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71" r:id="rId1"/>
    <p:sldMasterId id="2147483672" r:id="rId2"/>
  </p:sldMasterIdLst>
  <p:notesMasterIdLst>
    <p:notesMasterId r:id="rId25"/>
  </p:notesMasterIdLst>
  <p:sldIdLst>
    <p:sldId id="256" r:id="rId3"/>
    <p:sldId id="279" r:id="rId4"/>
    <p:sldId id="257" r:id="rId5"/>
    <p:sldId id="282" r:id="rId6"/>
    <p:sldId id="283" r:id="rId7"/>
    <p:sldId id="261" r:id="rId8"/>
    <p:sldId id="284" r:id="rId9"/>
    <p:sldId id="281" r:id="rId10"/>
    <p:sldId id="272" r:id="rId11"/>
    <p:sldId id="289" r:id="rId12"/>
    <p:sldId id="290" r:id="rId13"/>
    <p:sldId id="307" r:id="rId14"/>
    <p:sldId id="308" r:id="rId15"/>
    <p:sldId id="259" r:id="rId16"/>
    <p:sldId id="285" r:id="rId17"/>
    <p:sldId id="288" r:id="rId18"/>
    <p:sldId id="309" r:id="rId19"/>
    <p:sldId id="310" r:id="rId20"/>
    <p:sldId id="311" r:id="rId21"/>
    <p:sldId id="286" r:id="rId22"/>
    <p:sldId id="312" r:id="rId23"/>
    <p:sldId id="269" r:id="rId24"/>
  </p:sldIdLst>
  <p:sldSz cx="9144000" cy="5143500" type="screen16x9"/>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32A3017B-BD3E-4E3E-80F5-76500E227FB9}">
  <a:tblStyle styleId="{32A3017B-BD3E-4E3E-80F5-76500E227FB9}"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517" autoAdjust="0"/>
    <p:restoredTop sz="94660"/>
  </p:normalViewPr>
  <p:slideViewPr>
    <p:cSldViewPr snapToGrid="0">
      <p:cViewPr varScale="1">
        <p:scale>
          <a:sx n="84" d="100"/>
          <a:sy n="84" d="100"/>
        </p:scale>
        <p:origin x="784" y="5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presProps" Target="presProps.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99"/>
        <p:cNvGrpSpPr/>
        <p:nvPr/>
      </p:nvGrpSpPr>
      <p:grpSpPr>
        <a:xfrm>
          <a:off x="0" y="0"/>
          <a:ext cx="0" cy="0"/>
          <a:chOff x="0" y="0"/>
          <a:chExt cx="0" cy="0"/>
        </a:xfrm>
      </p:grpSpPr>
      <p:sp>
        <p:nvSpPr>
          <p:cNvPr id="4000" name="Google Shape;4000;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001" name="Google Shape;4001;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28"/>
        <p:cNvGrpSpPr/>
        <p:nvPr/>
      </p:nvGrpSpPr>
      <p:grpSpPr>
        <a:xfrm>
          <a:off x="0" y="0"/>
          <a:ext cx="0" cy="0"/>
          <a:chOff x="0" y="0"/>
          <a:chExt cx="0" cy="0"/>
        </a:xfrm>
      </p:grpSpPr>
      <p:sp>
        <p:nvSpPr>
          <p:cNvPr id="4629" name="Google Shape;4629;ge7d95815de_0_353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630" name="Google Shape;4630;ge7d95815de_0_353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99"/>
        <p:cNvGrpSpPr/>
        <p:nvPr/>
      </p:nvGrpSpPr>
      <p:grpSpPr>
        <a:xfrm>
          <a:off x="0" y="0"/>
          <a:ext cx="0" cy="0"/>
          <a:chOff x="0" y="0"/>
          <a:chExt cx="0" cy="0"/>
        </a:xfrm>
      </p:grpSpPr>
      <p:sp>
        <p:nvSpPr>
          <p:cNvPr id="5200" name="Google Shape;5200;ge57b8f4418_0_2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01" name="Google Shape;5201;ge57b8f4418_0_2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36"/>
        <p:cNvGrpSpPr/>
        <p:nvPr/>
      </p:nvGrpSpPr>
      <p:grpSpPr>
        <a:xfrm>
          <a:off x="0" y="0"/>
          <a:ext cx="0" cy="0"/>
          <a:chOff x="0" y="0"/>
          <a:chExt cx="0" cy="0"/>
        </a:xfrm>
      </p:grpSpPr>
      <p:sp>
        <p:nvSpPr>
          <p:cNvPr id="4037" name="Google Shape;4037;ge57b8f4418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038" name="Google Shape;4038;ge57b8f4418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43"/>
        <p:cNvGrpSpPr/>
        <p:nvPr/>
      </p:nvGrpSpPr>
      <p:grpSpPr>
        <a:xfrm>
          <a:off x="0" y="0"/>
          <a:ext cx="0" cy="0"/>
          <a:chOff x="0" y="0"/>
          <a:chExt cx="0" cy="0"/>
        </a:xfrm>
      </p:grpSpPr>
      <p:sp>
        <p:nvSpPr>
          <p:cNvPr id="4144" name="Google Shape;4144;ge7d95815de_0_245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145" name="Google Shape;4145;ge7d95815de_0_245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70"/>
        <p:cNvGrpSpPr/>
        <p:nvPr/>
      </p:nvGrpSpPr>
      <p:grpSpPr>
        <a:xfrm>
          <a:off x="0" y="0"/>
          <a:ext cx="0" cy="0"/>
          <a:chOff x="0" y="0"/>
          <a:chExt cx="0" cy="0"/>
        </a:xfrm>
      </p:grpSpPr>
      <p:sp>
        <p:nvSpPr>
          <p:cNvPr id="4671" name="Google Shape;4671;ge7d95815de_0_316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672" name="Google Shape;4672;ge7d95815de_0_316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6"/>
        <p:cNvGrpSpPr/>
        <p:nvPr/>
      </p:nvGrpSpPr>
      <p:grpSpPr>
        <a:xfrm>
          <a:off x="0" y="0"/>
          <a:ext cx="0" cy="0"/>
          <a:chOff x="0" y="0"/>
          <a:chExt cx="0" cy="0"/>
        </a:xfrm>
      </p:grpSpPr>
      <p:sp>
        <p:nvSpPr>
          <p:cNvPr id="407" name="Google Shape;407;g705f66ed5c_0_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08" name="Google Shape;408;g705f66ed5c_0_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7"/>
        <p:cNvGrpSpPr/>
        <p:nvPr/>
      </p:nvGrpSpPr>
      <p:grpSpPr>
        <a:xfrm>
          <a:off x="0" y="0"/>
          <a:ext cx="0" cy="0"/>
          <a:chOff x="0" y="0"/>
          <a:chExt cx="0" cy="0"/>
        </a:xfrm>
      </p:grpSpPr>
      <p:sp>
        <p:nvSpPr>
          <p:cNvPr id="578" name="Google Shape;578;g705f66ed5c_0_4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79" name="Google Shape;579;g705f66ed5c_0_4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80"/>
        <p:cNvGrpSpPr/>
        <p:nvPr/>
      </p:nvGrpSpPr>
      <p:grpSpPr>
        <a:xfrm>
          <a:off x="0" y="0"/>
          <a:ext cx="0" cy="0"/>
          <a:chOff x="0" y="0"/>
          <a:chExt cx="0" cy="0"/>
        </a:xfrm>
      </p:grpSpPr>
      <p:sp>
        <p:nvSpPr>
          <p:cNvPr id="4081" name="Google Shape;4081;ge57b8f4418_0_192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082" name="Google Shape;4082;ge57b8f4418_0_192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7"/>
        <p:cNvGrpSpPr/>
        <p:nvPr/>
      </p:nvGrpSpPr>
      <p:grpSpPr>
        <a:xfrm>
          <a:off x="0" y="0"/>
          <a:ext cx="0" cy="0"/>
          <a:chOff x="0" y="0"/>
          <a:chExt cx="0" cy="0"/>
        </a:xfrm>
      </p:grpSpPr>
      <p:sp>
        <p:nvSpPr>
          <p:cNvPr id="578" name="Google Shape;578;g705f66ed5c_0_4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79" name="Google Shape;579;g705f66ed5c_0_4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76543852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3" Type="http://schemas.openxmlformats.org/officeDocument/2006/relationships/hyperlink" Target="http://bit.ly/2TyoMsr" TargetMode="External"/><Relationship Id="rId2" Type="http://schemas.openxmlformats.org/officeDocument/2006/relationships/hyperlink" Target="http://bit.ly/2Tynxth" TargetMode="External"/><Relationship Id="rId1" Type="http://schemas.openxmlformats.org/officeDocument/2006/relationships/slideMaster" Target="../slideMasters/slideMaster2.xml"/><Relationship Id="rId4" Type="http://schemas.openxmlformats.org/officeDocument/2006/relationships/hyperlink" Target="http://bit.ly/2TtBDfr" TargetMode="Externa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bg>
      <p:bgPr>
        <a:solidFill>
          <a:schemeClr val="lt2"/>
        </a:solidFill>
        <a:effectLst/>
      </p:bgPr>
    </p:bg>
    <p:spTree>
      <p:nvGrpSpPr>
        <p:cNvPr id="1" name="Shape 8"/>
        <p:cNvGrpSpPr/>
        <p:nvPr/>
      </p:nvGrpSpPr>
      <p:grpSpPr>
        <a:xfrm>
          <a:off x="0" y="0"/>
          <a:ext cx="0" cy="0"/>
          <a:chOff x="0" y="0"/>
          <a:chExt cx="0" cy="0"/>
        </a:xfrm>
      </p:grpSpPr>
      <p:grpSp>
        <p:nvGrpSpPr>
          <p:cNvPr id="9" name="Google Shape;9;p2"/>
          <p:cNvGrpSpPr/>
          <p:nvPr/>
        </p:nvGrpSpPr>
        <p:grpSpPr>
          <a:xfrm>
            <a:off x="0" y="-24225"/>
            <a:ext cx="9193750" cy="5257725"/>
            <a:chOff x="0" y="-24225"/>
            <a:chExt cx="9193750" cy="5257725"/>
          </a:xfrm>
        </p:grpSpPr>
        <p:sp>
          <p:nvSpPr>
            <p:cNvPr id="10" name="Google Shape;10;p2"/>
            <p:cNvSpPr/>
            <p:nvPr/>
          </p:nvSpPr>
          <p:spPr>
            <a:xfrm>
              <a:off x="386700" y="0"/>
              <a:ext cx="796200" cy="3867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200">
                  <a:solidFill>
                    <a:schemeClr val="lt1"/>
                  </a:solidFill>
                  <a:latin typeface="Courier Prime"/>
                  <a:ea typeface="Courier Prime"/>
                  <a:cs typeface="Courier Prime"/>
                  <a:sym typeface="Courier Prime"/>
                </a:rPr>
                <a:t>A</a:t>
              </a:r>
              <a:endParaRPr sz="1200">
                <a:solidFill>
                  <a:schemeClr val="lt1"/>
                </a:solidFill>
                <a:latin typeface="Courier Prime"/>
                <a:ea typeface="Courier Prime"/>
                <a:cs typeface="Courier Prime"/>
                <a:sym typeface="Courier Prime"/>
              </a:endParaRPr>
            </a:p>
          </p:txBody>
        </p:sp>
        <p:sp>
          <p:nvSpPr>
            <p:cNvPr id="11" name="Google Shape;11;p2"/>
            <p:cNvSpPr/>
            <p:nvPr/>
          </p:nvSpPr>
          <p:spPr>
            <a:xfrm>
              <a:off x="1182818" y="0"/>
              <a:ext cx="796200" cy="3867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200">
                  <a:solidFill>
                    <a:schemeClr val="lt1"/>
                  </a:solidFill>
                  <a:latin typeface="Courier Prime"/>
                  <a:ea typeface="Courier Prime"/>
                  <a:cs typeface="Courier Prime"/>
                  <a:sym typeface="Courier Prime"/>
                </a:rPr>
                <a:t>B</a:t>
              </a:r>
              <a:endParaRPr sz="1200">
                <a:solidFill>
                  <a:schemeClr val="lt1"/>
                </a:solidFill>
                <a:latin typeface="Courier Prime"/>
                <a:ea typeface="Courier Prime"/>
                <a:cs typeface="Courier Prime"/>
                <a:sym typeface="Courier Prime"/>
              </a:endParaRPr>
            </a:p>
          </p:txBody>
        </p:sp>
        <p:sp>
          <p:nvSpPr>
            <p:cNvPr id="12" name="Google Shape;12;p2"/>
            <p:cNvSpPr/>
            <p:nvPr/>
          </p:nvSpPr>
          <p:spPr>
            <a:xfrm>
              <a:off x="1978936" y="0"/>
              <a:ext cx="796200" cy="3867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200">
                  <a:solidFill>
                    <a:schemeClr val="lt1"/>
                  </a:solidFill>
                  <a:latin typeface="Courier Prime"/>
                  <a:ea typeface="Courier Prime"/>
                  <a:cs typeface="Courier Prime"/>
                  <a:sym typeface="Courier Prime"/>
                </a:rPr>
                <a:t>C</a:t>
              </a:r>
              <a:endParaRPr sz="1200">
                <a:solidFill>
                  <a:schemeClr val="lt1"/>
                </a:solidFill>
                <a:latin typeface="Courier Prime"/>
                <a:ea typeface="Courier Prime"/>
                <a:cs typeface="Courier Prime"/>
                <a:sym typeface="Courier Prime"/>
              </a:endParaRPr>
            </a:p>
          </p:txBody>
        </p:sp>
        <p:sp>
          <p:nvSpPr>
            <p:cNvPr id="13" name="Google Shape;13;p2"/>
            <p:cNvSpPr/>
            <p:nvPr/>
          </p:nvSpPr>
          <p:spPr>
            <a:xfrm>
              <a:off x="2775055" y="0"/>
              <a:ext cx="796200" cy="3867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200">
                  <a:solidFill>
                    <a:schemeClr val="lt1"/>
                  </a:solidFill>
                  <a:latin typeface="Courier Prime"/>
                  <a:ea typeface="Courier Prime"/>
                  <a:cs typeface="Courier Prime"/>
                  <a:sym typeface="Courier Prime"/>
                </a:rPr>
                <a:t>D</a:t>
              </a:r>
              <a:endParaRPr sz="1200">
                <a:solidFill>
                  <a:schemeClr val="lt1"/>
                </a:solidFill>
                <a:latin typeface="Courier Prime"/>
                <a:ea typeface="Courier Prime"/>
                <a:cs typeface="Courier Prime"/>
                <a:sym typeface="Courier Prime"/>
              </a:endParaRPr>
            </a:p>
          </p:txBody>
        </p:sp>
        <p:sp>
          <p:nvSpPr>
            <p:cNvPr id="14" name="Google Shape;14;p2"/>
            <p:cNvSpPr/>
            <p:nvPr/>
          </p:nvSpPr>
          <p:spPr>
            <a:xfrm>
              <a:off x="3571173" y="0"/>
              <a:ext cx="796200" cy="3867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200">
                  <a:solidFill>
                    <a:schemeClr val="lt1"/>
                  </a:solidFill>
                  <a:latin typeface="Courier Prime"/>
                  <a:ea typeface="Courier Prime"/>
                  <a:cs typeface="Courier Prime"/>
                  <a:sym typeface="Courier Prime"/>
                </a:rPr>
                <a:t>E</a:t>
              </a:r>
              <a:endParaRPr sz="1200">
                <a:solidFill>
                  <a:schemeClr val="lt1"/>
                </a:solidFill>
                <a:latin typeface="Courier Prime"/>
                <a:ea typeface="Courier Prime"/>
                <a:cs typeface="Courier Prime"/>
                <a:sym typeface="Courier Prime"/>
              </a:endParaRPr>
            </a:p>
          </p:txBody>
        </p:sp>
        <p:sp>
          <p:nvSpPr>
            <p:cNvPr id="15" name="Google Shape;15;p2"/>
            <p:cNvSpPr/>
            <p:nvPr/>
          </p:nvSpPr>
          <p:spPr>
            <a:xfrm>
              <a:off x="4367291" y="0"/>
              <a:ext cx="796200" cy="3867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200">
                  <a:solidFill>
                    <a:schemeClr val="lt1"/>
                  </a:solidFill>
                  <a:latin typeface="Courier Prime"/>
                  <a:ea typeface="Courier Prime"/>
                  <a:cs typeface="Courier Prime"/>
                  <a:sym typeface="Courier Prime"/>
                </a:rPr>
                <a:t>F</a:t>
              </a:r>
              <a:endParaRPr sz="1200">
                <a:solidFill>
                  <a:schemeClr val="lt1"/>
                </a:solidFill>
                <a:latin typeface="Courier Prime"/>
                <a:ea typeface="Courier Prime"/>
                <a:cs typeface="Courier Prime"/>
                <a:sym typeface="Courier Prime"/>
              </a:endParaRPr>
            </a:p>
          </p:txBody>
        </p:sp>
        <p:sp>
          <p:nvSpPr>
            <p:cNvPr id="16" name="Google Shape;16;p2"/>
            <p:cNvSpPr/>
            <p:nvPr/>
          </p:nvSpPr>
          <p:spPr>
            <a:xfrm>
              <a:off x="5163409" y="0"/>
              <a:ext cx="796200" cy="3867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200">
                  <a:solidFill>
                    <a:schemeClr val="lt1"/>
                  </a:solidFill>
                  <a:latin typeface="Courier Prime"/>
                  <a:ea typeface="Courier Prime"/>
                  <a:cs typeface="Courier Prime"/>
                  <a:sym typeface="Courier Prime"/>
                </a:rPr>
                <a:t>G</a:t>
              </a:r>
              <a:endParaRPr sz="1200">
                <a:solidFill>
                  <a:schemeClr val="lt1"/>
                </a:solidFill>
                <a:latin typeface="Courier Prime"/>
                <a:ea typeface="Courier Prime"/>
                <a:cs typeface="Courier Prime"/>
                <a:sym typeface="Courier Prime"/>
              </a:endParaRPr>
            </a:p>
          </p:txBody>
        </p:sp>
        <p:sp>
          <p:nvSpPr>
            <p:cNvPr id="17" name="Google Shape;17;p2"/>
            <p:cNvSpPr/>
            <p:nvPr/>
          </p:nvSpPr>
          <p:spPr>
            <a:xfrm>
              <a:off x="5959527" y="0"/>
              <a:ext cx="796200" cy="3867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200">
                  <a:solidFill>
                    <a:schemeClr val="lt1"/>
                  </a:solidFill>
                  <a:latin typeface="Courier Prime"/>
                  <a:ea typeface="Courier Prime"/>
                  <a:cs typeface="Courier Prime"/>
                  <a:sym typeface="Courier Prime"/>
                </a:rPr>
                <a:t>H</a:t>
              </a:r>
              <a:endParaRPr sz="1200">
                <a:solidFill>
                  <a:schemeClr val="lt1"/>
                </a:solidFill>
                <a:latin typeface="Courier Prime"/>
                <a:ea typeface="Courier Prime"/>
                <a:cs typeface="Courier Prime"/>
                <a:sym typeface="Courier Prime"/>
              </a:endParaRPr>
            </a:p>
          </p:txBody>
        </p:sp>
        <p:sp>
          <p:nvSpPr>
            <p:cNvPr id="18" name="Google Shape;18;p2"/>
            <p:cNvSpPr/>
            <p:nvPr/>
          </p:nvSpPr>
          <p:spPr>
            <a:xfrm>
              <a:off x="6755645" y="0"/>
              <a:ext cx="796200" cy="3867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200">
                  <a:solidFill>
                    <a:schemeClr val="lt1"/>
                  </a:solidFill>
                  <a:latin typeface="Courier Prime"/>
                  <a:ea typeface="Courier Prime"/>
                  <a:cs typeface="Courier Prime"/>
                  <a:sym typeface="Courier Prime"/>
                </a:rPr>
                <a:t>I</a:t>
              </a:r>
              <a:endParaRPr sz="1200">
                <a:solidFill>
                  <a:schemeClr val="lt1"/>
                </a:solidFill>
                <a:latin typeface="Courier Prime"/>
                <a:ea typeface="Courier Prime"/>
                <a:cs typeface="Courier Prime"/>
                <a:sym typeface="Courier Prime"/>
              </a:endParaRPr>
            </a:p>
          </p:txBody>
        </p:sp>
        <p:sp>
          <p:nvSpPr>
            <p:cNvPr id="19" name="Google Shape;19;p2"/>
            <p:cNvSpPr/>
            <p:nvPr/>
          </p:nvSpPr>
          <p:spPr>
            <a:xfrm>
              <a:off x="7551764" y="0"/>
              <a:ext cx="796200" cy="3867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200">
                  <a:solidFill>
                    <a:schemeClr val="lt1"/>
                  </a:solidFill>
                  <a:latin typeface="Courier Prime"/>
                  <a:ea typeface="Courier Prime"/>
                  <a:cs typeface="Courier Prime"/>
                  <a:sym typeface="Courier Prime"/>
                </a:rPr>
                <a:t>J</a:t>
              </a:r>
              <a:endParaRPr sz="1200">
                <a:solidFill>
                  <a:schemeClr val="lt1"/>
                </a:solidFill>
                <a:latin typeface="Courier Prime"/>
                <a:ea typeface="Courier Prime"/>
                <a:cs typeface="Courier Prime"/>
                <a:sym typeface="Courier Prime"/>
              </a:endParaRPr>
            </a:p>
          </p:txBody>
        </p:sp>
        <p:sp>
          <p:nvSpPr>
            <p:cNvPr id="20" name="Google Shape;20;p2"/>
            <p:cNvSpPr/>
            <p:nvPr/>
          </p:nvSpPr>
          <p:spPr>
            <a:xfrm>
              <a:off x="8347882" y="0"/>
              <a:ext cx="796200" cy="3867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200">
                  <a:solidFill>
                    <a:schemeClr val="lt1"/>
                  </a:solidFill>
                  <a:latin typeface="Courier Prime"/>
                  <a:ea typeface="Courier Prime"/>
                  <a:cs typeface="Courier Prime"/>
                  <a:sym typeface="Courier Prime"/>
                </a:rPr>
                <a:t>K</a:t>
              </a:r>
              <a:endParaRPr sz="1200">
                <a:solidFill>
                  <a:schemeClr val="lt1"/>
                </a:solidFill>
                <a:latin typeface="Courier Prime"/>
                <a:ea typeface="Courier Prime"/>
                <a:cs typeface="Courier Prime"/>
                <a:sym typeface="Courier Prime"/>
              </a:endParaRPr>
            </a:p>
          </p:txBody>
        </p:sp>
        <p:sp>
          <p:nvSpPr>
            <p:cNvPr id="21" name="Google Shape;21;p2"/>
            <p:cNvSpPr/>
            <p:nvPr/>
          </p:nvSpPr>
          <p:spPr>
            <a:xfrm>
              <a:off x="100" y="386700"/>
              <a:ext cx="386700" cy="297300"/>
            </a:xfrm>
            <a:prstGeom prst="rect">
              <a:avLst/>
            </a:prstGeom>
            <a:noFill/>
            <a:ln>
              <a:noFill/>
            </a:ln>
          </p:spPr>
          <p:txBody>
            <a:bodyPr spcFirstLastPara="1" wrap="square" lIns="91425" tIns="91425" rIns="91425" bIns="91425" anchor="ctr" anchorCtr="0">
              <a:noAutofit/>
            </a:bodyPr>
            <a:lstStyle/>
            <a:p>
              <a:pPr marL="0" lvl="0" indent="0" algn="r" rtl="0">
                <a:spcBef>
                  <a:spcPts val="0"/>
                </a:spcBef>
                <a:spcAft>
                  <a:spcPts val="0"/>
                </a:spcAft>
                <a:buNone/>
              </a:pPr>
              <a:r>
                <a:rPr lang="en" sz="1200">
                  <a:solidFill>
                    <a:schemeClr val="lt1"/>
                  </a:solidFill>
                  <a:latin typeface="Courier Prime"/>
                  <a:ea typeface="Courier Prime"/>
                  <a:cs typeface="Courier Prime"/>
                  <a:sym typeface="Courier Prime"/>
                </a:rPr>
                <a:t>1</a:t>
              </a:r>
              <a:endParaRPr sz="1200">
                <a:solidFill>
                  <a:schemeClr val="lt1"/>
                </a:solidFill>
                <a:latin typeface="Courier Prime"/>
                <a:ea typeface="Courier Prime"/>
                <a:cs typeface="Courier Prime"/>
                <a:sym typeface="Courier Prime"/>
              </a:endParaRPr>
            </a:p>
          </p:txBody>
        </p:sp>
        <p:sp>
          <p:nvSpPr>
            <p:cNvPr id="22" name="Google Shape;22;p2"/>
            <p:cNvSpPr/>
            <p:nvPr/>
          </p:nvSpPr>
          <p:spPr>
            <a:xfrm>
              <a:off x="100" y="684002"/>
              <a:ext cx="386700" cy="297300"/>
            </a:xfrm>
            <a:prstGeom prst="rect">
              <a:avLst/>
            </a:prstGeom>
            <a:noFill/>
            <a:ln>
              <a:noFill/>
            </a:ln>
          </p:spPr>
          <p:txBody>
            <a:bodyPr spcFirstLastPara="1" wrap="square" lIns="91425" tIns="91425" rIns="91425" bIns="91425" anchor="ctr" anchorCtr="0">
              <a:noAutofit/>
            </a:bodyPr>
            <a:lstStyle/>
            <a:p>
              <a:pPr marL="0" lvl="0" indent="0" algn="r" rtl="0">
                <a:spcBef>
                  <a:spcPts val="0"/>
                </a:spcBef>
                <a:spcAft>
                  <a:spcPts val="0"/>
                </a:spcAft>
                <a:buNone/>
              </a:pPr>
              <a:r>
                <a:rPr lang="en" sz="1200">
                  <a:solidFill>
                    <a:schemeClr val="lt1"/>
                  </a:solidFill>
                  <a:latin typeface="Courier Prime"/>
                  <a:ea typeface="Courier Prime"/>
                  <a:cs typeface="Courier Prime"/>
                  <a:sym typeface="Courier Prime"/>
                </a:rPr>
                <a:t>2</a:t>
              </a:r>
              <a:endParaRPr sz="1200">
                <a:solidFill>
                  <a:schemeClr val="lt1"/>
                </a:solidFill>
                <a:latin typeface="Courier Prime"/>
                <a:ea typeface="Courier Prime"/>
                <a:cs typeface="Courier Prime"/>
                <a:sym typeface="Courier Prime"/>
              </a:endParaRPr>
            </a:p>
          </p:txBody>
        </p:sp>
        <p:sp>
          <p:nvSpPr>
            <p:cNvPr id="23" name="Google Shape;23;p2"/>
            <p:cNvSpPr/>
            <p:nvPr/>
          </p:nvSpPr>
          <p:spPr>
            <a:xfrm>
              <a:off x="100" y="981303"/>
              <a:ext cx="386700" cy="297300"/>
            </a:xfrm>
            <a:prstGeom prst="rect">
              <a:avLst/>
            </a:prstGeom>
            <a:noFill/>
            <a:ln>
              <a:noFill/>
            </a:ln>
          </p:spPr>
          <p:txBody>
            <a:bodyPr spcFirstLastPara="1" wrap="square" lIns="91425" tIns="91425" rIns="91425" bIns="91425" anchor="ctr" anchorCtr="0">
              <a:noAutofit/>
            </a:bodyPr>
            <a:lstStyle/>
            <a:p>
              <a:pPr marL="0" lvl="0" indent="0" algn="r" rtl="0">
                <a:spcBef>
                  <a:spcPts val="0"/>
                </a:spcBef>
                <a:spcAft>
                  <a:spcPts val="0"/>
                </a:spcAft>
                <a:buNone/>
              </a:pPr>
              <a:r>
                <a:rPr lang="en" sz="1200">
                  <a:solidFill>
                    <a:schemeClr val="lt1"/>
                  </a:solidFill>
                  <a:latin typeface="Courier Prime"/>
                  <a:ea typeface="Courier Prime"/>
                  <a:cs typeface="Courier Prime"/>
                  <a:sym typeface="Courier Prime"/>
                </a:rPr>
                <a:t>3</a:t>
              </a:r>
              <a:endParaRPr sz="1200">
                <a:solidFill>
                  <a:schemeClr val="lt1"/>
                </a:solidFill>
                <a:latin typeface="Courier Prime"/>
                <a:ea typeface="Courier Prime"/>
                <a:cs typeface="Courier Prime"/>
                <a:sym typeface="Courier Prime"/>
              </a:endParaRPr>
            </a:p>
          </p:txBody>
        </p:sp>
        <p:sp>
          <p:nvSpPr>
            <p:cNvPr id="24" name="Google Shape;24;p2"/>
            <p:cNvSpPr/>
            <p:nvPr/>
          </p:nvSpPr>
          <p:spPr>
            <a:xfrm>
              <a:off x="100" y="1278605"/>
              <a:ext cx="386700" cy="297300"/>
            </a:xfrm>
            <a:prstGeom prst="rect">
              <a:avLst/>
            </a:prstGeom>
            <a:noFill/>
            <a:ln>
              <a:noFill/>
            </a:ln>
          </p:spPr>
          <p:txBody>
            <a:bodyPr spcFirstLastPara="1" wrap="square" lIns="91425" tIns="91425" rIns="91425" bIns="91425" anchor="ctr" anchorCtr="0">
              <a:noAutofit/>
            </a:bodyPr>
            <a:lstStyle/>
            <a:p>
              <a:pPr marL="0" lvl="0" indent="0" algn="r" rtl="0">
                <a:spcBef>
                  <a:spcPts val="0"/>
                </a:spcBef>
                <a:spcAft>
                  <a:spcPts val="0"/>
                </a:spcAft>
                <a:buNone/>
              </a:pPr>
              <a:r>
                <a:rPr lang="en" sz="1200">
                  <a:solidFill>
                    <a:schemeClr val="lt1"/>
                  </a:solidFill>
                  <a:latin typeface="Courier Prime"/>
                  <a:ea typeface="Courier Prime"/>
                  <a:cs typeface="Courier Prime"/>
                  <a:sym typeface="Courier Prime"/>
                </a:rPr>
                <a:t>4</a:t>
              </a:r>
              <a:endParaRPr sz="1200">
                <a:solidFill>
                  <a:schemeClr val="lt1"/>
                </a:solidFill>
                <a:latin typeface="Courier Prime"/>
                <a:ea typeface="Courier Prime"/>
                <a:cs typeface="Courier Prime"/>
                <a:sym typeface="Courier Prime"/>
              </a:endParaRPr>
            </a:p>
          </p:txBody>
        </p:sp>
        <p:sp>
          <p:nvSpPr>
            <p:cNvPr id="25" name="Google Shape;25;p2"/>
            <p:cNvSpPr/>
            <p:nvPr/>
          </p:nvSpPr>
          <p:spPr>
            <a:xfrm>
              <a:off x="100" y="1575906"/>
              <a:ext cx="386700" cy="297300"/>
            </a:xfrm>
            <a:prstGeom prst="rect">
              <a:avLst/>
            </a:prstGeom>
            <a:noFill/>
            <a:ln>
              <a:noFill/>
            </a:ln>
          </p:spPr>
          <p:txBody>
            <a:bodyPr spcFirstLastPara="1" wrap="square" lIns="91425" tIns="91425" rIns="91425" bIns="91425" anchor="ctr" anchorCtr="0">
              <a:noAutofit/>
            </a:bodyPr>
            <a:lstStyle/>
            <a:p>
              <a:pPr marL="0" lvl="0" indent="0" algn="r" rtl="0">
                <a:spcBef>
                  <a:spcPts val="0"/>
                </a:spcBef>
                <a:spcAft>
                  <a:spcPts val="0"/>
                </a:spcAft>
                <a:buNone/>
              </a:pPr>
              <a:r>
                <a:rPr lang="en" sz="1200">
                  <a:solidFill>
                    <a:schemeClr val="lt1"/>
                  </a:solidFill>
                  <a:latin typeface="Courier Prime"/>
                  <a:ea typeface="Courier Prime"/>
                  <a:cs typeface="Courier Prime"/>
                  <a:sym typeface="Courier Prime"/>
                </a:rPr>
                <a:t>5</a:t>
              </a:r>
              <a:endParaRPr sz="1200">
                <a:solidFill>
                  <a:schemeClr val="lt1"/>
                </a:solidFill>
                <a:latin typeface="Courier Prime"/>
                <a:ea typeface="Courier Prime"/>
                <a:cs typeface="Courier Prime"/>
                <a:sym typeface="Courier Prime"/>
              </a:endParaRPr>
            </a:p>
          </p:txBody>
        </p:sp>
        <p:sp>
          <p:nvSpPr>
            <p:cNvPr id="26" name="Google Shape;26;p2"/>
            <p:cNvSpPr/>
            <p:nvPr/>
          </p:nvSpPr>
          <p:spPr>
            <a:xfrm>
              <a:off x="100" y="1873208"/>
              <a:ext cx="386700" cy="297300"/>
            </a:xfrm>
            <a:prstGeom prst="rect">
              <a:avLst/>
            </a:prstGeom>
            <a:noFill/>
            <a:ln>
              <a:noFill/>
            </a:ln>
          </p:spPr>
          <p:txBody>
            <a:bodyPr spcFirstLastPara="1" wrap="square" lIns="91425" tIns="91425" rIns="91425" bIns="91425" anchor="ctr" anchorCtr="0">
              <a:noAutofit/>
            </a:bodyPr>
            <a:lstStyle/>
            <a:p>
              <a:pPr marL="0" lvl="0" indent="0" algn="r" rtl="0">
                <a:spcBef>
                  <a:spcPts val="0"/>
                </a:spcBef>
                <a:spcAft>
                  <a:spcPts val="0"/>
                </a:spcAft>
                <a:buNone/>
              </a:pPr>
              <a:r>
                <a:rPr lang="en" sz="1200">
                  <a:solidFill>
                    <a:schemeClr val="lt1"/>
                  </a:solidFill>
                  <a:latin typeface="Courier Prime"/>
                  <a:ea typeface="Courier Prime"/>
                  <a:cs typeface="Courier Prime"/>
                  <a:sym typeface="Courier Prime"/>
                </a:rPr>
                <a:t>6</a:t>
              </a:r>
              <a:endParaRPr sz="1200">
                <a:solidFill>
                  <a:schemeClr val="lt1"/>
                </a:solidFill>
                <a:latin typeface="Courier Prime"/>
                <a:ea typeface="Courier Prime"/>
                <a:cs typeface="Courier Prime"/>
                <a:sym typeface="Courier Prime"/>
              </a:endParaRPr>
            </a:p>
          </p:txBody>
        </p:sp>
        <p:sp>
          <p:nvSpPr>
            <p:cNvPr id="27" name="Google Shape;27;p2"/>
            <p:cNvSpPr/>
            <p:nvPr/>
          </p:nvSpPr>
          <p:spPr>
            <a:xfrm>
              <a:off x="100" y="2170509"/>
              <a:ext cx="386700" cy="297300"/>
            </a:xfrm>
            <a:prstGeom prst="rect">
              <a:avLst/>
            </a:prstGeom>
            <a:noFill/>
            <a:ln>
              <a:noFill/>
            </a:ln>
          </p:spPr>
          <p:txBody>
            <a:bodyPr spcFirstLastPara="1" wrap="square" lIns="91425" tIns="91425" rIns="91425" bIns="91425" anchor="ctr" anchorCtr="0">
              <a:noAutofit/>
            </a:bodyPr>
            <a:lstStyle/>
            <a:p>
              <a:pPr marL="0" lvl="0" indent="0" algn="r" rtl="0">
                <a:spcBef>
                  <a:spcPts val="0"/>
                </a:spcBef>
                <a:spcAft>
                  <a:spcPts val="0"/>
                </a:spcAft>
                <a:buNone/>
              </a:pPr>
              <a:r>
                <a:rPr lang="en" sz="1200">
                  <a:solidFill>
                    <a:schemeClr val="lt1"/>
                  </a:solidFill>
                  <a:latin typeface="Courier Prime"/>
                  <a:ea typeface="Courier Prime"/>
                  <a:cs typeface="Courier Prime"/>
                  <a:sym typeface="Courier Prime"/>
                </a:rPr>
                <a:t>7</a:t>
              </a:r>
              <a:endParaRPr sz="1200">
                <a:solidFill>
                  <a:schemeClr val="lt1"/>
                </a:solidFill>
                <a:latin typeface="Courier Prime"/>
                <a:ea typeface="Courier Prime"/>
                <a:cs typeface="Courier Prime"/>
                <a:sym typeface="Courier Prime"/>
              </a:endParaRPr>
            </a:p>
          </p:txBody>
        </p:sp>
        <p:sp>
          <p:nvSpPr>
            <p:cNvPr id="28" name="Google Shape;28;p2"/>
            <p:cNvSpPr/>
            <p:nvPr/>
          </p:nvSpPr>
          <p:spPr>
            <a:xfrm>
              <a:off x="100" y="2467811"/>
              <a:ext cx="386700" cy="297300"/>
            </a:xfrm>
            <a:prstGeom prst="rect">
              <a:avLst/>
            </a:prstGeom>
            <a:noFill/>
            <a:ln>
              <a:noFill/>
            </a:ln>
          </p:spPr>
          <p:txBody>
            <a:bodyPr spcFirstLastPara="1" wrap="square" lIns="91425" tIns="91425" rIns="91425" bIns="91425" anchor="ctr" anchorCtr="0">
              <a:noAutofit/>
            </a:bodyPr>
            <a:lstStyle/>
            <a:p>
              <a:pPr marL="0" lvl="0" indent="0" algn="r" rtl="0">
                <a:spcBef>
                  <a:spcPts val="0"/>
                </a:spcBef>
                <a:spcAft>
                  <a:spcPts val="0"/>
                </a:spcAft>
                <a:buNone/>
              </a:pPr>
              <a:r>
                <a:rPr lang="en" sz="1200">
                  <a:solidFill>
                    <a:schemeClr val="lt1"/>
                  </a:solidFill>
                  <a:latin typeface="Courier Prime"/>
                  <a:ea typeface="Courier Prime"/>
                  <a:cs typeface="Courier Prime"/>
                  <a:sym typeface="Courier Prime"/>
                </a:rPr>
                <a:t>8</a:t>
              </a:r>
              <a:endParaRPr sz="1200">
                <a:solidFill>
                  <a:schemeClr val="lt1"/>
                </a:solidFill>
                <a:latin typeface="Courier Prime"/>
                <a:ea typeface="Courier Prime"/>
                <a:cs typeface="Courier Prime"/>
                <a:sym typeface="Courier Prime"/>
              </a:endParaRPr>
            </a:p>
          </p:txBody>
        </p:sp>
        <p:sp>
          <p:nvSpPr>
            <p:cNvPr id="29" name="Google Shape;29;p2"/>
            <p:cNvSpPr/>
            <p:nvPr/>
          </p:nvSpPr>
          <p:spPr>
            <a:xfrm>
              <a:off x="100" y="2765112"/>
              <a:ext cx="386700" cy="297300"/>
            </a:xfrm>
            <a:prstGeom prst="rect">
              <a:avLst/>
            </a:prstGeom>
            <a:noFill/>
            <a:ln>
              <a:noFill/>
            </a:ln>
          </p:spPr>
          <p:txBody>
            <a:bodyPr spcFirstLastPara="1" wrap="square" lIns="91425" tIns="91425" rIns="91425" bIns="91425" anchor="ctr" anchorCtr="0">
              <a:noAutofit/>
            </a:bodyPr>
            <a:lstStyle/>
            <a:p>
              <a:pPr marL="0" lvl="0" indent="0" algn="r" rtl="0">
                <a:spcBef>
                  <a:spcPts val="0"/>
                </a:spcBef>
                <a:spcAft>
                  <a:spcPts val="0"/>
                </a:spcAft>
                <a:buNone/>
              </a:pPr>
              <a:r>
                <a:rPr lang="en" sz="1200">
                  <a:solidFill>
                    <a:schemeClr val="lt1"/>
                  </a:solidFill>
                  <a:latin typeface="Courier Prime"/>
                  <a:ea typeface="Courier Prime"/>
                  <a:cs typeface="Courier Prime"/>
                  <a:sym typeface="Courier Prime"/>
                </a:rPr>
                <a:t>9</a:t>
              </a:r>
              <a:endParaRPr sz="1200">
                <a:solidFill>
                  <a:schemeClr val="lt1"/>
                </a:solidFill>
                <a:latin typeface="Courier Prime"/>
                <a:ea typeface="Courier Prime"/>
                <a:cs typeface="Courier Prime"/>
                <a:sym typeface="Courier Prime"/>
              </a:endParaRPr>
            </a:p>
          </p:txBody>
        </p:sp>
        <p:sp>
          <p:nvSpPr>
            <p:cNvPr id="30" name="Google Shape;30;p2"/>
            <p:cNvSpPr/>
            <p:nvPr/>
          </p:nvSpPr>
          <p:spPr>
            <a:xfrm>
              <a:off x="100" y="3062414"/>
              <a:ext cx="386700" cy="297300"/>
            </a:xfrm>
            <a:prstGeom prst="rect">
              <a:avLst/>
            </a:prstGeom>
            <a:noFill/>
            <a:ln>
              <a:noFill/>
            </a:ln>
          </p:spPr>
          <p:txBody>
            <a:bodyPr spcFirstLastPara="1" wrap="square" lIns="91425" tIns="91425" rIns="91425" bIns="91425" anchor="ctr" anchorCtr="0">
              <a:noAutofit/>
            </a:bodyPr>
            <a:lstStyle/>
            <a:p>
              <a:pPr marL="0" lvl="0" indent="0" algn="r" rtl="0">
                <a:spcBef>
                  <a:spcPts val="0"/>
                </a:spcBef>
                <a:spcAft>
                  <a:spcPts val="0"/>
                </a:spcAft>
                <a:buNone/>
              </a:pPr>
              <a:r>
                <a:rPr lang="en" sz="1200">
                  <a:solidFill>
                    <a:schemeClr val="lt1"/>
                  </a:solidFill>
                  <a:latin typeface="Courier Prime"/>
                  <a:ea typeface="Courier Prime"/>
                  <a:cs typeface="Courier Prime"/>
                  <a:sym typeface="Courier Prime"/>
                </a:rPr>
                <a:t>10</a:t>
              </a:r>
              <a:endParaRPr sz="1200">
                <a:solidFill>
                  <a:schemeClr val="lt1"/>
                </a:solidFill>
                <a:latin typeface="Courier Prime"/>
                <a:ea typeface="Courier Prime"/>
                <a:cs typeface="Courier Prime"/>
                <a:sym typeface="Courier Prime"/>
              </a:endParaRPr>
            </a:p>
          </p:txBody>
        </p:sp>
        <p:sp>
          <p:nvSpPr>
            <p:cNvPr id="31" name="Google Shape;31;p2"/>
            <p:cNvSpPr/>
            <p:nvPr/>
          </p:nvSpPr>
          <p:spPr>
            <a:xfrm>
              <a:off x="100" y="3359715"/>
              <a:ext cx="386700" cy="297300"/>
            </a:xfrm>
            <a:prstGeom prst="rect">
              <a:avLst/>
            </a:prstGeom>
            <a:noFill/>
            <a:ln>
              <a:noFill/>
            </a:ln>
          </p:spPr>
          <p:txBody>
            <a:bodyPr spcFirstLastPara="1" wrap="square" lIns="91425" tIns="91425" rIns="91425" bIns="91425" anchor="ctr" anchorCtr="0">
              <a:noAutofit/>
            </a:bodyPr>
            <a:lstStyle/>
            <a:p>
              <a:pPr marL="0" lvl="0" indent="0" algn="r" rtl="0">
                <a:spcBef>
                  <a:spcPts val="0"/>
                </a:spcBef>
                <a:spcAft>
                  <a:spcPts val="0"/>
                </a:spcAft>
                <a:buNone/>
              </a:pPr>
              <a:r>
                <a:rPr lang="en" sz="1200">
                  <a:solidFill>
                    <a:schemeClr val="lt1"/>
                  </a:solidFill>
                  <a:latin typeface="Courier Prime"/>
                  <a:ea typeface="Courier Prime"/>
                  <a:cs typeface="Courier Prime"/>
                  <a:sym typeface="Courier Prime"/>
                </a:rPr>
                <a:t>11</a:t>
              </a:r>
              <a:endParaRPr sz="1200">
                <a:solidFill>
                  <a:schemeClr val="lt1"/>
                </a:solidFill>
                <a:latin typeface="Courier Prime"/>
                <a:ea typeface="Courier Prime"/>
                <a:cs typeface="Courier Prime"/>
                <a:sym typeface="Courier Prime"/>
              </a:endParaRPr>
            </a:p>
          </p:txBody>
        </p:sp>
        <p:sp>
          <p:nvSpPr>
            <p:cNvPr id="32" name="Google Shape;32;p2"/>
            <p:cNvSpPr/>
            <p:nvPr/>
          </p:nvSpPr>
          <p:spPr>
            <a:xfrm>
              <a:off x="100" y="3657017"/>
              <a:ext cx="386700" cy="297300"/>
            </a:xfrm>
            <a:prstGeom prst="rect">
              <a:avLst/>
            </a:prstGeom>
            <a:noFill/>
            <a:ln>
              <a:noFill/>
            </a:ln>
          </p:spPr>
          <p:txBody>
            <a:bodyPr spcFirstLastPara="1" wrap="square" lIns="91425" tIns="91425" rIns="91425" bIns="91425" anchor="ctr" anchorCtr="0">
              <a:noAutofit/>
            </a:bodyPr>
            <a:lstStyle/>
            <a:p>
              <a:pPr marL="0" lvl="0" indent="0" algn="r" rtl="0">
                <a:spcBef>
                  <a:spcPts val="0"/>
                </a:spcBef>
                <a:spcAft>
                  <a:spcPts val="0"/>
                </a:spcAft>
                <a:buNone/>
              </a:pPr>
              <a:r>
                <a:rPr lang="en" sz="1200">
                  <a:solidFill>
                    <a:schemeClr val="lt1"/>
                  </a:solidFill>
                  <a:latin typeface="Courier Prime"/>
                  <a:ea typeface="Courier Prime"/>
                  <a:cs typeface="Courier Prime"/>
                  <a:sym typeface="Courier Prime"/>
                </a:rPr>
                <a:t>12</a:t>
              </a:r>
              <a:endParaRPr sz="1200">
                <a:solidFill>
                  <a:schemeClr val="lt1"/>
                </a:solidFill>
                <a:latin typeface="Courier Prime"/>
                <a:ea typeface="Courier Prime"/>
                <a:cs typeface="Courier Prime"/>
                <a:sym typeface="Courier Prime"/>
              </a:endParaRPr>
            </a:p>
          </p:txBody>
        </p:sp>
        <p:sp>
          <p:nvSpPr>
            <p:cNvPr id="33" name="Google Shape;33;p2"/>
            <p:cNvSpPr/>
            <p:nvPr/>
          </p:nvSpPr>
          <p:spPr>
            <a:xfrm>
              <a:off x="0" y="3954303"/>
              <a:ext cx="386700" cy="297300"/>
            </a:xfrm>
            <a:prstGeom prst="rect">
              <a:avLst/>
            </a:prstGeom>
            <a:noFill/>
            <a:ln>
              <a:noFill/>
            </a:ln>
          </p:spPr>
          <p:txBody>
            <a:bodyPr spcFirstLastPara="1" wrap="square" lIns="91425" tIns="91425" rIns="91425" bIns="91425" anchor="ctr" anchorCtr="0">
              <a:noAutofit/>
            </a:bodyPr>
            <a:lstStyle/>
            <a:p>
              <a:pPr marL="0" lvl="0" indent="0" algn="r" rtl="0">
                <a:spcBef>
                  <a:spcPts val="0"/>
                </a:spcBef>
                <a:spcAft>
                  <a:spcPts val="0"/>
                </a:spcAft>
                <a:buNone/>
              </a:pPr>
              <a:r>
                <a:rPr lang="en" sz="1200">
                  <a:solidFill>
                    <a:schemeClr val="lt1"/>
                  </a:solidFill>
                  <a:latin typeface="Courier Prime"/>
                  <a:ea typeface="Courier Prime"/>
                  <a:cs typeface="Courier Prime"/>
                  <a:sym typeface="Courier Prime"/>
                </a:rPr>
                <a:t>13</a:t>
              </a:r>
              <a:endParaRPr sz="1200">
                <a:solidFill>
                  <a:schemeClr val="lt1"/>
                </a:solidFill>
                <a:latin typeface="Courier Prime"/>
                <a:ea typeface="Courier Prime"/>
                <a:cs typeface="Courier Prime"/>
                <a:sym typeface="Courier Prime"/>
              </a:endParaRPr>
            </a:p>
          </p:txBody>
        </p:sp>
        <p:sp>
          <p:nvSpPr>
            <p:cNvPr id="34" name="Google Shape;34;p2"/>
            <p:cNvSpPr/>
            <p:nvPr/>
          </p:nvSpPr>
          <p:spPr>
            <a:xfrm>
              <a:off x="0" y="4251590"/>
              <a:ext cx="386700" cy="297300"/>
            </a:xfrm>
            <a:prstGeom prst="rect">
              <a:avLst/>
            </a:prstGeom>
            <a:noFill/>
            <a:ln>
              <a:noFill/>
            </a:ln>
          </p:spPr>
          <p:txBody>
            <a:bodyPr spcFirstLastPara="1" wrap="square" lIns="91425" tIns="91425" rIns="91425" bIns="91425" anchor="ctr" anchorCtr="0">
              <a:noAutofit/>
            </a:bodyPr>
            <a:lstStyle/>
            <a:p>
              <a:pPr marL="0" lvl="0" indent="0" algn="r" rtl="0">
                <a:spcBef>
                  <a:spcPts val="0"/>
                </a:spcBef>
                <a:spcAft>
                  <a:spcPts val="0"/>
                </a:spcAft>
                <a:buNone/>
              </a:pPr>
              <a:r>
                <a:rPr lang="en" sz="1200">
                  <a:solidFill>
                    <a:schemeClr val="lt1"/>
                  </a:solidFill>
                  <a:latin typeface="Courier Prime"/>
                  <a:ea typeface="Courier Prime"/>
                  <a:cs typeface="Courier Prime"/>
                  <a:sym typeface="Courier Prime"/>
                </a:rPr>
                <a:t>14</a:t>
              </a:r>
              <a:endParaRPr sz="1200">
                <a:solidFill>
                  <a:schemeClr val="lt1"/>
                </a:solidFill>
                <a:latin typeface="Courier Prime"/>
                <a:ea typeface="Courier Prime"/>
                <a:cs typeface="Courier Prime"/>
                <a:sym typeface="Courier Prime"/>
              </a:endParaRPr>
            </a:p>
          </p:txBody>
        </p:sp>
        <p:sp>
          <p:nvSpPr>
            <p:cNvPr id="35" name="Google Shape;35;p2"/>
            <p:cNvSpPr/>
            <p:nvPr/>
          </p:nvSpPr>
          <p:spPr>
            <a:xfrm>
              <a:off x="0" y="4548876"/>
              <a:ext cx="386700" cy="297300"/>
            </a:xfrm>
            <a:prstGeom prst="rect">
              <a:avLst/>
            </a:prstGeom>
            <a:noFill/>
            <a:ln>
              <a:noFill/>
            </a:ln>
          </p:spPr>
          <p:txBody>
            <a:bodyPr spcFirstLastPara="1" wrap="square" lIns="91425" tIns="91425" rIns="91425" bIns="91425" anchor="ctr" anchorCtr="0">
              <a:noAutofit/>
            </a:bodyPr>
            <a:lstStyle/>
            <a:p>
              <a:pPr marL="0" lvl="0" indent="0" algn="r" rtl="0">
                <a:spcBef>
                  <a:spcPts val="0"/>
                </a:spcBef>
                <a:spcAft>
                  <a:spcPts val="0"/>
                </a:spcAft>
                <a:buNone/>
              </a:pPr>
              <a:r>
                <a:rPr lang="en" sz="1200">
                  <a:solidFill>
                    <a:schemeClr val="lt1"/>
                  </a:solidFill>
                  <a:latin typeface="Courier Prime"/>
                  <a:ea typeface="Courier Prime"/>
                  <a:cs typeface="Courier Prime"/>
                  <a:sym typeface="Courier Prime"/>
                </a:rPr>
                <a:t>15</a:t>
              </a:r>
              <a:endParaRPr sz="1200">
                <a:solidFill>
                  <a:schemeClr val="lt1"/>
                </a:solidFill>
                <a:latin typeface="Courier Prime"/>
                <a:ea typeface="Courier Prime"/>
                <a:cs typeface="Courier Prime"/>
                <a:sym typeface="Courier Prime"/>
              </a:endParaRPr>
            </a:p>
          </p:txBody>
        </p:sp>
        <p:sp>
          <p:nvSpPr>
            <p:cNvPr id="36" name="Google Shape;36;p2"/>
            <p:cNvSpPr/>
            <p:nvPr/>
          </p:nvSpPr>
          <p:spPr>
            <a:xfrm>
              <a:off x="0" y="4846163"/>
              <a:ext cx="386700" cy="297300"/>
            </a:xfrm>
            <a:prstGeom prst="rect">
              <a:avLst/>
            </a:prstGeom>
            <a:noFill/>
            <a:ln>
              <a:noFill/>
            </a:ln>
          </p:spPr>
          <p:txBody>
            <a:bodyPr spcFirstLastPara="1" wrap="square" lIns="91425" tIns="91425" rIns="91425" bIns="91425" anchor="ctr" anchorCtr="0">
              <a:noAutofit/>
            </a:bodyPr>
            <a:lstStyle/>
            <a:p>
              <a:pPr marL="0" lvl="0" indent="0" algn="r" rtl="0">
                <a:spcBef>
                  <a:spcPts val="0"/>
                </a:spcBef>
                <a:spcAft>
                  <a:spcPts val="0"/>
                </a:spcAft>
                <a:buNone/>
              </a:pPr>
              <a:r>
                <a:rPr lang="en" sz="1200">
                  <a:solidFill>
                    <a:schemeClr val="lt1"/>
                  </a:solidFill>
                  <a:latin typeface="Courier Prime"/>
                  <a:ea typeface="Courier Prime"/>
                  <a:cs typeface="Courier Prime"/>
                  <a:sym typeface="Courier Prime"/>
                </a:rPr>
                <a:t>16</a:t>
              </a:r>
              <a:endParaRPr sz="1200">
                <a:solidFill>
                  <a:schemeClr val="lt1"/>
                </a:solidFill>
                <a:latin typeface="Courier Prime"/>
                <a:ea typeface="Courier Prime"/>
                <a:cs typeface="Courier Prime"/>
                <a:sym typeface="Courier Prime"/>
              </a:endParaRPr>
            </a:p>
          </p:txBody>
        </p:sp>
        <p:grpSp>
          <p:nvGrpSpPr>
            <p:cNvPr id="37" name="Google Shape;37;p2"/>
            <p:cNvGrpSpPr/>
            <p:nvPr/>
          </p:nvGrpSpPr>
          <p:grpSpPr>
            <a:xfrm>
              <a:off x="0" y="-24225"/>
              <a:ext cx="9193750" cy="5257725"/>
              <a:chOff x="0" y="-24225"/>
              <a:chExt cx="9193750" cy="5257725"/>
            </a:xfrm>
          </p:grpSpPr>
          <p:cxnSp>
            <p:nvCxnSpPr>
              <p:cNvPr id="38" name="Google Shape;38;p2"/>
              <p:cNvCxnSpPr/>
              <p:nvPr/>
            </p:nvCxnSpPr>
            <p:spPr>
              <a:xfrm>
                <a:off x="1182825" y="0"/>
                <a:ext cx="0" cy="5233500"/>
              </a:xfrm>
              <a:prstGeom prst="straightConnector1">
                <a:avLst/>
              </a:prstGeom>
              <a:noFill/>
              <a:ln w="9525" cap="flat" cmpd="sng">
                <a:solidFill>
                  <a:schemeClr val="lt1"/>
                </a:solidFill>
                <a:prstDash val="solid"/>
                <a:round/>
                <a:headEnd type="none" w="med" len="med"/>
                <a:tailEnd type="none" w="med" len="med"/>
              </a:ln>
            </p:spPr>
          </p:cxnSp>
          <p:cxnSp>
            <p:nvCxnSpPr>
              <p:cNvPr id="39" name="Google Shape;39;p2"/>
              <p:cNvCxnSpPr/>
              <p:nvPr/>
            </p:nvCxnSpPr>
            <p:spPr>
              <a:xfrm>
                <a:off x="1978942" y="0"/>
                <a:ext cx="0" cy="5194200"/>
              </a:xfrm>
              <a:prstGeom prst="straightConnector1">
                <a:avLst/>
              </a:prstGeom>
              <a:noFill/>
              <a:ln w="9525" cap="flat" cmpd="sng">
                <a:solidFill>
                  <a:schemeClr val="lt1"/>
                </a:solidFill>
                <a:prstDash val="solid"/>
                <a:round/>
                <a:headEnd type="none" w="med" len="med"/>
                <a:tailEnd type="none" w="med" len="med"/>
              </a:ln>
            </p:spPr>
          </p:cxnSp>
          <p:cxnSp>
            <p:nvCxnSpPr>
              <p:cNvPr id="40" name="Google Shape;40;p2"/>
              <p:cNvCxnSpPr/>
              <p:nvPr/>
            </p:nvCxnSpPr>
            <p:spPr>
              <a:xfrm>
                <a:off x="2775059" y="0"/>
                <a:ext cx="0" cy="5172300"/>
              </a:xfrm>
              <a:prstGeom prst="straightConnector1">
                <a:avLst/>
              </a:prstGeom>
              <a:noFill/>
              <a:ln w="9525" cap="flat" cmpd="sng">
                <a:solidFill>
                  <a:schemeClr val="lt1"/>
                </a:solidFill>
                <a:prstDash val="solid"/>
                <a:round/>
                <a:headEnd type="none" w="med" len="med"/>
                <a:tailEnd type="none" w="med" len="med"/>
              </a:ln>
            </p:spPr>
          </p:cxnSp>
          <p:cxnSp>
            <p:nvCxnSpPr>
              <p:cNvPr id="41" name="Google Shape;41;p2"/>
              <p:cNvCxnSpPr/>
              <p:nvPr/>
            </p:nvCxnSpPr>
            <p:spPr>
              <a:xfrm>
                <a:off x="3571283" y="0"/>
                <a:ext cx="0" cy="5172300"/>
              </a:xfrm>
              <a:prstGeom prst="straightConnector1">
                <a:avLst/>
              </a:prstGeom>
              <a:noFill/>
              <a:ln w="9525" cap="flat" cmpd="sng">
                <a:solidFill>
                  <a:schemeClr val="lt1"/>
                </a:solidFill>
                <a:prstDash val="solid"/>
                <a:round/>
                <a:headEnd type="none" w="med" len="med"/>
                <a:tailEnd type="none" w="med" len="med"/>
              </a:ln>
            </p:spPr>
          </p:cxnSp>
          <p:cxnSp>
            <p:nvCxnSpPr>
              <p:cNvPr id="42" name="Google Shape;42;p2"/>
              <p:cNvCxnSpPr/>
              <p:nvPr/>
            </p:nvCxnSpPr>
            <p:spPr>
              <a:xfrm>
                <a:off x="4367506" y="0"/>
                <a:ext cx="0" cy="5172300"/>
              </a:xfrm>
              <a:prstGeom prst="straightConnector1">
                <a:avLst/>
              </a:prstGeom>
              <a:noFill/>
              <a:ln w="9525" cap="flat" cmpd="sng">
                <a:solidFill>
                  <a:schemeClr val="lt1"/>
                </a:solidFill>
                <a:prstDash val="solid"/>
                <a:round/>
                <a:headEnd type="none" w="med" len="med"/>
                <a:tailEnd type="none" w="med" len="med"/>
              </a:ln>
            </p:spPr>
          </p:cxnSp>
          <p:cxnSp>
            <p:nvCxnSpPr>
              <p:cNvPr id="43" name="Google Shape;43;p2"/>
              <p:cNvCxnSpPr/>
              <p:nvPr/>
            </p:nvCxnSpPr>
            <p:spPr>
              <a:xfrm>
                <a:off x="5163730" y="0"/>
                <a:ext cx="0" cy="5172300"/>
              </a:xfrm>
              <a:prstGeom prst="straightConnector1">
                <a:avLst/>
              </a:prstGeom>
              <a:noFill/>
              <a:ln w="9525" cap="flat" cmpd="sng">
                <a:solidFill>
                  <a:schemeClr val="lt1"/>
                </a:solidFill>
                <a:prstDash val="solid"/>
                <a:round/>
                <a:headEnd type="none" w="med" len="med"/>
                <a:tailEnd type="none" w="med" len="med"/>
              </a:ln>
            </p:spPr>
          </p:cxnSp>
          <p:cxnSp>
            <p:nvCxnSpPr>
              <p:cNvPr id="44" name="Google Shape;44;p2"/>
              <p:cNvCxnSpPr/>
              <p:nvPr/>
            </p:nvCxnSpPr>
            <p:spPr>
              <a:xfrm>
                <a:off x="5959954" y="0"/>
                <a:ext cx="0" cy="5172300"/>
              </a:xfrm>
              <a:prstGeom prst="straightConnector1">
                <a:avLst/>
              </a:prstGeom>
              <a:noFill/>
              <a:ln w="9525" cap="flat" cmpd="sng">
                <a:solidFill>
                  <a:schemeClr val="lt1"/>
                </a:solidFill>
                <a:prstDash val="solid"/>
                <a:round/>
                <a:headEnd type="none" w="med" len="med"/>
                <a:tailEnd type="none" w="med" len="med"/>
              </a:ln>
            </p:spPr>
          </p:cxnSp>
          <p:cxnSp>
            <p:nvCxnSpPr>
              <p:cNvPr id="45" name="Google Shape;45;p2"/>
              <p:cNvCxnSpPr/>
              <p:nvPr/>
            </p:nvCxnSpPr>
            <p:spPr>
              <a:xfrm>
                <a:off x="6756178" y="0"/>
                <a:ext cx="0" cy="5172300"/>
              </a:xfrm>
              <a:prstGeom prst="straightConnector1">
                <a:avLst/>
              </a:prstGeom>
              <a:noFill/>
              <a:ln w="9525" cap="flat" cmpd="sng">
                <a:solidFill>
                  <a:schemeClr val="lt1"/>
                </a:solidFill>
                <a:prstDash val="solid"/>
                <a:round/>
                <a:headEnd type="none" w="med" len="med"/>
                <a:tailEnd type="none" w="med" len="med"/>
              </a:ln>
            </p:spPr>
          </p:cxnSp>
          <p:cxnSp>
            <p:nvCxnSpPr>
              <p:cNvPr id="46" name="Google Shape;46;p2"/>
              <p:cNvCxnSpPr/>
              <p:nvPr/>
            </p:nvCxnSpPr>
            <p:spPr>
              <a:xfrm>
                <a:off x="7552401" y="0"/>
                <a:ext cx="0" cy="5172300"/>
              </a:xfrm>
              <a:prstGeom prst="straightConnector1">
                <a:avLst/>
              </a:prstGeom>
              <a:noFill/>
              <a:ln w="9525" cap="flat" cmpd="sng">
                <a:solidFill>
                  <a:schemeClr val="lt1"/>
                </a:solidFill>
                <a:prstDash val="solid"/>
                <a:round/>
                <a:headEnd type="none" w="med" len="med"/>
                <a:tailEnd type="none" w="med" len="med"/>
              </a:ln>
            </p:spPr>
          </p:cxnSp>
          <p:cxnSp>
            <p:nvCxnSpPr>
              <p:cNvPr id="47" name="Google Shape;47;p2"/>
              <p:cNvCxnSpPr/>
              <p:nvPr/>
            </p:nvCxnSpPr>
            <p:spPr>
              <a:xfrm>
                <a:off x="8348625" y="0"/>
                <a:ext cx="0" cy="5172300"/>
              </a:xfrm>
              <a:prstGeom prst="straightConnector1">
                <a:avLst/>
              </a:prstGeom>
              <a:noFill/>
              <a:ln w="9525" cap="flat" cmpd="sng">
                <a:solidFill>
                  <a:schemeClr val="lt1"/>
                </a:solidFill>
                <a:prstDash val="solid"/>
                <a:round/>
                <a:headEnd type="none" w="med" len="med"/>
                <a:tailEnd type="none" w="med" len="med"/>
              </a:ln>
            </p:spPr>
          </p:cxnSp>
          <p:cxnSp>
            <p:nvCxnSpPr>
              <p:cNvPr id="48" name="Google Shape;48;p2"/>
              <p:cNvCxnSpPr/>
              <p:nvPr/>
            </p:nvCxnSpPr>
            <p:spPr>
              <a:xfrm>
                <a:off x="0" y="684000"/>
                <a:ext cx="9153300" cy="0"/>
              </a:xfrm>
              <a:prstGeom prst="straightConnector1">
                <a:avLst/>
              </a:prstGeom>
              <a:noFill/>
              <a:ln w="9525" cap="flat" cmpd="sng">
                <a:solidFill>
                  <a:schemeClr val="lt1"/>
                </a:solidFill>
                <a:prstDash val="solid"/>
                <a:round/>
                <a:headEnd type="none" w="med" len="med"/>
                <a:tailEnd type="none" w="med" len="med"/>
              </a:ln>
            </p:spPr>
          </p:cxnSp>
          <p:cxnSp>
            <p:nvCxnSpPr>
              <p:cNvPr id="49" name="Google Shape;49;p2"/>
              <p:cNvCxnSpPr/>
              <p:nvPr/>
            </p:nvCxnSpPr>
            <p:spPr>
              <a:xfrm>
                <a:off x="0" y="981301"/>
                <a:ext cx="9190500" cy="0"/>
              </a:xfrm>
              <a:prstGeom prst="straightConnector1">
                <a:avLst/>
              </a:prstGeom>
              <a:noFill/>
              <a:ln w="9525" cap="flat" cmpd="sng">
                <a:solidFill>
                  <a:schemeClr val="lt1"/>
                </a:solidFill>
                <a:prstDash val="solid"/>
                <a:round/>
                <a:headEnd type="none" w="med" len="med"/>
                <a:tailEnd type="none" w="med" len="med"/>
              </a:ln>
            </p:spPr>
          </p:cxnSp>
          <p:cxnSp>
            <p:nvCxnSpPr>
              <p:cNvPr id="50" name="Google Shape;50;p2"/>
              <p:cNvCxnSpPr/>
              <p:nvPr/>
            </p:nvCxnSpPr>
            <p:spPr>
              <a:xfrm>
                <a:off x="0" y="1278601"/>
                <a:ext cx="9190500" cy="0"/>
              </a:xfrm>
              <a:prstGeom prst="straightConnector1">
                <a:avLst/>
              </a:prstGeom>
              <a:noFill/>
              <a:ln w="9525" cap="flat" cmpd="sng">
                <a:solidFill>
                  <a:schemeClr val="lt1"/>
                </a:solidFill>
                <a:prstDash val="solid"/>
                <a:round/>
                <a:headEnd type="none" w="med" len="med"/>
                <a:tailEnd type="none" w="med" len="med"/>
              </a:ln>
            </p:spPr>
          </p:cxnSp>
          <p:cxnSp>
            <p:nvCxnSpPr>
              <p:cNvPr id="51" name="Google Shape;51;p2"/>
              <p:cNvCxnSpPr/>
              <p:nvPr/>
            </p:nvCxnSpPr>
            <p:spPr>
              <a:xfrm>
                <a:off x="0" y="1575901"/>
                <a:ext cx="9190500" cy="0"/>
              </a:xfrm>
              <a:prstGeom prst="straightConnector1">
                <a:avLst/>
              </a:prstGeom>
              <a:noFill/>
              <a:ln w="9525" cap="flat" cmpd="sng">
                <a:solidFill>
                  <a:schemeClr val="lt1"/>
                </a:solidFill>
                <a:prstDash val="solid"/>
                <a:round/>
                <a:headEnd type="none" w="med" len="med"/>
                <a:tailEnd type="none" w="med" len="med"/>
              </a:ln>
            </p:spPr>
          </p:cxnSp>
          <p:cxnSp>
            <p:nvCxnSpPr>
              <p:cNvPr id="52" name="Google Shape;52;p2"/>
              <p:cNvCxnSpPr/>
              <p:nvPr/>
            </p:nvCxnSpPr>
            <p:spPr>
              <a:xfrm>
                <a:off x="0" y="1873201"/>
                <a:ext cx="9190500" cy="0"/>
              </a:xfrm>
              <a:prstGeom prst="straightConnector1">
                <a:avLst/>
              </a:prstGeom>
              <a:noFill/>
              <a:ln w="9525" cap="flat" cmpd="sng">
                <a:solidFill>
                  <a:schemeClr val="lt1"/>
                </a:solidFill>
                <a:prstDash val="solid"/>
                <a:round/>
                <a:headEnd type="none" w="med" len="med"/>
                <a:tailEnd type="none" w="med" len="med"/>
              </a:ln>
            </p:spPr>
          </p:cxnSp>
          <p:cxnSp>
            <p:nvCxnSpPr>
              <p:cNvPr id="53" name="Google Shape;53;p2"/>
              <p:cNvCxnSpPr/>
              <p:nvPr/>
            </p:nvCxnSpPr>
            <p:spPr>
              <a:xfrm>
                <a:off x="0" y="2170501"/>
                <a:ext cx="9190500" cy="0"/>
              </a:xfrm>
              <a:prstGeom prst="straightConnector1">
                <a:avLst/>
              </a:prstGeom>
              <a:noFill/>
              <a:ln w="9525" cap="flat" cmpd="sng">
                <a:solidFill>
                  <a:schemeClr val="lt1"/>
                </a:solidFill>
                <a:prstDash val="solid"/>
                <a:round/>
                <a:headEnd type="none" w="med" len="med"/>
                <a:tailEnd type="none" w="med" len="med"/>
              </a:ln>
            </p:spPr>
          </p:cxnSp>
          <p:cxnSp>
            <p:nvCxnSpPr>
              <p:cNvPr id="54" name="Google Shape;54;p2"/>
              <p:cNvCxnSpPr/>
              <p:nvPr/>
            </p:nvCxnSpPr>
            <p:spPr>
              <a:xfrm>
                <a:off x="0" y="2467801"/>
                <a:ext cx="9190500" cy="0"/>
              </a:xfrm>
              <a:prstGeom prst="straightConnector1">
                <a:avLst/>
              </a:prstGeom>
              <a:noFill/>
              <a:ln w="9525" cap="flat" cmpd="sng">
                <a:solidFill>
                  <a:schemeClr val="lt1"/>
                </a:solidFill>
                <a:prstDash val="solid"/>
                <a:round/>
                <a:headEnd type="none" w="med" len="med"/>
                <a:tailEnd type="none" w="med" len="med"/>
              </a:ln>
            </p:spPr>
          </p:cxnSp>
          <p:cxnSp>
            <p:nvCxnSpPr>
              <p:cNvPr id="55" name="Google Shape;55;p2"/>
              <p:cNvCxnSpPr/>
              <p:nvPr/>
            </p:nvCxnSpPr>
            <p:spPr>
              <a:xfrm>
                <a:off x="0" y="2765101"/>
                <a:ext cx="9190500" cy="0"/>
              </a:xfrm>
              <a:prstGeom prst="straightConnector1">
                <a:avLst/>
              </a:prstGeom>
              <a:noFill/>
              <a:ln w="9525" cap="flat" cmpd="sng">
                <a:solidFill>
                  <a:schemeClr val="lt1"/>
                </a:solidFill>
                <a:prstDash val="solid"/>
                <a:round/>
                <a:headEnd type="none" w="med" len="med"/>
                <a:tailEnd type="none" w="med" len="med"/>
              </a:ln>
            </p:spPr>
          </p:cxnSp>
          <p:cxnSp>
            <p:nvCxnSpPr>
              <p:cNvPr id="56" name="Google Shape;56;p2"/>
              <p:cNvCxnSpPr/>
              <p:nvPr/>
            </p:nvCxnSpPr>
            <p:spPr>
              <a:xfrm>
                <a:off x="0" y="3062401"/>
                <a:ext cx="9190500" cy="0"/>
              </a:xfrm>
              <a:prstGeom prst="straightConnector1">
                <a:avLst/>
              </a:prstGeom>
              <a:noFill/>
              <a:ln w="9525" cap="flat" cmpd="sng">
                <a:solidFill>
                  <a:schemeClr val="lt1"/>
                </a:solidFill>
                <a:prstDash val="solid"/>
                <a:round/>
                <a:headEnd type="none" w="med" len="med"/>
                <a:tailEnd type="none" w="med" len="med"/>
              </a:ln>
            </p:spPr>
          </p:cxnSp>
          <p:cxnSp>
            <p:nvCxnSpPr>
              <p:cNvPr id="57" name="Google Shape;57;p2"/>
              <p:cNvCxnSpPr/>
              <p:nvPr/>
            </p:nvCxnSpPr>
            <p:spPr>
              <a:xfrm>
                <a:off x="0" y="3359701"/>
                <a:ext cx="9190500" cy="0"/>
              </a:xfrm>
              <a:prstGeom prst="straightConnector1">
                <a:avLst/>
              </a:prstGeom>
              <a:noFill/>
              <a:ln w="9525" cap="flat" cmpd="sng">
                <a:solidFill>
                  <a:schemeClr val="lt1"/>
                </a:solidFill>
                <a:prstDash val="solid"/>
                <a:round/>
                <a:headEnd type="none" w="med" len="med"/>
                <a:tailEnd type="none" w="med" len="med"/>
              </a:ln>
            </p:spPr>
          </p:cxnSp>
          <p:cxnSp>
            <p:nvCxnSpPr>
              <p:cNvPr id="58" name="Google Shape;58;p2"/>
              <p:cNvCxnSpPr/>
              <p:nvPr/>
            </p:nvCxnSpPr>
            <p:spPr>
              <a:xfrm>
                <a:off x="0" y="3657000"/>
                <a:ext cx="9190500" cy="0"/>
              </a:xfrm>
              <a:prstGeom prst="straightConnector1">
                <a:avLst/>
              </a:prstGeom>
              <a:noFill/>
              <a:ln w="9525" cap="flat" cmpd="sng">
                <a:solidFill>
                  <a:schemeClr val="lt1"/>
                </a:solidFill>
                <a:prstDash val="solid"/>
                <a:round/>
                <a:headEnd type="none" w="med" len="med"/>
                <a:tailEnd type="none" w="med" len="med"/>
              </a:ln>
            </p:spPr>
          </p:cxnSp>
          <p:cxnSp>
            <p:nvCxnSpPr>
              <p:cNvPr id="59" name="Google Shape;59;p2"/>
              <p:cNvCxnSpPr/>
              <p:nvPr/>
            </p:nvCxnSpPr>
            <p:spPr>
              <a:xfrm>
                <a:off x="0" y="3954300"/>
                <a:ext cx="9190500" cy="0"/>
              </a:xfrm>
              <a:prstGeom prst="straightConnector1">
                <a:avLst/>
              </a:prstGeom>
              <a:noFill/>
              <a:ln w="9525" cap="flat" cmpd="sng">
                <a:solidFill>
                  <a:schemeClr val="lt1"/>
                </a:solidFill>
                <a:prstDash val="solid"/>
                <a:round/>
                <a:headEnd type="none" w="med" len="med"/>
                <a:tailEnd type="none" w="med" len="med"/>
              </a:ln>
            </p:spPr>
          </p:cxnSp>
          <p:cxnSp>
            <p:nvCxnSpPr>
              <p:cNvPr id="60" name="Google Shape;60;p2"/>
              <p:cNvCxnSpPr/>
              <p:nvPr/>
            </p:nvCxnSpPr>
            <p:spPr>
              <a:xfrm>
                <a:off x="0" y="4251600"/>
                <a:ext cx="9190500" cy="0"/>
              </a:xfrm>
              <a:prstGeom prst="straightConnector1">
                <a:avLst/>
              </a:prstGeom>
              <a:noFill/>
              <a:ln w="9525" cap="flat" cmpd="sng">
                <a:solidFill>
                  <a:schemeClr val="lt1"/>
                </a:solidFill>
                <a:prstDash val="solid"/>
                <a:round/>
                <a:headEnd type="none" w="med" len="med"/>
                <a:tailEnd type="none" w="med" len="med"/>
              </a:ln>
            </p:spPr>
          </p:cxnSp>
          <p:cxnSp>
            <p:nvCxnSpPr>
              <p:cNvPr id="61" name="Google Shape;61;p2"/>
              <p:cNvCxnSpPr/>
              <p:nvPr/>
            </p:nvCxnSpPr>
            <p:spPr>
              <a:xfrm>
                <a:off x="0" y="4548900"/>
                <a:ext cx="9190500" cy="0"/>
              </a:xfrm>
              <a:prstGeom prst="straightConnector1">
                <a:avLst/>
              </a:prstGeom>
              <a:noFill/>
              <a:ln w="9525" cap="flat" cmpd="sng">
                <a:solidFill>
                  <a:schemeClr val="lt1"/>
                </a:solidFill>
                <a:prstDash val="solid"/>
                <a:round/>
                <a:headEnd type="none" w="med" len="med"/>
                <a:tailEnd type="none" w="med" len="med"/>
              </a:ln>
            </p:spPr>
          </p:cxnSp>
          <p:cxnSp>
            <p:nvCxnSpPr>
              <p:cNvPr id="62" name="Google Shape;62;p2"/>
              <p:cNvCxnSpPr/>
              <p:nvPr/>
            </p:nvCxnSpPr>
            <p:spPr>
              <a:xfrm>
                <a:off x="0" y="4846200"/>
                <a:ext cx="9190500" cy="0"/>
              </a:xfrm>
              <a:prstGeom prst="straightConnector1">
                <a:avLst/>
              </a:prstGeom>
              <a:noFill/>
              <a:ln w="9525" cap="flat" cmpd="sng">
                <a:solidFill>
                  <a:schemeClr val="lt1"/>
                </a:solidFill>
                <a:prstDash val="solid"/>
                <a:round/>
                <a:headEnd type="none" w="med" len="med"/>
                <a:tailEnd type="none" w="med" len="med"/>
              </a:ln>
            </p:spPr>
          </p:cxnSp>
          <p:cxnSp>
            <p:nvCxnSpPr>
              <p:cNvPr id="63" name="Google Shape;63;p2"/>
              <p:cNvCxnSpPr/>
              <p:nvPr/>
            </p:nvCxnSpPr>
            <p:spPr>
              <a:xfrm>
                <a:off x="386700" y="-24225"/>
                <a:ext cx="0" cy="5169600"/>
              </a:xfrm>
              <a:prstGeom prst="straightConnector1">
                <a:avLst/>
              </a:prstGeom>
              <a:noFill/>
              <a:ln w="9525" cap="flat" cmpd="sng">
                <a:solidFill>
                  <a:schemeClr val="lt1"/>
                </a:solidFill>
                <a:prstDash val="solid"/>
                <a:round/>
                <a:headEnd type="none" w="med" len="med"/>
                <a:tailEnd type="none" w="med" len="med"/>
              </a:ln>
            </p:spPr>
          </p:cxnSp>
          <p:cxnSp>
            <p:nvCxnSpPr>
              <p:cNvPr id="64" name="Google Shape;64;p2"/>
              <p:cNvCxnSpPr/>
              <p:nvPr/>
            </p:nvCxnSpPr>
            <p:spPr>
              <a:xfrm>
                <a:off x="8350" y="386700"/>
                <a:ext cx="9185400" cy="0"/>
              </a:xfrm>
              <a:prstGeom prst="straightConnector1">
                <a:avLst/>
              </a:prstGeom>
              <a:noFill/>
              <a:ln w="9525" cap="flat" cmpd="sng">
                <a:solidFill>
                  <a:schemeClr val="lt1"/>
                </a:solidFill>
                <a:prstDash val="solid"/>
                <a:round/>
                <a:headEnd type="none" w="med" len="med"/>
                <a:tailEnd type="none" w="med" len="med"/>
              </a:ln>
            </p:spPr>
          </p:cxnSp>
        </p:grpSp>
      </p:grpSp>
      <p:grpSp>
        <p:nvGrpSpPr>
          <p:cNvPr id="65" name="Google Shape;65;p2"/>
          <p:cNvGrpSpPr/>
          <p:nvPr/>
        </p:nvGrpSpPr>
        <p:grpSpPr>
          <a:xfrm>
            <a:off x="66150" y="67346"/>
            <a:ext cx="1556085" cy="1704769"/>
            <a:chOff x="66150" y="67346"/>
            <a:chExt cx="1556085" cy="1704769"/>
          </a:xfrm>
        </p:grpSpPr>
        <p:sp>
          <p:nvSpPr>
            <p:cNvPr id="66" name="Google Shape;66;p2"/>
            <p:cNvSpPr/>
            <p:nvPr/>
          </p:nvSpPr>
          <p:spPr>
            <a:xfrm>
              <a:off x="75015" y="224782"/>
              <a:ext cx="1538355" cy="1538580"/>
            </a:xfrm>
            <a:custGeom>
              <a:avLst/>
              <a:gdLst/>
              <a:ahLst/>
              <a:cxnLst/>
              <a:rect l="l" t="t" r="r" b="b"/>
              <a:pathLst>
                <a:path w="13709" h="13711" extrusionOk="0">
                  <a:moveTo>
                    <a:pt x="6859" y="1924"/>
                  </a:moveTo>
                  <a:cubicBezTo>
                    <a:pt x="9578" y="1924"/>
                    <a:pt x="11785" y="4142"/>
                    <a:pt x="11785" y="6861"/>
                  </a:cubicBezTo>
                  <a:cubicBezTo>
                    <a:pt x="11785" y="9578"/>
                    <a:pt x="9578" y="11787"/>
                    <a:pt x="6859" y="11787"/>
                  </a:cubicBezTo>
                  <a:cubicBezTo>
                    <a:pt x="4131" y="11787"/>
                    <a:pt x="1924" y="9578"/>
                    <a:pt x="1924" y="6861"/>
                  </a:cubicBezTo>
                  <a:cubicBezTo>
                    <a:pt x="1924" y="4142"/>
                    <a:pt x="4131" y="1924"/>
                    <a:pt x="6859" y="1924"/>
                  </a:cubicBezTo>
                  <a:close/>
                  <a:moveTo>
                    <a:pt x="6859" y="1"/>
                  </a:moveTo>
                  <a:cubicBezTo>
                    <a:pt x="3071" y="1"/>
                    <a:pt x="0" y="3073"/>
                    <a:pt x="0" y="6861"/>
                  </a:cubicBezTo>
                  <a:cubicBezTo>
                    <a:pt x="0" y="10638"/>
                    <a:pt x="3071" y="13710"/>
                    <a:pt x="6859" y="13710"/>
                  </a:cubicBezTo>
                  <a:cubicBezTo>
                    <a:pt x="10638" y="13710"/>
                    <a:pt x="13709" y="10638"/>
                    <a:pt x="13709" y="6861"/>
                  </a:cubicBezTo>
                  <a:cubicBezTo>
                    <a:pt x="13709" y="3073"/>
                    <a:pt x="10638" y="1"/>
                    <a:pt x="6859" y="1"/>
                  </a:cubicBezTo>
                  <a:close/>
                </a:path>
              </a:pathLst>
            </a:custGeom>
            <a:solidFill>
              <a:srgbClr val="FFF4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67;p2"/>
            <p:cNvSpPr/>
            <p:nvPr/>
          </p:nvSpPr>
          <p:spPr>
            <a:xfrm>
              <a:off x="66150" y="216029"/>
              <a:ext cx="1556085" cy="1556085"/>
            </a:xfrm>
            <a:custGeom>
              <a:avLst/>
              <a:gdLst/>
              <a:ahLst/>
              <a:cxnLst/>
              <a:rect l="l" t="t" r="r" b="b"/>
              <a:pathLst>
                <a:path w="13867" h="13867" extrusionOk="0">
                  <a:moveTo>
                    <a:pt x="6938" y="2081"/>
                  </a:moveTo>
                  <a:cubicBezTo>
                    <a:pt x="9607" y="2081"/>
                    <a:pt x="11786" y="4259"/>
                    <a:pt x="11786" y="6939"/>
                  </a:cubicBezTo>
                  <a:cubicBezTo>
                    <a:pt x="11786" y="9608"/>
                    <a:pt x="9607" y="11786"/>
                    <a:pt x="6938" y="11786"/>
                  </a:cubicBezTo>
                  <a:cubicBezTo>
                    <a:pt x="4260" y="11786"/>
                    <a:pt x="2081" y="9608"/>
                    <a:pt x="2081" y="6939"/>
                  </a:cubicBezTo>
                  <a:cubicBezTo>
                    <a:pt x="2081" y="4259"/>
                    <a:pt x="4260" y="2081"/>
                    <a:pt x="6938" y="2081"/>
                  </a:cubicBezTo>
                  <a:close/>
                  <a:moveTo>
                    <a:pt x="6938" y="1924"/>
                  </a:moveTo>
                  <a:cubicBezTo>
                    <a:pt x="4171" y="1924"/>
                    <a:pt x="1924" y="4171"/>
                    <a:pt x="1924" y="6939"/>
                  </a:cubicBezTo>
                  <a:cubicBezTo>
                    <a:pt x="1924" y="9696"/>
                    <a:pt x="4171" y="11943"/>
                    <a:pt x="6938" y="11943"/>
                  </a:cubicBezTo>
                  <a:cubicBezTo>
                    <a:pt x="9696" y="11943"/>
                    <a:pt x="11943" y="9696"/>
                    <a:pt x="11943" y="6939"/>
                  </a:cubicBezTo>
                  <a:cubicBezTo>
                    <a:pt x="11943" y="4171"/>
                    <a:pt x="9696" y="1924"/>
                    <a:pt x="6938" y="1924"/>
                  </a:cubicBezTo>
                  <a:close/>
                  <a:moveTo>
                    <a:pt x="6938" y="157"/>
                  </a:moveTo>
                  <a:cubicBezTo>
                    <a:pt x="10667" y="157"/>
                    <a:pt x="13709" y="3199"/>
                    <a:pt x="13709" y="6939"/>
                  </a:cubicBezTo>
                  <a:cubicBezTo>
                    <a:pt x="13709" y="10677"/>
                    <a:pt x="10667" y="13710"/>
                    <a:pt x="6938" y="13710"/>
                  </a:cubicBezTo>
                  <a:cubicBezTo>
                    <a:pt x="3200" y="13710"/>
                    <a:pt x="158" y="10677"/>
                    <a:pt x="158" y="6939"/>
                  </a:cubicBezTo>
                  <a:cubicBezTo>
                    <a:pt x="158" y="3199"/>
                    <a:pt x="3200" y="157"/>
                    <a:pt x="6938" y="157"/>
                  </a:cubicBezTo>
                  <a:close/>
                  <a:moveTo>
                    <a:pt x="6938" y="0"/>
                  </a:moveTo>
                  <a:cubicBezTo>
                    <a:pt x="3111" y="0"/>
                    <a:pt x="1" y="3112"/>
                    <a:pt x="1" y="6939"/>
                  </a:cubicBezTo>
                  <a:cubicBezTo>
                    <a:pt x="1" y="10756"/>
                    <a:pt x="3111" y="13867"/>
                    <a:pt x="6938" y="13867"/>
                  </a:cubicBezTo>
                  <a:cubicBezTo>
                    <a:pt x="10756" y="13867"/>
                    <a:pt x="13866" y="10756"/>
                    <a:pt x="13866" y="6939"/>
                  </a:cubicBezTo>
                  <a:cubicBezTo>
                    <a:pt x="13866" y="3112"/>
                    <a:pt x="10756" y="0"/>
                    <a:pt x="6938" y="0"/>
                  </a:cubicBezTo>
                  <a:close/>
                </a:path>
              </a:pathLst>
            </a:custGeom>
            <a:solidFill>
              <a:srgbClr val="000000"/>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68;p2"/>
            <p:cNvSpPr/>
            <p:nvPr/>
          </p:nvSpPr>
          <p:spPr>
            <a:xfrm>
              <a:off x="75015" y="76210"/>
              <a:ext cx="1538355" cy="1538468"/>
            </a:xfrm>
            <a:custGeom>
              <a:avLst/>
              <a:gdLst/>
              <a:ahLst/>
              <a:cxnLst/>
              <a:rect l="l" t="t" r="r" b="b"/>
              <a:pathLst>
                <a:path w="13709" h="13710" extrusionOk="0">
                  <a:moveTo>
                    <a:pt x="6859" y="1924"/>
                  </a:moveTo>
                  <a:cubicBezTo>
                    <a:pt x="9578" y="1924"/>
                    <a:pt x="11785" y="4142"/>
                    <a:pt x="11785" y="6859"/>
                  </a:cubicBezTo>
                  <a:cubicBezTo>
                    <a:pt x="11785" y="9578"/>
                    <a:pt x="9578" y="11786"/>
                    <a:pt x="6859" y="11786"/>
                  </a:cubicBezTo>
                  <a:cubicBezTo>
                    <a:pt x="4131" y="11786"/>
                    <a:pt x="1924" y="9578"/>
                    <a:pt x="1924" y="6859"/>
                  </a:cubicBezTo>
                  <a:cubicBezTo>
                    <a:pt x="1924" y="4142"/>
                    <a:pt x="4131" y="1924"/>
                    <a:pt x="6859" y="1924"/>
                  </a:cubicBezTo>
                  <a:close/>
                  <a:moveTo>
                    <a:pt x="6859" y="1"/>
                  </a:moveTo>
                  <a:cubicBezTo>
                    <a:pt x="3071" y="1"/>
                    <a:pt x="0" y="3072"/>
                    <a:pt x="0" y="6859"/>
                  </a:cubicBezTo>
                  <a:cubicBezTo>
                    <a:pt x="0" y="10638"/>
                    <a:pt x="3071" y="13709"/>
                    <a:pt x="6859" y="13709"/>
                  </a:cubicBezTo>
                  <a:cubicBezTo>
                    <a:pt x="10638" y="13709"/>
                    <a:pt x="13709" y="10638"/>
                    <a:pt x="13709" y="6859"/>
                  </a:cubicBezTo>
                  <a:cubicBezTo>
                    <a:pt x="13709" y="3072"/>
                    <a:pt x="10638" y="1"/>
                    <a:pt x="6859" y="1"/>
                  </a:cubicBezTo>
                  <a:close/>
                </a:path>
              </a:pathLst>
            </a:custGeom>
            <a:solidFill>
              <a:srgbClr val="6259A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69;p2"/>
            <p:cNvSpPr/>
            <p:nvPr/>
          </p:nvSpPr>
          <p:spPr>
            <a:xfrm>
              <a:off x="66150" y="67346"/>
              <a:ext cx="1556085" cy="1556085"/>
            </a:xfrm>
            <a:custGeom>
              <a:avLst/>
              <a:gdLst/>
              <a:ahLst/>
              <a:cxnLst/>
              <a:rect l="l" t="t" r="r" b="b"/>
              <a:pathLst>
                <a:path w="13867" h="13867" extrusionOk="0">
                  <a:moveTo>
                    <a:pt x="6938" y="2081"/>
                  </a:moveTo>
                  <a:cubicBezTo>
                    <a:pt x="9607" y="2081"/>
                    <a:pt x="11786" y="4260"/>
                    <a:pt x="11786" y="6938"/>
                  </a:cubicBezTo>
                  <a:cubicBezTo>
                    <a:pt x="11786" y="9608"/>
                    <a:pt x="9607" y="11786"/>
                    <a:pt x="6938" y="11786"/>
                  </a:cubicBezTo>
                  <a:cubicBezTo>
                    <a:pt x="4260" y="11786"/>
                    <a:pt x="2081" y="9608"/>
                    <a:pt x="2081" y="6938"/>
                  </a:cubicBezTo>
                  <a:cubicBezTo>
                    <a:pt x="2081" y="4260"/>
                    <a:pt x="4260" y="2081"/>
                    <a:pt x="6938" y="2081"/>
                  </a:cubicBezTo>
                  <a:close/>
                  <a:moveTo>
                    <a:pt x="6938" y="1924"/>
                  </a:moveTo>
                  <a:cubicBezTo>
                    <a:pt x="4171" y="1924"/>
                    <a:pt x="1924" y="4171"/>
                    <a:pt x="1924" y="6938"/>
                  </a:cubicBezTo>
                  <a:cubicBezTo>
                    <a:pt x="1924" y="9696"/>
                    <a:pt x="4171" y="11943"/>
                    <a:pt x="6938" y="11943"/>
                  </a:cubicBezTo>
                  <a:cubicBezTo>
                    <a:pt x="9696" y="11943"/>
                    <a:pt x="11943" y="9696"/>
                    <a:pt x="11943" y="6938"/>
                  </a:cubicBezTo>
                  <a:cubicBezTo>
                    <a:pt x="11943" y="4171"/>
                    <a:pt x="9696" y="1924"/>
                    <a:pt x="6938" y="1924"/>
                  </a:cubicBezTo>
                  <a:close/>
                  <a:moveTo>
                    <a:pt x="6938" y="158"/>
                  </a:moveTo>
                  <a:cubicBezTo>
                    <a:pt x="10667" y="158"/>
                    <a:pt x="13709" y="3200"/>
                    <a:pt x="13709" y="6938"/>
                  </a:cubicBezTo>
                  <a:cubicBezTo>
                    <a:pt x="13709" y="10678"/>
                    <a:pt x="10667" y="13710"/>
                    <a:pt x="6938" y="13710"/>
                  </a:cubicBezTo>
                  <a:cubicBezTo>
                    <a:pt x="3200" y="13710"/>
                    <a:pt x="158" y="10678"/>
                    <a:pt x="158" y="6938"/>
                  </a:cubicBezTo>
                  <a:cubicBezTo>
                    <a:pt x="158" y="3200"/>
                    <a:pt x="3200" y="158"/>
                    <a:pt x="6938" y="158"/>
                  </a:cubicBezTo>
                  <a:close/>
                  <a:moveTo>
                    <a:pt x="6938" y="1"/>
                  </a:moveTo>
                  <a:cubicBezTo>
                    <a:pt x="3111" y="1"/>
                    <a:pt x="1" y="3111"/>
                    <a:pt x="1" y="6938"/>
                  </a:cubicBezTo>
                  <a:cubicBezTo>
                    <a:pt x="1" y="10756"/>
                    <a:pt x="3111" y="13867"/>
                    <a:pt x="6938" y="13867"/>
                  </a:cubicBezTo>
                  <a:cubicBezTo>
                    <a:pt x="10756" y="13867"/>
                    <a:pt x="13866" y="10756"/>
                    <a:pt x="13866" y="6938"/>
                  </a:cubicBezTo>
                  <a:cubicBezTo>
                    <a:pt x="13866" y="3111"/>
                    <a:pt x="10756" y="1"/>
                    <a:pt x="6938" y="1"/>
                  </a:cubicBezTo>
                  <a:close/>
                </a:path>
              </a:pathLst>
            </a:custGeom>
            <a:solidFill>
              <a:srgbClr val="000000"/>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0" name="Google Shape;70;p2"/>
          <p:cNvGrpSpPr/>
          <p:nvPr/>
        </p:nvGrpSpPr>
        <p:grpSpPr>
          <a:xfrm>
            <a:off x="7498913" y="-310087"/>
            <a:ext cx="1729771" cy="1759030"/>
            <a:chOff x="5436250" y="1181600"/>
            <a:chExt cx="611875" cy="622225"/>
          </a:xfrm>
        </p:grpSpPr>
        <p:sp>
          <p:nvSpPr>
            <p:cNvPr id="71" name="Google Shape;71;p2"/>
            <p:cNvSpPr/>
            <p:nvPr/>
          </p:nvSpPr>
          <p:spPr>
            <a:xfrm>
              <a:off x="5534375" y="1229900"/>
              <a:ext cx="69950" cy="62900"/>
            </a:xfrm>
            <a:custGeom>
              <a:avLst/>
              <a:gdLst/>
              <a:ahLst/>
              <a:cxnLst/>
              <a:rect l="l" t="t" r="r" b="b"/>
              <a:pathLst>
                <a:path w="2798" h="2516" extrusionOk="0">
                  <a:moveTo>
                    <a:pt x="2289" y="1"/>
                  </a:moveTo>
                  <a:cubicBezTo>
                    <a:pt x="2197" y="1"/>
                    <a:pt x="2104" y="28"/>
                    <a:pt x="2022" y="82"/>
                  </a:cubicBezTo>
                  <a:cubicBezTo>
                    <a:pt x="1346" y="582"/>
                    <a:pt x="718" y="1152"/>
                    <a:pt x="158" y="1780"/>
                  </a:cubicBezTo>
                  <a:cubicBezTo>
                    <a:pt x="1" y="1956"/>
                    <a:pt x="11" y="2241"/>
                    <a:pt x="197" y="2408"/>
                  </a:cubicBezTo>
                  <a:cubicBezTo>
                    <a:pt x="286" y="2477"/>
                    <a:pt x="384" y="2516"/>
                    <a:pt x="491" y="2516"/>
                  </a:cubicBezTo>
                  <a:cubicBezTo>
                    <a:pt x="619" y="2516"/>
                    <a:pt x="737" y="2467"/>
                    <a:pt x="825" y="2368"/>
                  </a:cubicBezTo>
                  <a:cubicBezTo>
                    <a:pt x="1346" y="1790"/>
                    <a:pt x="1924" y="1260"/>
                    <a:pt x="2552" y="808"/>
                  </a:cubicBezTo>
                  <a:cubicBezTo>
                    <a:pt x="2748" y="661"/>
                    <a:pt x="2798" y="386"/>
                    <a:pt x="2650" y="180"/>
                  </a:cubicBezTo>
                  <a:cubicBezTo>
                    <a:pt x="2562" y="62"/>
                    <a:pt x="2427" y="1"/>
                    <a:pt x="2289" y="1"/>
                  </a:cubicBezTo>
                  <a:close/>
                </a:path>
              </a:pathLst>
            </a:custGeom>
            <a:solidFill>
              <a:srgbClr val="FFF497"/>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72;p2"/>
            <p:cNvSpPr/>
            <p:nvPr/>
          </p:nvSpPr>
          <p:spPr>
            <a:xfrm>
              <a:off x="5532425" y="1228225"/>
              <a:ext cx="73625" cy="66300"/>
            </a:xfrm>
            <a:custGeom>
              <a:avLst/>
              <a:gdLst/>
              <a:ahLst/>
              <a:cxnLst/>
              <a:rect l="l" t="t" r="r" b="b"/>
              <a:pathLst>
                <a:path w="2945" h="2652" extrusionOk="0">
                  <a:moveTo>
                    <a:pt x="2366" y="130"/>
                  </a:moveTo>
                  <a:cubicBezTo>
                    <a:pt x="2483" y="130"/>
                    <a:pt x="2601" y="189"/>
                    <a:pt x="2669" y="287"/>
                  </a:cubicBezTo>
                  <a:cubicBezTo>
                    <a:pt x="2797" y="463"/>
                    <a:pt x="2758" y="699"/>
                    <a:pt x="2591" y="817"/>
                  </a:cubicBezTo>
                  <a:cubicBezTo>
                    <a:pt x="1963" y="1277"/>
                    <a:pt x="1374" y="1807"/>
                    <a:pt x="854" y="2396"/>
                  </a:cubicBezTo>
                  <a:cubicBezTo>
                    <a:pt x="781" y="2475"/>
                    <a:pt x="676" y="2515"/>
                    <a:pt x="571" y="2515"/>
                  </a:cubicBezTo>
                  <a:cubicBezTo>
                    <a:pt x="479" y="2515"/>
                    <a:pt x="387" y="2485"/>
                    <a:pt x="314" y="2426"/>
                  </a:cubicBezTo>
                  <a:cubicBezTo>
                    <a:pt x="168" y="2289"/>
                    <a:pt x="148" y="2043"/>
                    <a:pt x="285" y="1886"/>
                  </a:cubicBezTo>
                  <a:cubicBezTo>
                    <a:pt x="844" y="1268"/>
                    <a:pt x="1472" y="699"/>
                    <a:pt x="2140" y="208"/>
                  </a:cubicBezTo>
                  <a:cubicBezTo>
                    <a:pt x="2209" y="159"/>
                    <a:pt x="2287" y="130"/>
                    <a:pt x="2366" y="130"/>
                  </a:cubicBezTo>
                  <a:close/>
                  <a:moveTo>
                    <a:pt x="2368" y="1"/>
                  </a:moveTo>
                  <a:cubicBezTo>
                    <a:pt x="2263" y="1"/>
                    <a:pt x="2155" y="33"/>
                    <a:pt x="2061" y="100"/>
                  </a:cubicBezTo>
                  <a:cubicBezTo>
                    <a:pt x="1384" y="601"/>
                    <a:pt x="756" y="1170"/>
                    <a:pt x="187" y="1798"/>
                  </a:cubicBezTo>
                  <a:cubicBezTo>
                    <a:pt x="0" y="2014"/>
                    <a:pt x="20" y="2337"/>
                    <a:pt x="226" y="2524"/>
                  </a:cubicBezTo>
                  <a:cubicBezTo>
                    <a:pt x="325" y="2603"/>
                    <a:pt x="442" y="2651"/>
                    <a:pt x="569" y="2651"/>
                  </a:cubicBezTo>
                  <a:cubicBezTo>
                    <a:pt x="717" y="2651"/>
                    <a:pt x="854" y="2592"/>
                    <a:pt x="953" y="2485"/>
                  </a:cubicBezTo>
                  <a:cubicBezTo>
                    <a:pt x="1463" y="1905"/>
                    <a:pt x="2041" y="1386"/>
                    <a:pt x="2669" y="924"/>
                  </a:cubicBezTo>
                  <a:cubicBezTo>
                    <a:pt x="2896" y="758"/>
                    <a:pt x="2944" y="444"/>
                    <a:pt x="2778" y="208"/>
                  </a:cubicBezTo>
                  <a:cubicBezTo>
                    <a:pt x="2678" y="73"/>
                    <a:pt x="2525" y="1"/>
                    <a:pt x="2368" y="1"/>
                  </a:cubicBezTo>
                  <a:close/>
                </a:path>
              </a:pathLst>
            </a:custGeom>
            <a:solidFill>
              <a:srgbClr val="000000"/>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73;p2"/>
            <p:cNvSpPr/>
            <p:nvPr/>
          </p:nvSpPr>
          <p:spPr>
            <a:xfrm>
              <a:off x="5618775" y="1248875"/>
              <a:ext cx="66525" cy="67725"/>
            </a:xfrm>
            <a:custGeom>
              <a:avLst/>
              <a:gdLst/>
              <a:ahLst/>
              <a:cxnLst/>
              <a:rect l="l" t="t" r="r" b="b"/>
              <a:pathLst>
                <a:path w="2661" h="2709" extrusionOk="0">
                  <a:moveTo>
                    <a:pt x="502" y="1"/>
                  </a:moveTo>
                  <a:cubicBezTo>
                    <a:pt x="406" y="1"/>
                    <a:pt x="309" y="32"/>
                    <a:pt x="227" y="98"/>
                  </a:cubicBezTo>
                  <a:cubicBezTo>
                    <a:pt x="30" y="246"/>
                    <a:pt x="1" y="530"/>
                    <a:pt x="148" y="726"/>
                  </a:cubicBezTo>
                  <a:cubicBezTo>
                    <a:pt x="668" y="1384"/>
                    <a:pt x="1247" y="2012"/>
                    <a:pt x="1865" y="2591"/>
                  </a:cubicBezTo>
                  <a:cubicBezTo>
                    <a:pt x="1954" y="2669"/>
                    <a:pt x="2061" y="2708"/>
                    <a:pt x="2170" y="2708"/>
                  </a:cubicBezTo>
                  <a:cubicBezTo>
                    <a:pt x="2287" y="2708"/>
                    <a:pt x="2405" y="2660"/>
                    <a:pt x="2493" y="2571"/>
                  </a:cubicBezTo>
                  <a:cubicBezTo>
                    <a:pt x="2660" y="2385"/>
                    <a:pt x="2650" y="2110"/>
                    <a:pt x="2473" y="1943"/>
                  </a:cubicBezTo>
                  <a:cubicBezTo>
                    <a:pt x="1895" y="1393"/>
                    <a:pt x="1345" y="795"/>
                    <a:pt x="855" y="167"/>
                  </a:cubicBezTo>
                  <a:cubicBezTo>
                    <a:pt x="764" y="59"/>
                    <a:pt x="634" y="1"/>
                    <a:pt x="502" y="1"/>
                  </a:cubicBezTo>
                  <a:close/>
                </a:path>
              </a:pathLst>
            </a:custGeom>
            <a:solidFill>
              <a:srgbClr val="FFF497"/>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74;p2"/>
            <p:cNvSpPr/>
            <p:nvPr/>
          </p:nvSpPr>
          <p:spPr>
            <a:xfrm>
              <a:off x="5616825" y="1247325"/>
              <a:ext cx="70425" cy="71000"/>
            </a:xfrm>
            <a:custGeom>
              <a:avLst/>
              <a:gdLst/>
              <a:ahLst/>
              <a:cxnLst/>
              <a:rect l="l" t="t" r="r" b="b"/>
              <a:pathLst>
                <a:path w="2817" h="2840" extrusionOk="0">
                  <a:moveTo>
                    <a:pt x="579" y="131"/>
                  </a:moveTo>
                  <a:cubicBezTo>
                    <a:pt x="687" y="131"/>
                    <a:pt x="805" y="180"/>
                    <a:pt x="874" y="278"/>
                  </a:cubicBezTo>
                  <a:cubicBezTo>
                    <a:pt x="1374" y="906"/>
                    <a:pt x="1923" y="1505"/>
                    <a:pt x="2503" y="2044"/>
                  </a:cubicBezTo>
                  <a:cubicBezTo>
                    <a:pt x="2660" y="2192"/>
                    <a:pt x="2669" y="2437"/>
                    <a:pt x="2522" y="2584"/>
                  </a:cubicBezTo>
                  <a:cubicBezTo>
                    <a:pt x="2450" y="2662"/>
                    <a:pt x="2348" y="2701"/>
                    <a:pt x="2244" y="2701"/>
                  </a:cubicBezTo>
                  <a:cubicBezTo>
                    <a:pt x="2151" y="2701"/>
                    <a:pt x="2057" y="2669"/>
                    <a:pt x="1982" y="2604"/>
                  </a:cubicBezTo>
                  <a:cubicBezTo>
                    <a:pt x="1374" y="2025"/>
                    <a:pt x="805" y="1407"/>
                    <a:pt x="285" y="740"/>
                  </a:cubicBezTo>
                  <a:cubicBezTo>
                    <a:pt x="148" y="583"/>
                    <a:pt x="177" y="337"/>
                    <a:pt x="344" y="210"/>
                  </a:cubicBezTo>
                  <a:cubicBezTo>
                    <a:pt x="412" y="160"/>
                    <a:pt x="501" y="131"/>
                    <a:pt x="579" y="131"/>
                  </a:cubicBezTo>
                  <a:close/>
                  <a:moveTo>
                    <a:pt x="580" y="0"/>
                  </a:moveTo>
                  <a:cubicBezTo>
                    <a:pt x="469" y="0"/>
                    <a:pt x="357" y="36"/>
                    <a:pt x="265" y="111"/>
                  </a:cubicBezTo>
                  <a:cubicBezTo>
                    <a:pt x="39" y="278"/>
                    <a:pt x="0" y="602"/>
                    <a:pt x="177" y="827"/>
                  </a:cubicBezTo>
                  <a:cubicBezTo>
                    <a:pt x="697" y="1495"/>
                    <a:pt x="1276" y="2123"/>
                    <a:pt x="1894" y="2702"/>
                  </a:cubicBezTo>
                  <a:cubicBezTo>
                    <a:pt x="1992" y="2790"/>
                    <a:pt x="2120" y="2840"/>
                    <a:pt x="2248" y="2840"/>
                  </a:cubicBezTo>
                  <a:cubicBezTo>
                    <a:pt x="2385" y="2840"/>
                    <a:pt x="2522" y="2781"/>
                    <a:pt x="2620" y="2672"/>
                  </a:cubicBezTo>
                  <a:cubicBezTo>
                    <a:pt x="2817" y="2467"/>
                    <a:pt x="2807" y="2142"/>
                    <a:pt x="2601" y="1956"/>
                  </a:cubicBezTo>
                  <a:cubicBezTo>
                    <a:pt x="2012" y="1407"/>
                    <a:pt x="1472" y="818"/>
                    <a:pt x="981" y="190"/>
                  </a:cubicBezTo>
                  <a:cubicBezTo>
                    <a:pt x="880" y="66"/>
                    <a:pt x="730" y="0"/>
                    <a:pt x="580" y="0"/>
                  </a:cubicBezTo>
                  <a:close/>
                </a:path>
              </a:pathLst>
            </a:custGeom>
            <a:solidFill>
              <a:srgbClr val="000000"/>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75;p2"/>
            <p:cNvSpPr/>
            <p:nvPr/>
          </p:nvSpPr>
          <p:spPr>
            <a:xfrm>
              <a:off x="5657050" y="1183275"/>
              <a:ext cx="61600" cy="65625"/>
            </a:xfrm>
            <a:custGeom>
              <a:avLst/>
              <a:gdLst/>
              <a:ahLst/>
              <a:cxnLst/>
              <a:rect l="l" t="t" r="r" b="b"/>
              <a:pathLst>
                <a:path w="2464" h="2625" extrusionOk="0">
                  <a:moveTo>
                    <a:pt x="1972" y="1"/>
                  </a:moveTo>
                  <a:cubicBezTo>
                    <a:pt x="1844" y="1"/>
                    <a:pt x="1718" y="56"/>
                    <a:pt x="1629" y="161"/>
                  </a:cubicBezTo>
                  <a:lnTo>
                    <a:pt x="157" y="1888"/>
                  </a:lnTo>
                  <a:cubicBezTo>
                    <a:pt x="0" y="2074"/>
                    <a:pt x="20" y="2359"/>
                    <a:pt x="207" y="2516"/>
                  </a:cubicBezTo>
                  <a:cubicBezTo>
                    <a:pt x="295" y="2585"/>
                    <a:pt x="393" y="2624"/>
                    <a:pt x="501" y="2624"/>
                  </a:cubicBezTo>
                  <a:cubicBezTo>
                    <a:pt x="628" y="2624"/>
                    <a:pt x="746" y="2565"/>
                    <a:pt x="835" y="2467"/>
                  </a:cubicBezTo>
                  <a:lnTo>
                    <a:pt x="2307" y="730"/>
                  </a:lnTo>
                  <a:cubicBezTo>
                    <a:pt x="2464" y="544"/>
                    <a:pt x="2444" y="269"/>
                    <a:pt x="2257" y="102"/>
                  </a:cubicBezTo>
                  <a:cubicBezTo>
                    <a:pt x="2172" y="34"/>
                    <a:pt x="2071" y="1"/>
                    <a:pt x="1972" y="1"/>
                  </a:cubicBezTo>
                  <a:close/>
                </a:path>
              </a:pathLst>
            </a:custGeom>
            <a:solidFill>
              <a:srgbClr val="FFF497"/>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76;p2"/>
            <p:cNvSpPr/>
            <p:nvPr/>
          </p:nvSpPr>
          <p:spPr>
            <a:xfrm>
              <a:off x="5656550" y="1181600"/>
              <a:ext cx="62600" cy="69025"/>
            </a:xfrm>
            <a:custGeom>
              <a:avLst/>
              <a:gdLst/>
              <a:ahLst/>
              <a:cxnLst/>
              <a:rect l="l" t="t" r="r" b="b"/>
              <a:pathLst>
                <a:path w="2504" h="2761" extrusionOk="0">
                  <a:moveTo>
                    <a:pt x="1983" y="130"/>
                  </a:moveTo>
                  <a:cubicBezTo>
                    <a:pt x="2072" y="130"/>
                    <a:pt x="2160" y="169"/>
                    <a:pt x="2229" y="228"/>
                  </a:cubicBezTo>
                  <a:cubicBezTo>
                    <a:pt x="2307" y="287"/>
                    <a:pt x="2356" y="385"/>
                    <a:pt x="2366" y="483"/>
                  </a:cubicBezTo>
                  <a:cubicBezTo>
                    <a:pt x="2376" y="582"/>
                    <a:pt x="2336" y="680"/>
                    <a:pt x="2277" y="758"/>
                  </a:cubicBezTo>
                  <a:lnTo>
                    <a:pt x="805" y="2495"/>
                  </a:lnTo>
                  <a:cubicBezTo>
                    <a:pt x="735" y="2576"/>
                    <a:pt x="626" y="2619"/>
                    <a:pt x="517" y="2619"/>
                  </a:cubicBezTo>
                  <a:cubicBezTo>
                    <a:pt x="429" y="2619"/>
                    <a:pt x="341" y="2591"/>
                    <a:pt x="275" y="2534"/>
                  </a:cubicBezTo>
                  <a:cubicBezTo>
                    <a:pt x="197" y="2466"/>
                    <a:pt x="148" y="2377"/>
                    <a:pt x="138" y="2279"/>
                  </a:cubicBezTo>
                  <a:cubicBezTo>
                    <a:pt x="129" y="2171"/>
                    <a:pt x="158" y="2073"/>
                    <a:pt x="227" y="2004"/>
                  </a:cubicBezTo>
                  <a:lnTo>
                    <a:pt x="1699" y="268"/>
                  </a:lnTo>
                  <a:cubicBezTo>
                    <a:pt x="1758" y="189"/>
                    <a:pt x="1856" y="140"/>
                    <a:pt x="1954" y="140"/>
                  </a:cubicBezTo>
                  <a:cubicBezTo>
                    <a:pt x="1963" y="130"/>
                    <a:pt x="1974" y="130"/>
                    <a:pt x="1983" y="130"/>
                  </a:cubicBezTo>
                  <a:close/>
                  <a:moveTo>
                    <a:pt x="1983" y="1"/>
                  </a:moveTo>
                  <a:cubicBezTo>
                    <a:pt x="1970" y="1"/>
                    <a:pt x="1957" y="1"/>
                    <a:pt x="1944" y="2"/>
                  </a:cubicBezTo>
                  <a:cubicBezTo>
                    <a:pt x="1806" y="12"/>
                    <a:pt x="1679" y="81"/>
                    <a:pt x="1590" y="179"/>
                  </a:cubicBezTo>
                  <a:lnTo>
                    <a:pt x="129" y="1916"/>
                  </a:lnTo>
                  <a:cubicBezTo>
                    <a:pt x="40" y="2014"/>
                    <a:pt x="1" y="2152"/>
                    <a:pt x="11" y="2289"/>
                  </a:cubicBezTo>
                  <a:cubicBezTo>
                    <a:pt x="20" y="2426"/>
                    <a:pt x="79" y="2544"/>
                    <a:pt x="188" y="2632"/>
                  </a:cubicBezTo>
                  <a:cubicBezTo>
                    <a:pt x="275" y="2711"/>
                    <a:pt x="393" y="2760"/>
                    <a:pt x="521" y="2760"/>
                  </a:cubicBezTo>
                  <a:cubicBezTo>
                    <a:pt x="668" y="2760"/>
                    <a:pt x="816" y="2691"/>
                    <a:pt x="904" y="2573"/>
                  </a:cubicBezTo>
                  <a:lnTo>
                    <a:pt x="2376" y="846"/>
                  </a:lnTo>
                  <a:cubicBezTo>
                    <a:pt x="2464" y="739"/>
                    <a:pt x="2503" y="611"/>
                    <a:pt x="2493" y="473"/>
                  </a:cubicBezTo>
                  <a:cubicBezTo>
                    <a:pt x="2484" y="336"/>
                    <a:pt x="2425" y="209"/>
                    <a:pt x="2317" y="120"/>
                  </a:cubicBezTo>
                  <a:cubicBezTo>
                    <a:pt x="2219" y="41"/>
                    <a:pt x="2106" y="1"/>
                    <a:pt x="1983" y="1"/>
                  </a:cubicBezTo>
                  <a:close/>
                </a:path>
              </a:pathLst>
            </a:custGeom>
            <a:solidFill>
              <a:srgbClr val="000000"/>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77;p2"/>
            <p:cNvSpPr/>
            <p:nvPr/>
          </p:nvSpPr>
          <p:spPr>
            <a:xfrm>
              <a:off x="5723775" y="1228025"/>
              <a:ext cx="68475" cy="61850"/>
            </a:xfrm>
            <a:custGeom>
              <a:avLst/>
              <a:gdLst/>
              <a:ahLst/>
              <a:cxnLst/>
              <a:rect l="l" t="t" r="r" b="b"/>
              <a:pathLst>
                <a:path w="2739" h="2474" extrusionOk="0">
                  <a:moveTo>
                    <a:pt x="498" y="1"/>
                  </a:moveTo>
                  <a:cubicBezTo>
                    <a:pt x="401" y="1"/>
                    <a:pt x="305" y="32"/>
                    <a:pt x="227" y="98"/>
                  </a:cubicBezTo>
                  <a:cubicBezTo>
                    <a:pt x="30" y="245"/>
                    <a:pt x="1" y="530"/>
                    <a:pt x="148" y="716"/>
                  </a:cubicBezTo>
                  <a:cubicBezTo>
                    <a:pt x="668" y="1384"/>
                    <a:pt x="1286" y="1943"/>
                    <a:pt x="1993" y="2404"/>
                  </a:cubicBezTo>
                  <a:cubicBezTo>
                    <a:pt x="2071" y="2443"/>
                    <a:pt x="2150" y="2473"/>
                    <a:pt x="2238" y="2473"/>
                  </a:cubicBezTo>
                  <a:cubicBezTo>
                    <a:pt x="2385" y="2473"/>
                    <a:pt x="2523" y="2395"/>
                    <a:pt x="2611" y="2267"/>
                  </a:cubicBezTo>
                  <a:cubicBezTo>
                    <a:pt x="2739" y="2061"/>
                    <a:pt x="2680" y="1786"/>
                    <a:pt x="2473" y="1649"/>
                  </a:cubicBezTo>
                  <a:cubicBezTo>
                    <a:pt x="1856" y="1246"/>
                    <a:pt x="1306" y="756"/>
                    <a:pt x="855" y="167"/>
                  </a:cubicBezTo>
                  <a:cubicBezTo>
                    <a:pt x="764" y="59"/>
                    <a:pt x="631" y="1"/>
                    <a:pt x="498" y="1"/>
                  </a:cubicBezTo>
                  <a:close/>
                </a:path>
              </a:pathLst>
            </a:custGeom>
            <a:solidFill>
              <a:srgbClr val="FFF497"/>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78;p2"/>
            <p:cNvSpPr/>
            <p:nvPr/>
          </p:nvSpPr>
          <p:spPr>
            <a:xfrm>
              <a:off x="5721825" y="1226400"/>
              <a:ext cx="71150" cy="65175"/>
            </a:xfrm>
            <a:custGeom>
              <a:avLst/>
              <a:gdLst/>
              <a:ahLst/>
              <a:cxnLst/>
              <a:rect l="l" t="t" r="r" b="b"/>
              <a:pathLst>
                <a:path w="2846" h="2607" extrusionOk="0">
                  <a:moveTo>
                    <a:pt x="579" y="134"/>
                  </a:moveTo>
                  <a:cubicBezTo>
                    <a:pt x="687" y="134"/>
                    <a:pt x="805" y="183"/>
                    <a:pt x="874" y="271"/>
                  </a:cubicBezTo>
                  <a:cubicBezTo>
                    <a:pt x="1335" y="860"/>
                    <a:pt x="1894" y="1370"/>
                    <a:pt x="2522" y="1773"/>
                  </a:cubicBezTo>
                  <a:cubicBezTo>
                    <a:pt x="2601" y="1821"/>
                    <a:pt x="2660" y="1910"/>
                    <a:pt x="2689" y="2008"/>
                  </a:cubicBezTo>
                  <a:cubicBezTo>
                    <a:pt x="2708" y="2106"/>
                    <a:pt x="2689" y="2214"/>
                    <a:pt x="2630" y="2292"/>
                  </a:cubicBezTo>
                  <a:cubicBezTo>
                    <a:pt x="2561" y="2406"/>
                    <a:pt x="2434" y="2467"/>
                    <a:pt x="2308" y="2467"/>
                  </a:cubicBezTo>
                  <a:cubicBezTo>
                    <a:pt x="2239" y="2467"/>
                    <a:pt x="2169" y="2449"/>
                    <a:pt x="2110" y="2410"/>
                  </a:cubicBezTo>
                  <a:cubicBezTo>
                    <a:pt x="1404" y="1959"/>
                    <a:pt x="795" y="1400"/>
                    <a:pt x="275" y="742"/>
                  </a:cubicBezTo>
                  <a:cubicBezTo>
                    <a:pt x="148" y="585"/>
                    <a:pt x="177" y="340"/>
                    <a:pt x="344" y="212"/>
                  </a:cubicBezTo>
                  <a:cubicBezTo>
                    <a:pt x="412" y="153"/>
                    <a:pt x="491" y="134"/>
                    <a:pt x="579" y="134"/>
                  </a:cubicBezTo>
                  <a:close/>
                  <a:moveTo>
                    <a:pt x="574" y="1"/>
                  </a:moveTo>
                  <a:cubicBezTo>
                    <a:pt x="464" y="1"/>
                    <a:pt x="356" y="35"/>
                    <a:pt x="265" y="105"/>
                  </a:cubicBezTo>
                  <a:cubicBezTo>
                    <a:pt x="39" y="281"/>
                    <a:pt x="0" y="605"/>
                    <a:pt x="177" y="831"/>
                  </a:cubicBezTo>
                  <a:cubicBezTo>
                    <a:pt x="697" y="1488"/>
                    <a:pt x="1325" y="2057"/>
                    <a:pt x="2032" y="2519"/>
                  </a:cubicBezTo>
                  <a:cubicBezTo>
                    <a:pt x="2120" y="2577"/>
                    <a:pt x="2218" y="2607"/>
                    <a:pt x="2316" y="2607"/>
                  </a:cubicBezTo>
                  <a:cubicBezTo>
                    <a:pt x="2483" y="2607"/>
                    <a:pt x="2650" y="2519"/>
                    <a:pt x="2738" y="2371"/>
                  </a:cubicBezTo>
                  <a:cubicBezTo>
                    <a:pt x="2817" y="2253"/>
                    <a:pt x="2846" y="2116"/>
                    <a:pt x="2817" y="1978"/>
                  </a:cubicBezTo>
                  <a:cubicBezTo>
                    <a:pt x="2787" y="1851"/>
                    <a:pt x="2708" y="1734"/>
                    <a:pt x="2591" y="1664"/>
                  </a:cubicBezTo>
                  <a:cubicBezTo>
                    <a:pt x="1973" y="1263"/>
                    <a:pt x="1433" y="772"/>
                    <a:pt x="981" y="192"/>
                  </a:cubicBezTo>
                  <a:cubicBezTo>
                    <a:pt x="878" y="67"/>
                    <a:pt x="726" y="1"/>
                    <a:pt x="574" y="1"/>
                  </a:cubicBezTo>
                  <a:close/>
                </a:path>
              </a:pathLst>
            </a:custGeom>
            <a:solidFill>
              <a:srgbClr val="000000"/>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79;p2"/>
            <p:cNvSpPr/>
            <p:nvPr/>
          </p:nvSpPr>
          <p:spPr>
            <a:xfrm>
              <a:off x="5788050" y="1194950"/>
              <a:ext cx="68475" cy="45850"/>
            </a:xfrm>
            <a:custGeom>
              <a:avLst/>
              <a:gdLst/>
              <a:ahLst/>
              <a:cxnLst/>
              <a:rect l="l" t="t" r="r" b="b"/>
              <a:pathLst>
                <a:path w="2739" h="1834" extrusionOk="0">
                  <a:moveTo>
                    <a:pt x="2234" y="0"/>
                  </a:moveTo>
                  <a:cubicBezTo>
                    <a:pt x="2193" y="0"/>
                    <a:pt x="2152" y="6"/>
                    <a:pt x="2111" y="18"/>
                  </a:cubicBezTo>
                  <a:cubicBezTo>
                    <a:pt x="1414" y="224"/>
                    <a:pt x="757" y="578"/>
                    <a:pt x="207" y="1049"/>
                  </a:cubicBezTo>
                  <a:cubicBezTo>
                    <a:pt x="20" y="1215"/>
                    <a:pt x="1" y="1490"/>
                    <a:pt x="158" y="1677"/>
                  </a:cubicBezTo>
                  <a:cubicBezTo>
                    <a:pt x="246" y="1784"/>
                    <a:pt x="373" y="1834"/>
                    <a:pt x="491" y="1834"/>
                  </a:cubicBezTo>
                  <a:cubicBezTo>
                    <a:pt x="600" y="1834"/>
                    <a:pt x="698" y="1804"/>
                    <a:pt x="786" y="1725"/>
                  </a:cubicBezTo>
                  <a:cubicBezTo>
                    <a:pt x="1247" y="1343"/>
                    <a:pt x="1787" y="1038"/>
                    <a:pt x="2366" y="872"/>
                  </a:cubicBezTo>
                  <a:cubicBezTo>
                    <a:pt x="2601" y="803"/>
                    <a:pt x="2739" y="558"/>
                    <a:pt x="2670" y="322"/>
                  </a:cubicBezTo>
                  <a:cubicBezTo>
                    <a:pt x="2605" y="128"/>
                    <a:pt x="2426" y="0"/>
                    <a:pt x="2234" y="0"/>
                  </a:cubicBezTo>
                  <a:close/>
                </a:path>
              </a:pathLst>
            </a:custGeom>
            <a:solidFill>
              <a:srgbClr val="FFF497"/>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80;p2"/>
            <p:cNvSpPr/>
            <p:nvPr/>
          </p:nvSpPr>
          <p:spPr>
            <a:xfrm>
              <a:off x="5787325" y="1193175"/>
              <a:ext cx="69925" cy="49325"/>
            </a:xfrm>
            <a:custGeom>
              <a:avLst/>
              <a:gdLst/>
              <a:ahLst/>
              <a:cxnLst/>
              <a:rect l="l" t="t" r="r" b="b"/>
              <a:pathLst>
                <a:path w="2797" h="1973" extrusionOk="0">
                  <a:moveTo>
                    <a:pt x="2267" y="138"/>
                  </a:moveTo>
                  <a:cubicBezTo>
                    <a:pt x="2434" y="138"/>
                    <a:pt x="2581" y="246"/>
                    <a:pt x="2630" y="403"/>
                  </a:cubicBezTo>
                  <a:cubicBezTo>
                    <a:pt x="2659" y="501"/>
                    <a:pt x="2650" y="609"/>
                    <a:pt x="2601" y="697"/>
                  </a:cubicBezTo>
                  <a:cubicBezTo>
                    <a:pt x="2552" y="786"/>
                    <a:pt x="2473" y="854"/>
                    <a:pt x="2375" y="884"/>
                  </a:cubicBezTo>
                  <a:cubicBezTo>
                    <a:pt x="1786" y="1050"/>
                    <a:pt x="1237" y="1355"/>
                    <a:pt x="775" y="1748"/>
                  </a:cubicBezTo>
                  <a:cubicBezTo>
                    <a:pt x="705" y="1809"/>
                    <a:pt x="614" y="1839"/>
                    <a:pt x="524" y="1839"/>
                  </a:cubicBezTo>
                  <a:cubicBezTo>
                    <a:pt x="415" y="1839"/>
                    <a:pt x="306" y="1795"/>
                    <a:pt x="236" y="1708"/>
                  </a:cubicBezTo>
                  <a:cubicBezTo>
                    <a:pt x="167" y="1630"/>
                    <a:pt x="138" y="1532"/>
                    <a:pt x="147" y="1434"/>
                  </a:cubicBezTo>
                  <a:cubicBezTo>
                    <a:pt x="158" y="1335"/>
                    <a:pt x="197" y="1237"/>
                    <a:pt x="275" y="1178"/>
                  </a:cubicBezTo>
                  <a:cubicBezTo>
                    <a:pt x="825" y="707"/>
                    <a:pt x="1472" y="354"/>
                    <a:pt x="2159" y="148"/>
                  </a:cubicBezTo>
                  <a:cubicBezTo>
                    <a:pt x="2199" y="138"/>
                    <a:pt x="2228" y="138"/>
                    <a:pt x="2267" y="138"/>
                  </a:cubicBezTo>
                  <a:close/>
                  <a:moveTo>
                    <a:pt x="2263" y="0"/>
                  </a:moveTo>
                  <a:cubicBezTo>
                    <a:pt x="2216" y="0"/>
                    <a:pt x="2168" y="7"/>
                    <a:pt x="2120" y="20"/>
                  </a:cubicBezTo>
                  <a:cubicBezTo>
                    <a:pt x="1423" y="236"/>
                    <a:pt x="756" y="599"/>
                    <a:pt x="197" y="1070"/>
                  </a:cubicBezTo>
                  <a:cubicBezTo>
                    <a:pt x="88" y="1159"/>
                    <a:pt x="30" y="1286"/>
                    <a:pt x="10" y="1423"/>
                  </a:cubicBezTo>
                  <a:cubicBezTo>
                    <a:pt x="1" y="1561"/>
                    <a:pt x="49" y="1689"/>
                    <a:pt x="138" y="1796"/>
                  </a:cubicBezTo>
                  <a:cubicBezTo>
                    <a:pt x="236" y="1905"/>
                    <a:pt x="373" y="1973"/>
                    <a:pt x="520" y="1973"/>
                  </a:cubicBezTo>
                  <a:cubicBezTo>
                    <a:pt x="648" y="1973"/>
                    <a:pt x="766" y="1934"/>
                    <a:pt x="854" y="1855"/>
                  </a:cubicBezTo>
                  <a:cubicBezTo>
                    <a:pt x="1305" y="1463"/>
                    <a:pt x="1845" y="1178"/>
                    <a:pt x="2415" y="1002"/>
                  </a:cubicBezTo>
                  <a:cubicBezTo>
                    <a:pt x="2542" y="963"/>
                    <a:pt x="2650" y="884"/>
                    <a:pt x="2718" y="756"/>
                  </a:cubicBezTo>
                  <a:cubicBezTo>
                    <a:pt x="2777" y="638"/>
                    <a:pt x="2797" y="501"/>
                    <a:pt x="2758" y="374"/>
                  </a:cubicBezTo>
                  <a:cubicBezTo>
                    <a:pt x="2693" y="147"/>
                    <a:pt x="2488" y="0"/>
                    <a:pt x="2263" y="0"/>
                  </a:cubicBezTo>
                  <a:close/>
                </a:path>
              </a:pathLst>
            </a:custGeom>
            <a:solidFill>
              <a:srgbClr val="000000"/>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81;p2"/>
            <p:cNvSpPr/>
            <p:nvPr/>
          </p:nvSpPr>
          <p:spPr>
            <a:xfrm>
              <a:off x="5707350" y="1299925"/>
              <a:ext cx="37550" cy="85375"/>
            </a:xfrm>
            <a:custGeom>
              <a:avLst/>
              <a:gdLst/>
              <a:ahLst/>
              <a:cxnLst/>
              <a:rect l="l" t="t" r="r" b="b"/>
              <a:pathLst>
                <a:path w="1502" h="3415" extrusionOk="0">
                  <a:moveTo>
                    <a:pt x="490" y="0"/>
                  </a:moveTo>
                  <a:cubicBezTo>
                    <a:pt x="461" y="0"/>
                    <a:pt x="432" y="3"/>
                    <a:pt x="402" y="9"/>
                  </a:cubicBezTo>
                  <a:cubicBezTo>
                    <a:pt x="157" y="58"/>
                    <a:pt x="0" y="294"/>
                    <a:pt x="49" y="539"/>
                  </a:cubicBezTo>
                  <a:lnTo>
                    <a:pt x="579" y="3061"/>
                  </a:lnTo>
                  <a:cubicBezTo>
                    <a:pt x="618" y="3267"/>
                    <a:pt x="805" y="3414"/>
                    <a:pt x="1011" y="3414"/>
                  </a:cubicBezTo>
                  <a:cubicBezTo>
                    <a:pt x="1041" y="3414"/>
                    <a:pt x="1070" y="3405"/>
                    <a:pt x="1100" y="3405"/>
                  </a:cubicBezTo>
                  <a:cubicBezTo>
                    <a:pt x="1344" y="3355"/>
                    <a:pt x="1501" y="3120"/>
                    <a:pt x="1453" y="2875"/>
                  </a:cubicBezTo>
                  <a:lnTo>
                    <a:pt x="923" y="352"/>
                  </a:lnTo>
                  <a:cubicBezTo>
                    <a:pt x="880" y="146"/>
                    <a:pt x="694" y="0"/>
                    <a:pt x="490" y="0"/>
                  </a:cubicBezTo>
                  <a:close/>
                </a:path>
              </a:pathLst>
            </a:custGeom>
            <a:solidFill>
              <a:srgbClr val="FFF497"/>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82;p2"/>
            <p:cNvSpPr/>
            <p:nvPr/>
          </p:nvSpPr>
          <p:spPr>
            <a:xfrm>
              <a:off x="5705625" y="1298350"/>
              <a:ext cx="41000" cy="88675"/>
            </a:xfrm>
            <a:custGeom>
              <a:avLst/>
              <a:gdLst/>
              <a:ahLst/>
              <a:cxnLst/>
              <a:rect l="l" t="t" r="r" b="b"/>
              <a:pathLst>
                <a:path w="1640" h="3547" extrusionOk="0">
                  <a:moveTo>
                    <a:pt x="560" y="131"/>
                  </a:moveTo>
                  <a:cubicBezTo>
                    <a:pt x="628" y="131"/>
                    <a:pt x="707" y="151"/>
                    <a:pt x="766" y="190"/>
                  </a:cubicBezTo>
                  <a:cubicBezTo>
                    <a:pt x="854" y="249"/>
                    <a:pt x="913" y="337"/>
                    <a:pt x="933" y="435"/>
                  </a:cubicBezTo>
                  <a:lnTo>
                    <a:pt x="1453" y="2957"/>
                  </a:lnTo>
                  <a:cubicBezTo>
                    <a:pt x="1472" y="3056"/>
                    <a:pt x="1453" y="3154"/>
                    <a:pt x="1404" y="3242"/>
                  </a:cubicBezTo>
                  <a:cubicBezTo>
                    <a:pt x="1345" y="3320"/>
                    <a:pt x="1256" y="3379"/>
                    <a:pt x="1158" y="3399"/>
                  </a:cubicBezTo>
                  <a:cubicBezTo>
                    <a:pt x="1131" y="3405"/>
                    <a:pt x="1104" y="3409"/>
                    <a:pt x="1077" y="3409"/>
                  </a:cubicBezTo>
                  <a:cubicBezTo>
                    <a:pt x="908" y="3409"/>
                    <a:pt x="750" y="3282"/>
                    <a:pt x="707" y="3104"/>
                  </a:cubicBezTo>
                  <a:lnTo>
                    <a:pt x="187" y="583"/>
                  </a:lnTo>
                  <a:cubicBezTo>
                    <a:pt x="168" y="485"/>
                    <a:pt x="187" y="386"/>
                    <a:pt x="236" y="298"/>
                  </a:cubicBezTo>
                  <a:cubicBezTo>
                    <a:pt x="295" y="219"/>
                    <a:pt x="383" y="160"/>
                    <a:pt x="482" y="141"/>
                  </a:cubicBezTo>
                  <a:cubicBezTo>
                    <a:pt x="511" y="131"/>
                    <a:pt x="530" y="131"/>
                    <a:pt x="560" y="131"/>
                  </a:cubicBezTo>
                  <a:close/>
                  <a:moveTo>
                    <a:pt x="572" y="0"/>
                  </a:moveTo>
                  <a:cubicBezTo>
                    <a:pt x="532" y="0"/>
                    <a:pt x="492" y="5"/>
                    <a:pt x="452" y="13"/>
                  </a:cubicBezTo>
                  <a:cubicBezTo>
                    <a:pt x="177" y="62"/>
                    <a:pt x="0" y="337"/>
                    <a:pt x="59" y="612"/>
                  </a:cubicBezTo>
                  <a:lnTo>
                    <a:pt x="580" y="3134"/>
                  </a:lnTo>
                  <a:cubicBezTo>
                    <a:pt x="628" y="3370"/>
                    <a:pt x="844" y="3546"/>
                    <a:pt x="1080" y="3546"/>
                  </a:cubicBezTo>
                  <a:cubicBezTo>
                    <a:pt x="1119" y="3546"/>
                    <a:pt x="1149" y="3536"/>
                    <a:pt x="1188" y="3527"/>
                  </a:cubicBezTo>
                  <a:cubicBezTo>
                    <a:pt x="1463" y="3477"/>
                    <a:pt x="1640" y="3202"/>
                    <a:pt x="1581" y="2928"/>
                  </a:cubicBezTo>
                  <a:lnTo>
                    <a:pt x="1060" y="406"/>
                  </a:lnTo>
                  <a:cubicBezTo>
                    <a:pt x="1031" y="269"/>
                    <a:pt x="953" y="160"/>
                    <a:pt x="835" y="82"/>
                  </a:cubicBezTo>
                  <a:cubicBezTo>
                    <a:pt x="758" y="26"/>
                    <a:pt x="667" y="0"/>
                    <a:pt x="572" y="0"/>
                  </a:cubicBezTo>
                  <a:close/>
                </a:path>
              </a:pathLst>
            </a:custGeom>
            <a:solidFill>
              <a:srgbClr val="000000"/>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83;p2"/>
            <p:cNvSpPr/>
            <p:nvPr/>
          </p:nvSpPr>
          <p:spPr>
            <a:xfrm>
              <a:off x="5555250" y="1303800"/>
              <a:ext cx="66750" cy="64800"/>
            </a:xfrm>
            <a:custGeom>
              <a:avLst/>
              <a:gdLst/>
              <a:ahLst/>
              <a:cxnLst/>
              <a:rect l="l" t="t" r="r" b="b"/>
              <a:pathLst>
                <a:path w="2670" h="2592" extrusionOk="0">
                  <a:moveTo>
                    <a:pt x="2170" y="1"/>
                  </a:moveTo>
                  <a:cubicBezTo>
                    <a:pt x="2077" y="1"/>
                    <a:pt x="1984" y="30"/>
                    <a:pt x="1904" y="90"/>
                  </a:cubicBezTo>
                  <a:cubicBezTo>
                    <a:pt x="1227" y="600"/>
                    <a:pt x="638" y="1198"/>
                    <a:pt x="138" y="1885"/>
                  </a:cubicBezTo>
                  <a:cubicBezTo>
                    <a:pt x="0" y="2092"/>
                    <a:pt x="40" y="2367"/>
                    <a:pt x="245" y="2513"/>
                  </a:cubicBezTo>
                  <a:cubicBezTo>
                    <a:pt x="324" y="2563"/>
                    <a:pt x="412" y="2592"/>
                    <a:pt x="500" y="2592"/>
                  </a:cubicBezTo>
                  <a:cubicBezTo>
                    <a:pt x="638" y="2592"/>
                    <a:pt x="775" y="2533"/>
                    <a:pt x="864" y="2406"/>
                  </a:cubicBezTo>
                  <a:cubicBezTo>
                    <a:pt x="1305" y="1797"/>
                    <a:pt x="1835" y="1257"/>
                    <a:pt x="2434" y="806"/>
                  </a:cubicBezTo>
                  <a:cubicBezTo>
                    <a:pt x="2630" y="649"/>
                    <a:pt x="2669" y="374"/>
                    <a:pt x="2522" y="178"/>
                  </a:cubicBezTo>
                  <a:cubicBezTo>
                    <a:pt x="2435" y="62"/>
                    <a:pt x="2303" y="1"/>
                    <a:pt x="2170" y="1"/>
                  </a:cubicBezTo>
                  <a:close/>
                </a:path>
              </a:pathLst>
            </a:custGeom>
            <a:solidFill>
              <a:srgbClr val="FFF497"/>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84;p2"/>
            <p:cNvSpPr/>
            <p:nvPr/>
          </p:nvSpPr>
          <p:spPr>
            <a:xfrm>
              <a:off x="5553275" y="1302125"/>
              <a:ext cx="69450" cy="68200"/>
            </a:xfrm>
            <a:custGeom>
              <a:avLst/>
              <a:gdLst/>
              <a:ahLst/>
              <a:cxnLst/>
              <a:rect l="l" t="t" r="r" b="b"/>
              <a:pathLst>
                <a:path w="2778" h="2728" extrusionOk="0">
                  <a:moveTo>
                    <a:pt x="2248" y="137"/>
                  </a:moveTo>
                  <a:cubicBezTo>
                    <a:pt x="2365" y="137"/>
                    <a:pt x="2474" y="186"/>
                    <a:pt x="2552" y="284"/>
                  </a:cubicBezTo>
                  <a:cubicBezTo>
                    <a:pt x="2611" y="363"/>
                    <a:pt x="2640" y="461"/>
                    <a:pt x="2621" y="569"/>
                  </a:cubicBezTo>
                  <a:cubicBezTo>
                    <a:pt x="2611" y="667"/>
                    <a:pt x="2562" y="755"/>
                    <a:pt x="2474" y="814"/>
                  </a:cubicBezTo>
                  <a:cubicBezTo>
                    <a:pt x="1865" y="1276"/>
                    <a:pt x="1335" y="1815"/>
                    <a:pt x="893" y="2434"/>
                  </a:cubicBezTo>
                  <a:cubicBezTo>
                    <a:pt x="822" y="2535"/>
                    <a:pt x="702" y="2589"/>
                    <a:pt x="582" y="2589"/>
                  </a:cubicBezTo>
                  <a:cubicBezTo>
                    <a:pt x="506" y="2589"/>
                    <a:pt x="429" y="2567"/>
                    <a:pt x="363" y="2521"/>
                  </a:cubicBezTo>
                  <a:cubicBezTo>
                    <a:pt x="187" y="2404"/>
                    <a:pt x="148" y="2168"/>
                    <a:pt x="276" y="1992"/>
                  </a:cubicBezTo>
                  <a:cubicBezTo>
                    <a:pt x="766" y="1315"/>
                    <a:pt x="1355" y="716"/>
                    <a:pt x="2022" y="206"/>
                  </a:cubicBezTo>
                  <a:cubicBezTo>
                    <a:pt x="2091" y="157"/>
                    <a:pt x="2169" y="137"/>
                    <a:pt x="2248" y="137"/>
                  </a:cubicBezTo>
                  <a:close/>
                  <a:moveTo>
                    <a:pt x="2249" y="1"/>
                  </a:moveTo>
                  <a:cubicBezTo>
                    <a:pt x="2143" y="1"/>
                    <a:pt x="2036" y="35"/>
                    <a:pt x="1944" y="107"/>
                  </a:cubicBezTo>
                  <a:cubicBezTo>
                    <a:pt x="1257" y="618"/>
                    <a:pt x="668" y="1226"/>
                    <a:pt x="167" y="1913"/>
                  </a:cubicBezTo>
                  <a:cubicBezTo>
                    <a:pt x="1" y="2149"/>
                    <a:pt x="60" y="2463"/>
                    <a:pt x="285" y="2630"/>
                  </a:cubicBezTo>
                  <a:cubicBezTo>
                    <a:pt x="374" y="2698"/>
                    <a:pt x="472" y="2728"/>
                    <a:pt x="579" y="2728"/>
                  </a:cubicBezTo>
                  <a:cubicBezTo>
                    <a:pt x="747" y="2728"/>
                    <a:pt x="904" y="2649"/>
                    <a:pt x="1002" y="2512"/>
                  </a:cubicBezTo>
                  <a:cubicBezTo>
                    <a:pt x="1434" y="1904"/>
                    <a:pt x="1953" y="1374"/>
                    <a:pt x="2552" y="922"/>
                  </a:cubicBezTo>
                  <a:cubicBezTo>
                    <a:pt x="2660" y="844"/>
                    <a:pt x="2738" y="716"/>
                    <a:pt x="2758" y="589"/>
                  </a:cubicBezTo>
                  <a:cubicBezTo>
                    <a:pt x="2778" y="451"/>
                    <a:pt x="2738" y="314"/>
                    <a:pt x="2660" y="206"/>
                  </a:cubicBezTo>
                  <a:cubicBezTo>
                    <a:pt x="2555" y="72"/>
                    <a:pt x="2403" y="1"/>
                    <a:pt x="2249" y="1"/>
                  </a:cubicBezTo>
                  <a:close/>
                </a:path>
              </a:pathLst>
            </a:custGeom>
            <a:solidFill>
              <a:srgbClr val="000000"/>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85;p2"/>
            <p:cNvSpPr/>
            <p:nvPr/>
          </p:nvSpPr>
          <p:spPr>
            <a:xfrm>
              <a:off x="5472550" y="1316525"/>
              <a:ext cx="61625" cy="61900"/>
            </a:xfrm>
            <a:custGeom>
              <a:avLst/>
              <a:gdLst/>
              <a:ahLst/>
              <a:cxnLst/>
              <a:rect l="l" t="t" r="r" b="b"/>
              <a:pathLst>
                <a:path w="2465" h="2476" extrusionOk="0">
                  <a:moveTo>
                    <a:pt x="505" y="0"/>
                  </a:moveTo>
                  <a:cubicBezTo>
                    <a:pt x="375" y="0"/>
                    <a:pt x="247" y="58"/>
                    <a:pt x="158" y="170"/>
                  </a:cubicBezTo>
                  <a:cubicBezTo>
                    <a:pt x="1" y="366"/>
                    <a:pt x="40" y="641"/>
                    <a:pt x="227" y="798"/>
                  </a:cubicBezTo>
                  <a:cubicBezTo>
                    <a:pt x="757" y="1219"/>
                    <a:pt x="1208" y="1710"/>
                    <a:pt x="1581" y="2279"/>
                  </a:cubicBezTo>
                  <a:cubicBezTo>
                    <a:pt x="1669" y="2407"/>
                    <a:pt x="1807" y="2475"/>
                    <a:pt x="1954" y="2475"/>
                  </a:cubicBezTo>
                  <a:cubicBezTo>
                    <a:pt x="2042" y="2475"/>
                    <a:pt x="2121" y="2456"/>
                    <a:pt x="2199" y="2407"/>
                  </a:cubicBezTo>
                  <a:cubicBezTo>
                    <a:pt x="2406" y="2270"/>
                    <a:pt x="2464" y="1995"/>
                    <a:pt x="2327" y="1788"/>
                  </a:cubicBezTo>
                  <a:cubicBezTo>
                    <a:pt x="1905" y="1141"/>
                    <a:pt x="1385" y="582"/>
                    <a:pt x="786" y="101"/>
                  </a:cubicBezTo>
                  <a:cubicBezTo>
                    <a:pt x="702" y="33"/>
                    <a:pt x="603" y="0"/>
                    <a:pt x="505" y="0"/>
                  </a:cubicBezTo>
                  <a:close/>
                </a:path>
              </a:pathLst>
            </a:custGeom>
            <a:solidFill>
              <a:srgbClr val="FFF497"/>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86;p2"/>
            <p:cNvSpPr/>
            <p:nvPr/>
          </p:nvSpPr>
          <p:spPr>
            <a:xfrm>
              <a:off x="5472075" y="1314950"/>
              <a:ext cx="63800" cy="65200"/>
            </a:xfrm>
            <a:custGeom>
              <a:avLst/>
              <a:gdLst/>
              <a:ahLst/>
              <a:cxnLst/>
              <a:rect l="l" t="t" r="r" b="b"/>
              <a:pathLst>
                <a:path w="2552" h="2608" extrusionOk="0">
                  <a:moveTo>
                    <a:pt x="530" y="135"/>
                  </a:moveTo>
                  <a:cubicBezTo>
                    <a:pt x="609" y="135"/>
                    <a:pt x="697" y="164"/>
                    <a:pt x="766" y="213"/>
                  </a:cubicBezTo>
                  <a:cubicBezTo>
                    <a:pt x="1354" y="684"/>
                    <a:pt x="1875" y="1253"/>
                    <a:pt x="2287" y="1881"/>
                  </a:cubicBezTo>
                  <a:cubicBezTo>
                    <a:pt x="2405" y="2058"/>
                    <a:pt x="2355" y="2293"/>
                    <a:pt x="2179" y="2411"/>
                  </a:cubicBezTo>
                  <a:cubicBezTo>
                    <a:pt x="2119" y="2453"/>
                    <a:pt x="2049" y="2473"/>
                    <a:pt x="1979" y="2473"/>
                  </a:cubicBezTo>
                  <a:cubicBezTo>
                    <a:pt x="1854" y="2473"/>
                    <a:pt x="1728" y="2410"/>
                    <a:pt x="1659" y="2303"/>
                  </a:cubicBezTo>
                  <a:cubicBezTo>
                    <a:pt x="1276" y="1734"/>
                    <a:pt x="825" y="1234"/>
                    <a:pt x="285" y="811"/>
                  </a:cubicBezTo>
                  <a:cubicBezTo>
                    <a:pt x="207" y="743"/>
                    <a:pt x="157" y="654"/>
                    <a:pt x="148" y="556"/>
                  </a:cubicBezTo>
                  <a:cubicBezTo>
                    <a:pt x="138" y="449"/>
                    <a:pt x="167" y="350"/>
                    <a:pt x="226" y="272"/>
                  </a:cubicBezTo>
                  <a:cubicBezTo>
                    <a:pt x="295" y="193"/>
                    <a:pt x="383" y="144"/>
                    <a:pt x="482" y="135"/>
                  </a:cubicBezTo>
                  <a:close/>
                  <a:moveTo>
                    <a:pt x="524" y="0"/>
                  </a:moveTo>
                  <a:cubicBezTo>
                    <a:pt x="376" y="0"/>
                    <a:pt x="228" y="65"/>
                    <a:pt x="128" y="193"/>
                  </a:cubicBezTo>
                  <a:cubicBezTo>
                    <a:pt x="40" y="301"/>
                    <a:pt x="0" y="429"/>
                    <a:pt x="20" y="566"/>
                  </a:cubicBezTo>
                  <a:cubicBezTo>
                    <a:pt x="30" y="704"/>
                    <a:pt x="98" y="831"/>
                    <a:pt x="207" y="909"/>
                  </a:cubicBezTo>
                  <a:cubicBezTo>
                    <a:pt x="726" y="1322"/>
                    <a:pt x="1178" y="1822"/>
                    <a:pt x="1541" y="2372"/>
                  </a:cubicBezTo>
                  <a:cubicBezTo>
                    <a:pt x="1639" y="2519"/>
                    <a:pt x="1796" y="2607"/>
                    <a:pt x="1973" y="2607"/>
                  </a:cubicBezTo>
                  <a:cubicBezTo>
                    <a:pt x="2071" y="2607"/>
                    <a:pt x="2169" y="2578"/>
                    <a:pt x="2257" y="2519"/>
                  </a:cubicBezTo>
                  <a:cubicBezTo>
                    <a:pt x="2493" y="2372"/>
                    <a:pt x="2552" y="2048"/>
                    <a:pt x="2395" y="1812"/>
                  </a:cubicBezTo>
                  <a:cubicBezTo>
                    <a:pt x="1973" y="1165"/>
                    <a:pt x="1453" y="595"/>
                    <a:pt x="844" y="115"/>
                  </a:cubicBezTo>
                  <a:cubicBezTo>
                    <a:pt x="751" y="38"/>
                    <a:pt x="637" y="0"/>
                    <a:pt x="524" y="0"/>
                  </a:cubicBezTo>
                  <a:close/>
                </a:path>
              </a:pathLst>
            </a:custGeom>
            <a:solidFill>
              <a:srgbClr val="000000"/>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87;p2"/>
            <p:cNvSpPr/>
            <p:nvPr/>
          </p:nvSpPr>
          <p:spPr>
            <a:xfrm>
              <a:off x="5441900" y="1389800"/>
              <a:ext cx="57175" cy="64425"/>
            </a:xfrm>
            <a:custGeom>
              <a:avLst/>
              <a:gdLst/>
              <a:ahLst/>
              <a:cxnLst/>
              <a:rect l="l" t="t" r="r" b="b"/>
              <a:pathLst>
                <a:path w="2287" h="2577" extrusionOk="0">
                  <a:moveTo>
                    <a:pt x="1778" y="0"/>
                  </a:moveTo>
                  <a:cubicBezTo>
                    <a:pt x="1626" y="0"/>
                    <a:pt x="1481" y="76"/>
                    <a:pt x="1404" y="212"/>
                  </a:cubicBezTo>
                  <a:cubicBezTo>
                    <a:pt x="1050" y="791"/>
                    <a:pt x="638" y="1330"/>
                    <a:pt x="167" y="1821"/>
                  </a:cubicBezTo>
                  <a:cubicBezTo>
                    <a:pt x="1" y="1998"/>
                    <a:pt x="1" y="2283"/>
                    <a:pt x="177" y="2449"/>
                  </a:cubicBezTo>
                  <a:cubicBezTo>
                    <a:pt x="265" y="2528"/>
                    <a:pt x="383" y="2577"/>
                    <a:pt x="491" y="2577"/>
                  </a:cubicBezTo>
                  <a:cubicBezTo>
                    <a:pt x="609" y="2577"/>
                    <a:pt x="727" y="2528"/>
                    <a:pt x="815" y="2440"/>
                  </a:cubicBezTo>
                  <a:cubicBezTo>
                    <a:pt x="1325" y="1899"/>
                    <a:pt x="1776" y="1311"/>
                    <a:pt x="2160" y="673"/>
                  </a:cubicBezTo>
                  <a:cubicBezTo>
                    <a:pt x="2287" y="467"/>
                    <a:pt x="2218" y="192"/>
                    <a:pt x="2012" y="65"/>
                  </a:cubicBezTo>
                  <a:cubicBezTo>
                    <a:pt x="1938" y="21"/>
                    <a:pt x="1857" y="0"/>
                    <a:pt x="1778" y="0"/>
                  </a:cubicBezTo>
                  <a:close/>
                </a:path>
              </a:pathLst>
            </a:custGeom>
            <a:solidFill>
              <a:srgbClr val="FFF497"/>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88;p2"/>
            <p:cNvSpPr/>
            <p:nvPr/>
          </p:nvSpPr>
          <p:spPr>
            <a:xfrm>
              <a:off x="5441425" y="1388125"/>
              <a:ext cx="59625" cy="67575"/>
            </a:xfrm>
            <a:custGeom>
              <a:avLst/>
              <a:gdLst/>
              <a:ahLst/>
              <a:cxnLst/>
              <a:rect l="l" t="t" r="r" b="b"/>
              <a:pathLst>
                <a:path w="2385" h="2703" extrusionOk="0">
                  <a:moveTo>
                    <a:pt x="1795" y="132"/>
                  </a:moveTo>
                  <a:cubicBezTo>
                    <a:pt x="1865" y="132"/>
                    <a:pt x="1933" y="151"/>
                    <a:pt x="1992" y="191"/>
                  </a:cubicBezTo>
                  <a:cubicBezTo>
                    <a:pt x="2179" y="298"/>
                    <a:pt x="2237" y="524"/>
                    <a:pt x="2129" y="710"/>
                  </a:cubicBezTo>
                  <a:cubicBezTo>
                    <a:pt x="1747" y="1338"/>
                    <a:pt x="1295" y="1927"/>
                    <a:pt x="785" y="2457"/>
                  </a:cubicBezTo>
                  <a:cubicBezTo>
                    <a:pt x="715" y="2532"/>
                    <a:pt x="615" y="2569"/>
                    <a:pt x="514" y="2569"/>
                  </a:cubicBezTo>
                  <a:cubicBezTo>
                    <a:pt x="416" y="2569"/>
                    <a:pt x="317" y="2535"/>
                    <a:pt x="245" y="2467"/>
                  </a:cubicBezTo>
                  <a:cubicBezTo>
                    <a:pt x="177" y="2398"/>
                    <a:pt x="127" y="2300"/>
                    <a:pt x="127" y="2202"/>
                  </a:cubicBezTo>
                  <a:cubicBezTo>
                    <a:pt x="127" y="2104"/>
                    <a:pt x="166" y="2006"/>
                    <a:pt x="236" y="1927"/>
                  </a:cubicBezTo>
                  <a:cubicBezTo>
                    <a:pt x="707" y="1437"/>
                    <a:pt x="1119" y="897"/>
                    <a:pt x="1472" y="318"/>
                  </a:cubicBezTo>
                  <a:cubicBezTo>
                    <a:pt x="1531" y="230"/>
                    <a:pt x="1609" y="171"/>
                    <a:pt x="1708" y="141"/>
                  </a:cubicBezTo>
                  <a:cubicBezTo>
                    <a:pt x="1737" y="132"/>
                    <a:pt x="1766" y="132"/>
                    <a:pt x="1795" y="132"/>
                  </a:cubicBezTo>
                  <a:close/>
                  <a:moveTo>
                    <a:pt x="1795" y="1"/>
                  </a:moveTo>
                  <a:cubicBezTo>
                    <a:pt x="1756" y="1"/>
                    <a:pt x="1716" y="5"/>
                    <a:pt x="1678" y="14"/>
                  </a:cubicBezTo>
                  <a:cubicBezTo>
                    <a:pt x="1540" y="43"/>
                    <a:pt x="1433" y="132"/>
                    <a:pt x="1364" y="250"/>
                  </a:cubicBezTo>
                  <a:cubicBezTo>
                    <a:pt x="1010" y="819"/>
                    <a:pt x="608" y="1358"/>
                    <a:pt x="137" y="1839"/>
                  </a:cubicBezTo>
                  <a:cubicBezTo>
                    <a:pt x="49" y="1937"/>
                    <a:pt x="0" y="2065"/>
                    <a:pt x="0" y="2202"/>
                  </a:cubicBezTo>
                  <a:cubicBezTo>
                    <a:pt x="0" y="2339"/>
                    <a:pt x="59" y="2467"/>
                    <a:pt x="157" y="2565"/>
                  </a:cubicBezTo>
                  <a:cubicBezTo>
                    <a:pt x="255" y="2653"/>
                    <a:pt x="373" y="2703"/>
                    <a:pt x="510" y="2703"/>
                  </a:cubicBezTo>
                  <a:cubicBezTo>
                    <a:pt x="648" y="2703"/>
                    <a:pt x="785" y="2653"/>
                    <a:pt x="883" y="2546"/>
                  </a:cubicBezTo>
                  <a:cubicBezTo>
                    <a:pt x="1393" y="2006"/>
                    <a:pt x="1854" y="1417"/>
                    <a:pt x="2237" y="780"/>
                  </a:cubicBezTo>
                  <a:cubicBezTo>
                    <a:pt x="2384" y="534"/>
                    <a:pt x="2306" y="220"/>
                    <a:pt x="2061" y="73"/>
                  </a:cubicBezTo>
                  <a:cubicBezTo>
                    <a:pt x="1979" y="25"/>
                    <a:pt x="1887" y="1"/>
                    <a:pt x="1795" y="1"/>
                  </a:cubicBezTo>
                  <a:close/>
                </a:path>
              </a:pathLst>
            </a:custGeom>
            <a:solidFill>
              <a:srgbClr val="000000"/>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89;p2"/>
            <p:cNvSpPr/>
            <p:nvPr/>
          </p:nvSpPr>
          <p:spPr>
            <a:xfrm>
              <a:off x="5523600" y="1395700"/>
              <a:ext cx="60625" cy="72275"/>
            </a:xfrm>
            <a:custGeom>
              <a:avLst/>
              <a:gdLst/>
              <a:ahLst/>
              <a:cxnLst/>
              <a:rect l="l" t="t" r="r" b="b"/>
              <a:pathLst>
                <a:path w="2425" h="2891" extrusionOk="0">
                  <a:moveTo>
                    <a:pt x="506" y="1"/>
                  </a:moveTo>
                  <a:cubicBezTo>
                    <a:pt x="442" y="1"/>
                    <a:pt x="377" y="15"/>
                    <a:pt x="314" y="45"/>
                  </a:cubicBezTo>
                  <a:cubicBezTo>
                    <a:pt x="89" y="143"/>
                    <a:pt x="0" y="407"/>
                    <a:pt x="98" y="634"/>
                  </a:cubicBezTo>
                  <a:cubicBezTo>
                    <a:pt x="471" y="1438"/>
                    <a:pt x="992" y="2154"/>
                    <a:pt x="1629" y="2773"/>
                  </a:cubicBezTo>
                  <a:cubicBezTo>
                    <a:pt x="1718" y="2851"/>
                    <a:pt x="1825" y="2891"/>
                    <a:pt x="1934" y="2891"/>
                  </a:cubicBezTo>
                  <a:cubicBezTo>
                    <a:pt x="2051" y="2891"/>
                    <a:pt x="2169" y="2851"/>
                    <a:pt x="2257" y="2763"/>
                  </a:cubicBezTo>
                  <a:cubicBezTo>
                    <a:pt x="2424" y="2586"/>
                    <a:pt x="2424" y="2302"/>
                    <a:pt x="2248" y="2125"/>
                  </a:cubicBezTo>
                  <a:cubicBezTo>
                    <a:pt x="1688" y="1585"/>
                    <a:pt x="1236" y="957"/>
                    <a:pt x="903" y="261"/>
                  </a:cubicBezTo>
                  <a:cubicBezTo>
                    <a:pt x="832" y="97"/>
                    <a:pt x="674" y="1"/>
                    <a:pt x="506" y="1"/>
                  </a:cubicBezTo>
                  <a:close/>
                </a:path>
              </a:pathLst>
            </a:custGeom>
            <a:solidFill>
              <a:srgbClr val="FFF497"/>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90;p2"/>
            <p:cNvSpPr/>
            <p:nvPr/>
          </p:nvSpPr>
          <p:spPr>
            <a:xfrm>
              <a:off x="5521625" y="1394150"/>
              <a:ext cx="63325" cy="75525"/>
            </a:xfrm>
            <a:custGeom>
              <a:avLst/>
              <a:gdLst/>
              <a:ahLst/>
              <a:cxnLst/>
              <a:rect l="l" t="t" r="r" b="b"/>
              <a:pathLst>
                <a:path w="2533" h="3021" extrusionOk="0">
                  <a:moveTo>
                    <a:pt x="580" y="126"/>
                  </a:moveTo>
                  <a:cubicBezTo>
                    <a:pt x="727" y="126"/>
                    <a:pt x="864" y="205"/>
                    <a:pt x="923" y="342"/>
                  </a:cubicBezTo>
                  <a:cubicBezTo>
                    <a:pt x="1257" y="1058"/>
                    <a:pt x="1718" y="1696"/>
                    <a:pt x="2277" y="2236"/>
                  </a:cubicBezTo>
                  <a:cubicBezTo>
                    <a:pt x="2356" y="2305"/>
                    <a:pt x="2395" y="2403"/>
                    <a:pt x="2395" y="2501"/>
                  </a:cubicBezTo>
                  <a:cubicBezTo>
                    <a:pt x="2395" y="2609"/>
                    <a:pt x="2356" y="2697"/>
                    <a:pt x="2287" y="2776"/>
                  </a:cubicBezTo>
                  <a:cubicBezTo>
                    <a:pt x="2218" y="2851"/>
                    <a:pt x="2117" y="2887"/>
                    <a:pt x="2016" y="2887"/>
                  </a:cubicBezTo>
                  <a:cubicBezTo>
                    <a:pt x="1918" y="2887"/>
                    <a:pt x="1820" y="2853"/>
                    <a:pt x="1747" y="2785"/>
                  </a:cubicBezTo>
                  <a:cubicBezTo>
                    <a:pt x="1119" y="2177"/>
                    <a:pt x="609" y="1461"/>
                    <a:pt x="236" y="666"/>
                  </a:cubicBezTo>
                  <a:cubicBezTo>
                    <a:pt x="148" y="480"/>
                    <a:pt x="236" y="254"/>
                    <a:pt x="423" y="166"/>
                  </a:cubicBezTo>
                  <a:cubicBezTo>
                    <a:pt x="472" y="136"/>
                    <a:pt x="530" y="126"/>
                    <a:pt x="580" y="126"/>
                  </a:cubicBezTo>
                  <a:close/>
                  <a:moveTo>
                    <a:pt x="580" y="0"/>
                  </a:moveTo>
                  <a:cubicBezTo>
                    <a:pt x="508" y="0"/>
                    <a:pt x="434" y="16"/>
                    <a:pt x="364" y="48"/>
                  </a:cubicBezTo>
                  <a:cubicBezTo>
                    <a:pt x="109" y="166"/>
                    <a:pt x="1" y="469"/>
                    <a:pt x="118" y="725"/>
                  </a:cubicBezTo>
                  <a:cubicBezTo>
                    <a:pt x="501" y="1529"/>
                    <a:pt x="1021" y="2255"/>
                    <a:pt x="1659" y="2883"/>
                  </a:cubicBezTo>
                  <a:cubicBezTo>
                    <a:pt x="1757" y="2972"/>
                    <a:pt x="1885" y="3021"/>
                    <a:pt x="2013" y="3021"/>
                  </a:cubicBezTo>
                  <a:cubicBezTo>
                    <a:pt x="2159" y="3021"/>
                    <a:pt x="2287" y="2962"/>
                    <a:pt x="2385" y="2864"/>
                  </a:cubicBezTo>
                  <a:cubicBezTo>
                    <a:pt x="2484" y="2766"/>
                    <a:pt x="2532" y="2639"/>
                    <a:pt x="2523" y="2501"/>
                  </a:cubicBezTo>
                  <a:cubicBezTo>
                    <a:pt x="2523" y="2364"/>
                    <a:pt x="2473" y="2236"/>
                    <a:pt x="2375" y="2148"/>
                  </a:cubicBezTo>
                  <a:cubicBezTo>
                    <a:pt x="1816" y="1608"/>
                    <a:pt x="1374" y="990"/>
                    <a:pt x="1051" y="293"/>
                  </a:cubicBezTo>
                  <a:cubicBezTo>
                    <a:pt x="958" y="108"/>
                    <a:pt x="773" y="0"/>
                    <a:pt x="580" y="0"/>
                  </a:cubicBezTo>
                  <a:close/>
                </a:path>
              </a:pathLst>
            </a:custGeom>
            <a:solidFill>
              <a:srgbClr val="000000"/>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91;p2"/>
            <p:cNvSpPr/>
            <p:nvPr/>
          </p:nvSpPr>
          <p:spPr>
            <a:xfrm>
              <a:off x="5609700" y="1344800"/>
              <a:ext cx="67250" cy="75575"/>
            </a:xfrm>
            <a:custGeom>
              <a:avLst/>
              <a:gdLst/>
              <a:ahLst/>
              <a:cxnLst/>
              <a:rect l="l" t="t" r="r" b="b"/>
              <a:pathLst>
                <a:path w="2690" h="3023" extrusionOk="0">
                  <a:moveTo>
                    <a:pt x="2192" y="1"/>
                  </a:moveTo>
                  <a:cubicBezTo>
                    <a:pt x="2060" y="1"/>
                    <a:pt x="1926" y="59"/>
                    <a:pt x="1835" y="167"/>
                  </a:cubicBezTo>
                  <a:lnTo>
                    <a:pt x="158" y="2297"/>
                  </a:lnTo>
                  <a:cubicBezTo>
                    <a:pt x="1" y="2493"/>
                    <a:pt x="30" y="2768"/>
                    <a:pt x="226" y="2925"/>
                  </a:cubicBezTo>
                  <a:cubicBezTo>
                    <a:pt x="305" y="2993"/>
                    <a:pt x="403" y="3023"/>
                    <a:pt x="501" y="3023"/>
                  </a:cubicBezTo>
                  <a:cubicBezTo>
                    <a:pt x="629" y="3023"/>
                    <a:pt x="766" y="2964"/>
                    <a:pt x="854" y="2856"/>
                  </a:cubicBezTo>
                  <a:lnTo>
                    <a:pt x="2542" y="727"/>
                  </a:lnTo>
                  <a:cubicBezTo>
                    <a:pt x="2690" y="530"/>
                    <a:pt x="2660" y="255"/>
                    <a:pt x="2464" y="98"/>
                  </a:cubicBezTo>
                  <a:cubicBezTo>
                    <a:pt x="2385" y="32"/>
                    <a:pt x="2289" y="1"/>
                    <a:pt x="2192" y="1"/>
                  </a:cubicBezTo>
                  <a:close/>
                </a:path>
              </a:pathLst>
            </a:custGeom>
            <a:solidFill>
              <a:srgbClr val="FFF497"/>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92;p2"/>
            <p:cNvSpPr/>
            <p:nvPr/>
          </p:nvSpPr>
          <p:spPr>
            <a:xfrm>
              <a:off x="5607750" y="1343225"/>
              <a:ext cx="69700" cy="78875"/>
            </a:xfrm>
            <a:custGeom>
              <a:avLst/>
              <a:gdLst/>
              <a:ahLst/>
              <a:cxnLst/>
              <a:rect l="l" t="t" r="r" b="b"/>
              <a:pathLst>
                <a:path w="2788" h="3155" extrusionOk="0">
                  <a:moveTo>
                    <a:pt x="2267" y="132"/>
                  </a:moveTo>
                  <a:cubicBezTo>
                    <a:pt x="2345" y="132"/>
                    <a:pt x="2434" y="161"/>
                    <a:pt x="2502" y="210"/>
                  </a:cubicBezTo>
                  <a:cubicBezTo>
                    <a:pt x="2581" y="279"/>
                    <a:pt x="2630" y="367"/>
                    <a:pt x="2640" y="465"/>
                  </a:cubicBezTo>
                  <a:cubicBezTo>
                    <a:pt x="2659" y="563"/>
                    <a:pt x="2630" y="662"/>
                    <a:pt x="2561" y="750"/>
                  </a:cubicBezTo>
                  <a:lnTo>
                    <a:pt x="873" y="2870"/>
                  </a:lnTo>
                  <a:cubicBezTo>
                    <a:pt x="805" y="2967"/>
                    <a:pt x="689" y="3017"/>
                    <a:pt x="574" y="3017"/>
                  </a:cubicBezTo>
                  <a:cubicBezTo>
                    <a:pt x="491" y="3017"/>
                    <a:pt x="409" y="2992"/>
                    <a:pt x="343" y="2938"/>
                  </a:cubicBezTo>
                  <a:cubicBezTo>
                    <a:pt x="177" y="2811"/>
                    <a:pt x="157" y="2565"/>
                    <a:pt x="285" y="2399"/>
                  </a:cubicBezTo>
                  <a:lnTo>
                    <a:pt x="1972" y="279"/>
                  </a:lnTo>
                  <a:cubicBezTo>
                    <a:pt x="2041" y="181"/>
                    <a:pt x="2159" y="132"/>
                    <a:pt x="2267" y="132"/>
                  </a:cubicBezTo>
                  <a:close/>
                  <a:moveTo>
                    <a:pt x="2266" y="1"/>
                  </a:moveTo>
                  <a:cubicBezTo>
                    <a:pt x="2116" y="1"/>
                    <a:pt x="1966" y="67"/>
                    <a:pt x="1865" y="191"/>
                  </a:cubicBezTo>
                  <a:lnTo>
                    <a:pt x="177" y="2320"/>
                  </a:lnTo>
                  <a:cubicBezTo>
                    <a:pt x="0" y="2546"/>
                    <a:pt x="40" y="2860"/>
                    <a:pt x="265" y="3036"/>
                  </a:cubicBezTo>
                  <a:cubicBezTo>
                    <a:pt x="354" y="3115"/>
                    <a:pt x="461" y="3154"/>
                    <a:pt x="579" y="3154"/>
                  </a:cubicBezTo>
                  <a:cubicBezTo>
                    <a:pt x="736" y="3154"/>
                    <a:pt x="883" y="3076"/>
                    <a:pt x="982" y="2958"/>
                  </a:cubicBezTo>
                  <a:lnTo>
                    <a:pt x="2669" y="829"/>
                  </a:lnTo>
                  <a:cubicBezTo>
                    <a:pt x="2757" y="720"/>
                    <a:pt x="2787" y="583"/>
                    <a:pt x="2777" y="456"/>
                  </a:cubicBezTo>
                  <a:cubicBezTo>
                    <a:pt x="2757" y="318"/>
                    <a:pt x="2689" y="191"/>
                    <a:pt x="2581" y="112"/>
                  </a:cubicBezTo>
                  <a:cubicBezTo>
                    <a:pt x="2489" y="37"/>
                    <a:pt x="2378" y="1"/>
                    <a:pt x="2266" y="1"/>
                  </a:cubicBezTo>
                  <a:close/>
                </a:path>
              </a:pathLst>
            </a:custGeom>
            <a:solidFill>
              <a:srgbClr val="000000"/>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93;p2"/>
            <p:cNvSpPr/>
            <p:nvPr/>
          </p:nvSpPr>
          <p:spPr>
            <a:xfrm>
              <a:off x="5670050" y="1406525"/>
              <a:ext cx="60125" cy="67350"/>
            </a:xfrm>
            <a:custGeom>
              <a:avLst/>
              <a:gdLst/>
              <a:ahLst/>
              <a:cxnLst/>
              <a:rect l="l" t="t" r="r" b="b"/>
              <a:pathLst>
                <a:path w="2405" h="2694" extrusionOk="0">
                  <a:moveTo>
                    <a:pt x="502" y="1"/>
                  </a:moveTo>
                  <a:cubicBezTo>
                    <a:pt x="431" y="1"/>
                    <a:pt x="361" y="17"/>
                    <a:pt x="295" y="53"/>
                  </a:cubicBezTo>
                  <a:cubicBezTo>
                    <a:pt x="79" y="171"/>
                    <a:pt x="1" y="445"/>
                    <a:pt x="119" y="661"/>
                  </a:cubicBezTo>
                  <a:cubicBezTo>
                    <a:pt x="511" y="1378"/>
                    <a:pt x="1011" y="2016"/>
                    <a:pt x="1610" y="2575"/>
                  </a:cubicBezTo>
                  <a:cubicBezTo>
                    <a:pt x="1689" y="2654"/>
                    <a:pt x="1796" y="2693"/>
                    <a:pt x="1905" y="2693"/>
                  </a:cubicBezTo>
                  <a:cubicBezTo>
                    <a:pt x="2032" y="2693"/>
                    <a:pt x="2150" y="2644"/>
                    <a:pt x="2238" y="2545"/>
                  </a:cubicBezTo>
                  <a:cubicBezTo>
                    <a:pt x="2405" y="2369"/>
                    <a:pt x="2395" y="2085"/>
                    <a:pt x="2208" y="1917"/>
                  </a:cubicBezTo>
                  <a:cubicBezTo>
                    <a:pt x="1678" y="1427"/>
                    <a:pt x="1247" y="868"/>
                    <a:pt x="904" y="240"/>
                  </a:cubicBezTo>
                  <a:cubicBezTo>
                    <a:pt x="822" y="89"/>
                    <a:pt x="663" y="1"/>
                    <a:pt x="502" y="1"/>
                  </a:cubicBezTo>
                  <a:close/>
                </a:path>
              </a:pathLst>
            </a:custGeom>
            <a:solidFill>
              <a:srgbClr val="FFF497"/>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94;p2"/>
            <p:cNvSpPr/>
            <p:nvPr/>
          </p:nvSpPr>
          <p:spPr>
            <a:xfrm>
              <a:off x="5668100" y="1404925"/>
              <a:ext cx="63800" cy="70400"/>
            </a:xfrm>
            <a:custGeom>
              <a:avLst/>
              <a:gdLst/>
              <a:ahLst/>
              <a:cxnLst/>
              <a:rect l="l" t="t" r="r" b="b"/>
              <a:pathLst>
                <a:path w="2552" h="2816" extrusionOk="0">
                  <a:moveTo>
                    <a:pt x="589" y="137"/>
                  </a:moveTo>
                  <a:cubicBezTo>
                    <a:pt x="716" y="137"/>
                    <a:pt x="854" y="206"/>
                    <a:pt x="923" y="333"/>
                  </a:cubicBezTo>
                  <a:cubicBezTo>
                    <a:pt x="1266" y="971"/>
                    <a:pt x="1708" y="1540"/>
                    <a:pt x="2247" y="2031"/>
                  </a:cubicBezTo>
                  <a:cubicBezTo>
                    <a:pt x="2395" y="2168"/>
                    <a:pt x="2404" y="2413"/>
                    <a:pt x="2267" y="2570"/>
                  </a:cubicBezTo>
                  <a:cubicBezTo>
                    <a:pt x="2195" y="2648"/>
                    <a:pt x="2090" y="2687"/>
                    <a:pt x="1985" y="2687"/>
                  </a:cubicBezTo>
                  <a:cubicBezTo>
                    <a:pt x="1891" y="2687"/>
                    <a:pt x="1797" y="2655"/>
                    <a:pt x="1727" y="2590"/>
                  </a:cubicBezTo>
                  <a:cubicBezTo>
                    <a:pt x="1139" y="2040"/>
                    <a:pt x="638" y="1403"/>
                    <a:pt x="255" y="696"/>
                  </a:cubicBezTo>
                  <a:cubicBezTo>
                    <a:pt x="157" y="509"/>
                    <a:pt x="216" y="274"/>
                    <a:pt x="402" y="176"/>
                  </a:cubicBezTo>
                  <a:cubicBezTo>
                    <a:pt x="461" y="147"/>
                    <a:pt x="520" y="137"/>
                    <a:pt x="589" y="137"/>
                  </a:cubicBezTo>
                  <a:close/>
                  <a:moveTo>
                    <a:pt x="583" y="0"/>
                  </a:moveTo>
                  <a:cubicBezTo>
                    <a:pt x="501" y="0"/>
                    <a:pt x="419" y="19"/>
                    <a:pt x="343" y="58"/>
                  </a:cubicBezTo>
                  <a:cubicBezTo>
                    <a:pt x="98" y="195"/>
                    <a:pt x="0" y="509"/>
                    <a:pt x="138" y="755"/>
                  </a:cubicBezTo>
                  <a:cubicBezTo>
                    <a:pt x="530" y="1481"/>
                    <a:pt x="1030" y="2129"/>
                    <a:pt x="1639" y="2688"/>
                  </a:cubicBezTo>
                  <a:cubicBezTo>
                    <a:pt x="1737" y="2777"/>
                    <a:pt x="1855" y="2816"/>
                    <a:pt x="1983" y="2816"/>
                  </a:cubicBezTo>
                  <a:cubicBezTo>
                    <a:pt x="2129" y="2816"/>
                    <a:pt x="2267" y="2757"/>
                    <a:pt x="2365" y="2659"/>
                  </a:cubicBezTo>
                  <a:cubicBezTo>
                    <a:pt x="2552" y="2452"/>
                    <a:pt x="2542" y="2119"/>
                    <a:pt x="2336" y="1933"/>
                  </a:cubicBezTo>
                  <a:cubicBezTo>
                    <a:pt x="1815" y="1452"/>
                    <a:pt x="1374" y="893"/>
                    <a:pt x="1041" y="265"/>
                  </a:cubicBezTo>
                  <a:cubicBezTo>
                    <a:pt x="945" y="95"/>
                    <a:pt x="766" y="0"/>
                    <a:pt x="583" y="0"/>
                  </a:cubicBezTo>
                  <a:close/>
                </a:path>
              </a:pathLst>
            </a:custGeom>
            <a:solidFill>
              <a:srgbClr val="000000"/>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95;p2"/>
            <p:cNvSpPr/>
            <p:nvPr/>
          </p:nvSpPr>
          <p:spPr>
            <a:xfrm>
              <a:off x="5771125" y="1298525"/>
              <a:ext cx="59900" cy="61750"/>
            </a:xfrm>
            <a:custGeom>
              <a:avLst/>
              <a:gdLst/>
              <a:ahLst/>
              <a:cxnLst/>
              <a:rect l="l" t="t" r="r" b="b"/>
              <a:pathLst>
                <a:path w="2396" h="2470" extrusionOk="0">
                  <a:moveTo>
                    <a:pt x="1906" y="1"/>
                  </a:moveTo>
                  <a:cubicBezTo>
                    <a:pt x="1783" y="1"/>
                    <a:pt x="1661" y="53"/>
                    <a:pt x="1571" y="153"/>
                  </a:cubicBezTo>
                  <a:lnTo>
                    <a:pt x="167" y="1723"/>
                  </a:lnTo>
                  <a:cubicBezTo>
                    <a:pt x="1" y="1910"/>
                    <a:pt x="20" y="2185"/>
                    <a:pt x="207" y="2351"/>
                  </a:cubicBezTo>
                  <a:cubicBezTo>
                    <a:pt x="285" y="2430"/>
                    <a:pt x="393" y="2469"/>
                    <a:pt x="501" y="2469"/>
                  </a:cubicBezTo>
                  <a:cubicBezTo>
                    <a:pt x="629" y="2469"/>
                    <a:pt x="747" y="2410"/>
                    <a:pt x="835" y="2312"/>
                  </a:cubicBezTo>
                  <a:lnTo>
                    <a:pt x="2238" y="742"/>
                  </a:lnTo>
                  <a:cubicBezTo>
                    <a:pt x="2395" y="556"/>
                    <a:pt x="2385" y="281"/>
                    <a:pt x="2199" y="114"/>
                  </a:cubicBezTo>
                  <a:cubicBezTo>
                    <a:pt x="2113" y="38"/>
                    <a:pt x="2009" y="1"/>
                    <a:pt x="1906" y="1"/>
                  </a:cubicBezTo>
                  <a:close/>
                </a:path>
              </a:pathLst>
            </a:custGeom>
            <a:solidFill>
              <a:srgbClr val="FFF497"/>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96;p2"/>
            <p:cNvSpPr/>
            <p:nvPr/>
          </p:nvSpPr>
          <p:spPr>
            <a:xfrm>
              <a:off x="5769400" y="1296925"/>
              <a:ext cx="63575" cy="64825"/>
            </a:xfrm>
            <a:custGeom>
              <a:avLst/>
              <a:gdLst/>
              <a:ahLst/>
              <a:cxnLst/>
              <a:rect l="l" t="t" r="r" b="b"/>
              <a:pathLst>
                <a:path w="2543" h="2593" extrusionOk="0">
                  <a:moveTo>
                    <a:pt x="1974" y="129"/>
                  </a:moveTo>
                  <a:cubicBezTo>
                    <a:pt x="2062" y="129"/>
                    <a:pt x="2150" y="169"/>
                    <a:pt x="2229" y="227"/>
                  </a:cubicBezTo>
                  <a:cubicBezTo>
                    <a:pt x="2386" y="365"/>
                    <a:pt x="2395" y="610"/>
                    <a:pt x="2258" y="767"/>
                  </a:cubicBezTo>
                  <a:lnTo>
                    <a:pt x="855" y="2337"/>
                  </a:lnTo>
                  <a:cubicBezTo>
                    <a:pt x="780" y="2417"/>
                    <a:pt x="674" y="2460"/>
                    <a:pt x="567" y="2460"/>
                  </a:cubicBezTo>
                  <a:cubicBezTo>
                    <a:pt x="477" y="2460"/>
                    <a:pt x="386" y="2430"/>
                    <a:pt x="315" y="2367"/>
                  </a:cubicBezTo>
                  <a:cubicBezTo>
                    <a:pt x="158" y="2229"/>
                    <a:pt x="148" y="1984"/>
                    <a:pt x="286" y="1827"/>
                  </a:cubicBezTo>
                  <a:lnTo>
                    <a:pt x="1689" y="257"/>
                  </a:lnTo>
                  <a:cubicBezTo>
                    <a:pt x="1767" y="178"/>
                    <a:pt x="1865" y="129"/>
                    <a:pt x="1974" y="129"/>
                  </a:cubicBezTo>
                  <a:close/>
                  <a:moveTo>
                    <a:pt x="1972" y="1"/>
                  </a:moveTo>
                  <a:cubicBezTo>
                    <a:pt x="1831" y="1"/>
                    <a:pt x="1691" y="58"/>
                    <a:pt x="1590" y="169"/>
                  </a:cubicBezTo>
                  <a:lnTo>
                    <a:pt x="188" y="1739"/>
                  </a:lnTo>
                  <a:cubicBezTo>
                    <a:pt x="1" y="1955"/>
                    <a:pt x="20" y="2278"/>
                    <a:pt x="227" y="2465"/>
                  </a:cubicBezTo>
                  <a:cubicBezTo>
                    <a:pt x="325" y="2553"/>
                    <a:pt x="443" y="2592"/>
                    <a:pt x="570" y="2592"/>
                  </a:cubicBezTo>
                  <a:cubicBezTo>
                    <a:pt x="718" y="2592"/>
                    <a:pt x="855" y="2533"/>
                    <a:pt x="953" y="2426"/>
                  </a:cubicBezTo>
                  <a:lnTo>
                    <a:pt x="2356" y="856"/>
                  </a:lnTo>
                  <a:cubicBezTo>
                    <a:pt x="2543" y="640"/>
                    <a:pt x="2523" y="315"/>
                    <a:pt x="2317" y="129"/>
                  </a:cubicBezTo>
                  <a:cubicBezTo>
                    <a:pt x="2217" y="43"/>
                    <a:pt x="2094" y="1"/>
                    <a:pt x="1972" y="1"/>
                  </a:cubicBezTo>
                  <a:close/>
                </a:path>
              </a:pathLst>
            </a:custGeom>
            <a:solidFill>
              <a:srgbClr val="000000"/>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97;p2"/>
            <p:cNvSpPr/>
            <p:nvPr/>
          </p:nvSpPr>
          <p:spPr>
            <a:xfrm>
              <a:off x="5752500" y="1387550"/>
              <a:ext cx="64525" cy="58350"/>
            </a:xfrm>
            <a:custGeom>
              <a:avLst/>
              <a:gdLst/>
              <a:ahLst/>
              <a:cxnLst/>
              <a:rect l="l" t="t" r="r" b="b"/>
              <a:pathLst>
                <a:path w="2581" h="2334" extrusionOk="0">
                  <a:moveTo>
                    <a:pt x="501" y="1"/>
                  </a:moveTo>
                  <a:cubicBezTo>
                    <a:pt x="379" y="1"/>
                    <a:pt x="256" y="50"/>
                    <a:pt x="166" y="145"/>
                  </a:cubicBezTo>
                  <a:cubicBezTo>
                    <a:pt x="0" y="331"/>
                    <a:pt x="20" y="606"/>
                    <a:pt x="196" y="773"/>
                  </a:cubicBezTo>
                  <a:lnTo>
                    <a:pt x="1786" y="2216"/>
                  </a:lnTo>
                  <a:cubicBezTo>
                    <a:pt x="1874" y="2294"/>
                    <a:pt x="1982" y="2333"/>
                    <a:pt x="2080" y="2333"/>
                  </a:cubicBezTo>
                  <a:cubicBezTo>
                    <a:pt x="2208" y="2333"/>
                    <a:pt x="2325" y="2284"/>
                    <a:pt x="2414" y="2186"/>
                  </a:cubicBezTo>
                  <a:cubicBezTo>
                    <a:pt x="2580" y="2000"/>
                    <a:pt x="2571" y="1725"/>
                    <a:pt x="2384" y="1558"/>
                  </a:cubicBezTo>
                  <a:lnTo>
                    <a:pt x="795" y="116"/>
                  </a:lnTo>
                  <a:cubicBezTo>
                    <a:pt x="712" y="38"/>
                    <a:pt x="607" y="1"/>
                    <a:pt x="501" y="1"/>
                  </a:cubicBezTo>
                  <a:close/>
                </a:path>
              </a:pathLst>
            </a:custGeom>
            <a:solidFill>
              <a:srgbClr val="FFF497"/>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98;p2"/>
            <p:cNvSpPr/>
            <p:nvPr/>
          </p:nvSpPr>
          <p:spPr>
            <a:xfrm>
              <a:off x="5752000" y="1385900"/>
              <a:ext cx="65525" cy="61700"/>
            </a:xfrm>
            <a:custGeom>
              <a:avLst/>
              <a:gdLst/>
              <a:ahLst/>
              <a:cxnLst/>
              <a:rect l="l" t="t" r="r" b="b"/>
              <a:pathLst>
                <a:path w="2621" h="2468" extrusionOk="0">
                  <a:moveTo>
                    <a:pt x="520" y="132"/>
                  </a:moveTo>
                  <a:cubicBezTo>
                    <a:pt x="609" y="132"/>
                    <a:pt x="697" y="162"/>
                    <a:pt x="775" y="230"/>
                  </a:cubicBezTo>
                  <a:lnTo>
                    <a:pt x="2356" y="1673"/>
                  </a:lnTo>
                  <a:cubicBezTo>
                    <a:pt x="2434" y="1741"/>
                    <a:pt x="2483" y="1830"/>
                    <a:pt x="2483" y="1938"/>
                  </a:cubicBezTo>
                  <a:cubicBezTo>
                    <a:pt x="2493" y="2036"/>
                    <a:pt x="2454" y="2134"/>
                    <a:pt x="2385" y="2203"/>
                  </a:cubicBezTo>
                  <a:cubicBezTo>
                    <a:pt x="2311" y="2287"/>
                    <a:pt x="2208" y="2328"/>
                    <a:pt x="2103" y="2328"/>
                  </a:cubicBezTo>
                  <a:cubicBezTo>
                    <a:pt x="2011" y="2328"/>
                    <a:pt x="1919" y="2296"/>
                    <a:pt x="1845" y="2232"/>
                  </a:cubicBezTo>
                  <a:lnTo>
                    <a:pt x="265" y="790"/>
                  </a:lnTo>
                  <a:cubicBezTo>
                    <a:pt x="186" y="721"/>
                    <a:pt x="147" y="633"/>
                    <a:pt x="138" y="535"/>
                  </a:cubicBezTo>
                  <a:cubicBezTo>
                    <a:pt x="138" y="427"/>
                    <a:pt x="167" y="328"/>
                    <a:pt x="236" y="260"/>
                  </a:cubicBezTo>
                  <a:cubicBezTo>
                    <a:pt x="314" y="171"/>
                    <a:pt x="413" y="132"/>
                    <a:pt x="520" y="132"/>
                  </a:cubicBezTo>
                  <a:close/>
                  <a:moveTo>
                    <a:pt x="517" y="0"/>
                  </a:moveTo>
                  <a:cubicBezTo>
                    <a:pt x="377" y="0"/>
                    <a:pt x="236" y="57"/>
                    <a:pt x="138" y="171"/>
                  </a:cubicBezTo>
                  <a:cubicBezTo>
                    <a:pt x="49" y="270"/>
                    <a:pt x="0" y="397"/>
                    <a:pt x="10" y="535"/>
                  </a:cubicBezTo>
                  <a:cubicBezTo>
                    <a:pt x="10" y="672"/>
                    <a:pt x="69" y="799"/>
                    <a:pt x="177" y="888"/>
                  </a:cubicBezTo>
                  <a:lnTo>
                    <a:pt x="1757" y="2330"/>
                  </a:lnTo>
                  <a:cubicBezTo>
                    <a:pt x="1855" y="2419"/>
                    <a:pt x="1972" y="2468"/>
                    <a:pt x="2100" y="2468"/>
                  </a:cubicBezTo>
                  <a:cubicBezTo>
                    <a:pt x="2247" y="2468"/>
                    <a:pt x="2385" y="2399"/>
                    <a:pt x="2483" y="2291"/>
                  </a:cubicBezTo>
                  <a:cubicBezTo>
                    <a:pt x="2571" y="2193"/>
                    <a:pt x="2620" y="2066"/>
                    <a:pt x="2611" y="1928"/>
                  </a:cubicBezTo>
                  <a:cubicBezTo>
                    <a:pt x="2611" y="1791"/>
                    <a:pt x="2552" y="1663"/>
                    <a:pt x="2443" y="1575"/>
                  </a:cubicBezTo>
                  <a:lnTo>
                    <a:pt x="864" y="132"/>
                  </a:lnTo>
                  <a:cubicBezTo>
                    <a:pt x="767" y="45"/>
                    <a:pt x="642" y="0"/>
                    <a:pt x="517" y="0"/>
                  </a:cubicBezTo>
                  <a:close/>
                </a:path>
              </a:pathLst>
            </a:custGeom>
            <a:solidFill>
              <a:srgbClr val="000000"/>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99;p2"/>
            <p:cNvSpPr/>
            <p:nvPr/>
          </p:nvSpPr>
          <p:spPr>
            <a:xfrm>
              <a:off x="5841800" y="1236425"/>
              <a:ext cx="69425" cy="62025"/>
            </a:xfrm>
            <a:custGeom>
              <a:avLst/>
              <a:gdLst/>
              <a:ahLst/>
              <a:cxnLst/>
              <a:rect l="l" t="t" r="r" b="b"/>
              <a:pathLst>
                <a:path w="2777" h="2481" extrusionOk="0">
                  <a:moveTo>
                    <a:pt x="497" y="1"/>
                  </a:moveTo>
                  <a:cubicBezTo>
                    <a:pt x="376" y="1"/>
                    <a:pt x="256" y="50"/>
                    <a:pt x="166" y="145"/>
                  </a:cubicBezTo>
                  <a:cubicBezTo>
                    <a:pt x="0" y="332"/>
                    <a:pt x="20" y="616"/>
                    <a:pt x="206" y="783"/>
                  </a:cubicBezTo>
                  <a:lnTo>
                    <a:pt x="1982" y="2363"/>
                  </a:lnTo>
                  <a:cubicBezTo>
                    <a:pt x="2061" y="2441"/>
                    <a:pt x="2168" y="2480"/>
                    <a:pt x="2277" y="2480"/>
                  </a:cubicBezTo>
                  <a:cubicBezTo>
                    <a:pt x="2394" y="2480"/>
                    <a:pt x="2522" y="2432"/>
                    <a:pt x="2610" y="2333"/>
                  </a:cubicBezTo>
                  <a:cubicBezTo>
                    <a:pt x="2777" y="2147"/>
                    <a:pt x="2757" y="1862"/>
                    <a:pt x="2571" y="1705"/>
                  </a:cubicBezTo>
                  <a:lnTo>
                    <a:pt x="794" y="116"/>
                  </a:lnTo>
                  <a:cubicBezTo>
                    <a:pt x="708" y="38"/>
                    <a:pt x="602" y="1"/>
                    <a:pt x="497" y="1"/>
                  </a:cubicBezTo>
                  <a:close/>
                </a:path>
              </a:pathLst>
            </a:custGeom>
            <a:solidFill>
              <a:srgbClr val="FFF497"/>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100;p2"/>
            <p:cNvSpPr/>
            <p:nvPr/>
          </p:nvSpPr>
          <p:spPr>
            <a:xfrm>
              <a:off x="5840050" y="1234875"/>
              <a:ext cx="71675" cy="65300"/>
            </a:xfrm>
            <a:custGeom>
              <a:avLst/>
              <a:gdLst/>
              <a:ahLst/>
              <a:cxnLst/>
              <a:rect l="l" t="t" r="r" b="b"/>
              <a:pathLst>
                <a:path w="2867" h="2612" extrusionOk="0">
                  <a:moveTo>
                    <a:pt x="570" y="128"/>
                  </a:moveTo>
                  <a:cubicBezTo>
                    <a:pt x="659" y="128"/>
                    <a:pt x="747" y="158"/>
                    <a:pt x="816" y="226"/>
                  </a:cubicBezTo>
                  <a:lnTo>
                    <a:pt x="2602" y="1816"/>
                  </a:lnTo>
                  <a:cubicBezTo>
                    <a:pt x="2670" y="1885"/>
                    <a:pt x="2720" y="1973"/>
                    <a:pt x="2729" y="2071"/>
                  </a:cubicBezTo>
                  <a:cubicBezTo>
                    <a:pt x="2729" y="2180"/>
                    <a:pt x="2700" y="2278"/>
                    <a:pt x="2631" y="2346"/>
                  </a:cubicBezTo>
                  <a:cubicBezTo>
                    <a:pt x="2557" y="2430"/>
                    <a:pt x="2453" y="2472"/>
                    <a:pt x="2349" y="2472"/>
                  </a:cubicBezTo>
                  <a:cubicBezTo>
                    <a:pt x="2257" y="2472"/>
                    <a:pt x="2165" y="2440"/>
                    <a:pt x="2092" y="2376"/>
                  </a:cubicBezTo>
                  <a:lnTo>
                    <a:pt x="315" y="796"/>
                  </a:lnTo>
                  <a:cubicBezTo>
                    <a:pt x="158" y="649"/>
                    <a:pt x="149" y="413"/>
                    <a:pt x="286" y="256"/>
                  </a:cubicBezTo>
                  <a:cubicBezTo>
                    <a:pt x="364" y="168"/>
                    <a:pt x="463" y="128"/>
                    <a:pt x="570" y="128"/>
                  </a:cubicBezTo>
                  <a:close/>
                  <a:moveTo>
                    <a:pt x="568" y="0"/>
                  </a:moveTo>
                  <a:cubicBezTo>
                    <a:pt x="428" y="0"/>
                    <a:pt x="288" y="57"/>
                    <a:pt x="188" y="168"/>
                  </a:cubicBezTo>
                  <a:cubicBezTo>
                    <a:pt x="1" y="374"/>
                    <a:pt x="21" y="697"/>
                    <a:pt x="227" y="894"/>
                  </a:cubicBezTo>
                  <a:lnTo>
                    <a:pt x="2003" y="2474"/>
                  </a:lnTo>
                  <a:cubicBezTo>
                    <a:pt x="2101" y="2562"/>
                    <a:pt x="2219" y="2611"/>
                    <a:pt x="2347" y="2611"/>
                  </a:cubicBezTo>
                  <a:cubicBezTo>
                    <a:pt x="2493" y="2611"/>
                    <a:pt x="2631" y="2542"/>
                    <a:pt x="2729" y="2435"/>
                  </a:cubicBezTo>
                  <a:cubicBezTo>
                    <a:pt x="2818" y="2337"/>
                    <a:pt x="2866" y="2209"/>
                    <a:pt x="2857" y="2071"/>
                  </a:cubicBezTo>
                  <a:cubicBezTo>
                    <a:pt x="2847" y="1934"/>
                    <a:pt x="2788" y="1807"/>
                    <a:pt x="2690" y="1718"/>
                  </a:cubicBezTo>
                  <a:lnTo>
                    <a:pt x="904" y="128"/>
                  </a:lnTo>
                  <a:cubicBezTo>
                    <a:pt x="809" y="42"/>
                    <a:pt x="688" y="0"/>
                    <a:pt x="568" y="0"/>
                  </a:cubicBezTo>
                  <a:close/>
                </a:path>
              </a:pathLst>
            </a:custGeom>
            <a:solidFill>
              <a:srgbClr val="000000"/>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 name="Google Shape;101;p2"/>
            <p:cNvSpPr/>
            <p:nvPr/>
          </p:nvSpPr>
          <p:spPr>
            <a:xfrm>
              <a:off x="5914150" y="1258175"/>
              <a:ext cx="58900" cy="59900"/>
            </a:xfrm>
            <a:custGeom>
              <a:avLst/>
              <a:gdLst/>
              <a:ahLst/>
              <a:cxnLst/>
              <a:rect l="l" t="t" r="r" b="b"/>
              <a:pathLst>
                <a:path w="2356" h="2396" extrusionOk="0">
                  <a:moveTo>
                    <a:pt x="1854" y="1"/>
                  </a:moveTo>
                  <a:cubicBezTo>
                    <a:pt x="1733" y="1"/>
                    <a:pt x="1614" y="50"/>
                    <a:pt x="1531" y="149"/>
                  </a:cubicBezTo>
                  <a:lnTo>
                    <a:pt x="168" y="1650"/>
                  </a:lnTo>
                  <a:cubicBezTo>
                    <a:pt x="0" y="1836"/>
                    <a:pt x="20" y="2111"/>
                    <a:pt x="197" y="2278"/>
                  </a:cubicBezTo>
                  <a:cubicBezTo>
                    <a:pt x="285" y="2356"/>
                    <a:pt x="393" y="2395"/>
                    <a:pt x="501" y="2395"/>
                  </a:cubicBezTo>
                  <a:cubicBezTo>
                    <a:pt x="619" y="2395"/>
                    <a:pt x="746" y="2347"/>
                    <a:pt x="825" y="2249"/>
                  </a:cubicBezTo>
                  <a:lnTo>
                    <a:pt x="2189" y="747"/>
                  </a:lnTo>
                  <a:cubicBezTo>
                    <a:pt x="2356" y="561"/>
                    <a:pt x="2336" y="276"/>
                    <a:pt x="2159" y="119"/>
                  </a:cubicBezTo>
                  <a:cubicBezTo>
                    <a:pt x="2072" y="40"/>
                    <a:pt x="1962" y="1"/>
                    <a:pt x="1854" y="1"/>
                  </a:cubicBezTo>
                  <a:close/>
                </a:path>
              </a:pathLst>
            </a:custGeom>
            <a:solidFill>
              <a:srgbClr val="FFF497"/>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102;p2"/>
            <p:cNvSpPr/>
            <p:nvPr/>
          </p:nvSpPr>
          <p:spPr>
            <a:xfrm>
              <a:off x="5913650" y="1256500"/>
              <a:ext cx="59900" cy="63300"/>
            </a:xfrm>
            <a:custGeom>
              <a:avLst/>
              <a:gdLst/>
              <a:ahLst/>
              <a:cxnLst/>
              <a:rect l="l" t="t" r="r" b="b"/>
              <a:pathLst>
                <a:path w="2396" h="2532" extrusionOk="0">
                  <a:moveTo>
                    <a:pt x="1876" y="137"/>
                  </a:moveTo>
                  <a:cubicBezTo>
                    <a:pt x="1974" y="137"/>
                    <a:pt x="2062" y="166"/>
                    <a:pt x="2131" y="235"/>
                  </a:cubicBezTo>
                  <a:cubicBezTo>
                    <a:pt x="2209" y="294"/>
                    <a:pt x="2248" y="392"/>
                    <a:pt x="2258" y="490"/>
                  </a:cubicBezTo>
                  <a:cubicBezTo>
                    <a:pt x="2258" y="598"/>
                    <a:pt x="2229" y="696"/>
                    <a:pt x="2160" y="765"/>
                  </a:cubicBezTo>
                  <a:lnTo>
                    <a:pt x="806" y="2266"/>
                  </a:lnTo>
                  <a:cubicBezTo>
                    <a:pt x="732" y="2350"/>
                    <a:pt x="625" y="2392"/>
                    <a:pt x="519" y="2392"/>
                  </a:cubicBezTo>
                  <a:cubicBezTo>
                    <a:pt x="427" y="2392"/>
                    <a:pt x="335" y="2360"/>
                    <a:pt x="266" y="2296"/>
                  </a:cubicBezTo>
                  <a:cubicBezTo>
                    <a:pt x="188" y="2227"/>
                    <a:pt x="148" y="2139"/>
                    <a:pt x="138" y="2031"/>
                  </a:cubicBezTo>
                  <a:cubicBezTo>
                    <a:pt x="138" y="1932"/>
                    <a:pt x="168" y="1834"/>
                    <a:pt x="236" y="1756"/>
                  </a:cubicBezTo>
                  <a:lnTo>
                    <a:pt x="1601" y="255"/>
                  </a:lnTo>
                  <a:cubicBezTo>
                    <a:pt x="1669" y="176"/>
                    <a:pt x="1777" y="137"/>
                    <a:pt x="1876" y="137"/>
                  </a:cubicBezTo>
                  <a:close/>
                  <a:moveTo>
                    <a:pt x="1877" y="0"/>
                  </a:moveTo>
                  <a:cubicBezTo>
                    <a:pt x="1739" y="0"/>
                    <a:pt x="1601" y="57"/>
                    <a:pt x="1503" y="166"/>
                  </a:cubicBezTo>
                  <a:lnTo>
                    <a:pt x="138" y="1668"/>
                  </a:lnTo>
                  <a:cubicBezTo>
                    <a:pt x="50" y="1775"/>
                    <a:pt x="1" y="1903"/>
                    <a:pt x="11" y="2041"/>
                  </a:cubicBezTo>
                  <a:cubicBezTo>
                    <a:pt x="11" y="2178"/>
                    <a:pt x="79" y="2305"/>
                    <a:pt x="177" y="2394"/>
                  </a:cubicBezTo>
                  <a:cubicBezTo>
                    <a:pt x="266" y="2482"/>
                    <a:pt x="393" y="2531"/>
                    <a:pt x="521" y="2531"/>
                  </a:cubicBezTo>
                  <a:cubicBezTo>
                    <a:pt x="668" y="2531"/>
                    <a:pt x="806" y="2462"/>
                    <a:pt x="894" y="2355"/>
                  </a:cubicBezTo>
                  <a:lnTo>
                    <a:pt x="2258" y="853"/>
                  </a:lnTo>
                  <a:cubicBezTo>
                    <a:pt x="2347" y="755"/>
                    <a:pt x="2395" y="628"/>
                    <a:pt x="2386" y="490"/>
                  </a:cubicBezTo>
                  <a:cubicBezTo>
                    <a:pt x="2386" y="353"/>
                    <a:pt x="2327" y="225"/>
                    <a:pt x="2219" y="137"/>
                  </a:cubicBezTo>
                  <a:cubicBezTo>
                    <a:pt x="2122" y="45"/>
                    <a:pt x="1999" y="0"/>
                    <a:pt x="1877" y="0"/>
                  </a:cubicBezTo>
                  <a:close/>
                </a:path>
              </a:pathLst>
            </a:custGeom>
            <a:solidFill>
              <a:srgbClr val="000000"/>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103;p2"/>
            <p:cNvSpPr/>
            <p:nvPr/>
          </p:nvSpPr>
          <p:spPr>
            <a:xfrm>
              <a:off x="5821675" y="1321275"/>
              <a:ext cx="56200" cy="59850"/>
            </a:xfrm>
            <a:custGeom>
              <a:avLst/>
              <a:gdLst/>
              <a:ahLst/>
              <a:cxnLst/>
              <a:rect l="l" t="t" r="r" b="b"/>
              <a:pathLst>
                <a:path w="2248" h="2394" extrusionOk="0">
                  <a:moveTo>
                    <a:pt x="1746" y="1"/>
                  </a:moveTo>
                  <a:cubicBezTo>
                    <a:pt x="1618" y="1"/>
                    <a:pt x="1492" y="55"/>
                    <a:pt x="1403" y="166"/>
                  </a:cubicBezTo>
                  <a:lnTo>
                    <a:pt x="157" y="1668"/>
                  </a:lnTo>
                  <a:cubicBezTo>
                    <a:pt x="0" y="1854"/>
                    <a:pt x="29" y="2139"/>
                    <a:pt x="216" y="2296"/>
                  </a:cubicBezTo>
                  <a:cubicBezTo>
                    <a:pt x="295" y="2364"/>
                    <a:pt x="402" y="2394"/>
                    <a:pt x="500" y="2394"/>
                  </a:cubicBezTo>
                  <a:cubicBezTo>
                    <a:pt x="628" y="2394"/>
                    <a:pt x="756" y="2344"/>
                    <a:pt x="844" y="2237"/>
                  </a:cubicBezTo>
                  <a:lnTo>
                    <a:pt x="2090" y="725"/>
                  </a:lnTo>
                  <a:cubicBezTo>
                    <a:pt x="2247" y="539"/>
                    <a:pt x="2218" y="254"/>
                    <a:pt x="2031" y="97"/>
                  </a:cubicBezTo>
                  <a:cubicBezTo>
                    <a:pt x="1946" y="33"/>
                    <a:pt x="1845" y="1"/>
                    <a:pt x="1746" y="1"/>
                  </a:cubicBezTo>
                  <a:close/>
                </a:path>
              </a:pathLst>
            </a:custGeom>
            <a:solidFill>
              <a:srgbClr val="FFF497"/>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104;p2"/>
            <p:cNvSpPr/>
            <p:nvPr/>
          </p:nvSpPr>
          <p:spPr>
            <a:xfrm>
              <a:off x="5819700" y="1319575"/>
              <a:ext cx="59900" cy="63250"/>
            </a:xfrm>
            <a:custGeom>
              <a:avLst/>
              <a:gdLst/>
              <a:ahLst/>
              <a:cxnLst/>
              <a:rect l="l" t="t" r="r" b="b"/>
              <a:pathLst>
                <a:path w="2396" h="2530" extrusionOk="0">
                  <a:moveTo>
                    <a:pt x="1826" y="136"/>
                  </a:moveTo>
                  <a:cubicBezTo>
                    <a:pt x="1905" y="136"/>
                    <a:pt x="1993" y="165"/>
                    <a:pt x="2062" y="224"/>
                  </a:cubicBezTo>
                  <a:cubicBezTo>
                    <a:pt x="2228" y="351"/>
                    <a:pt x="2248" y="597"/>
                    <a:pt x="2120" y="754"/>
                  </a:cubicBezTo>
                  <a:lnTo>
                    <a:pt x="874" y="2265"/>
                  </a:lnTo>
                  <a:cubicBezTo>
                    <a:pt x="801" y="2349"/>
                    <a:pt x="687" y="2395"/>
                    <a:pt x="573" y="2395"/>
                  </a:cubicBezTo>
                  <a:cubicBezTo>
                    <a:pt x="487" y="2395"/>
                    <a:pt x="402" y="2369"/>
                    <a:pt x="334" y="2314"/>
                  </a:cubicBezTo>
                  <a:cubicBezTo>
                    <a:pt x="177" y="2177"/>
                    <a:pt x="148" y="1941"/>
                    <a:pt x="285" y="1775"/>
                  </a:cubicBezTo>
                  <a:lnTo>
                    <a:pt x="1532" y="273"/>
                  </a:lnTo>
                  <a:cubicBezTo>
                    <a:pt x="1610" y="185"/>
                    <a:pt x="1718" y="136"/>
                    <a:pt x="1826" y="136"/>
                  </a:cubicBezTo>
                  <a:close/>
                  <a:moveTo>
                    <a:pt x="1826" y="1"/>
                  </a:moveTo>
                  <a:cubicBezTo>
                    <a:pt x="1679" y="1"/>
                    <a:pt x="1533" y="64"/>
                    <a:pt x="1434" y="185"/>
                  </a:cubicBezTo>
                  <a:lnTo>
                    <a:pt x="187" y="1696"/>
                  </a:lnTo>
                  <a:cubicBezTo>
                    <a:pt x="1" y="1912"/>
                    <a:pt x="40" y="2236"/>
                    <a:pt x="256" y="2412"/>
                  </a:cubicBezTo>
                  <a:cubicBezTo>
                    <a:pt x="344" y="2491"/>
                    <a:pt x="462" y="2530"/>
                    <a:pt x="579" y="2530"/>
                  </a:cubicBezTo>
                  <a:cubicBezTo>
                    <a:pt x="736" y="2530"/>
                    <a:pt x="874" y="2462"/>
                    <a:pt x="972" y="2344"/>
                  </a:cubicBezTo>
                  <a:lnTo>
                    <a:pt x="2219" y="842"/>
                  </a:lnTo>
                  <a:cubicBezTo>
                    <a:pt x="2395" y="626"/>
                    <a:pt x="2365" y="303"/>
                    <a:pt x="2150" y="116"/>
                  </a:cubicBezTo>
                  <a:cubicBezTo>
                    <a:pt x="2055" y="39"/>
                    <a:pt x="1940" y="1"/>
                    <a:pt x="1826" y="1"/>
                  </a:cubicBezTo>
                  <a:close/>
                </a:path>
              </a:pathLst>
            </a:custGeom>
            <a:solidFill>
              <a:srgbClr val="000000"/>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105;p2"/>
            <p:cNvSpPr/>
            <p:nvPr/>
          </p:nvSpPr>
          <p:spPr>
            <a:xfrm>
              <a:off x="5891350" y="1339375"/>
              <a:ext cx="46150" cy="75600"/>
            </a:xfrm>
            <a:custGeom>
              <a:avLst/>
              <a:gdLst/>
              <a:ahLst/>
              <a:cxnLst/>
              <a:rect l="l" t="t" r="r" b="b"/>
              <a:pathLst>
                <a:path w="1846" h="3024" extrusionOk="0">
                  <a:moveTo>
                    <a:pt x="505" y="0"/>
                  </a:moveTo>
                  <a:cubicBezTo>
                    <a:pt x="451" y="0"/>
                    <a:pt x="396" y="10"/>
                    <a:pt x="343" y="31"/>
                  </a:cubicBezTo>
                  <a:cubicBezTo>
                    <a:pt x="108" y="119"/>
                    <a:pt x="0" y="384"/>
                    <a:pt x="88" y="610"/>
                  </a:cubicBezTo>
                  <a:lnTo>
                    <a:pt x="932" y="2739"/>
                  </a:lnTo>
                  <a:cubicBezTo>
                    <a:pt x="1001" y="2916"/>
                    <a:pt x="1168" y="3024"/>
                    <a:pt x="1344" y="3024"/>
                  </a:cubicBezTo>
                  <a:cubicBezTo>
                    <a:pt x="1403" y="3024"/>
                    <a:pt x="1453" y="3014"/>
                    <a:pt x="1511" y="2994"/>
                  </a:cubicBezTo>
                  <a:cubicBezTo>
                    <a:pt x="1737" y="2906"/>
                    <a:pt x="1845" y="2641"/>
                    <a:pt x="1756" y="2415"/>
                  </a:cubicBezTo>
                  <a:lnTo>
                    <a:pt x="923" y="286"/>
                  </a:lnTo>
                  <a:cubicBezTo>
                    <a:pt x="848" y="105"/>
                    <a:pt x="680" y="0"/>
                    <a:pt x="505" y="0"/>
                  </a:cubicBezTo>
                  <a:close/>
                </a:path>
              </a:pathLst>
            </a:custGeom>
            <a:solidFill>
              <a:srgbClr val="FFF497"/>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106;p2"/>
            <p:cNvSpPr/>
            <p:nvPr/>
          </p:nvSpPr>
          <p:spPr>
            <a:xfrm>
              <a:off x="5889375" y="1337775"/>
              <a:ext cx="50075" cy="78925"/>
            </a:xfrm>
            <a:custGeom>
              <a:avLst/>
              <a:gdLst/>
              <a:ahLst/>
              <a:cxnLst/>
              <a:rect l="l" t="t" r="r" b="b"/>
              <a:pathLst>
                <a:path w="2003" h="3157" extrusionOk="0">
                  <a:moveTo>
                    <a:pt x="579" y="134"/>
                  </a:moveTo>
                  <a:cubicBezTo>
                    <a:pt x="638" y="134"/>
                    <a:pt x="688" y="144"/>
                    <a:pt x="736" y="164"/>
                  </a:cubicBezTo>
                  <a:cubicBezTo>
                    <a:pt x="825" y="203"/>
                    <a:pt x="904" y="281"/>
                    <a:pt x="933" y="369"/>
                  </a:cubicBezTo>
                  <a:lnTo>
                    <a:pt x="1777" y="2509"/>
                  </a:lnTo>
                  <a:cubicBezTo>
                    <a:pt x="1855" y="2695"/>
                    <a:pt x="1757" y="2921"/>
                    <a:pt x="1561" y="2999"/>
                  </a:cubicBezTo>
                  <a:cubicBezTo>
                    <a:pt x="1520" y="3014"/>
                    <a:pt x="1478" y="3021"/>
                    <a:pt x="1435" y="3021"/>
                  </a:cubicBezTo>
                  <a:cubicBezTo>
                    <a:pt x="1283" y="3021"/>
                    <a:pt x="1131" y="2929"/>
                    <a:pt x="1070" y="2783"/>
                  </a:cubicBezTo>
                  <a:lnTo>
                    <a:pt x="226" y="654"/>
                  </a:lnTo>
                  <a:cubicBezTo>
                    <a:pt x="158" y="458"/>
                    <a:pt x="246" y="232"/>
                    <a:pt x="442" y="153"/>
                  </a:cubicBezTo>
                  <a:cubicBezTo>
                    <a:pt x="491" y="144"/>
                    <a:pt x="540" y="134"/>
                    <a:pt x="579" y="134"/>
                  </a:cubicBezTo>
                  <a:close/>
                  <a:moveTo>
                    <a:pt x="580" y="0"/>
                  </a:moveTo>
                  <a:cubicBezTo>
                    <a:pt x="517" y="0"/>
                    <a:pt x="454" y="12"/>
                    <a:pt x="393" y="36"/>
                  </a:cubicBezTo>
                  <a:cubicBezTo>
                    <a:pt x="128" y="144"/>
                    <a:pt x="1" y="438"/>
                    <a:pt x="108" y="703"/>
                  </a:cubicBezTo>
                  <a:lnTo>
                    <a:pt x="952" y="2833"/>
                  </a:lnTo>
                  <a:cubicBezTo>
                    <a:pt x="1021" y="3029"/>
                    <a:pt x="1207" y="3156"/>
                    <a:pt x="1423" y="3156"/>
                  </a:cubicBezTo>
                  <a:cubicBezTo>
                    <a:pt x="1492" y="3156"/>
                    <a:pt x="1551" y="3147"/>
                    <a:pt x="1610" y="3117"/>
                  </a:cubicBezTo>
                  <a:cubicBezTo>
                    <a:pt x="1875" y="3019"/>
                    <a:pt x="2003" y="2715"/>
                    <a:pt x="1894" y="2460"/>
                  </a:cubicBezTo>
                  <a:lnTo>
                    <a:pt x="1061" y="321"/>
                  </a:lnTo>
                  <a:cubicBezTo>
                    <a:pt x="1011" y="193"/>
                    <a:pt x="913" y="95"/>
                    <a:pt x="786" y="46"/>
                  </a:cubicBezTo>
                  <a:cubicBezTo>
                    <a:pt x="719" y="15"/>
                    <a:pt x="649" y="0"/>
                    <a:pt x="580" y="0"/>
                  </a:cubicBezTo>
                  <a:close/>
                </a:path>
              </a:pathLst>
            </a:custGeom>
            <a:solidFill>
              <a:srgbClr val="000000"/>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107;p2"/>
            <p:cNvSpPr/>
            <p:nvPr/>
          </p:nvSpPr>
          <p:spPr>
            <a:xfrm>
              <a:off x="5943600" y="1339675"/>
              <a:ext cx="71650" cy="51500"/>
            </a:xfrm>
            <a:custGeom>
              <a:avLst/>
              <a:gdLst/>
              <a:ahLst/>
              <a:cxnLst/>
              <a:rect l="l" t="t" r="r" b="b"/>
              <a:pathLst>
                <a:path w="2866" h="2060" extrusionOk="0">
                  <a:moveTo>
                    <a:pt x="2363" y="1"/>
                  </a:moveTo>
                  <a:cubicBezTo>
                    <a:pt x="2281" y="1"/>
                    <a:pt x="2196" y="22"/>
                    <a:pt x="2120" y="68"/>
                  </a:cubicBezTo>
                  <a:lnTo>
                    <a:pt x="275" y="1246"/>
                  </a:lnTo>
                  <a:cubicBezTo>
                    <a:pt x="59" y="1373"/>
                    <a:pt x="0" y="1647"/>
                    <a:pt x="137" y="1854"/>
                  </a:cubicBezTo>
                  <a:cubicBezTo>
                    <a:pt x="216" y="1991"/>
                    <a:pt x="364" y="2060"/>
                    <a:pt x="510" y="2060"/>
                  </a:cubicBezTo>
                  <a:cubicBezTo>
                    <a:pt x="589" y="2060"/>
                    <a:pt x="678" y="2040"/>
                    <a:pt x="746" y="1991"/>
                  </a:cubicBezTo>
                  <a:lnTo>
                    <a:pt x="2601" y="823"/>
                  </a:lnTo>
                  <a:cubicBezTo>
                    <a:pt x="2807" y="686"/>
                    <a:pt x="2865" y="411"/>
                    <a:pt x="2738" y="205"/>
                  </a:cubicBezTo>
                  <a:cubicBezTo>
                    <a:pt x="2656" y="72"/>
                    <a:pt x="2512" y="1"/>
                    <a:pt x="2363" y="1"/>
                  </a:cubicBezTo>
                  <a:close/>
                </a:path>
              </a:pathLst>
            </a:custGeom>
            <a:solidFill>
              <a:srgbClr val="FFF497"/>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108;p2"/>
            <p:cNvSpPr/>
            <p:nvPr/>
          </p:nvSpPr>
          <p:spPr>
            <a:xfrm>
              <a:off x="5941875" y="1337950"/>
              <a:ext cx="75325" cy="54950"/>
            </a:xfrm>
            <a:custGeom>
              <a:avLst/>
              <a:gdLst/>
              <a:ahLst/>
              <a:cxnLst/>
              <a:rect l="l" t="t" r="r" b="b"/>
              <a:pathLst>
                <a:path w="3013" h="2198" extrusionOk="0">
                  <a:moveTo>
                    <a:pt x="2434" y="137"/>
                  </a:moveTo>
                  <a:cubicBezTo>
                    <a:pt x="2552" y="137"/>
                    <a:pt x="2679" y="196"/>
                    <a:pt x="2748" y="314"/>
                  </a:cubicBezTo>
                  <a:cubicBezTo>
                    <a:pt x="2866" y="490"/>
                    <a:pt x="2807" y="726"/>
                    <a:pt x="2631" y="833"/>
                  </a:cubicBezTo>
                  <a:lnTo>
                    <a:pt x="786" y="2011"/>
                  </a:lnTo>
                  <a:cubicBezTo>
                    <a:pt x="725" y="2048"/>
                    <a:pt x="656" y="2066"/>
                    <a:pt x="587" y="2066"/>
                  </a:cubicBezTo>
                  <a:cubicBezTo>
                    <a:pt x="456" y="2066"/>
                    <a:pt x="326" y="2003"/>
                    <a:pt x="256" y="1893"/>
                  </a:cubicBezTo>
                  <a:cubicBezTo>
                    <a:pt x="148" y="1716"/>
                    <a:pt x="197" y="1481"/>
                    <a:pt x="374" y="1363"/>
                  </a:cubicBezTo>
                  <a:lnTo>
                    <a:pt x="2228" y="196"/>
                  </a:lnTo>
                  <a:cubicBezTo>
                    <a:pt x="2287" y="157"/>
                    <a:pt x="2365" y="137"/>
                    <a:pt x="2434" y="137"/>
                  </a:cubicBezTo>
                  <a:close/>
                  <a:moveTo>
                    <a:pt x="2430" y="1"/>
                  </a:moveTo>
                  <a:cubicBezTo>
                    <a:pt x="2337" y="1"/>
                    <a:pt x="2243" y="26"/>
                    <a:pt x="2160" y="78"/>
                  </a:cubicBezTo>
                  <a:lnTo>
                    <a:pt x="305" y="1256"/>
                  </a:lnTo>
                  <a:cubicBezTo>
                    <a:pt x="69" y="1402"/>
                    <a:pt x="1" y="1727"/>
                    <a:pt x="148" y="1962"/>
                  </a:cubicBezTo>
                  <a:cubicBezTo>
                    <a:pt x="246" y="2109"/>
                    <a:pt x="403" y="2198"/>
                    <a:pt x="579" y="2198"/>
                  </a:cubicBezTo>
                  <a:cubicBezTo>
                    <a:pt x="677" y="2198"/>
                    <a:pt x="766" y="2168"/>
                    <a:pt x="854" y="2119"/>
                  </a:cubicBezTo>
                  <a:lnTo>
                    <a:pt x="2709" y="942"/>
                  </a:lnTo>
                  <a:cubicBezTo>
                    <a:pt x="2945" y="794"/>
                    <a:pt x="3013" y="480"/>
                    <a:pt x="2866" y="235"/>
                  </a:cubicBezTo>
                  <a:cubicBezTo>
                    <a:pt x="2765" y="83"/>
                    <a:pt x="2598" y="1"/>
                    <a:pt x="2430" y="1"/>
                  </a:cubicBezTo>
                  <a:close/>
                </a:path>
              </a:pathLst>
            </a:custGeom>
            <a:solidFill>
              <a:srgbClr val="000000"/>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109;p2"/>
            <p:cNvSpPr/>
            <p:nvPr/>
          </p:nvSpPr>
          <p:spPr>
            <a:xfrm>
              <a:off x="5843500" y="1398350"/>
              <a:ext cx="65275" cy="78200"/>
            </a:xfrm>
            <a:custGeom>
              <a:avLst/>
              <a:gdLst/>
              <a:ahLst/>
              <a:cxnLst/>
              <a:rect l="l" t="t" r="r" b="b"/>
              <a:pathLst>
                <a:path w="2611" h="3128" extrusionOk="0">
                  <a:moveTo>
                    <a:pt x="509" y="1"/>
                  </a:moveTo>
                  <a:cubicBezTo>
                    <a:pt x="421" y="1"/>
                    <a:pt x="332" y="28"/>
                    <a:pt x="255" y="86"/>
                  </a:cubicBezTo>
                  <a:cubicBezTo>
                    <a:pt x="50" y="233"/>
                    <a:pt x="0" y="508"/>
                    <a:pt x="148" y="704"/>
                  </a:cubicBezTo>
                  <a:lnTo>
                    <a:pt x="1738" y="2931"/>
                  </a:lnTo>
                  <a:cubicBezTo>
                    <a:pt x="1826" y="3059"/>
                    <a:pt x="1963" y="3128"/>
                    <a:pt x="2100" y="3128"/>
                  </a:cubicBezTo>
                  <a:cubicBezTo>
                    <a:pt x="2189" y="3128"/>
                    <a:pt x="2287" y="3099"/>
                    <a:pt x="2366" y="3040"/>
                  </a:cubicBezTo>
                  <a:cubicBezTo>
                    <a:pt x="2562" y="2892"/>
                    <a:pt x="2611" y="2617"/>
                    <a:pt x="2464" y="2421"/>
                  </a:cubicBezTo>
                  <a:lnTo>
                    <a:pt x="874" y="194"/>
                  </a:lnTo>
                  <a:cubicBezTo>
                    <a:pt x="784" y="68"/>
                    <a:pt x="647" y="1"/>
                    <a:pt x="509" y="1"/>
                  </a:cubicBezTo>
                  <a:close/>
                </a:path>
              </a:pathLst>
            </a:custGeom>
            <a:solidFill>
              <a:srgbClr val="FFF497"/>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110;p2"/>
            <p:cNvSpPr/>
            <p:nvPr/>
          </p:nvSpPr>
          <p:spPr>
            <a:xfrm>
              <a:off x="5843000" y="1396800"/>
              <a:ext cx="66275" cy="81225"/>
            </a:xfrm>
            <a:custGeom>
              <a:avLst/>
              <a:gdLst/>
              <a:ahLst/>
              <a:cxnLst/>
              <a:rect l="l" t="t" r="r" b="b"/>
              <a:pathLst>
                <a:path w="2651" h="3249" extrusionOk="0">
                  <a:moveTo>
                    <a:pt x="531" y="128"/>
                  </a:moveTo>
                  <a:cubicBezTo>
                    <a:pt x="648" y="128"/>
                    <a:pt x="766" y="187"/>
                    <a:pt x="835" y="295"/>
                  </a:cubicBezTo>
                  <a:lnTo>
                    <a:pt x="2434" y="2522"/>
                  </a:lnTo>
                  <a:cubicBezTo>
                    <a:pt x="2493" y="2601"/>
                    <a:pt x="2513" y="2699"/>
                    <a:pt x="2493" y="2797"/>
                  </a:cubicBezTo>
                  <a:cubicBezTo>
                    <a:pt x="2484" y="2905"/>
                    <a:pt x="2425" y="2993"/>
                    <a:pt x="2346" y="3052"/>
                  </a:cubicBezTo>
                  <a:cubicBezTo>
                    <a:pt x="2283" y="3097"/>
                    <a:pt x="2209" y="3118"/>
                    <a:pt x="2134" y="3118"/>
                  </a:cubicBezTo>
                  <a:cubicBezTo>
                    <a:pt x="2012" y="3118"/>
                    <a:pt x="1890" y="3062"/>
                    <a:pt x="1817" y="2964"/>
                  </a:cubicBezTo>
                  <a:lnTo>
                    <a:pt x="227" y="727"/>
                  </a:lnTo>
                  <a:cubicBezTo>
                    <a:pt x="158" y="648"/>
                    <a:pt x="138" y="550"/>
                    <a:pt x="158" y="452"/>
                  </a:cubicBezTo>
                  <a:cubicBezTo>
                    <a:pt x="177" y="344"/>
                    <a:pt x="227" y="265"/>
                    <a:pt x="305" y="206"/>
                  </a:cubicBezTo>
                  <a:cubicBezTo>
                    <a:pt x="374" y="158"/>
                    <a:pt x="452" y="128"/>
                    <a:pt x="531" y="128"/>
                  </a:cubicBezTo>
                  <a:close/>
                  <a:moveTo>
                    <a:pt x="535" y="0"/>
                  </a:moveTo>
                  <a:cubicBezTo>
                    <a:pt x="431" y="0"/>
                    <a:pt x="326" y="32"/>
                    <a:pt x="236" y="99"/>
                  </a:cubicBezTo>
                  <a:cubicBezTo>
                    <a:pt x="118" y="177"/>
                    <a:pt x="50" y="295"/>
                    <a:pt x="31" y="422"/>
                  </a:cubicBezTo>
                  <a:cubicBezTo>
                    <a:pt x="1" y="560"/>
                    <a:pt x="31" y="697"/>
                    <a:pt x="118" y="805"/>
                  </a:cubicBezTo>
                  <a:lnTo>
                    <a:pt x="1708" y="3033"/>
                  </a:lnTo>
                  <a:cubicBezTo>
                    <a:pt x="1806" y="3170"/>
                    <a:pt x="1954" y="3248"/>
                    <a:pt x="2120" y="3248"/>
                  </a:cubicBezTo>
                  <a:cubicBezTo>
                    <a:pt x="2229" y="3248"/>
                    <a:pt x="2336" y="3219"/>
                    <a:pt x="2425" y="3161"/>
                  </a:cubicBezTo>
                  <a:cubicBezTo>
                    <a:pt x="2532" y="3072"/>
                    <a:pt x="2602" y="2954"/>
                    <a:pt x="2631" y="2827"/>
                  </a:cubicBezTo>
                  <a:cubicBezTo>
                    <a:pt x="2650" y="2690"/>
                    <a:pt x="2621" y="2552"/>
                    <a:pt x="2543" y="2444"/>
                  </a:cubicBezTo>
                  <a:lnTo>
                    <a:pt x="943" y="217"/>
                  </a:lnTo>
                  <a:cubicBezTo>
                    <a:pt x="848" y="75"/>
                    <a:pt x="693" y="0"/>
                    <a:pt x="535" y="0"/>
                  </a:cubicBezTo>
                  <a:close/>
                </a:path>
              </a:pathLst>
            </a:custGeom>
            <a:solidFill>
              <a:srgbClr val="000000"/>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111;p2"/>
            <p:cNvSpPr/>
            <p:nvPr/>
          </p:nvSpPr>
          <p:spPr>
            <a:xfrm>
              <a:off x="5946525" y="1403825"/>
              <a:ext cx="72650" cy="61700"/>
            </a:xfrm>
            <a:custGeom>
              <a:avLst/>
              <a:gdLst/>
              <a:ahLst/>
              <a:cxnLst/>
              <a:rect l="l" t="t" r="r" b="b"/>
              <a:pathLst>
                <a:path w="2906" h="2468" extrusionOk="0">
                  <a:moveTo>
                    <a:pt x="2405" y="1"/>
                  </a:moveTo>
                  <a:cubicBezTo>
                    <a:pt x="2306" y="1"/>
                    <a:pt x="2206" y="34"/>
                    <a:pt x="2120" y="102"/>
                  </a:cubicBezTo>
                  <a:lnTo>
                    <a:pt x="217" y="1672"/>
                  </a:lnTo>
                  <a:cubicBezTo>
                    <a:pt x="31" y="1829"/>
                    <a:pt x="1" y="2114"/>
                    <a:pt x="158" y="2300"/>
                  </a:cubicBezTo>
                  <a:cubicBezTo>
                    <a:pt x="247" y="2409"/>
                    <a:pt x="374" y="2467"/>
                    <a:pt x="502" y="2467"/>
                  </a:cubicBezTo>
                  <a:cubicBezTo>
                    <a:pt x="600" y="2467"/>
                    <a:pt x="698" y="2428"/>
                    <a:pt x="786" y="2359"/>
                  </a:cubicBezTo>
                  <a:lnTo>
                    <a:pt x="2690" y="789"/>
                  </a:lnTo>
                  <a:cubicBezTo>
                    <a:pt x="2876" y="632"/>
                    <a:pt x="2905" y="357"/>
                    <a:pt x="2748" y="161"/>
                  </a:cubicBezTo>
                  <a:cubicBezTo>
                    <a:pt x="2660" y="56"/>
                    <a:pt x="2534" y="1"/>
                    <a:pt x="2405" y="1"/>
                  </a:cubicBezTo>
                  <a:close/>
                </a:path>
              </a:pathLst>
            </a:custGeom>
            <a:solidFill>
              <a:srgbClr val="FFF497"/>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112;p2"/>
            <p:cNvSpPr/>
            <p:nvPr/>
          </p:nvSpPr>
          <p:spPr>
            <a:xfrm>
              <a:off x="5946050" y="1402175"/>
              <a:ext cx="75075" cy="64825"/>
            </a:xfrm>
            <a:custGeom>
              <a:avLst/>
              <a:gdLst/>
              <a:ahLst/>
              <a:cxnLst/>
              <a:rect l="l" t="t" r="r" b="b"/>
              <a:pathLst>
                <a:path w="3003" h="2593" extrusionOk="0">
                  <a:moveTo>
                    <a:pt x="2424" y="129"/>
                  </a:moveTo>
                  <a:cubicBezTo>
                    <a:pt x="2434" y="129"/>
                    <a:pt x="2453" y="139"/>
                    <a:pt x="2464" y="139"/>
                  </a:cubicBezTo>
                  <a:cubicBezTo>
                    <a:pt x="2562" y="148"/>
                    <a:pt x="2660" y="198"/>
                    <a:pt x="2719" y="276"/>
                  </a:cubicBezTo>
                  <a:cubicBezTo>
                    <a:pt x="2856" y="433"/>
                    <a:pt x="2826" y="669"/>
                    <a:pt x="2669" y="806"/>
                  </a:cubicBezTo>
                  <a:lnTo>
                    <a:pt x="756" y="2376"/>
                  </a:lnTo>
                  <a:cubicBezTo>
                    <a:pt x="691" y="2432"/>
                    <a:pt x="606" y="2460"/>
                    <a:pt x="519" y="2460"/>
                  </a:cubicBezTo>
                  <a:cubicBezTo>
                    <a:pt x="409" y="2460"/>
                    <a:pt x="298" y="2415"/>
                    <a:pt x="226" y="2327"/>
                  </a:cubicBezTo>
                  <a:cubicBezTo>
                    <a:pt x="157" y="2248"/>
                    <a:pt x="128" y="2150"/>
                    <a:pt x="138" y="2043"/>
                  </a:cubicBezTo>
                  <a:cubicBezTo>
                    <a:pt x="148" y="1945"/>
                    <a:pt x="196" y="1856"/>
                    <a:pt x="275" y="1788"/>
                  </a:cubicBezTo>
                  <a:lnTo>
                    <a:pt x="2189" y="218"/>
                  </a:lnTo>
                  <a:cubicBezTo>
                    <a:pt x="2257" y="168"/>
                    <a:pt x="2336" y="129"/>
                    <a:pt x="2424" y="129"/>
                  </a:cubicBezTo>
                  <a:close/>
                  <a:moveTo>
                    <a:pt x="2431" y="0"/>
                  </a:moveTo>
                  <a:cubicBezTo>
                    <a:pt x="2310" y="0"/>
                    <a:pt x="2197" y="40"/>
                    <a:pt x="2100" y="119"/>
                  </a:cubicBezTo>
                  <a:lnTo>
                    <a:pt x="196" y="1689"/>
                  </a:lnTo>
                  <a:cubicBezTo>
                    <a:pt x="89" y="1777"/>
                    <a:pt x="20" y="1895"/>
                    <a:pt x="10" y="2033"/>
                  </a:cubicBezTo>
                  <a:cubicBezTo>
                    <a:pt x="0" y="2170"/>
                    <a:pt x="39" y="2307"/>
                    <a:pt x="128" y="2405"/>
                  </a:cubicBezTo>
                  <a:cubicBezTo>
                    <a:pt x="226" y="2523"/>
                    <a:pt x="364" y="2592"/>
                    <a:pt x="521" y="2592"/>
                  </a:cubicBezTo>
                  <a:cubicBezTo>
                    <a:pt x="638" y="2592"/>
                    <a:pt x="756" y="2553"/>
                    <a:pt x="844" y="2475"/>
                  </a:cubicBezTo>
                  <a:lnTo>
                    <a:pt x="2748" y="904"/>
                  </a:lnTo>
                  <a:cubicBezTo>
                    <a:pt x="2974" y="728"/>
                    <a:pt x="3003" y="404"/>
                    <a:pt x="2817" y="188"/>
                  </a:cubicBezTo>
                  <a:cubicBezTo>
                    <a:pt x="2738" y="80"/>
                    <a:pt x="2610" y="21"/>
                    <a:pt x="2473" y="2"/>
                  </a:cubicBezTo>
                  <a:cubicBezTo>
                    <a:pt x="2459" y="1"/>
                    <a:pt x="2445" y="0"/>
                    <a:pt x="2431" y="0"/>
                  </a:cubicBezTo>
                  <a:close/>
                </a:path>
              </a:pathLst>
            </a:custGeom>
            <a:solidFill>
              <a:srgbClr val="000000"/>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113;p2"/>
            <p:cNvSpPr/>
            <p:nvPr/>
          </p:nvSpPr>
          <p:spPr>
            <a:xfrm>
              <a:off x="5780700" y="1449650"/>
              <a:ext cx="61350" cy="54625"/>
            </a:xfrm>
            <a:custGeom>
              <a:avLst/>
              <a:gdLst/>
              <a:ahLst/>
              <a:cxnLst/>
              <a:rect l="l" t="t" r="r" b="b"/>
              <a:pathLst>
                <a:path w="2454" h="2185" extrusionOk="0">
                  <a:moveTo>
                    <a:pt x="1955" y="0"/>
                  </a:moveTo>
                  <a:cubicBezTo>
                    <a:pt x="1850" y="0"/>
                    <a:pt x="1744" y="38"/>
                    <a:pt x="1659" y="114"/>
                  </a:cubicBezTo>
                  <a:lnTo>
                    <a:pt x="207" y="1409"/>
                  </a:lnTo>
                  <a:cubicBezTo>
                    <a:pt x="20" y="1566"/>
                    <a:pt x="0" y="1851"/>
                    <a:pt x="167" y="2037"/>
                  </a:cubicBezTo>
                  <a:cubicBezTo>
                    <a:pt x="255" y="2135"/>
                    <a:pt x="383" y="2185"/>
                    <a:pt x="501" y="2185"/>
                  </a:cubicBezTo>
                  <a:cubicBezTo>
                    <a:pt x="609" y="2185"/>
                    <a:pt x="717" y="2146"/>
                    <a:pt x="795" y="2077"/>
                  </a:cubicBezTo>
                  <a:lnTo>
                    <a:pt x="2257" y="781"/>
                  </a:lnTo>
                  <a:cubicBezTo>
                    <a:pt x="2434" y="615"/>
                    <a:pt x="2453" y="330"/>
                    <a:pt x="2287" y="153"/>
                  </a:cubicBezTo>
                  <a:cubicBezTo>
                    <a:pt x="2202" y="52"/>
                    <a:pt x="2079" y="0"/>
                    <a:pt x="1955" y="0"/>
                  </a:cubicBezTo>
                  <a:close/>
                </a:path>
              </a:pathLst>
            </a:custGeom>
            <a:solidFill>
              <a:srgbClr val="FFF497"/>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114;p2"/>
            <p:cNvSpPr/>
            <p:nvPr/>
          </p:nvSpPr>
          <p:spPr>
            <a:xfrm>
              <a:off x="5780200" y="1448050"/>
              <a:ext cx="62350" cy="57950"/>
            </a:xfrm>
            <a:custGeom>
              <a:avLst/>
              <a:gdLst/>
              <a:ahLst/>
              <a:cxnLst/>
              <a:rect l="l" t="t" r="r" b="b"/>
              <a:pathLst>
                <a:path w="2494" h="2318" extrusionOk="0">
                  <a:moveTo>
                    <a:pt x="1973" y="129"/>
                  </a:moveTo>
                  <a:cubicBezTo>
                    <a:pt x="2081" y="129"/>
                    <a:pt x="2189" y="178"/>
                    <a:pt x="2258" y="256"/>
                  </a:cubicBezTo>
                  <a:cubicBezTo>
                    <a:pt x="2395" y="413"/>
                    <a:pt x="2386" y="659"/>
                    <a:pt x="2228" y="797"/>
                  </a:cubicBezTo>
                  <a:lnTo>
                    <a:pt x="776" y="2092"/>
                  </a:lnTo>
                  <a:cubicBezTo>
                    <a:pt x="704" y="2150"/>
                    <a:pt x="614" y="2180"/>
                    <a:pt x="524" y="2180"/>
                  </a:cubicBezTo>
                  <a:cubicBezTo>
                    <a:pt x="417" y="2180"/>
                    <a:pt x="311" y="2138"/>
                    <a:pt x="236" y="2053"/>
                  </a:cubicBezTo>
                  <a:cubicBezTo>
                    <a:pt x="168" y="1984"/>
                    <a:pt x="138" y="1885"/>
                    <a:pt x="138" y="1778"/>
                  </a:cubicBezTo>
                  <a:cubicBezTo>
                    <a:pt x="148" y="1680"/>
                    <a:pt x="197" y="1591"/>
                    <a:pt x="266" y="1523"/>
                  </a:cubicBezTo>
                  <a:lnTo>
                    <a:pt x="1728" y="227"/>
                  </a:lnTo>
                  <a:cubicBezTo>
                    <a:pt x="1797" y="158"/>
                    <a:pt x="1885" y="129"/>
                    <a:pt x="1973" y="129"/>
                  </a:cubicBezTo>
                  <a:close/>
                  <a:moveTo>
                    <a:pt x="1976" y="1"/>
                  </a:moveTo>
                  <a:cubicBezTo>
                    <a:pt x="1855" y="1"/>
                    <a:pt x="1735" y="43"/>
                    <a:pt x="1640" y="129"/>
                  </a:cubicBezTo>
                  <a:lnTo>
                    <a:pt x="177" y="1425"/>
                  </a:lnTo>
                  <a:cubicBezTo>
                    <a:pt x="79" y="1512"/>
                    <a:pt x="20" y="1640"/>
                    <a:pt x="11" y="1778"/>
                  </a:cubicBezTo>
                  <a:cubicBezTo>
                    <a:pt x="1" y="1915"/>
                    <a:pt x="50" y="2042"/>
                    <a:pt x="138" y="2141"/>
                  </a:cubicBezTo>
                  <a:cubicBezTo>
                    <a:pt x="236" y="2249"/>
                    <a:pt x="373" y="2317"/>
                    <a:pt x="521" y="2317"/>
                  </a:cubicBezTo>
                  <a:cubicBezTo>
                    <a:pt x="648" y="2317"/>
                    <a:pt x="766" y="2268"/>
                    <a:pt x="864" y="2190"/>
                  </a:cubicBezTo>
                  <a:lnTo>
                    <a:pt x="2316" y="895"/>
                  </a:lnTo>
                  <a:cubicBezTo>
                    <a:pt x="2415" y="806"/>
                    <a:pt x="2484" y="679"/>
                    <a:pt x="2484" y="541"/>
                  </a:cubicBezTo>
                  <a:cubicBezTo>
                    <a:pt x="2493" y="404"/>
                    <a:pt x="2454" y="276"/>
                    <a:pt x="2356" y="168"/>
                  </a:cubicBezTo>
                  <a:cubicBezTo>
                    <a:pt x="2256" y="58"/>
                    <a:pt x="2116" y="1"/>
                    <a:pt x="1976" y="1"/>
                  </a:cubicBezTo>
                  <a:close/>
                </a:path>
              </a:pathLst>
            </a:custGeom>
            <a:solidFill>
              <a:srgbClr val="000000"/>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 name="Google Shape;115;p2"/>
            <p:cNvSpPr/>
            <p:nvPr/>
          </p:nvSpPr>
          <p:spPr>
            <a:xfrm>
              <a:off x="5865825" y="1483975"/>
              <a:ext cx="51550" cy="72325"/>
            </a:xfrm>
            <a:custGeom>
              <a:avLst/>
              <a:gdLst/>
              <a:ahLst/>
              <a:cxnLst/>
              <a:rect l="l" t="t" r="r" b="b"/>
              <a:pathLst>
                <a:path w="2062" h="2893" extrusionOk="0">
                  <a:moveTo>
                    <a:pt x="500" y="0"/>
                  </a:moveTo>
                  <a:cubicBezTo>
                    <a:pt x="434" y="0"/>
                    <a:pt x="367" y="15"/>
                    <a:pt x="305" y="46"/>
                  </a:cubicBezTo>
                  <a:cubicBezTo>
                    <a:pt x="89" y="164"/>
                    <a:pt x="1" y="439"/>
                    <a:pt x="118" y="655"/>
                  </a:cubicBezTo>
                  <a:lnTo>
                    <a:pt x="1159" y="2657"/>
                  </a:lnTo>
                  <a:cubicBezTo>
                    <a:pt x="1237" y="2804"/>
                    <a:pt x="1394" y="2892"/>
                    <a:pt x="1551" y="2892"/>
                  </a:cubicBezTo>
                  <a:cubicBezTo>
                    <a:pt x="1630" y="2892"/>
                    <a:pt x="1698" y="2873"/>
                    <a:pt x="1757" y="2843"/>
                  </a:cubicBezTo>
                  <a:cubicBezTo>
                    <a:pt x="1983" y="2725"/>
                    <a:pt x="2061" y="2460"/>
                    <a:pt x="1953" y="2245"/>
                  </a:cubicBezTo>
                  <a:lnTo>
                    <a:pt x="904" y="243"/>
                  </a:lnTo>
                  <a:cubicBezTo>
                    <a:pt x="820" y="89"/>
                    <a:pt x="662" y="0"/>
                    <a:pt x="500" y="0"/>
                  </a:cubicBezTo>
                  <a:close/>
                </a:path>
              </a:pathLst>
            </a:custGeom>
            <a:solidFill>
              <a:srgbClr val="FFF497"/>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116;p2"/>
            <p:cNvSpPr/>
            <p:nvPr/>
          </p:nvSpPr>
          <p:spPr>
            <a:xfrm>
              <a:off x="5865350" y="1482325"/>
              <a:ext cx="52525" cy="75675"/>
            </a:xfrm>
            <a:custGeom>
              <a:avLst/>
              <a:gdLst/>
              <a:ahLst/>
              <a:cxnLst/>
              <a:rect l="l" t="t" r="r" b="b"/>
              <a:pathLst>
                <a:path w="2101" h="3027" extrusionOk="0">
                  <a:moveTo>
                    <a:pt x="530" y="132"/>
                  </a:moveTo>
                  <a:cubicBezTo>
                    <a:pt x="667" y="132"/>
                    <a:pt x="795" y="211"/>
                    <a:pt x="864" y="338"/>
                  </a:cubicBezTo>
                  <a:lnTo>
                    <a:pt x="1913" y="2340"/>
                  </a:lnTo>
                  <a:cubicBezTo>
                    <a:pt x="1963" y="2428"/>
                    <a:pt x="1963" y="2526"/>
                    <a:pt x="1933" y="2625"/>
                  </a:cubicBezTo>
                  <a:cubicBezTo>
                    <a:pt x="1904" y="2723"/>
                    <a:pt x="1845" y="2801"/>
                    <a:pt x="1747" y="2850"/>
                  </a:cubicBezTo>
                  <a:cubicBezTo>
                    <a:pt x="1694" y="2879"/>
                    <a:pt x="1637" y="2893"/>
                    <a:pt x="1579" y="2893"/>
                  </a:cubicBezTo>
                  <a:cubicBezTo>
                    <a:pt x="1442" y="2893"/>
                    <a:pt x="1305" y="2817"/>
                    <a:pt x="1237" y="2693"/>
                  </a:cubicBezTo>
                  <a:lnTo>
                    <a:pt x="196" y="691"/>
                  </a:lnTo>
                  <a:cubicBezTo>
                    <a:pt x="147" y="603"/>
                    <a:pt x="137" y="495"/>
                    <a:pt x="167" y="397"/>
                  </a:cubicBezTo>
                  <a:cubicBezTo>
                    <a:pt x="196" y="299"/>
                    <a:pt x="265" y="220"/>
                    <a:pt x="353" y="171"/>
                  </a:cubicBezTo>
                  <a:cubicBezTo>
                    <a:pt x="412" y="141"/>
                    <a:pt x="471" y="132"/>
                    <a:pt x="530" y="132"/>
                  </a:cubicBezTo>
                  <a:close/>
                  <a:moveTo>
                    <a:pt x="533" y="1"/>
                  </a:moveTo>
                  <a:cubicBezTo>
                    <a:pt x="452" y="1"/>
                    <a:pt x="370" y="21"/>
                    <a:pt x="294" y="63"/>
                  </a:cubicBezTo>
                  <a:cubicBezTo>
                    <a:pt x="167" y="122"/>
                    <a:pt x="79" y="230"/>
                    <a:pt x="39" y="357"/>
                  </a:cubicBezTo>
                  <a:cubicBezTo>
                    <a:pt x="0" y="485"/>
                    <a:pt x="9" y="632"/>
                    <a:pt x="79" y="750"/>
                  </a:cubicBezTo>
                  <a:lnTo>
                    <a:pt x="1119" y="2752"/>
                  </a:lnTo>
                  <a:cubicBezTo>
                    <a:pt x="1207" y="2919"/>
                    <a:pt x="1383" y="3027"/>
                    <a:pt x="1570" y="3027"/>
                  </a:cubicBezTo>
                  <a:cubicBezTo>
                    <a:pt x="1658" y="3027"/>
                    <a:pt x="1737" y="3007"/>
                    <a:pt x="1815" y="2968"/>
                  </a:cubicBezTo>
                  <a:cubicBezTo>
                    <a:pt x="1933" y="2899"/>
                    <a:pt x="2022" y="2791"/>
                    <a:pt x="2061" y="2664"/>
                  </a:cubicBezTo>
                  <a:cubicBezTo>
                    <a:pt x="2100" y="2536"/>
                    <a:pt x="2090" y="2399"/>
                    <a:pt x="2031" y="2271"/>
                  </a:cubicBezTo>
                  <a:lnTo>
                    <a:pt x="981" y="279"/>
                  </a:lnTo>
                  <a:cubicBezTo>
                    <a:pt x="893" y="102"/>
                    <a:pt x="715" y="1"/>
                    <a:pt x="533" y="1"/>
                  </a:cubicBezTo>
                  <a:close/>
                </a:path>
              </a:pathLst>
            </a:custGeom>
            <a:solidFill>
              <a:srgbClr val="000000"/>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117;p2"/>
            <p:cNvSpPr/>
            <p:nvPr/>
          </p:nvSpPr>
          <p:spPr>
            <a:xfrm>
              <a:off x="5979900" y="1488650"/>
              <a:ext cx="67725" cy="62975"/>
            </a:xfrm>
            <a:custGeom>
              <a:avLst/>
              <a:gdLst/>
              <a:ahLst/>
              <a:cxnLst/>
              <a:rect l="l" t="t" r="r" b="b"/>
              <a:pathLst>
                <a:path w="2709" h="2519" extrusionOk="0">
                  <a:moveTo>
                    <a:pt x="514" y="0"/>
                  </a:moveTo>
                  <a:cubicBezTo>
                    <a:pt x="369" y="0"/>
                    <a:pt x="224" y="70"/>
                    <a:pt x="138" y="193"/>
                  </a:cubicBezTo>
                  <a:cubicBezTo>
                    <a:pt x="0" y="399"/>
                    <a:pt x="59" y="674"/>
                    <a:pt x="266" y="811"/>
                  </a:cubicBezTo>
                  <a:cubicBezTo>
                    <a:pt x="874" y="1223"/>
                    <a:pt x="1404" y="1733"/>
                    <a:pt x="1836" y="2332"/>
                  </a:cubicBezTo>
                  <a:cubicBezTo>
                    <a:pt x="1924" y="2450"/>
                    <a:pt x="2061" y="2518"/>
                    <a:pt x="2199" y="2518"/>
                  </a:cubicBezTo>
                  <a:cubicBezTo>
                    <a:pt x="2287" y="2518"/>
                    <a:pt x="2385" y="2489"/>
                    <a:pt x="2464" y="2430"/>
                  </a:cubicBezTo>
                  <a:cubicBezTo>
                    <a:pt x="2660" y="2293"/>
                    <a:pt x="2709" y="2008"/>
                    <a:pt x="2562" y="1812"/>
                  </a:cubicBezTo>
                  <a:cubicBezTo>
                    <a:pt x="2061" y="1125"/>
                    <a:pt x="1463" y="546"/>
                    <a:pt x="756" y="75"/>
                  </a:cubicBezTo>
                  <a:cubicBezTo>
                    <a:pt x="684" y="24"/>
                    <a:pt x="599" y="0"/>
                    <a:pt x="514" y="0"/>
                  </a:cubicBezTo>
                  <a:close/>
                </a:path>
              </a:pathLst>
            </a:custGeom>
            <a:solidFill>
              <a:srgbClr val="FFF497"/>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118;p2"/>
            <p:cNvSpPr/>
            <p:nvPr/>
          </p:nvSpPr>
          <p:spPr>
            <a:xfrm>
              <a:off x="5978200" y="1487050"/>
              <a:ext cx="69925" cy="66300"/>
            </a:xfrm>
            <a:custGeom>
              <a:avLst/>
              <a:gdLst/>
              <a:ahLst/>
              <a:cxnLst/>
              <a:rect l="l" t="t" r="r" b="b"/>
              <a:pathLst>
                <a:path w="2797" h="2652" extrusionOk="0">
                  <a:moveTo>
                    <a:pt x="579" y="129"/>
                  </a:moveTo>
                  <a:cubicBezTo>
                    <a:pt x="657" y="129"/>
                    <a:pt x="726" y="149"/>
                    <a:pt x="795" y="198"/>
                  </a:cubicBezTo>
                  <a:cubicBezTo>
                    <a:pt x="1481" y="659"/>
                    <a:pt x="2080" y="1238"/>
                    <a:pt x="2571" y="1915"/>
                  </a:cubicBezTo>
                  <a:cubicBezTo>
                    <a:pt x="2630" y="1994"/>
                    <a:pt x="2659" y="2092"/>
                    <a:pt x="2639" y="2200"/>
                  </a:cubicBezTo>
                  <a:cubicBezTo>
                    <a:pt x="2630" y="2298"/>
                    <a:pt x="2571" y="2386"/>
                    <a:pt x="2493" y="2445"/>
                  </a:cubicBezTo>
                  <a:cubicBezTo>
                    <a:pt x="2428" y="2491"/>
                    <a:pt x="2351" y="2513"/>
                    <a:pt x="2274" y="2513"/>
                  </a:cubicBezTo>
                  <a:cubicBezTo>
                    <a:pt x="2154" y="2513"/>
                    <a:pt x="2035" y="2459"/>
                    <a:pt x="1963" y="2357"/>
                  </a:cubicBezTo>
                  <a:cubicBezTo>
                    <a:pt x="1521" y="1758"/>
                    <a:pt x="981" y="1238"/>
                    <a:pt x="363" y="826"/>
                  </a:cubicBezTo>
                  <a:cubicBezTo>
                    <a:pt x="196" y="708"/>
                    <a:pt x="147" y="473"/>
                    <a:pt x="265" y="296"/>
                  </a:cubicBezTo>
                  <a:cubicBezTo>
                    <a:pt x="324" y="218"/>
                    <a:pt x="402" y="159"/>
                    <a:pt x="510" y="139"/>
                  </a:cubicBezTo>
                  <a:cubicBezTo>
                    <a:pt x="530" y="129"/>
                    <a:pt x="559" y="129"/>
                    <a:pt x="579" y="129"/>
                  </a:cubicBezTo>
                  <a:close/>
                  <a:moveTo>
                    <a:pt x="585" y="0"/>
                  </a:moveTo>
                  <a:cubicBezTo>
                    <a:pt x="551" y="0"/>
                    <a:pt x="516" y="4"/>
                    <a:pt x="481" y="11"/>
                  </a:cubicBezTo>
                  <a:cubicBezTo>
                    <a:pt x="343" y="31"/>
                    <a:pt x="236" y="110"/>
                    <a:pt x="157" y="227"/>
                  </a:cubicBezTo>
                  <a:cubicBezTo>
                    <a:pt x="0" y="463"/>
                    <a:pt x="59" y="777"/>
                    <a:pt x="294" y="934"/>
                  </a:cubicBezTo>
                  <a:cubicBezTo>
                    <a:pt x="903" y="1337"/>
                    <a:pt x="1423" y="1847"/>
                    <a:pt x="1854" y="2436"/>
                  </a:cubicBezTo>
                  <a:cubicBezTo>
                    <a:pt x="1953" y="2573"/>
                    <a:pt x="2100" y="2651"/>
                    <a:pt x="2267" y="2651"/>
                  </a:cubicBezTo>
                  <a:cubicBezTo>
                    <a:pt x="2375" y="2651"/>
                    <a:pt x="2482" y="2612"/>
                    <a:pt x="2571" y="2553"/>
                  </a:cubicBezTo>
                  <a:cubicBezTo>
                    <a:pt x="2679" y="2475"/>
                    <a:pt x="2748" y="2347"/>
                    <a:pt x="2777" y="2220"/>
                  </a:cubicBezTo>
                  <a:cubicBezTo>
                    <a:pt x="2796" y="2082"/>
                    <a:pt x="2757" y="1945"/>
                    <a:pt x="2679" y="1837"/>
                  </a:cubicBezTo>
                  <a:cubicBezTo>
                    <a:pt x="2179" y="1150"/>
                    <a:pt x="1570" y="561"/>
                    <a:pt x="864" y="90"/>
                  </a:cubicBezTo>
                  <a:cubicBezTo>
                    <a:pt x="783" y="31"/>
                    <a:pt x="686" y="0"/>
                    <a:pt x="585" y="0"/>
                  </a:cubicBezTo>
                  <a:close/>
                </a:path>
              </a:pathLst>
            </a:custGeom>
            <a:solidFill>
              <a:srgbClr val="000000"/>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 name="Google Shape;119;p2"/>
            <p:cNvSpPr/>
            <p:nvPr/>
          </p:nvSpPr>
          <p:spPr>
            <a:xfrm>
              <a:off x="5609700" y="1468150"/>
              <a:ext cx="71175" cy="75625"/>
            </a:xfrm>
            <a:custGeom>
              <a:avLst/>
              <a:gdLst/>
              <a:ahLst/>
              <a:cxnLst/>
              <a:rect l="l" t="t" r="r" b="b"/>
              <a:pathLst>
                <a:path w="2847" h="3025" extrusionOk="0">
                  <a:moveTo>
                    <a:pt x="2355" y="0"/>
                  </a:moveTo>
                  <a:cubicBezTo>
                    <a:pt x="2249" y="0"/>
                    <a:pt x="2144" y="37"/>
                    <a:pt x="2062" y="110"/>
                  </a:cubicBezTo>
                  <a:cubicBezTo>
                    <a:pt x="1325" y="767"/>
                    <a:pt x="678" y="1513"/>
                    <a:pt x="138" y="2337"/>
                  </a:cubicBezTo>
                  <a:cubicBezTo>
                    <a:pt x="1" y="2544"/>
                    <a:pt x="60" y="2819"/>
                    <a:pt x="265" y="2956"/>
                  </a:cubicBezTo>
                  <a:cubicBezTo>
                    <a:pt x="334" y="3005"/>
                    <a:pt x="422" y="3024"/>
                    <a:pt x="511" y="3024"/>
                  </a:cubicBezTo>
                  <a:cubicBezTo>
                    <a:pt x="648" y="3024"/>
                    <a:pt x="795" y="2956"/>
                    <a:pt x="874" y="2828"/>
                  </a:cubicBezTo>
                  <a:cubicBezTo>
                    <a:pt x="1375" y="2073"/>
                    <a:pt x="1973" y="1376"/>
                    <a:pt x="2650" y="778"/>
                  </a:cubicBezTo>
                  <a:cubicBezTo>
                    <a:pt x="2836" y="610"/>
                    <a:pt x="2847" y="336"/>
                    <a:pt x="2690" y="150"/>
                  </a:cubicBezTo>
                  <a:cubicBezTo>
                    <a:pt x="2600" y="49"/>
                    <a:pt x="2477" y="0"/>
                    <a:pt x="2355" y="0"/>
                  </a:cubicBezTo>
                  <a:close/>
                </a:path>
              </a:pathLst>
            </a:custGeom>
            <a:solidFill>
              <a:srgbClr val="FFF497"/>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 name="Google Shape;120;p2"/>
            <p:cNvSpPr/>
            <p:nvPr/>
          </p:nvSpPr>
          <p:spPr>
            <a:xfrm>
              <a:off x="5609225" y="1466450"/>
              <a:ext cx="73625" cy="79050"/>
            </a:xfrm>
            <a:custGeom>
              <a:avLst/>
              <a:gdLst/>
              <a:ahLst/>
              <a:cxnLst/>
              <a:rect l="l" t="t" r="r" b="b"/>
              <a:pathLst>
                <a:path w="2945" h="3162" extrusionOk="0">
                  <a:moveTo>
                    <a:pt x="2375" y="129"/>
                  </a:moveTo>
                  <a:cubicBezTo>
                    <a:pt x="2473" y="129"/>
                    <a:pt x="2581" y="178"/>
                    <a:pt x="2659" y="257"/>
                  </a:cubicBezTo>
                  <a:cubicBezTo>
                    <a:pt x="2797" y="414"/>
                    <a:pt x="2787" y="659"/>
                    <a:pt x="2630" y="796"/>
                  </a:cubicBezTo>
                  <a:cubicBezTo>
                    <a:pt x="1943" y="1405"/>
                    <a:pt x="1344" y="2102"/>
                    <a:pt x="844" y="2857"/>
                  </a:cubicBezTo>
                  <a:cubicBezTo>
                    <a:pt x="775" y="2964"/>
                    <a:pt x="649" y="3027"/>
                    <a:pt x="521" y="3027"/>
                  </a:cubicBezTo>
                  <a:cubicBezTo>
                    <a:pt x="449" y="3027"/>
                    <a:pt x="377" y="3007"/>
                    <a:pt x="314" y="2965"/>
                  </a:cubicBezTo>
                  <a:cubicBezTo>
                    <a:pt x="236" y="2906"/>
                    <a:pt x="177" y="2828"/>
                    <a:pt x="157" y="2730"/>
                  </a:cubicBezTo>
                  <a:cubicBezTo>
                    <a:pt x="138" y="2621"/>
                    <a:pt x="157" y="2523"/>
                    <a:pt x="206" y="2435"/>
                  </a:cubicBezTo>
                  <a:cubicBezTo>
                    <a:pt x="746" y="1620"/>
                    <a:pt x="1394" y="885"/>
                    <a:pt x="2120" y="227"/>
                  </a:cubicBezTo>
                  <a:cubicBezTo>
                    <a:pt x="2188" y="168"/>
                    <a:pt x="2286" y="129"/>
                    <a:pt x="2375" y="129"/>
                  </a:cubicBezTo>
                  <a:close/>
                  <a:moveTo>
                    <a:pt x="2376" y="1"/>
                  </a:moveTo>
                  <a:cubicBezTo>
                    <a:pt x="2254" y="1"/>
                    <a:pt x="2131" y="43"/>
                    <a:pt x="2031" y="129"/>
                  </a:cubicBezTo>
                  <a:cubicBezTo>
                    <a:pt x="1296" y="787"/>
                    <a:pt x="648" y="1542"/>
                    <a:pt x="98" y="2366"/>
                  </a:cubicBezTo>
                  <a:cubicBezTo>
                    <a:pt x="20" y="2484"/>
                    <a:pt x="0" y="2621"/>
                    <a:pt x="29" y="2749"/>
                  </a:cubicBezTo>
                  <a:cubicBezTo>
                    <a:pt x="49" y="2887"/>
                    <a:pt x="127" y="3004"/>
                    <a:pt x="245" y="3073"/>
                  </a:cubicBezTo>
                  <a:cubicBezTo>
                    <a:pt x="324" y="3132"/>
                    <a:pt x="422" y="3161"/>
                    <a:pt x="530" y="3161"/>
                  </a:cubicBezTo>
                  <a:cubicBezTo>
                    <a:pt x="697" y="3161"/>
                    <a:pt x="854" y="3073"/>
                    <a:pt x="952" y="2935"/>
                  </a:cubicBezTo>
                  <a:cubicBezTo>
                    <a:pt x="1453" y="2180"/>
                    <a:pt x="2041" y="1493"/>
                    <a:pt x="2718" y="894"/>
                  </a:cubicBezTo>
                  <a:cubicBezTo>
                    <a:pt x="2924" y="708"/>
                    <a:pt x="2944" y="384"/>
                    <a:pt x="2757" y="168"/>
                  </a:cubicBezTo>
                  <a:cubicBezTo>
                    <a:pt x="2657" y="58"/>
                    <a:pt x="2517" y="1"/>
                    <a:pt x="2376" y="1"/>
                  </a:cubicBezTo>
                  <a:close/>
                </a:path>
              </a:pathLst>
            </a:custGeom>
            <a:solidFill>
              <a:srgbClr val="000000"/>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121;p2"/>
            <p:cNvSpPr/>
            <p:nvPr/>
          </p:nvSpPr>
          <p:spPr>
            <a:xfrm>
              <a:off x="5514275" y="1486750"/>
              <a:ext cx="64550" cy="69775"/>
            </a:xfrm>
            <a:custGeom>
              <a:avLst/>
              <a:gdLst/>
              <a:ahLst/>
              <a:cxnLst/>
              <a:rect l="l" t="t" r="r" b="b"/>
              <a:pathLst>
                <a:path w="2582" h="2791" extrusionOk="0">
                  <a:moveTo>
                    <a:pt x="497" y="1"/>
                  </a:moveTo>
                  <a:cubicBezTo>
                    <a:pt x="397" y="1"/>
                    <a:pt x="297" y="33"/>
                    <a:pt x="216" y="102"/>
                  </a:cubicBezTo>
                  <a:cubicBezTo>
                    <a:pt x="20" y="259"/>
                    <a:pt x="0" y="544"/>
                    <a:pt x="157" y="730"/>
                  </a:cubicBezTo>
                  <a:lnTo>
                    <a:pt x="1737" y="2634"/>
                  </a:lnTo>
                  <a:cubicBezTo>
                    <a:pt x="1825" y="2742"/>
                    <a:pt x="1953" y="2791"/>
                    <a:pt x="2081" y="2791"/>
                  </a:cubicBezTo>
                  <a:cubicBezTo>
                    <a:pt x="2179" y="2791"/>
                    <a:pt x="2277" y="2762"/>
                    <a:pt x="2365" y="2693"/>
                  </a:cubicBezTo>
                  <a:cubicBezTo>
                    <a:pt x="2552" y="2536"/>
                    <a:pt x="2581" y="2251"/>
                    <a:pt x="2424" y="2065"/>
                  </a:cubicBezTo>
                  <a:lnTo>
                    <a:pt x="844" y="161"/>
                  </a:lnTo>
                  <a:cubicBezTo>
                    <a:pt x="755" y="56"/>
                    <a:pt x="626" y="1"/>
                    <a:pt x="497" y="1"/>
                  </a:cubicBezTo>
                  <a:close/>
                </a:path>
              </a:pathLst>
            </a:custGeom>
            <a:solidFill>
              <a:srgbClr val="FFF497"/>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 name="Google Shape;122;p2"/>
            <p:cNvSpPr/>
            <p:nvPr/>
          </p:nvSpPr>
          <p:spPr>
            <a:xfrm>
              <a:off x="5513775" y="1485075"/>
              <a:ext cx="65525" cy="73175"/>
            </a:xfrm>
            <a:custGeom>
              <a:avLst/>
              <a:gdLst/>
              <a:ahLst/>
              <a:cxnLst/>
              <a:rect l="l" t="t" r="r" b="b"/>
              <a:pathLst>
                <a:path w="2621" h="2927" extrusionOk="0">
                  <a:moveTo>
                    <a:pt x="550" y="140"/>
                  </a:moveTo>
                  <a:cubicBezTo>
                    <a:pt x="658" y="149"/>
                    <a:pt x="746" y="199"/>
                    <a:pt x="815" y="267"/>
                  </a:cubicBezTo>
                  <a:lnTo>
                    <a:pt x="2395" y="2171"/>
                  </a:lnTo>
                  <a:cubicBezTo>
                    <a:pt x="2523" y="2328"/>
                    <a:pt x="2503" y="2573"/>
                    <a:pt x="2346" y="2711"/>
                  </a:cubicBezTo>
                  <a:cubicBezTo>
                    <a:pt x="2279" y="2765"/>
                    <a:pt x="2193" y="2791"/>
                    <a:pt x="2108" y="2791"/>
                  </a:cubicBezTo>
                  <a:cubicBezTo>
                    <a:pt x="1994" y="2791"/>
                    <a:pt x="1879" y="2746"/>
                    <a:pt x="1806" y="2661"/>
                  </a:cubicBezTo>
                  <a:lnTo>
                    <a:pt x="227" y="758"/>
                  </a:lnTo>
                  <a:cubicBezTo>
                    <a:pt x="158" y="679"/>
                    <a:pt x="128" y="581"/>
                    <a:pt x="138" y="483"/>
                  </a:cubicBezTo>
                  <a:cubicBezTo>
                    <a:pt x="148" y="375"/>
                    <a:pt x="197" y="287"/>
                    <a:pt x="275" y="218"/>
                  </a:cubicBezTo>
                  <a:cubicBezTo>
                    <a:pt x="344" y="169"/>
                    <a:pt x="432" y="140"/>
                    <a:pt x="521" y="140"/>
                  </a:cubicBezTo>
                  <a:close/>
                  <a:moveTo>
                    <a:pt x="527" y="1"/>
                  </a:moveTo>
                  <a:cubicBezTo>
                    <a:pt x="404" y="1"/>
                    <a:pt x="284" y="41"/>
                    <a:pt x="187" y="120"/>
                  </a:cubicBezTo>
                  <a:cubicBezTo>
                    <a:pt x="89" y="208"/>
                    <a:pt x="20" y="336"/>
                    <a:pt x="11" y="463"/>
                  </a:cubicBezTo>
                  <a:cubicBezTo>
                    <a:pt x="1" y="601"/>
                    <a:pt x="40" y="738"/>
                    <a:pt x="128" y="846"/>
                  </a:cubicBezTo>
                  <a:lnTo>
                    <a:pt x="1708" y="2740"/>
                  </a:lnTo>
                  <a:cubicBezTo>
                    <a:pt x="1806" y="2858"/>
                    <a:pt x="1943" y="2927"/>
                    <a:pt x="2101" y="2927"/>
                  </a:cubicBezTo>
                  <a:cubicBezTo>
                    <a:pt x="2218" y="2927"/>
                    <a:pt x="2336" y="2888"/>
                    <a:pt x="2425" y="2809"/>
                  </a:cubicBezTo>
                  <a:cubicBezTo>
                    <a:pt x="2532" y="2720"/>
                    <a:pt x="2591" y="2593"/>
                    <a:pt x="2611" y="2465"/>
                  </a:cubicBezTo>
                  <a:cubicBezTo>
                    <a:pt x="2621" y="2328"/>
                    <a:pt x="2582" y="2190"/>
                    <a:pt x="2493" y="2083"/>
                  </a:cubicBezTo>
                  <a:lnTo>
                    <a:pt x="914" y="189"/>
                  </a:lnTo>
                  <a:cubicBezTo>
                    <a:pt x="825" y="81"/>
                    <a:pt x="698" y="22"/>
                    <a:pt x="570" y="2"/>
                  </a:cubicBezTo>
                  <a:cubicBezTo>
                    <a:pt x="555" y="1"/>
                    <a:pt x="541" y="1"/>
                    <a:pt x="527" y="1"/>
                  </a:cubicBezTo>
                  <a:close/>
                </a:path>
              </a:pathLst>
            </a:custGeom>
            <a:solidFill>
              <a:srgbClr val="000000"/>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 name="Google Shape;123;p2"/>
            <p:cNvSpPr/>
            <p:nvPr/>
          </p:nvSpPr>
          <p:spPr>
            <a:xfrm>
              <a:off x="5437000" y="1473575"/>
              <a:ext cx="53250" cy="60150"/>
            </a:xfrm>
            <a:custGeom>
              <a:avLst/>
              <a:gdLst/>
              <a:ahLst/>
              <a:cxnLst/>
              <a:rect l="l" t="t" r="r" b="b"/>
              <a:pathLst>
                <a:path w="2130" h="2406" extrusionOk="0">
                  <a:moveTo>
                    <a:pt x="1621" y="0"/>
                  </a:moveTo>
                  <a:cubicBezTo>
                    <a:pt x="1485" y="0"/>
                    <a:pt x="1353" y="61"/>
                    <a:pt x="1266" y="177"/>
                  </a:cubicBezTo>
                  <a:lnTo>
                    <a:pt x="147" y="1699"/>
                  </a:lnTo>
                  <a:cubicBezTo>
                    <a:pt x="0" y="1895"/>
                    <a:pt x="40" y="2170"/>
                    <a:pt x="236" y="2317"/>
                  </a:cubicBezTo>
                  <a:cubicBezTo>
                    <a:pt x="314" y="2376"/>
                    <a:pt x="413" y="2405"/>
                    <a:pt x="500" y="2405"/>
                  </a:cubicBezTo>
                  <a:cubicBezTo>
                    <a:pt x="638" y="2405"/>
                    <a:pt x="775" y="2347"/>
                    <a:pt x="864" y="2229"/>
                  </a:cubicBezTo>
                  <a:lnTo>
                    <a:pt x="1983" y="718"/>
                  </a:lnTo>
                  <a:cubicBezTo>
                    <a:pt x="2129" y="511"/>
                    <a:pt x="2090" y="236"/>
                    <a:pt x="1894" y="90"/>
                  </a:cubicBezTo>
                  <a:cubicBezTo>
                    <a:pt x="1810" y="29"/>
                    <a:pt x="1714" y="0"/>
                    <a:pt x="1621" y="0"/>
                  </a:cubicBezTo>
                  <a:close/>
                </a:path>
              </a:pathLst>
            </a:custGeom>
            <a:solidFill>
              <a:srgbClr val="FFF497"/>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 name="Google Shape;124;p2"/>
            <p:cNvSpPr/>
            <p:nvPr/>
          </p:nvSpPr>
          <p:spPr>
            <a:xfrm>
              <a:off x="5436250" y="1471975"/>
              <a:ext cx="54500" cy="63450"/>
            </a:xfrm>
            <a:custGeom>
              <a:avLst/>
              <a:gdLst/>
              <a:ahLst/>
              <a:cxnLst/>
              <a:rect l="l" t="t" r="r" b="b"/>
              <a:pathLst>
                <a:path w="2180" h="2538" extrusionOk="0">
                  <a:moveTo>
                    <a:pt x="1659" y="134"/>
                  </a:moveTo>
                  <a:cubicBezTo>
                    <a:pt x="1738" y="134"/>
                    <a:pt x="1816" y="154"/>
                    <a:pt x="1885" y="202"/>
                  </a:cubicBezTo>
                  <a:cubicBezTo>
                    <a:pt x="1963" y="271"/>
                    <a:pt x="2013" y="359"/>
                    <a:pt x="2032" y="457"/>
                  </a:cubicBezTo>
                  <a:cubicBezTo>
                    <a:pt x="2042" y="555"/>
                    <a:pt x="2022" y="654"/>
                    <a:pt x="1963" y="742"/>
                  </a:cubicBezTo>
                  <a:lnTo>
                    <a:pt x="835" y="2254"/>
                  </a:lnTo>
                  <a:cubicBezTo>
                    <a:pt x="764" y="2349"/>
                    <a:pt x="646" y="2401"/>
                    <a:pt x="526" y="2401"/>
                  </a:cubicBezTo>
                  <a:cubicBezTo>
                    <a:pt x="449" y="2401"/>
                    <a:pt x="371" y="2379"/>
                    <a:pt x="305" y="2332"/>
                  </a:cubicBezTo>
                  <a:cubicBezTo>
                    <a:pt x="227" y="2273"/>
                    <a:pt x="168" y="2184"/>
                    <a:pt x="158" y="2077"/>
                  </a:cubicBezTo>
                  <a:cubicBezTo>
                    <a:pt x="138" y="1979"/>
                    <a:pt x="168" y="1881"/>
                    <a:pt x="227" y="1802"/>
                  </a:cubicBezTo>
                  <a:lnTo>
                    <a:pt x="1345" y="281"/>
                  </a:lnTo>
                  <a:cubicBezTo>
                    <a:pt x="1414" y="202"/>
                    <a:pt x="1502" y="154"/>
                    <a:pt x="1600" y="134"/>
                  </a:cubicBezTo>
                  <a:close/>
                  <a:moveTo>
                    <a:pt x="1660" y="0"/>
                  </a:moveTo>
                  <a:cubicBezTo>
                    <a:pt x="1634" y="0"/>
                    <a:pt x="1608" y="2"/>
                    <a:pt x="1581" y="6"/>
                  </a:cubicBezTo>
                  <a:cubicBezTo>
                    <a:pt x="1443" y="26"/>
                    <a:pt x="1326" y="95"/>
                    <a:pt x="1247" y="202"/>
                  </a:cubicBezTo>
                  <a:lnTo>
                    <a:pt x="118" y="1724"/>
                  </a:lnTo>
                  <a:cubicBezTo>
                    <a:pt x="40" y="1831"/>
                    <a:pt x="1" y="1969"/>
                    <a:pt x="30" y="2097"/>
                  </a:cubicBezTo>
                  <a:cubicBezTo>
                    <a:pt x="50" y="2234"/>
                    <a:pt x="118" y="2352"/>
                    <a:pt x="227" y="2440"/>
                  </a:cubicBezTo>
                  <a:cubicBezTo>
                    <a:pt x="315" y="2498"/>
                    <a:pt x="423" y="2538"/>
                    <a:pt x="530" y="2538"/>
                  </a:cubicBezTo>
                  <a:cubicBezTo>
                    <a:pt x="687" y="2538"/>
                    <a:pt x="844" y="2459"/>
                    <a:pt x="943" y="2332"/>
                  </a:cubicBezTo>
                  <a:lnTo>
                    <a:pt x="2061" y="821"/>
                  </a:lnTo>
                  <a:cubicBezTo>
                    <a:pt x="2150" y="703"/>
                    <a:pt x="2179" y="575"/>
                    <a:pt x="2159" y="438"/>
                  </a:cubicBezTo>
                  <a:cubicBezTo>
                    <a:pt x="2140" y="300"/>
                    <a:pt x="2072" y="183"/>
                    <a:pt x="1963" y="104"/>
                  </a:cubicBezTo>
                  <a:cubicBezTo>
                    <a:pt x="1868" y="33"/>
                    <a:pt x="1768" y="0"/>
                    <a:pt x="1660" y="0"/>
                  </a:cubicBezTo>
                  <a:close/>
                </a:path>
              </a:pathLst>
            </a:custGeom>
            <a:solidFill>
              <a:srgbClr val="000000"/>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 name="Google Shape;125;p2"/>
            <p:cNvSpPr/>
            <p:nvPr/>
          </p:nvSpPr>
          <p:spPr>
            <a:xfrm>
              <a:off x="5468400" y="1578025"/>
              <a:ext cx="74125" cy="48425"/>
            </a:xfrm>
            <a:custGeom>
              <a:avLst/>
              <a:gdLst/>
              <a:ahLst/>
              <a:cxnLst/>
              <a:rect l="l" t="t" r="r" b="b"/>
              <a:pathLst>
                <a:path w="2965" h="1937" extrusionOk="0">
                  <a:moveTo>
                    <a:pt x="507" y="0"/>
                  </a:moveTo>
                  <a:cubicBezTo>
                    <a:pt x="371" y="0"/>
                    <a:pt x="236" y="62"/>
                    <a:pt x="147" y="180"/>
                  </a:cubicBezTo>
                  <a:cubicBezTo>
                    <a:pt x="0" y="376"/>
                    <a:pt x="40" y="651"/>
                    <a:pt x="236" y="798"/>
                  </a:cubicBezTo>
                  <a:cubicBezTo>
                    <a:pt x="873" y="1270"/>
                    <a:pt x="1571" y="1642"/>
                    <a:pt x="2306" y="1917"/>
                  </a:cubicBezTo>
                  <a:cubicBezTo>
                    <a:pt x="2356" y="1927"/>
                    <a:pt x="2414" y="1937"/>
                    <a:pt x="2463" y="1937"/>
                  </a:cubicBezTo>
                  <a:cubicBezTo>
                    <a:pt x="2640" y="1937"/>
                    <a:pt x="2816" y="1828"/>
                    <a:pt x="2875" y="1642"/>
                  </a:cubicBezTo>
                  <a:cubicBezTo>
                    <a:pt x="2964" y="1416"/>
                    <a:pt x="2846" y="1161"/>
                    <a:pt x="2611" y="1073"/>
                  </a:cubicBezTo>
                  <a:cubicBezTo>
                    <a:pt x="1953" y="838"/>
                    <a:pt x="1335" y="504"/>
                    <a:pt x="766" y="82"/>
                  </a:cubicBezTo>
                  <a:cubicBezTo>
                    <a:pt x="688" y="27"/>
                    <a:pt x="597" y="0"/>
                    <a:pt x="507" y="0"/>
                  </a:cubicBezTo>
                  <a:close/>
                </a:path>
              </a:pathLst>
            </a:custGeom>
            <a:solidFill>
              <a:srgbClr val="FFF497"/>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126;p2"/>
            <p:cNvSpPr/>
            <p:nvPr/>
          </p:nvSpPr>
          <p:spPr>
            <a:xfrm>
              <a:off x="5467650" y="1576350"/>
              <a:ext cx="76575" cy="51825"/>
            </a:xfrm>
            <a:custGeom>
              <a:avLst/>
              <a:gdLst/>
              <a:ahLst/>
              <a:cxnLst/>
              <a:rect l="l" t="t" r="r" b="b"/>
              <a:pathLst>
                <a:path w="3063" h="2073" extrusionOk="0">
                  <a:moveTo>
                    <a:pt x="531" y="129"/>
                  </a:moveTo>
                  <a:cubicBezTo>
                    <a:pt x="609" y="129"/>
                    <a:pt x="688" y="159"/>
                    <a:pt x="757" y="208"/>
                  </a:cubicBezTo>
                  <a:cubicBezTo>
                    <a:pt x="1326" y="630"/>
                    <a:pt x="1954" y="964"/>
                    <a:pt x="2621" y="1199"/>
                  </a:cubicBezTo>
                  <a:cubicBezTo>
                    <a:pt x="2817" y="1278"/>
                    <a:pt x="2916" y="1494"/>
                    <a:pt x="2846" y="1690"/>
                  </a:cubicBezTo>
                  <a:cubicBezTo>
                    <a:pt x="2793" y="1844"/>
                    <a:pt x="2642" y="1937"/>
                    <a:pt x="2490" y="1937"/>
                  </a:cubicBezTo>
                  <a:cubicBezTo>
                    <a:pt x="2448" y="1937"/>
                    <a:pt x="2406" y="1930"/>
                    <a:pt x="2366" y="1915"/>
                  </a:cubicBezTo>
                  <a:cubicBezTo>
                    <a:pt x="1630" y="1651"/>
                    <a:pt x="933" y="1287"/>
                    <a:pt x="305" y="816"/>
                  </a:cubicBezTo>
                  <a:cubicBezTo>
                    <a:pt x="227" y="757"/>
                    <a:pt x="168" y="669"/>
                    <a:pt x="158" y="571"/>
                  </a:cubicBezTo>
                  <a:cubicBezTo>
                    <a:pt x="138" y="463"/>
                    <a:pt x="168" y="365"/>
                    <a:pt x="227" y="286"/>
                  </a:cubicBezTo>
                  <a:cubicBezTo>
                    <a:pt x="305" y="188"/>
                    <a:pt x="413" y="129"/>
                    <a:pt x="531" y="129"/>
                  </a:cubicBezTo>
                  <a:close/>
                  <a:moveTo>
                    <a:pt x="533" y="1"/>
                  </a:moveTo>
                  <a:cubicBezTo>
                    <a:pt x="375" y="1"/>
                    <a:pt x="219" y="73"/>
                    <a:pt x="118" y="208"/>
                  </a:cubicBezTo>
                  <a:cubicBezTo>
                    <a:pt x="40" y="316"/>
                    <a:pt x="1" y="453"/>
                    <a:pt x="30" y="591"/>
                  </a:cubicBezTo>
                  <a:cubicBezTo>
                    <a:pt x="50" y="718"/>
                    <a:pt x="118" y="836"/>
                    <a:pt x="227" y="924"/>
                  </a:cubicBezTo>
                  <a:cubicBezTo>
                    <a:pt x="864" y="1395"/>
                    <a:pt x="1571" y="1768"/>
                    <a:pt x="2317" y="2043"/>
                  </a:cubicBezTo>
                  <a:cubicBezTo>
                    <a:pt x="2375" y="2063"/>
                    <a:pt x="2434" y="2072"/>
                    <a:pt x="2493" y="2072"/>
                  </a:cubicBezTo>
                  <a:cubicBezTo>
                    <a:pt x="2709" y="2072"/>
                    <a:pt x="2896" y="1935"/>
                    <a:pt x="2974" y="1738"/>
                  </a:cubicBezTo>
                  <a:cubicBezTo>
                    <a:pt x="3062" y="1464"/>
                    <a:pt x="2925" y="1179"/>
                    <a:pt x="2660" y="1081"/>
                  </a:cubicBezTo>
                  <a:cubicBezTo>
                    <a:pt x="2013" y="846"/>
                    <a:pt x="1394" y="512"/>
                    <a:pt x="835" y="100"/>
                  </a:cubicBezTo>
                  <a:cubicBezTo>
                    <a:pt x="744" y="33"/>
                    <a:pt x="638" y="1"/>
                    <a:pt x="533" y="1"/>
                  </a:cubicBezTo>
                  <a:close/>
                </a:path>
              </a:pathLst>
            </a:custGeom>
            <a:solidFill>
              <a:srgbClr val="000000"/>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127;p2"/>
            <p:cNvSpPr/>
            <p:nvPr/>
          </p:nvSpPr>
          <p:spPr>
            <a:xfrm>
              <a:off x="5554275" y="1573450"/>
              <a:ext cx="95925" cy="39275"/>
            </a:xfrm>
            <a:custGeom>
              <a:avLst/>
              <a:gdLst/>
              <a:ahLst/>
              <a:cxnLst/>
              <a:rect l="l" t="t" r="r" b="b"/>
              <a:pathLst>
                <a:path w="3837" h="1571" extrusionOk="0">
                  <a:moveTo>
                    <a:pt x="3330" y="0"/>
                  </a:moveTo>
                  <a:cubicBezTo>
                    <a:pt x="3299" y="0"/>
                    <a:pt x="3269" y="3"/>
                    <a:pt x="3238" y="10"/>
                  </a:cubicBezTo>
                  <a:lnTo>
                    <a:pt x="382" y="687"/>
                  </a:lnTo>
                  <a:cubicBezTo>
                    <a:pt x="147" y="746"/>
                    <a:pt x="0" y="991"/>
                    <a:pt x="49" y="1226"/>
                  </a:cubicBezTo>
                  <a:cubicBezTo>
                    <a:pt x="98" y="1433"/>
                    <a:pt x="284" y="1570"/>
                    <a:pt x="481" y="1570"/>
                  </a:cubicBezTo>
                  <a:cubicBezTo>
                    <a:pt x="520" y="1570"/>
                    <a:pt x="550" y="1570"/>
                    <a:pt x="589" y="1560"/>
                  </a:cubicBezTo>
                  <a:lnTo>
                    <a:pt x="3444" y="883"/>
                  </a:lnTo>
                  <a:cubicBezTo>
                    <a:pt x="3680" y="824"/>
                    <a:pt x="3837" y="579"/>
                    <a:pt x="3778" y="343"/>
                  </a:cubicBezTo>
                  <a:cubicBezTo>
                    <a:pt x="3726" y="138"/>
                    <a:pt x="3534" y="0"/>
                    <a:pt x="3330" y="0"/>
                  </a:cubicBezTo>
                  <a:close/>
                </a:path>
              </a:pathLst>
            </a:custGeom>
            <a:solidFill>
              <a:srgbClr val="FFF497"/>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128;p2"/>
            <p:cNvSpPr/>
            <p:nvPr/>
          </p:nvSpPr>
          <p:spPr>
            <a:xfrm>
              <a:off x="5553275" y="1571825"/>
              <a:ext cx="97900" cy="42600"/>
            </a:xfrm>
            <a:custGeom>
              <a:avLst/>
              <a:gdLst/>
              <a:ahLst/>
              <a:cxnLst/>
              <a:rect l="l" t="t" r="r" b="b"/>
              <a:pathLst>
                <a:path w="3916" h="1704" extrusionOk="0">
                  <a:moveTo>
                    <a:pt x="3386" y="133"/>
                  </a:moveTo>
                  <a:cubicBezTo>
                    <a:pt x="3553" y="133"/>
                    <a:pt x="3710" y="251"/>
                    <a:pt x="3749" y="428"/>
                  </a:cubicBezTo>
                  <a:cubicBezTo>
                    <a:pt x="3798" y="624"/>
                    <a:pt x="3671" y="831"/>
                    <a:pt x="3475" y="879"/>
                  </a:cubicBezTo>
                  <a:lnTo>
                    <a:pt x="609" y="1557"/>
                  </a:lnTo>
                  <a:cubicBezTo>
                    <a:pt x="590" y="1566"/>
                    <a:pt x="550" y="1566"/>
                    <a:pt x="521" y="1566"/>
                  </a:cubicBezTo>
                  <a:cubicBezTo>
                    <a:pt x="344" y="1566"/>
                    <a:pt x="197" y="1448"/>
                    <a:pt x="158" y="1282"/>
                  </a:cubicBezTo>
                  <a:cubicBezTo>
                    <a:pt x="108" y="1076"/>
                    <a:pt x="236" y="870"/>
                    <a:pt x="442" y="820"/>
                  </a:cubicBezTo>
                  <a:lnTo>
                    <a:pt x="3298" y="144"/>
                  </a:lnTo>
                  <a:cubicBezTo>
                    <a:pt x="3327" y="133"/>
                    <a:pt x="3357" y="133"/>
                    <a:pt x="3386" y="133"/>
                  </a:cubicBezTo>
                  <a:close/>
                  <a:moveTo>
                    <a:pt x="3388" y="1"/>
                  </a:moveTo>
                  <a:cubicBezTo>
                    <a:pt x="3349" y="1"/>
                    <a:pt x="3308" y="6"/>
                    <a:pt x="3268" y="16"/>
                  </a:cubicBezTo>
                  <a:lnTo>
                    <a:pt x="403" y="693"/>
                  </a:lnTo>
                  <a:cubicBezTo>
                    <a:pt x="276" y="722"/>
                    <a:pt x="158" y="801"/>
                    <a:pt x="89" y="919"/>
                  </a:cubicBezTo>
                  <a:cubicBezTo>
                    <a:pt x="20" y="1036"/>
                    <a:pt x="1" y="1174"/>
                    <a:pt x="30" y="1311"/>
                  </a:cubicBezTo>
                  <a:cubicBezTo>
                    <a:pt x="79" y="1537"/>
                    <a:pt x="285" y="1704"/>
                    <a:pt x="521" y="1704"/>
                  </a:cubicBezTo>
                  <a:cubicBezTo>
                    <a:pt x="570" y="1704"/>
                    <a:pt x="609" y="1694"/>
                    <a:pt x="648" y="1684"/>
                  </a:cubicBezTo>
                  <a:lnTo>
                    <a:pt x="3504" y="1007"/>
                  </a:lnTo>
                  <a:cubicBezTo>
                    <a:pt x="3632" y="977"/>
                    <a:pt x="3749" y="899"/>
                    <a:pt x="3818" y="781"/>
                  </a:cubicBezTo>
                  <a:cubicBezTo>
                    <a:pt x="3887" y="663"/>
                    <a:pt x="3916" y="526"/>
                    <a:pt x="3877" y="389"/>
                  </a:cubicBezTo>
                  <a:cubicBezTo>
                    <a:pt x="3826" y="163"/>
                    <a:pt x="3619" y="1"/>
                    <a:pt x="3388" y="1"/>
                  </a:cubicBezTo>
                  <a:close/>
                </a:path>
              </a:pathLst>
            </a:custGeom>
            <a:solidFill>
              <a:srgbClr val="000000"/>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129;p2"/>
            <p:cNvSpPr/>
            <p:nvPr/>
          </p:nvSpPr>
          <p:spPr>
            <a:xfrm>
              <a:off x="5695325" y="1502025"/>
              <a:ext cx="25300" cy="81000"/>
            </a:xfrm>
            <a:custGeom>
              <a:avLst/>
              <a:gdLst/>
              <a:ahLst/>
              <a:cxnLst/>
              <a:rect l="l" t="t" r="r" b="b"/>
              <a:pathLst>
                <a:path w="1012" h="3240" extrusionOk="0">
                  <a:moveTo>
                    <a:pt x="552" y="1"/>
                  </a:moveTo>
                  <a:cubicBezTo>
                    <a:pt x="315" y="1"/>
                    <a:pt x="118" y="184"/>
                    <a:pt x="109" y="424"/>
                  </a:cubicBezTo>
                  <a:lnTo>
                    <a:pt x="10" y="2779"/>
                  </a:lnTo>
                  <a:cubicBezTo>
                    <a:pt x="0" y="3024"/>
                    <a:pt x="187" y="3230"/>
                    <a:pt x="442" y="3239"/>
                  </a:cubicBezTo>
                  <a:lnTo>
                    <a:pt x="452" y="3239"/>
                  </a:lnTo>
                  <a:cubicBezTo>
                    <a:pt x="697" y="3239"/>
                    <a:pt x="894" y="3053"/>
                    <a:pt x="903" y="2818"/>
                  </a:cubicBezTo>
                  <a:lnTo>
                    <a:pt x="1001" y="463"/>
                  </a:lnTo>
                  <a:cubicBezTo>
                    <a:pt x="1011" y="217"/>
                    <a:pt x="825" y="11"/>
                    <a:pt x="569" y="1"/>
                  </a:cubicBezTo>
                  <a:cubicBezTo>
                    <a:pt x="563" y="1"/>
                    <a:pt x="557" y="1"/>
                    <a:pt x="552" y="1"/>
                  </a:cubicBezTo>
                  <a:close/>
                </a:path>
              </a:pathLst>
            </a:custGeom>
            <a:solidFill>
              <a:srgbClr val="FFF497"/>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130;p2"/>
            <p:cNvSpPr/>
            <p:nvPr/>
          </p:nvSpPr>
          <p:spPr>
            <a:xfrm>
              <a:off x="5693850" y="1500325"/>
              <a:ext cx="28250" cy="84425"/>
            </a:xfrm>
            <a:custGeom>
              <a:avLst/>
              <a:gdLst/>
              <a:ahLst/>
              <a:cxnLst/>
              <a:rect l="l" t="t" r="r" b="b"/>
              <a:pathLst>
                <a:path w="1130" h="3377" extrusionOk="0">
                  <a:moveTo>
                    <a:pt x="628" y="128"/>
                  </a:moveTo>
                  <a:cubicBezTo>
                    <a:pt x="726" y="138"/>
                    <a:pt x="825" y="177"/>
                    <a:pt x="894" y="256"/>
                  </a:cubicBezTo>
                  <a:cubicBezTo>
                    <a:pt x="962" y="324"/>
                    <a:pt x="1001" y="422"/>
                    <a:pt x="992" y="531"/>
                  </a:cubicBezTo>
                  <a:lnTo>
                    <a:pt x="894" y="2886"/>
                  </a:lnTo>
                  <a:cubicBezTo>
                    <a:pt x="884" y="3082"/>
                    <a:pt x="717" y="3249"/>
                    <a:pt x="511" y="3249"/>
                  </a:cubicBezTo>
                  <a:lnTo>
                    <a:pt x="501" y="3249"/>
                  </a:lnTo>
                  <a:cubicBezTo>
                    <a:pt x="393" y="3239"/>
                    <a:pt x="305" y="3200"/>
                    <a:pt x="236" y="3121"/>
                  </a:cubicBezTo>
                  <a:cubicBezTo>
                    <a:pt x="168" y="3052"/>
                    <a:pt x="128" y="2954"/>
                    <a:pt x="138" y="2847"/>
                  </a:cubicBezTo>
                  <a:lnTo>
                    <a:pt x="236" y="492"/>
                  </a:lnTo>
                  <a:cubicBezTo>
                    <a:pt x="246" y="295"/>
                    <a:pt x="412" y="128"/>
                    <a:pt x="619" y="128"/>
                  </a:cubicBezTo>
                  <a:close/>
                  <a:moveTo>
                    <a:pt x="619" y="1"/>
                  </a:moveTo>
                  <a:cubicBezTo>
                    <a:pt x="343" y="1"/>
                    <a:pt x="118" y="213"/>
                    <a:pt x="98" y="492"/>
                  </a:cubicBezTo>
                  <a:lnTo>
                    <a:pt x="0" y="2847"/>
                  </a:lnTo>
                  <a:cubicBezTo>
                    <a:pt x="0" y="2984"/>
                    <a:pt x="50" y="3111"/>
                    <a:pt x="138" y="3209"/>
                  </a:cubicBezTo>
                  <a:cubicBezTo>
                    <a:pt x="236" y="3318"/>
                    <a:pt x="354" y="3377"/>
                    <a:pt x="491" y="3377"/>
                  </a:cubicBezTo>
                  <a:lnTo>
                    <a:pt x="511" y="3377"/>
                  </a:lnTo>
                  <a:cubicBezTo>
                    <a:pt x="785" y="3377"/>
                    <a:pt x="1011" y="3161"/>
                    <a:pt x="1031" y="2886"/>
                  </a:cubicBezTo>
                  <a:lnTo>
                    <a:pt x="1129" y="531"/>
                  </a:lnTo>
                  <a:cubicBezTo>
                    <a:pt x="1129" y="393"/>
                    <a:pt x="1080" y="265"/>
                    <a:pt x="992" y="167"/>
                  </a:cubicBezTo>
                  <a:cubicBezTo>
                    <a:pt x="894" y="60"/>
                    <a:pt x="776" y="1"/>
                    <a:pt x="639" y="1"/>
                  </a:cubicBezTo>
                  <a:cubicBezTo>
                    <a:pt x="632" y="1"/>
                    <a:pt x="626" y="1"/>
                    <a:pt x="619" y="1"/>
                  </a:cubicBezTo>
                  <a:close/>
                </a:path>
              </a:pathLst>
            </a:custGeom>
            <a:solidFill>
              <a:srgbClr val="000000"/>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131;p2"/>
            <p:cNvSpPr/>
            <p:nvPr/>
          </p:nvSpPr>
          <p:spPr>
            <a:xfrm>
              <a:off x="5744150" y="1531750"/>
              <a:ext cx="77300" cy="87850"/>
            </a:xfrm>
            <a:custGeom>
              <a:avLst/>
              <a:gdLst/>
              <a:ahLst/>
              <a:cxnLst/>
              <a:rect l="l" t="t" r="r" b="b"/>
              <a:pathLst>
                <a:path w="3092" h="3514" extrusionOk="0">
                  <a:moveTo>
                    <a:pt x="495" y="0"/>
                  </a:moveTo>
                  <a:cubicBezTo>
                    <a:pt x="398" y="0"/>
                    <a:pt x="299" y="32"/>
                    <a:pt x="216" y="98"/>
                  </a:cubicBezTo>
                  <a:cubicBezTo>
                    <a:pt x="29" y="255"/>
                    <a:pt x="0" y="530"/>
                    <a:pt x="147" y="726"/>
                  </a:cubicBezTo>
                  <a:lnTo>
                    <a:pt x="2238" y="3346"/>
                  </a:lnTo>
                  <a:cubicBezTo>
                    <a:pt x="2326" y="3454"/>
                    <a:pt x="2454" y="3513"/>
                    <a:pt x="2591" y="3513"/>
                  </a:cubicBezTo>
                  <a:cubicBezTo>
                    <a:pt x="2689" y="3513"/>
                    <a:pt x="2787" y="3483"/>
                    <a:pt x="2866" y="3415"/>
                  </a:cubicBezTo>
                  <a:cubicBezTo>
                    <a:pt x="3062" y="3267"/>
                    <a:pt x="3091" y="2983"/>
                    <a:pt x="2934" y="2796"/>
                  </a:cubicBezTo>
                  <a:lnTo>
                    <a:pt x="844" y="166"/>
                  </a:lnTo>
                  <a:cubicBezTo>
                    <a:pt x="759" y="59"/>
                    <a:pt x="628" y="0"/>
                    <a:pt x="495" y="0"/>
                  </a:cubicBezTo>
                  <a:close/>
                </a:path>
              </a:pathLst>
            </a:custGeom>
            <a:solidFill>
              <a:srgbClr val="FFF497"/>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132;p2"/>
            <p:cNvSpPr/>
            <p:nvPr/>
          </p:nvSpPr>
          <p:spPr>
            <a:xfrm>
              <a:off x="5743400" y="1530150"/>
              <a:ext cx="78525" cy="91150"/>
            </a:xfrm>
            <a:custGeom>
              <a:avLst/>
              <a:gdLst/>
              <a:ahLst/>
              <a:cxnLst/>
              <a:rect l="l" t="t" r="r" b="b"/>
              <a:pathLst>
                <a:path w="3141" h="3646" extrusionOk="0">
                  <a:moveTo>
                    <a:pt x="570" y="132"/>
                  </a:moveTo>
                  <a:cubicBezTo>
                    <a:pt x="668" y="142"/>
                    <a:pt x="766" y="191"/>
                    <a:pt x="825" y="270"/>
                  </a:cubicBezTo>
                  <a:lnTo>
                    <a:pt x="2915" y="2900"/>
                  </a:lnTo>
                  <a:cubicBezTo>
                    <a:pt x="2974" y="2978"/>
                    <a:pt x="3003" y="3076"/>
                    <a:pt x="2994" y="3174"/>
                  </a:cubicBezTo>
                  <a:cubicBezTo>
                    <a:pt x="2984" y="3283"/>
                    <a:pt x="2935" y="3371"/>
                    <a:pt x="2857" y="3429"/>
                  </a:cubicBezTo>
                  <a:cubicBezTo>
                    <a:pt x="2790" y="3484"/>
                    <a:pt x="2706" y="3509"/>
                    <a:pt x="2622" y="3509"/>
                  </a:cubicBezTo>
                  <a:cubicBezTo>
                    <a:pt x="2507" y="3509"/>
                    <a:pt x="2390" y="3461"/>
                    <a:pt x="2316" y="3371"/>
                  </a:cubicBezTo>
                  <a:lnTo>
                    <a:pt x="227" y="751"/>
                  </a:lnTo>
                  <a:cubicBezTo>
                    <a:pt x="168" y="662"/>
                    <a:pt x="138" y="564"/>
                    <a:pt x="148" y="466"/>
                  </a:cubicBezTo>
                  <a:cubicBezTo>
                    <a:pt x="158" y="368"/>
                    <a:pt x="216" y="280"/>
                    <a:pt x="295" y="211"/>
                  </a:cubicBezTo>
                  <a:cubicBezTo>
                    <a:pt x="364" y="162"/>
                    <a:pt x="443" y="132"/>
                    <a:pt x="530" y="132"/>
                  </a:cubicBezTo>
                  <a:close/>
                  <a:moveTo>
                    <a:pt x="520" y="0"/>
                  </a:moveTo>
                  <a:cubicBezTo>
                    <a:pt x="406" y="0"/>
                    <a:pt x="296" y="40"/>
                    <a:pt x="207" y="113"/>
                  </a:cubicBezTo>
                  <a:cubicBezTo>
                    <a:pt x="99" y="191"/>
                    <a:pt x="40" y="319"/>
                    <a:pt x="20" y="456"/>
                  </a:cubicBezTo>
                  <a:cubicBezTo>
                    <a:pt x="1" y="584"/>
                    <a:pt x="40" y="721"/>
                    <a:pt x="129" y="829"/>
                  </a:cubicBezTo>
                  <a:lnTo>
                    <a:pt x="2218" y="3449"/>
                  </a:lnTo>
                  <a:cubicBezTo>
                    <a:pt x="2316" y="3577"/>
                    <a:pt x="2464" y="3645"/>
                    <a:pt x="2621" y="3645"/>
                  </a:cubicBezTo>
                  <a:cubicBezTo>
                    <a:pt x="2739" y="3645"/>
                    <a:pt x="2846" y="3606"/>
                    <a:pt x="2935" y="3538"/>
                  </a:cubicBezTo>
                  <a:cubicBezTo>
                    <a:pt x="3043" y="3449"/>
                    <a:pt x="3112" y="3331"/>
                    <a:pt x="3131" y="3194"/>
                  </a:cubicBezTo>
                  <a:cubicBezTo>
                    <a:pt x="3141" y="3057"/>
                    <a:pt x="3102" y="2919"/>
                    <a:pt x="3023" y="2812"/>
                  </a:cubicBezTo>
                  <a:lnTo>
                    <a:pt x="933" y="191"/>
                  </a:lnTo>
                  <a:cubicBezTo>
                    <a:pt x="844" y="84"/>
                    <a:pt x="717" y="14"/>
                    <a:pt x="589" y="5"/>
                  </a:cubicBezTo>
                  <a:cubicBezTo>
                    <a:pt x="566" y="2"/>
                    <a:pt x="543" y="0"/>
                    <a:pt x="520" y="0"/>
                  </a:cubicBezTo>
                  <a:close/>
                </a:path>
              </a:pathLst>
            </a:custGeom>
            <a:solidFill>
              <a:srgbClr val="000000"/>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133;p2"/>
            <p:cNvSpPr/>
            <p:nvPr/>
          </p:nvSpPr>
          <p:spPr>
            <a:xfrm>
              <a:off x="5802275" y="1529900"/>
              <a:ext cx="69200" cy="67125"/>
            </a:xfrm>
            <a:custGeom>
              <a:avLst/>
              <a:gdLst/>
              <a:ahLst/>
              <a:cxnLst/>
              <a:rect l="l" t="t" r="r" b="b"/>
              <a:pathLst>
                <a:path w="2768" h="2685" extrusionOk="0">
                  <a:moveTo>
                    <a:pt x="2281" y="0"/>
                  </a:moveTo>
                  <a:cubicBezTo>
                    <a:pt x="2167" y="0"/>
                    <a:pt x="2052" y="44"/>
                    <a:pt x="1963" y="133"/>
                  </a:cubicBezTo>
                  <a:lnTo>
                    <a:pt x="168" y="1928"/>
                  </a:lnTo>
                  <a:cubicBezTo>
                    <a:pt x="1" y="2095"/>
                    <a:pt x="1" y="2380"/>
                    <a:pt x="168" y="2556"/>
                  </a:cubicBezTo>
                  <a:cubicBezTo>
                    <a:pt x="256" y="2645"/>
                    <a:pt x="374" y="2684"/>
                    <a:pt x="482" y="2684"/>
                  </a:cubicBezTo>
                  <a:cubicBezTo>
                    <a:pt x="600" y="2684"/>
                    <a:pt x="717" y="2645"/>
                    <a:pt x="805" y="2556"/>
                  </a:cubicBezTo>
                  <a:lnTo>
                    <a:pt x="2591" y="761"/>
                  </a:lnTo>
                  <a:cubicBezTo>
                    <a:pt x="2768" y="584"/>
                    <a:pt x="2768" y="299"/>
                    <a:pt x="2591" y="133"/>
                  </a:cubicBezTo>
                  <a:cubicBezTo>
                    <a:pt x="2508" y="44"/>
                    <a:pt x="2395" y="0"/>
                    <a:pt x="2281" y="0"/>
                  </a:cubicBezTo>
                  <a:close/>
                </a:path>
              </a:pathLst>
            </a:custGeom>
            <a:solidFill>
              <a:srgbClr val="FFF497"/>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134;p2"/>
            <p:cNvSpPr/>
            <p:nvPr/>
          </p:nvSpPr>
          <p:spPr>
            <a:xfrm>
              <a:off x="5800325" y="1528300"/>
              <a:ext cx="71650" cy="70425"/>
            </a:xfrm>
            <a:custGeom>
              <a:avLst/>
              <a:gdLst/>
              <a:ahLst/>
              <a:cxnLst/>
              <a:rect l="l" t="t" r="r" b="b"/>
              <a:pathLst>
                <a:path w="2866" h="2817" extrusionOk="0">
                  <a:moveTo>
                    <a:pt x="2355" y="128"/>
                  </a:moveTo>
                  <a:cubicBezTo>
                    <a:pt x="2453" y="128"/>
                    <a:pt x="2552" y="167"/>
                    <a:pt x="2630" y="236"/>
                  </a:cubicBezTo>
                  <a:cubicBezTo>
                    <a:pt x="2699" y="315"/>
                    <a:pt x="2738" y="403"/>
                    <a:pt x="2738" y="511"/>
                  </a:cubicBezTo>
                  <a:cubicBezTo>
                    <a:pt x="2738" y="609"/>
                    <a:pt x="2699" y="707"/>
                    <a:pt x="2630" y="775"/>
                  </a:cubicBezTo>
                  <a:lnTo>
                    <a:pt x="835" y="2572"/>
                  </a:lnTo>
                  <a:cubicBezTo>
                    <a:pt x="761" y="2645"/>
                    <a:pt x="663" y="2682"/>
                    <a:pt x="565" y="2682"/>
                  </a:cubicBezTo>
                  <a:cubicBezTo>
                    <a:pt x="467" y="2682"/>
                    <a:pt x="368" y="2645"/>
                    <a:pt x="295" y="2572"/>
                  </a:cubicBezTo>
                  <a:cubicBezTo>
                    <a:pt x="148" y="2424"/>
                    <a:pt x="148" y="2179"/>
                    <a:pt x="295" y="2031"/>
                  </a:cubicBezTo>
                  <a:lnTo>
                    <a:pt x="2091" y="236"/>
                  </a:lnTo>
                  <a:cubicBezTo>
                    <a:pt x="2169" y="167"/>
                    <a:pt x="2257" y="128"/>
                    <a:pt x="2355" y="128"/>
                  </a:cubicBezTo>
                  <a:close/>
                  <a:moveTo>
                    <a:pt x="2360" y="0"/>
                  </a:moveTo>
                  <a:cubicBezTo>
                    <a:pt x="2230" y="0"/>
                    <a:pt x="2100" y="49"/>
                    <a:pt x="2002" y="147"/>
                  </a:cubicBezTo>
                  <a:lnTo>
                    <a:pt x="207" y="1944"/>
                  </a:lnTo>
                  <a:cubicBezTo>
                    <a:pt x="0" y="2140"/>
                    <a:pt x="0" y="2463"/>
                    <a:pt x="207" y="2670"/>
                  </a:cubicBezTo>
                  <a:cubicBezTo>
                    <a:pt x="295" y="2758"/>
                    <a:pt x="432" y="2817"/>
                    <a:pt x="560" y="2817"/>
                  </a:cubicBezTo>
                  <a:cubicBezTo>
                    <a:pt x="697" y="2817"/>
                    <a:pt x="825" y="2758"/>
                    <a:pt x="923" y="2670"/>
                  </a:cubicBezTo>
                  <a:lnTo>
                    <a:pt x="2719" y="874"/>
                  </a:lnTo>
                  <a:cubicBezTo>
                    <a:pt x="2817" y="775"/>
                    <a:pt x="2866" y="648"/>
                    <a:pt x="2866" y="511"/>
                  </a:cubicBezTo>
                  <a:cubicBezTo>
                    <a:pt x="2866" y="373"/>
                    <a:pt x="2817" y="245"/>
                    <a:pt x="2719" y="147"/>
                  </a:cubicBezTo>
                  <a:cubicBezTo>
                    <a:pt x="2621" y="49"/>
                    <a:pt x="2491" y="0"/>
                    <a:pt x="2360" y="0"/>
                  </a:cubicBezTo>
                  <a:close/>
                </a:path>
              </a:pathLst>
            </a:custGeom>
            <a:solidFill>
              <a:srgbClr val="000000"/>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135;p2"/>
            <p:cNvSpPr/>
            <p:nvPr/>
          </p:nvSpPr>
          <p:spPr>
            <a:xfrm>
              <a:off x="5870000" y="1589050"/>
              <a:ext cx="116300" cy="36425"/>
            </a:xfrm>
            <a:custGeom>
              <a:avLst/>
              <a:gdLst/>
              <a:ahLst/>
              <a:cxnLst/>
              <a:rect l="l" t="t" r="r" b="b"/>
              <a:pathLst>
                <a:path w="4652" h="1457" extrusionOk="0">
                  <a:moveTo>
                    <a:pt x="4169" y="1"/>
                  </a:moveTo>
                  <a:cubicBezTo>
                    <a:pt x="4150" y="1"/>
                    <a:pt x="4131" y="2"/>
                    <a:pt x="4112" y="4"/>
                  </a:cubicBezTo>
                  <a:lnTo>
                    <a:pt x="412" y="573"/>
                  </a:lnTo>
                  <a:cubicBezTo>
                    <a:pt x="167" y="613"/>
                    <a:pt x="0" y="838"/>
                    <a:pt x="39" y="1084"/>
                  </a:cubicBezTo>
                  <a:cubicBezTo>
                    <a:pt x="69" y="1300"/>
                    <a:pt x="255" y="1457"/>
                    <a:pt x="471" y="1457"/>
                  </a:cubicBezTo>
                  <a:lnTo>
                    <a:pt x="540" y="1457"/>
                  </a:lnTo>
                  <a:lnTo>
                    <a:pt x="4250" y="887"/>
                  </a:lnTo>
                  <a:cubicBezTo>
                    <a:pt x="4485" y="848"/>
                    <a:pt x="4652" y="622"/>
                    <a:pt x="4622" y="377"/>
                  </a:cubicBezTo>
                  <a:cubicBezTo>
                    <a:pt x="4586" y="160"/>
                    <a:pt x="4391" y="1"/>
                    <a:pt x="4169" y="1"/>
                  </a:cubicBezTo>
                  <a:close/>
                </a:path>
              </a:pathLst>
            </a:custGeom>
            <a:solidFill>
              <a:srgbClr val="FFF497"/>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136;p2"/>
            <p:cNvSpPr/>
            <p:nvPr/>
          </p:nvSpPr>
          <p:spPr>
            <a:xfrm>
              <a:off x="5868275" y="1587550"/>
              <a:ext cx="120000" cy="39625"/>
            </a:xfrm>
            <a:custGeom>
              <a:avLst/>
              <a:gdLst/>
              <a:ahLst/>
              <a:cxnLst/>
              <a:rect l="l" t="t" r="r" b="b"/>
              <a:pathLst>
                <a:path w="4800" h="1585" extrusionOk="0">
                  <a:moveTo>
                    <a:pt x="4250" y="133"/>
                  </a:moveTo>
                  <a:cubicBezTo>
                    <a:pt x="4426" y="133"/>
                    <a:pt x="4593" y="260"/>
                    <a:pt x="4622" y="447"/>
                  </a:cubicBezTo>
                  <a:cubicBezTo>
                    <a:pt x="4652" y="662"/>
                    <a:pt x="4515" y="849"/>
                    <a:pt x="4308" y="889"/>
                  </a:cubicBezTo>
                  <a:lnTo>
                    <a:pt x="599" y="1447"/>
                  </a:lnTo>
                  <a:cubicBezTo>
                    <a:pt x="581" y="1450"/>
                    <a:pt x="563" y="1451"/>
                    <a:pt x="546" y="1451"/>
                  </a:cubicBezTo>
                  <a:cubicBezTo>
                    <a:pt x="361" y="1451"/>
                    <a:pt x="195" y="1313"/>
                    <a:pt x="167" y="1133"/>
                  </a:cubicBezTo>
                  <a:cubicBezTo>
                    <a:pt x="138" y="928"/>
                    <a:pt x="285" y="731"/>
                    <a:pt x="491" y="702"/>
                  </a:cubicBezTo>
                  <a:lnTo>
                    <a:pt x="4191" y="133"/>
                  </a:lnTo>
                  <a:close/>
                  <a:moveTo>
                    <a:pt x="4244" y="0"/>
                  </a:moveTo>
                  <a:cubicBezTo>
                    <a:pt x="4220" y="0"/>
                    <a:pt x="4196" y="2"/>
                    <a:pt x="4171" y="5"/>
                  </a:cubicBezTo>
                  <a:lnTo>
                    <a:pt x="472" y="564"/>
                  </a:lnTo>
                  <a:cubicBezTo>
                    <a:pt x="187" y="614"/>
                    <a:pt x="1" y="869"/>
                    <a:pt x="40" y="1153"/>
                  </a:cubicBezTo>
                  <a:cubicBezTo>
                    <a:pt x="79" y="1399"/>
                    <a:pt x="295" y="1585"/>
                    <a:pt x="540" y="1585"/>
                  </a:cubicBezTo>
                  <a:cubicBezTo>
                    <a:pt x="570" y="1585"/>
                    <a:pt x="599" y="1585"/>
                    <a:pt x="619" y="1575"/>
                  </a:cubicBezTo>
                  <a:lnTo>
                    <a:pt x="4328" y="1016"/>
                  </a:lnTo>
                  <a:cubicBezTo>
                    <a:pt x="4603" y="967"/>
                    <a:pt x="4799" y="712"/>
                    <a:pt x="4750" y="427"/>
                  </a:cubicBezTo>
                  <a:cubicBezTo>
                    <a:pt x="4715" y="177"/>
                    <a:pt x="4491" y="0"/>
                    <a:pt x="4244" y="0"/>
                  </a:cubicBezTo>
                  <a:close/>
                </a:path>
              </a:pathLst>
            </a:custGeom>
            <a:solidFill>
              <a:srgbClr val="000000"/>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137;p2"/>
            <p:cNvSpPr/>
            <p:nvPr/>
          </p:nvSpPr>
          <p:spPr>
            <a:xfrm>
              <a:off x="5928150" y="1490500"/>
              <a:ext cx="24550" cy="89825"/>
            </a:xfrm>
            <a:custGeom>
              <a:avLst/>
              <a:gdLst/>
              <a:ahLst/>
              <a:cxnLst/>
              <a:rect l="l" t="t" r="r" b="b"/>
              <a:pathLst>
                <a:path w="982" h="3593" extrusionOk="0">
                  <a:moveTo>
                    <a:pt x="452" y="1"/>
                  </a:moveTo>
                  <a:cubicBezTo>
                    <a:pt x="445" y="1"/>
                    <a:pt x="439" y="1"/>
                    <a:pt x="432" y="1"/>
                  </a:cubicBezTo>
                  <a:cubicBezTo>
                    <a:pt x="186" y="21"/>
                    <a:pt x="0" y="237"/>
                    <a:pt x="20" y="482"/>
                  </a:cubicBezTo>
                  <a:cubicBezTo>
                    <a:pt x="79" y="1356"/>
                    <a:pt x="88" y="2248"/>
                    <a:pt x="49" y="3131"/>
                  </a:cubicBezTo>
                  <a:cubicBezTo>
                    <a:pt x="39" y="3377"/>
                    <a:pt x="236" y="3583"/>
                    <a:pt x="481" y="3593"/>
                  </a:cubicBezTo>
                  <a:lnTo>
                    <a:pt x="500" y="3593"/>
                  </a:lnTo>
                  <a:cubicBezTo>
                    <a:pt x="736" y="3593"/>
                    <a:pt x="932" y="3406"/>
                    <a:pt x="942" y="3161"/>
                  </a:cubicBezTo>
                  <a:cubicBezTo>
                    <a:pt x="982" y="2258"/>
                    <a:pt x="962" y="1336"/>
                    <a:pt x="903" y="423"/>
                  </a:cubicBezTo>
                  <a:cubicBezTo>
                    <a:pt x="893" y="184"/>
                    <a:pt x="698" y="1"/>
                    <a:pt x="452" y="1"/>
                  </a:cubicBezTo>
                  <a:close/>
                </a:path>
              </a:pathLst>
            </a:custGeom>
            <a:solidFill>
              <a:srgbClr val="FFF497"/>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138;p2"/>
            <p:cNvSpPr/>
            <p:nvPr/>
          </p:nvSpPr>
          <p:spPr>
            <a:xfrm>
              <a:off x="5926425" y="1489025"/>
              <a:ext cx="27750" cy="93025"/>
            </a:xfrm>
            <a:custGeom>
              <a:avLst/>
              <a:gdLst/>
              <a:ahLst/>
              <a:cxnLst/>
              <a:rect l="l" t="t" r="r" b="b"/>
              <a:pathLst>
                <a:path w="1110" h="3721" extrusionOk="0">
                  <a:moveTo>
                    <a:pt x="530" y="129"/>
                  </a:moveTo>
                  <a:cubicBezTo>
                    <a:pt x="726" y="129"/>
                    <a:pt x="894" y="286"/>
                    <a:pt x="913" y="482"/>
                  </a:cubicBezTo>
                  <a:cubicBezTo>
                    <a:pt x="972" y="1395"/>
                    <a:pt x="981" y="2317"/>
                    <a:pt x="942" y="3220"/>
                  </a:cubicBezTo>
                  <a:cubicBezTo>
                    <a:pt x="942" y="3426"/>
                    <a:pt x="776" y="3583"/>
                    <a:pt x="569" y="3583"/>
                  </a:cubicBezTo>
                  <a:lnTo>
                    <a:pt x="569" y="3652"/>
                  </a:lnTo>
                  <a:lnTo>
                    <a:pt x="550" y="3583"/>
                  </a:lnTo>
                  <a:cubicBezTo>
                    <a:pt x="452" y="3583"/>
                    <a:pt x="353" y="3534"/>
                    <a:pt x="285" y="3465"/>
                  </a:cubicBezTo>
                  <a:cubicBezTo>
                    <a:pt x="216" y="3387"/>
                    <a:pt x="187" y="3288"/>
                    <a:pt x="187" y="3190"/>
                  </a:cubicBezTo>
                  <a:cubicBezTo>
                    <a:pt x="216" y="2307"/>
                    <a:pt x="207" y="1415"/>
                    <a:pt x="148" y="531"/>
                  </a:cubicBezTo>
                  <a:cubicBezTo>
                    <a:pt x="138" y="325"/>
                    <a:pt x="295" y="148"/>
                    <a:pt x="510" y="129"/>
                  </a:cubicBezTo>
                  <a:close/>
                  <a:moveTo>
                    <a:pt x="537" y="0"/>
                  </a:moveTo>
                  <a:cubicBezTo>
                    <a:pt x="525" y="0"/>
                    <a:pt x="513" y="1"/>
                    <a:pt x="501" y="1"/>
                  </a:cubicBezTo>
                  <a:cubicBezTo>
                    <a:pt x="216" y="21"/>
                    <a:pt x="0" y="257"/>
                    <a:pt x="20" y="541"/>
                  </a:cubicBezTo>
                  <a:cubicBezTo>
                    <a:pt x="79" y="1415"/>
                    <a:pt x="89" y="2307"/>
                    <a:pt x="59" y="3190"/>
                  </a:cubicBezTo>
                  <a:cubicBezTo>
                    <a:pt x="50" y="3328"/>
                    <a:pt x="98" y="3456"/>
                    <a:pt x="196" y="3554"/>
                  </a:cubicBezTo>
                  <a:cubicBezTo>
                    <a:pt x="285" y="3652"/>
                    <a:pt x="412" y="3711"/>
                    <a:pt x="550" y="3720"/>
                  </a:cubicBezTo>
                  <a:lnTo>
                    <a:pt x="569" y="3720"/>
                  </a:lnTo>
                  <a:cubicBezTo>
                    <a:pt x="844" y="3720"/>
                    <a:pt x="1070" y="3504"/>
                    <a:pt x="1080" y="3230"/>
                  </a:cubicBezTo>
                  <a:cubicBezTo>
                    <a:pt x="1109" y="2317"/>
                    <a:pt x="1099" y="1385"/>
                    <a:pt x="1040" y="472"/>
                  </a:cubicBezTo>
                  <a:cubicBezTo>
                    <a:pt x="1022" y="209"/>
                    <a:pt x="805" y="0"/>
                    <a:pt x="537" y="0"/>
                  </a:cubicBezTo>
                  <a:close/>
                </a:path>
              </a:pathLst>
            </a:custGeom>
            <a:solidFill>
              <a:srgbClr val="000000"/>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139;p2"/>
            <p:cNvSpPr/>
            <p:nvPr/>
          </p:nvSpPr>
          <p:spPr>
            <a:xfrm>
              <a:off x="5873925" y="1644350"/>
              <a:ext cx="80475" cy="34600"/>
            </a:xfrm>
            <a:custGeom>
              <a:avLst/>
              <a:gdLst/>
              <a:ahLst/>
              <a:cxnLst/>
              <a:rect l="l" t="t" r="r" b="b"/>
              <a:pathLst>
                <a:path w="3219" h="1384" extrusionOk="0">
                  <a:moveTo>
                    <a:pt x="2735" y="0"/>
                  </a:moveTo>
                  <a:cubicBezTo>
                    <a:pt x="2704" y="0"/>
                    <a:pt x="2672" y="4"/>
                    <a:pt x="2640" y="10"/>
                  </a:cubicBezTo>
                  <a:lnTo>
                    <a:pt x="393" y="501"/>
                  </a:lnTo>
                  <a:cubicBezTo>
                    <a:pt x="157" y="560"/>
                    <a:pt x="0" y="795"/>
                    <a:pt x="50" y="1031"/>
                  </a:cubicBezTo>
                  <a:cubicBezTo>
                    <a:pt x="98" y="1246"/>
                    <a:pt x="285" y="1384"/>
                    <a:pt x="491" y="1384"/>
                  </a:cubicBezTo>
                  <a:cubicBezTo>
                    <a:pt x="521" y="1384"/>
                    <a:pt x="550" y="1384"/>
                    <a:pt x="589" y="1374"/>
                  </a:cubicBezTo>
                  <a:lnTo>
                    <a:pt x="2826" y="883"/>
                  </a:lnTo>
                  <a:cubicBezTo>
                    <a:pt x="3072" y="834"/>
                    <a:pt x="3219" y="589"/>
                    <a:pt x="3170" y="353"/>
                  </a:cubicBezTo>
                  <a:cubicBezTo>
                    <a:pt x="3127" y="140"/>
                    <a:pt x="2943" y="0"/>
                    <a:pt x="2735" y="0"/>
                  </a:cubicBezTo>
                  <a:close/>
                </a:path>
              </a:pathLst>
            </a:custGeom>
            <a:solidFill>
              <a:srgbClr val="FFF497"/>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140;p2"/>
            <p:cNvSpPr/>
            <p:nvPr/>
          </p:nvSpPr>
          <p:spPr>
            <a:xfrm>
              <a:off x="5872200" y="1642825"/>
              <a:ext cx="84175" cy="37850"/>
            </a:xfrm>
            <a:custGeom>
              <a:avLst/>
              <a:gdLst/>
              <a:ahLst/>
              <a:cxnLst/>
              <a:rect l="l" t="t" r="r" b="b"/>
              <a:pathLst>
                <a:path w="3367" h="1514" extrusionOk="0">
                  <a:moveTo>
                    <a:pt x="2807" y="130"/>
                  </a:moveTo>
                  <a:cubicBezTo>
                    <a:pt x="2984" y="130"/>
                    <a:pt x="3141" y="248"/>
                    <a:pt x="3180" y="424"/>
                  </a:cubicBezTo>
                  <a:cubicBezTo>
                    <a:pt x="3220" y="630"/>
                    <a:pt x="3092" y="836"/>
                    <a:pt x="2886" y="876"/>
                  </a:cubicBezTo>
                  <a:lnTo>
                    <a:pt x="638" y="1366"/>
                  </a:lnTo>
                  <a:cubicBezTo>
                    <a:pt x="611" y="1373"/>
                    <a:pt x="584" y="1376"/>
                    <a:pt x="557" y="1376"/>
                  </a:cubicBezTo>
                  <a:cubicBezTo>
                    <a:pt x="386" y="1376"/>
                    <a:pt x="221" y="1251"/>
                    <a:pt x="187" y="1081"/>
                  </a:cubicBezTo>
                  <a:cubicBezTo>
                    <a:pt x="138" y="876"/>
                    <a:pt x="276" y="669"/>
                    <a:pt x="481" y="630"/>
                  </a:cubicBezTo>
                  <a:lnTo>
                    <a:pt x="2729" y="139"/>
                  </a:lnTo>
                  <a:cubicBezTo>
                    <a:pt x="2749" y="130"/>
                    <a:pt x="2778" y="130"/>
                    <a:pt x="2807" y="130"/>
                  </a:cubicBezTo>
                  <a:close/>
                  <a:moveTo>
                    <a:pt x="2806" y="1"/>
                  </a:moveTo>
                  <a:cubicBezTo>
                    <a:pt x="2771" y="1"/>
                    <a:pt x="2735" y="4"/>
                    <a:pt x="2699" y="12"/>
                  </a:cubicBezTo>
                  <a:lnTo>
                    <a:pt x="452" y="503"/>
                  </a:lnTo>
                  <a:cubicBezTo>
                    <a:pt x="177" y="562"/>
                    <a:pt x="1" y="836"/>
                    <a:pt x="60" y="1111"/>
                  </a:cubicBezTo>
                  <a:cubicBezTo>
                    <a:pt x="108" y="1336"/>
                    <a:pt x="324" y="1513"/>
                    <a:pt x="560" y="1513"/>
                  </a:cubicBezTo>
                  <a:cubicBezTo>
                    <a:pt x="599" y="1513"/>
                    <a:pt x="629" y="1504"/>
                    <a:pt x="668" y="1493"/>
                  </a:cubicBezTo>
                  <a:lnTo>
                    <a:pt x="2915" y="1003"/>
                  </a:lnTo>
                  <a:cubicBezTo>
                    <a:pt x="3190" y="944"/>
                    <a:pt x="3366" y="669"/>
                    <a:pt x="3307" y="394"/>
                  </a:cubicBezTo>
                  <a:cubicBezTo>
                    <a:pt x="3256" y="164"/>
                    <a:pt x="3042" y="1"/>
                    <a:pt x="2806" y="1"/>
                  </a:cubicBezTo>
                  <a:close/>
                </a:path>
              </a:pathLst>
            </a:custGeom>
            <a:solidFill>
              <a:srgbClr val="000000"/>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141;p2"/>
            <p:cNvSpPr/>
            <p:nvPr/>
          </p:nvSpPr>
          <p:spPr>
            <a:xfrm>
              <a:off x="5788050" y="1670100"/>
              <a:ext cx="22100" cy="92500"/>
            </a:xfrm>
            <a:custGeom>
              <a:avLst/>
              <a:gdLst/>
              <a:ahLst/>
              <a:cxnLst/>
              <a:rect l="l" t="t" r="r" b="b"/>
              <a:pathLst>
                <a:path w="884" h="3700" extrusionOk="0">
                  <a:moveTo>
                    <a:pt x="443" y="1"/>
                  </a:moveTo>
                  <a:cubicBezTo>
                    <a:pt x="197" y="1"/>
                    <a:pt x="1" y="206"/>
                    <a:pt x="1" y="452"/>
                  </a:cubicBezTo>
                  <a:lnTo>
                    <a:pt x="1" y="3258"/>
                  </a:lnTo>
                  <a:cubicBezTo>
                    <a:pt x="1" y="3503"/>
                    <a:pt x="197" y="3700"/>
                    <a:pt x="443" y="3700"/>
                  </a:cubicBezTo>
                  <a:cubicBezTo>
                    <a:pt x="687" y="3700"/>
                    <a:pt x="884" y="3503"/>
                    <a:pt x="884" y="3258"/>
                  </a:cubicBezTo>
                  <a:lnTo>
                    <a:pt x="884" y="452"/>
                  </a:lnTo>
                  <a:cubicBezTo>
                    <a:pt x="884" y="206"/>
                    <a:pt x="687" y="1"/>
                    <a:pt x="443" y="1"/>
                  </a:cubicBezTo>
                  <a:close/>
                </a:path>
              </a:pathLst>
            </a:custGeom>
            <a:solidFill>
              <a:srgbClr val="FFF497"/>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142;p2"/>
            <p:cNvSpPr/>
            <p:nvPr/>
          </p:nvSpPr>
          <p:spPr>
            <a:xfrm>
              <a:off x="5786350" y="1668625"/>
              <a:ext cx="25525" cy="95700"/>
            </a:xfrm>
            <a:custGeom>
              <a:avLst/>
              <a:gdLst/>
              <a:ahLst/>
              <a:cxnLst/>
              <a:rect l="l" t="t" r="r" b="b"/>
              <a:pathLst>
                <a:path w="1021" h="3828" extrusionOk="0">
                  <a:moveTo>
                    <a:pt x="511" y="128"/>
                  </a:moveTo>
                  <a:cubicBezTo>
                    <a:pt x="716" y="128"/>
                    <a:pt x="893" y="304"/>
                    <a:pt x="893" y="511"/>
                  </a:cubicBezTo>
                  <a:lnTo>
                    <a:pt x="893" y="3317"/>
                  </a:lnTo>
                  <a:cubicBezTo>
                    <a:pt x="893" y="3523"/>
                    <a:pt x="716" y="3690"/>
                    <a:pt x="511" y="3690"/>
                  </a:cubicBezTo>
                  <a:cubicBezTo>
                    <a:pt x="304" y="3690"/>
                    <a:pt x="127" y="3523"/>
                    <a:pt x="127" y="3317"/>
                  </a:cubicBezTo>
                  <a:lnTo>
                    <a:pt x="127" y="511"/>
                  </a:lnTo>
                  <a:cubicBezTo>
                    <a:pt x="127" y="304"/>
                    <a:pt x="304" y="128"/>
                    <a:pt x="511" y="128"/>
                  </a:cubicBezTo>
                  <a:close/>
                  <a:moveTo>
                    <a:pt x="511" y="1"/>
                  </a:moveTo>
                  <a:cubicBezTo>
                    <a:pt x="226" y="1"/>
                    <a:pt x="0" y="226"/>
                    <a:pt x="0" y="511"/>
                  </a:cubicBezTo>
                  <a:lnTo>
                    <a:pt x="0" y="3317"/>
                  </a:lnTo>
                  <a:cubicBezTo>
                    <a:pt x="0" y="3592"/>
                    <a:pt x="226" y="3828"/>
                    <a:pt x="511" y="3828"/>
                  </a:cubicBezTo>
                  <a:cubicBezTo>
                    <a:pt x="795" y="3828"/>
                    <a:pt x="1021" y="3592"/>
                    <a:pt x="1021" y="3317"/>
                  </a:cubicBezTo>
                  <a:lnTo>
                    <a:pt x="1021" y="511"/>
                  </a:lnTo>
                  <a:cubicBezTo>
                    <a:pt x="1021" y="226"/>
                    <a:pt x="795" y="1"/>
                    <a:pt x="511" y="1"/>
                  </a:cubicBezTo>
                  <a:close/>
                </a:path>
              </a:pathLst>
            </a:custGeom>
            <a:solidFill>
              <a:srgbClr val="000000"/>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143;p2"/>
            <p:cNvSpPr/>
            <p:nvPr/>
          </p:nvSpPr>
          <p:spPr>
            <a:xfrm>
              <a:off x="5869275" y="1694050"/>
              <a:ext cx="54475" cy="46250"/>
            </a:xfrm>
            <a:custGeom>
              <a:avLst/>
              <a:gdLst/>
              <a:ahLst/>
              <a:cxnLst/>
              <a:rect l="l" t="t" r="r" b="b"/>
              <a:pathLst>
                <a:path w="2179" h="1850" extrusionOk="0">
                  <a:moveTo>
                    <a:pt x="504" y="1"/>
                  </a:moveTo>
                  <a:cubicBezTo>
                    <a:pt x="374" y="1"/>
                    <a:pt x="246" y="56"/>
                    <a:pt x="157" y="161"/>
                  </a:cubicBezTo>
                  <a:cubicBezTo>
                    <a:pt x="0" y="357"/>
                    <a:pt x="29" y="632"/>
                    <a:pt x="225" y="789"/>
                  </a:cubicBezTo>
                  <a:lnTo>
                    <a:pt x="1394" y="1751"/>
                  </a:lnTo>
                  <a:cubicBezTo>
                    <a:pt x="1481" y="1819"/>
                    <a:pt x="1580" y="1849"/>
                    <a:pt x="1678" y="1849"/>
                  </a:cubicBezTo>
                  <a:cubicBezTo>
                    <a:pt x="1806" y="1849"/>
                    <a:pt x="1933" y="1790"/>
                    <a:pt x="2022" y="1682"/>
                  </a:cubicBezTo>
                  <a:cubicBezTo>
                    <a:pt x="2179" y="1496"/>
                    <a:pt x="2149" y="1211"/>
                    <a:pt x="1963" y="1054"/>
                  </a:cubicBezTo>
                  <a:lnTo>
                    <a:pt x="785" y="102"/>
                  </a:lnTo>
                  <a:cubicBezTo>
                    <a:pt x="704" y="34"/>
                    <a:pt x="604" y="1"/>
                    <a:pt x="504" y="1"/>
                  </a:cubicBezTo>
                  <a:close/>
                </a:path>
              </a:pathLst>
            </a:custGeom>
            <a:solidFill>
              <a:srgbClr val="FFF497"/>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144;p2"/>
            <p:cNvSpPr/>
            <p:nvPr/>
          </p:nvSpPr>
          <p:spPr>
            <a:xfrm>
              <a:off x="5867525" y="1692375"/>
              <a:ext cx="56725" cy="49625"/>
            </a:xfrm>
            <a:custGeom>
              <a:avLst/>
              <a:gdLst/>
              <a:ahLst/>
              <a:cxnLst/>
              <a:rect l="l" t="t" r="r" b="b"/>
              <a:pathLst>
                <a:path w="2269" h="1985" extrusionOk="0">
                  <a:moveTo>
                    <a:pt x="570" y="130"/>
                  </a:moveTo>
                  <a:cubicBezTo>
                    <a:pt x="659" y="130"/>
                    <a:pt x="747" y="159"/>
                    <a:pt x="816" y="218"/>
                  </a:cubicBezTo>
                  <a:lnTo>
                    <a:pt x="1983" y="1180"/>
                  </a:lnTo>
                  <a:cubicBezTo>
                    <a:pt x="2062" y="1239"/>
                    <a:pt x="2111" y="1327"/>
                    <a:pt x="2121" y="1435"/>
                  </a:cubicBezTo>
                  <a:cubicBezTo>
                    <a:pt x="2131" y="1533"/>
                    <a:pt x="2101" y="1631"/>
                    <a:pt x="2042" y="1710"/>
                  </a:cubicBezTo>
                  <a:cubicBezTo>
                    <a:pt x="1969" y="1800"/>
                    <a:pt x="1853" y="1848"/>
                    <a:pt x="1737" y="1848"/>
                  </a:cubicBezTo>
                  <a:cubicBezTo>
                    <a:pt x="1653" y="1848"/>
                    <a:pt x="1569" y="1823"/>
                    <a:pt x="1503" y="1768"/>
                  </a:cubicBezTo>
                  <a:lnTo>
                    <a:pt x="335" y="807"/>
                  </a:lnTo>
                  <a:cubicBezTo>
                    <a:pt x="168" y="669"/>
                    <a:pt x="149" y="434"/>
                    <a:pt x="276" y="277"/>
                  </a:cubicBezTo>
                  <a:cubicBezTo>
                    <a:pt x="354" y="179"/>
                    <a:pt x="463" y="130"/>
                    <a:pt x="570" y="130"/>
                  </a:cubicBezTo>
                  <a:close/>
                  <a:moveTo>
                    <a:pt x="574" y="1"/>
                  </a:moveTo>
                  <a:cubicBezTo>
                    <a:pt x="425" y="1"/>
                    <a:pt x="278" y="67"/>
                    <a:pt x="178" y="189"/>
                  </a:cubicBezTo>
                  <a:cubicBezTo>
                    <a:pt x="1" y="405"/>
                    <a:pt x="31" y="728"/>
                    <a:pt x="247" y="905"/>
                  </a:cubicBezTo>
                  <a:lnTo>
                    <a:pt x="1424" y="1867"/>
                  </a:lnTo>
                  <a:cubicBezTo>
                    <a:pt x="1512" y="1945"/>
                    <a:pt x="1630" y="1984"/>
                    <a:pt x="1748" y="1984"/>
                  </a:cubicBezTo>
                  <a:cubicBezTo>
                    <a:pt x="1905" y="1984"/>
                    <a:pt x="2042" y="1916"/>
                    <a:pt x="2140" y="1798"/>
                  </a:cubicBezTo>
                  <a:cubicBezTo>
                    <a:pt x="2229" y="1690"/>
                    <a:pt x="2268" y="1553"/>
                    <a:pt x="2258" y="1415"/>
                  </a:cubicBezTo>
                  <a:cubicBezTo>
                    <a:pt x="2238" y="1288"/>
                    <a:pt x="2180" y="1160"/>
                    <a:pt x="2072" y="1072"/>
                  </a:cubicBezTo>
                  <a:lnTo>
                    <a:pt x="894" y="120"/>
                  </a:lnTo>
                  <a:cubicBezTo>
                    <a:pt x="801" y="39"/>
                    <a:pt x="687" y="1"/>
                    <a:pt x="574" y="1"/>
                  </a:cubicBezTo>
                  <a:close/>
                </a:path>
              </a:pathLst>
            </a:custGeom>
            <a:solidFill>
              <a:srgbClr val="000000"/>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145;p2"/>
            <p:cNvSpPr/>
            <p:nvPr/>
          </p:nvSpPr>
          <p:spPr>
            <a:xfrm>
              <a:off x="5783900" y="1624025"/>
              <a:ext cx="67475" cy="35050"/>
            </a:xfrm>
            <a:custGeom>
              <a:avLst/>
              <a:gdLst/>
              <a:ahLst/>
              <a:cxnLst/>
              <a:rect l="l" t="t" r="r" b="b"/>
              <a:pathLst>
                <a:path w="2699" h="1402" extrusionOk="0">
                  <a:moveTo>
                    <a:pt x="2194" y="0"/>
                  </a:moveTo>
                  <a:cubicBezTo>
                    <a:pt x="2153" y="0"/>
                    <a:pt x="2112" y="6"/>
                    <a:pt x="2070" y="18"/>
                  </a:cubicBezTo>
                  <a:lnTo>
                    <a:pt x="373" y="529"/>
                  </a:lnTo>
                  <a:cubicBezTo>
                    <a:pt x="138" y="597"/>
                    <a:pt x="0" y="843"/>
                    <a:pt x="68" y="1078"/>
                  </a:cubicBezTo>
                  <a:cubicBezTo>
                    <a:pt x="127" y="1274"/>
                    <a:pt x="304" y="1402"/>
                    <a:pt x="500" y="1402"/>
                  </a:cubicBezTo>
                  <a:cubicBezTo>
                    <a:pt x="539" y="1402"/>
                    <a:pt x="579" y="1392"/>
                    <a:pt x="628" y="1382"/>
                  </a:cubicBezTo>
                  <a:lnTo>
                    <a:pt x="2325" y="872"/>
                  </a:lnTo>
                  <a:cubicBezTo>
                    <a:pt x="2561" y="803"/>
                    <a:pt x="2698" y="558"/>
                    <a:pt x="2620" y="322"/>
                  </a:cubicBezTo>
                  <a:cubicBezTo>
                    <a:pt x="2564" y="128"/>
                    <a:pt x="2387" y="0"/>
                    <a:pt x="2194" y="0"/>
                  </a:cubicBezTo>
                  <a:close/>
                </a:path>
              </a:pathLst>
            </a:custGeom>
            <a:solidFill>
              <a:srgbClr val="FFF497"/>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146;p2"/>
            <p:cNvSpPr/>
            <p:nvPr/>
          </p:nvSpPr>
          <p:spPr>
            <a:xfrm>
              <a:off x="5782175" y="1622425"/>
              <a:ext cx="69950" cy="38125"/>
            </a:xfrm>
            <a:custGeom>
              <a:avLst/>
              <a:gdLst/>
              <a:ahLst/>
              <a:cxnLst/>
              <a:rect l="l" t="t" r="r" b="b"/>
              <a:pathLst>
                <a:path w="2798" h="1525" extrusionOk="0">
                  <a:moveTo>
                    <a:pt x="2267" y="131"/>
                  </a:moveTo>
                  <a:cubicBezTo>
                    <a:pt x="2326" y="131"/>
                    <a:pt x="2394" y="151"/>
                    <a:pt x="2444" y="180"/>
                  </a:cubicBezTo>
                  <a:cubicBezTo>
                    <a:pt x="2532" y="229"/>
                    <a:pt x="2601" y="308"/>
                    <a:pt x="2630" y="406"/>
                  </a:cubicBezTo>
                  <a:cubicBezTo>
                    <a:pt x="2660" y="504"/>
                    <a:pt x="2650" y="602"/>
                    <a:pt x="2601" y="691"/>
                  </a:cubicBezTo>
                  <a:cubicBezTo>
                    <a:pt x="2551" y="779"/>
                    <a:pt x="2473" y="848"/>
                    <a:pt x="2375" y="877"/>
                  </a:cubicBezTo>
                  <a:lnTo>
                    <a:pt x="678" y="1378"/>
                  </a:lnTo>
                  <a:cubicBezTo>
                    <a:pt x="643" y="1388"/>
                    <a:pt x="608" y="1393"/>
                    <a:pt x="574" y="1393"/>
                  </a:cubicBezTo>
                  <a:cubicBezTo>
                    <a:pt x="410" y="1393"/>
                    <a:pt x="255" y="1284"/>
                    <a:pt x="207" y="1122"/>
                  </a:cubicBezTo>
                  <a:cubicBezTo>
                    <a:pt x="148" y="926"/>
                    <a:pt x="255" y="710"/>
                    <a:pt x="462" y="651"/>
                  </a:cubicBezTo>
                  <a:lnTo>
                    <a:pt x="2159" y="151"/>
                  </a:lnTo>
                  <a:cubicBezTo>
                    <a:pt x="2198" y="141"/>
                    <a:pt x="2228" y="131"/>
                    <a:pt x="2267" y="131"/>
                  </a:cubicBezTo>
                  <a:close/>
                  <a:moveTo>
                    <a:pt x="2274" y="0"/>
                  </a:moveTo>
                  <a:cubicBezTo>
                    <a:pt x="2221" y="0"/>
                    <a:pt x="2169" y="8"/>
                    <a:pt x="2120" y="23"/>
                  </a:cubicBezTo>
                  <a:lnTo>
                    <a:pt x="422" y="523"/>
                  </a:lnTo>
                  <a:cubicBezTo>
                    <a:pt x="148" y="602"/>
                    <a:pt x="0" y="887"/>
                    <a:pt x="79" y="1162"/>
                  </a:cubicBezTo>
                  <a:cubicBezTo>
                    <a:pt x="137" y="1378"/>
                    <a:pt x="344" y="1524"/>
                    <a:pt x="569" y="1524"/>
                  </a:cubicBezTo>
                  <a:cubicBezTo>
                    <a:pt x="619" y="1524"/>
                    <a:pt x="667" y="1524"/>
                    <a:pt x="717" y="1505"/>
                  </a:cubicBezTo>
                  <a:lnTo>
                    <a:pt x="2414" y="1005"/>
                  </a:lnTo>
                  <a:cubicBezTo>
                    <a:pt x="2542" y="965"/>
                    <a:pt x="2650" y="877"/>
                    <a:pt x="2719" y="759"/>
                  </a:cubicBezTo>
                  <a:cubicBezTo>
                    <a:pt x="2778" y="632"/>
                    <a:pt x="2797" y="494"/>
                    <a:pt x="2758" y="366"/>
                  </a:cubicBezTo>
                  <a:cubicBezTo>
                    <a:pt x="2719" y="239"/>
                    <a:pt x="2630" y="131"/>
                    <a:pt x="2512" y="63"/>
                  </a:cubicBezTo>
                  <a:cubicBezTo>
                    <a:pt x="2440" y="20"/>
                    <a:pt x="2357" y="0"/>
                    <a:pt x="2274" y="0"/>
                  </a:cubicBezTo>
                  <a:close/>
                </a:path>
              </a:pathLst>
            </a:custGeom>
            <a:solidFill>
              <a:srgbClr val="000000"/>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147;p2"/>
            <p:cNvSpPr/>
            <p:nvPr/>
          </p:nvSpPr>
          <p:spPr>
            <a:xfrm>
              <a:off x="5704400" y="1597250"/>
              <a:ext cx="37325" cy="83900"/>
            </a:xfrm>
            <a:custGeom>
              <a:avLst/>
              <a:gdLst/>
              <a:ahLst/>
              <a:cxnLst/>
              <a:rect l="l" t="t" r="r" b="b"/>
              <a:pathLst>
                <a:path w="1493" h="3356" extrusionOk="0">
                  <a:moveTo>
                    <a:pt x="484" y="1"/>
                  </a:moveTo>
                  <a:cubicBezTo>
                    <a:pt x="454" y="1"/>
                    <a:pt x="424" y="4"/>
                    <a:pt x="393" y="10"/>
                  </a:cubicBezTo>
                  <a:cubicBezTo>
                    <a:pt x="158" y="59"/>
                    <a:pt x="1" y="294"/>
                    <a:pt x="49" y="540"/>
                  </a:cubicBezTo>
                  <a:lnTo>
                    <a:pt x="560" y="3002"/>
                  </a:lnTo>
                  <a:cubicBezTo>
                    <a:pt x="609" y="3209"/>
                    <a:pt x="795" y="3356"/>
                    <a:pt x="1002" y="3356"/>
                  </a:cubicBezTo>
                  <a:cubicBezTo>
                    <a:pt x="1031" y="3356"/>
                    <a:pt x="1060" y="3356"/>
                    <a:pt x="1090" y="3346"/>
                  </a:cubicBezTo>
                  <a:cubicBezTo>
                    <a:pt x="1335" y="3297"/>
                    <a:pt x="1492" y="3061"/>
                    <a:pt x="1433" y="2826"/>
                  </a:cubicBezTo>
                  <a:lnTo>
                    <a:pt x="923" y="353"/>
                  </a:lnTo>
                  <a:cubicBezTo>
                    <a:pt x="880" y="147"/>
                    <a:pt x="694" y="1"/>
                    <a:pt x="484" y="1"/>
                  </a:cubicBezTo>
                  <a:close/>
                </a:path>
              </a:pathLst>
            </a:custGeom>
            <a:solidFill>
              <a:srgbClr val="FFF497"/>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148;p2"/>
            <p:cNvSpPr/>
            <p:nvPr/>
          </p:nvSpPr>
          <p:spPr>
            <a:xfrm>
              <a:off x="5702675" y="1595575"/>
              <a:ext cx="40750" cy="87300"/>
            </a:xfrm>
            <a:custGeom>
              <a:avLst/>
              <a:gdLst/>
              <a:ahLst/>
              <a:cxnLst/>
              <a:rect l="l" t="t" r="r" b="b"/>
              <a:pathLst>
                <a:path w="1630" h="3492" extrusionOk="0">
                  <a:moveTo>
                    <a:pt x="560" y="136"/>
                  </a:moveTo>
                  <a:cubicBezTo>
                    <a:pt x="629" y="136"/>
                    <a:pt x="707" y="155"/>
                    <a:pt x="766" y="195"/>
                  </a:cubicBezTo>
                  <a:cubicBezTo>
                    <a:pt x="855" y="253"/>
                    <a:pt x="903" y="332"/>
                    <a:pt x="933" y="440"/>
                  </a:cubicBezTo>
                  <a:lnTo>
                    <a:pt x="1444" y="2903"/>
                  </a:lnTo>
                  <a:cubicBezTo>
                    <a:pt x="1483" y="3109"/>
                    <a:pt x="1355" y="3305"/>
                    <a:pt x="1149" y="3354"/>
                  </a:cubicBezTo>
                  <a:cubicBezTo>
                    <a:pt x="1125" y="3359"/>
                    <a:pt x="1101" y="3361"/>
                    <a:pt x="1078" y="3361"/>
                  </a:cubicBezTo>
                  <a:cubicBezTo>
                    <a:pt x="897" y="3361"/>
                    <a:pt x="732" y="3234"/>
                    <a:pt x="698" y="3060"/>
                  </a:cubicBezTo>
                  <a:lnTo>
                    <a:pt x="187" y="587"/>
                  </a:lnTo>
                  <a:cubicBezTo>
                    <a:pt x="138" y="381"/>
                    <a:pt x="275" y="184"/>
                    <a:pt x="482" y="145"/>
                  </a:cubicBezTo>
                  <a:cubicBezTo>
                    <a:pt x="511" y="136"/>
                    <a:pt x="531" y="136"/>
                    <a:pt x="560" y="136"/>
                  </a:cubicBezTo>
                  <a:close/>
                  <a:moveTo>
                    <a:pt x="549" y="1"/>
                  </a:moveTo>
                  <a:cubicBezTo>
                    <a:pt x="517" y="1"/>
                    <a:pt x="484" y="3"/>
                    <a:pt x="452" y="8"/>
                  </a:cubicBezTo>
                  <a:cubicBezTo>
                    <a:pt x="177" y="67"/>
                    <a:pt x="1" y="341"/>
                    <a:pt x="59" y="616"/>
                  </a:cubicBezTo>
                  <a:lnTo>
                    <a:pt x="570" y="3080"/>
                  </a:lnTo>
                  <a:cubicBezTo>
                    <a:pt x="619" y="3315"/>
                    <a:pt x="825" y="3492"/>
                    <a:pt x="1071" y="3492"/>
                  </a:cubicBezTo>
                  <a:cubicBezTo>
                    <a:pt x="1100" y="3492"/>
                    <a:pt x="1139" y="3492"/>
                    <a:pt x="1178" y="3482"/>
                  </a:cubicBezTo>
                  <a:cubicBezTo>
                    <a:pt x="1453" y="3423"/>
                    <a:pt x="1630" y="3148"/>
                    <a:pt x="1571" y="2873"/>
                  </a:cubicBezTo>
                  <a:lnTo>
                    <a:pt x="1060" y="410"/>
                  </a:lnTo>
                  <a:cubicBezTo>
                    <a:pt x="1031" y="273"/>
                    <a:pt x="953" y="155"/>
                    <a:pt x="835" y="86"/>
                  </a:cubicBezTo>
                  <a:cubicBezTo>
                    <a:pt x="752" y="26"/>
                    <a:pt x="653" y="1"/>
                    <a:pt x="549" y="1"/>
                  </a:cubicBezTo>
                  <a:close/>
                </a:path>
              </a:pathLst>
            </a:custGeom>
            <a:solidFill>
              <a:srgbClr val="000000"/>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149;p2"/>
            <p:cNvSpPr/>
            <p:nvPr/>
          </p:nvSpPr>
          <p:spPr>
            <a:xfrm>
              <a:off x="5607500" y="1637700"/>
              <a:ext cx="66250" cy="67750"/>
            </a:xfrm>
            <a:custGeom>
              <a:avLst/>
              <a:gdLst/>
              <a:ahLst/>
              <a:cxnLst/>
              <a:rect l="l" t="t" r="r" b="b"/>
              <a:pathLst>
                <a:path w="2650" h="2710" extrusionOk="0">
                  <a:moveTo>
                    <a:pt x="499" y="1"/>
                  </a:moveTo>
                  <a:cubicBezTo>
                    <a:pt x="392" y="1"/>
                    <a:pt x="285" y="40"/>
                    <a:pt x="196" y="119"/>
                  </a:cubicBezTo>
                  <a:cubicBezTo>
                    <a:pt x="10" y="285"/>
                    <a:pt x="0" y="560"/>
                    <a:pt x="167" y="747"/>
                  </a:cubicBezTo>
                  <a:lnTo>
                    <a:pt x="1825" y="2562"/>
                  </a:lnTo>
                  <a:cubicBezTo>
                    <a:pt x="1914" y="2660"/>
                    <a:pt x="2032" y="2710"/>
                    <a:pt x="2150" y="2710"/>
                  </a:cubicBezTo>
                  <a:cubicBezTo>
                    <a:pt x="2257" y="2710"/>
                    <a:pt x="2365" y="2670"/>
                    <a:pt x="2453" y="2592"/>
                  </a:cubicBezTo>
                  <a:cubicBezTo>
                    <a:pt x="2640" y="2425"/>
                    <a:pt x="2650" y="2150"/>
                    <a:pt x="2483" y="1964"/>
                  </a:cubicBezTo>
                  <a:lnTo>
                    <a:pt x="824" y="148"/>
                  </a:lnTo>
                  <a:cubicBezTo>
                    <a:pt x="737" y="50"/>
                    <a:pt x="619" y="1"/>
                    <a:pt x="499" y="1"/>
                  </a:cubicBezTo>
                  <a:close/>
                </a:path>
              </a:pathLst>
            </a:custGeom>
            <a:solidFill>
              <a:srgbClr val="FFF497"/>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150;p2"/>
            <p:cNvSpPr/>
            <p:nvPr/>
          </p:nvSpPr>
          <p:spPr>
            <a:xfrm>
              <a:off x="5607000" y="1636000"/>
              <a:ext cx="67250" cy="71150"/>
            </a:xfrm>
            <a:custGeom>
              <a:avLst/>
              <a:gdLst/>
              <a:ahLst/>
              <a:cxnLst/>
              <a:rect l="l" t="t" r="r" b="b"/>
              <a:pathLst>
                <a:path w="2690" h="2846" extrusionOk="0">
                  <a:moveTo>
                    <a:pt x="530" y="138"/>
                  </a:moveTo>
                  <a:cubicBezTo>
                    <a:pt x="639" y="138"/>
                    <a:pt x="727" y="187"/>
                    <a:pt x="796" y="255"/>
                  </a:cubicBezTo>
                  <a:lnTo>
                    <a:pt x="2454" y="2081"/>
                  </a:lnTo>
                  <a:cubicBezTo>
                    <a:pt x="2523" y="2150"/>
                    <a:pt x="2562" y="2248"/>
                    <a:pt x="2552" y="2346"/>
                  </a:cubicBezTo>
                  <a:cubicBezTo>
                    <a:pt x="2552" y="2453"/>
                    <a:pt x="2503" y="2542"/>
                    <a:pt x="2434" y="2610"/>
                  </a:cubicBezTo>
                  <a:cubicBezTo>
                    <a:pt x="2360" y="2676"/>
                    <a:pt x="2265" y="2708"/>
                    <a:pt x="2172" y="2708"/>
                  </a:cubicBezTo>
                  <a:cubicBezTo>
                    <a:pt x="2069" y="2708"/>
                    <a:pt x="1967" y="2668"/>
                    <a:pt x="1895" y="2591"/>
                  </a:cubicBezTo>
                  <a:lnTo>
                    <a:pt x="236" y="766"/>
                  </a:lnTo>
                  <a:cubicBezTo>
                    <a:pt x="168" y="697"/>
                    <a:pt x="128" y="599"/>
                    <a:pt x="138" y="501"/>
                  </a:cubicBezTo>
                  <a:cubicBezTo>
                    <a:pt x="138" y="393"/>
                    <a:pt x="187" y="305"/>
                    <a:pt x="256" y="236"/>
                  </a:cubicBezTo>
                  <a:cubicBezTo>
                    <a:pt x="334" y="167"/>
                    <a:pt x="423" y="138"/>
                    <a:pt x="521" y="138"/>
                  </a:cubicBezTo>
                  <a:close/>
                  <a:moveTo>
                    <a:pt x="541" y="0"/>
                  </a:moveTo>
                  <a:cubicBezTo>
                    <a:pt x="403" y="0"/>
                    <a:pt x="275" y="39"/>
                    <a:pt x="168" y="138"/>
                  </a:cubicBezTo>
                  <a:cubicBezTo>
                    <a:pt x="70" y="226"/>
                    <a:pt x="11" y="353"/>
                    <a:pt x="11" y="491"/>
                  </a:cubicBezTo>
                  <a:cubicBezTo>
                    <a:pt x="0" y="628"/>
                    <a:pt x="50" y="756"/>
                    <a:pt x="138" y="854"/>
                  </a:cubicBezTo>
                  <a:lnTo>
                    <a:pt x="1797" y="2679"/>
                  </a:lnTo>
                  <a:cubicBezTo>
                    <a:pt x="1895" y="2787"/>
                    <a:pt x="2032" y="2846"/>
                    <a:pt x="2170" y="2846"/>
                  </a:cubicBezTo>
                  <a:cubicBezTo>
                    <a:pt x="2297" y="2846"/>
                    <a:pt x="2425" y="2797"/>
                    <a:pt x="2523" y="2709"/>
                  </a:cubicBezTo>
                  <a:cubicBezTo>
                    <a:pt x="2621" y="2621"/>
                    <a:pt x="2680" y="2493"/>
                    <a:pt x="2689" y="2355"/>
                  </a:cubicBezTo>
                  <a:cubicBezTo>
                    <a:pt x="2689" y="2218"/>
                    <a:pt x="2641" y="2091"/>
                    <a:pt x="2552" y="1993"/>
                  </a:cubicBezTo>
                  <a:lnTo>
                    <a:pt x="894" y="167"/>
                  </a:lnTo>
                  <a:cubicBezTo>
                    <a:pt x="805" y="69"/>
                    <a:pt x="678" y="10"/>
                    <a:pt x="541" y="0"/>
                  </a:cubicBezTo>
                  <a:close/>
                </a:path>
              </a:pathLst>
            </a:custGeom>
            <a:solidFill>
              <a:srgbClr val="000000"/>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151;p2"/>
            <p:cNvSpPr/>
            <p:nvPr/>
          </p:nvSpPr>
          <p:spPr>
            <a:xfrm>
              <a:off x="5525800" y="1650575"/>
              <a:ext cx="57175" cy="61750"/>
            </a:xfrm>
            <a:custGeom>
              <a:avLst/>
              <a:gdLst/>
              <a:ahLst/>
              <a:cxnLst/>
              <a:rect l="l" t="t" r="r" b="b"/>
              <a:pathLst>
                <a:path w="2287" h="2470" extrusionOk="0">
                  <a:moveTo>
                    <a:pt x="1792" y="1"/>
                  </a:moveTo>
                  <a:cubicBezTo>
                    <a:pt x="1662" y="1"/>
                    <a:pt x="1533" y="56"/>
                    <a:pt x="1443" y="163"/>
                  </a:cubicBezTo>
                  <a:lnTo>
                    <a:pt x="158" y="1743"/>
                  </a:lnTo>
                  <a:cubicBezTo>
                    <a:pt x="1" y="1929"/>
                    <a:pt x="30" y="2214"/>
                    <a:pt x="226" y="2371"/>
                  </a:cubicBezTo>
                  <a:cubicBezTo>
                    <a:pt x="305" y="2430"/>
                    <a:pt x="403" y="2469"/>
                    <a:pt x="501" y="2469"/>
                  </a:cubicBezTo>
                  <a:cubicBezTo>
                    <a:pt x="638" y="2469"/>
                    <a:pt x="766" y="2411"/>
                    <a:pt x="854" y="2302"/>
                  </a:cubicBezTo>
                  <a:lnTo>
                    <a:pt x="2130" y="723"/>
                  </a:lnTo>
                  <a:cubicBezTo>
                    <a:pt x="2287" y="536"/>
                    <a:pt x="2258" y="252"/>
                    <a:pt x="2071" y="95"/>
                  </a:cubicBezTo>
                  <a:cubicBezTo>
                    <a:pt x="1987" y="32"/>
                    <a:pt x="1889" y="1"/>
                    <a:pt x="1792" y="1"/>
                  </a:cubicBezTo>
                  <a:close/>
                </a:path>
              </a:pathLst>
            </a:custGeom>
            <a:solidFill>
              <a:srgbClr val="FFF497"/>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152;p2"/>
            <p:cNvSpPr/>
            <p:nvPr/>
          </p:nvSpPr>
          <p:spPr>
            <a:xfrm>
              <a:off x="5524075" y="1648825"/>
              <a:ext cx="60875" cy="64975"/>
            </a:xfrm>
            <a:custGeom>
              <a:avLst/>
              <a:gdLst/>
              <a:ahLst/>
              <a:cxnLst/>
              <a:rect l="l" t="t" r="r" b="b"/>
              <a:pathLst>
                <a:path w="2435" h="2599" extrusionOk="0">
                  <a:moveTo>
                    <a:pt x="1856" y="135"/>
                  </a:moveTo>
                  <a:cubicBezTo>
                    <a:pt x="1944" y="135"/>
                    <a:pt x="2022" y="165"/>
                    <a:pt x="2101" y="223"/>
                  </a:cubicBezTo>
                  <a:cubicBezTo>
                    <a:pt x="2258" y="351"/>
                    <a:pt x="2287" y="596"/>
                    <a:pt x="2150" y="753"/>
                  </a:cubicBezTo>
                  <a:lnTo>
                    <a:pt x="864" y="2333"/>
                  </a:lnTo>
                  <a:cubicBezTo>
                    <a:pt x="798" y="2421"/>
                    <a:pt x="689" y="2466"/>
                    <a:pt x="578" y="2466"/>
                  </a:cubicBezTo>
                  <a:cubicBezTo>
                    <a:pt x="491" y="2466"/>
                    <a:pt x="403" y="2438"/>
                    <a:pt x="334" y="2382"/>
                  </a:cubicBezTo>
                  <a:cubicBezTo>
                    <a:pt x="177" y="2254"/>
                    <a:pt x="148" y="2009"/>
                    <a:pt x="275" y="1852"/>
                  </a:cubicBezTo>
                  <a:lnTo>
                    <a:pt x="1561" y="272"/>
                  </a:lnTo>
                  <a:cubicBezTo>
                    <a:pt x="1640" y="184"/>
                    <a:pt x="1747" y="135"/>
                    <a:pt x="1856" y="135"/>
                  </a:cubicBezTo>
                  <a:close/>
                  <a:moveTo>
                    <a:pt x="1859" y="1"/>
                  </a:moveTo>
                  <a:cubicBezTo>
                    <a:pt x="1711" y="1"/>
                    <a:pt x="1563" y="66"/>
                    <a:pt x="1463" y="194"/>
                  </a:cubicBezTo>
                  <a:lnTo>
                    <a:pt x="177" y="1764"/>
                  </a:lnTo>
                  <a:cubicBezTo>
                    <a:pt x="1" y="1990"/>
                    <a:pt x="30" y="2313"/>
                    <a:pt x="256" y="2490"/>
                  </a:cubicBezTo>
                  <a:cubicBezTo>
                    <a:pt x="345" y="2559"/>
                    <a:pt x="462" y="2598"/>
                    <a:pt x="570" y="2598"/>
                  </a:cubicBezTo>
                  <a:cubicBezTo>
                    <a:pt x="727" y="2598"/>
                    <a:pt x="874" y="2529"/>
                    <a:pt x="973" y="2411"/>
                  </a:cubicBezTo>
                  <a:lnTo>
                    <a:pt x="2258" y="841"/>
                  </a:lnTo>
                  <a:cubicBezTo>
                    <a:pt x="2434" y="616"/>
                    <a:pt x="2395" y="292"/>
                    <a:pt x="2179" y="115"/>
                  </a:cubicBezTo>
                  <a:cubicBezTo>
                    <a:pt x="2086" y="39"/>
                    <a:pt x="1972" y="1"/>
                    <a:pt x="1859" y="1"/>
                  </a:cubicBezTo>
                  <a:close/>
                </a:path>
              </a:pathLst>
            </a:custGeom>
            <a:solidFill>
              <a:srgbClr val="000000"/>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153;p2"/>
            <p:cNvSpPr/>
            <p:nvPr/>
          </p:nvSpPr>
          <p:spPr>
            <a:xfrm>
              <a:off x="5470850" y="1647050"/>
              <a:ext cx="66000" cy="23300"/>
            </a:xfrm>
            <a:custGeom>
              <a:avLst/>
              <a:gdLst/>
              <a:ahLst/>
              <a:cxnLst/>
              <a:rect l="l" t="t" r="r" b="b"/>
              <a:pathLst>
                <a:path w="2640" h="932" extrusionOk="0">
                  <a:moveTo>
                    <a:pt x="452" y="0"/>
                  </a:moveTo>
                  <a:cubicBezTo>
                    <a:pt x="216" y="0"/>
                    <a:pt x="10" y="186"/>
                    <a:pt x="10" y="432"/>
                  </a:cubicBezTo>
                  <a:cubicBezTo>
                    <a:pt x="1" y="677"/>
                    <a:pt x="197" y="883"/>
                    <a:pt x="442" y="893"/>
                  </a:cubicBezTo>
                  <a:lnTo>
                    <a:pt x="2179" y="932"/>
                  </a:lnTo>
                  <a:lnTo>
                    <a:pt x="2189" y="932"/>
                  </a:lnTo>
                  <a:cubicBezTo>
                    <a:pt x="2434" y="932"/>
                    <a:pt x="2631" y="736"/>
                    <a:pt x="2640" y="500"/>
                  </a:cubicBezTo>
                  <a:cubicBezTo>
                    <a:pt x="2640" y="245"/>
                    <a:pt x="2454" y="49"/>
                    <a:pt x="2208" y="39"/>
                  </a:cubicBezTo>
                  <a:lnTo>
                    <a:pt x="461" y="0"/>
                  </a:lnTo>
                  <a:close/>
                </a:path>
              </a:pathLst>
            </a:custGeom>
            <a:solidFill>
              <a:srgbClr val="FFF497"/>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154;p2"/>
            <p:cNvSpPr/>
            <p:nvPr/>
          </p:nvSpPr>
          <p:spPr>
            <a:xfrm>
              <a:off x="5469375" y="1645325"/>
              <a:ext cx="69225" cy="26775"/>
            </a:xfrm>
            <a:custGeom>
              <a:avLst/>
              <a:gdLst/>
              <a:ahLst/>
              <a:cxnLst/>
              <a:rect l="l" t="t" r="r" b="b"/>
              <a:pathLst>
                <a:path w="2769" h="1071" extrusionOk="0">
                  <a:moveTo>
                    <a:pt x="520" y="128"/>
                  </a:moveTo>
                  <a:lnTo>
                    <a:pt x="2258" y="177"/>
                  </a:lnTo>
                  <a:cubicBezTo>
                    <a:pt x="2365" y="177"/>
                    <a:pt x="2454" y="216"/>
                    <a:pt x="2522" y="294"/>
                  </a:cubicBezTo>
                  <a:cubicBezTo>
                    <a:pt x="2601" y="363"/>
                    <a:pt x="2631" y="462"/>
                    <a:pt x="2631" y="560"/>
                  </a:cubicBezTo>
                  <a:cubicBezTo>
                    <a:pt x="2631" y="776"/>
                    <a:pt x="2463" y="933"/>
                    <a:pt x="2248" y="933"/>
                  </a:cubicBezTo>
                  <a:lnTo>
                    <a:pt x="2248" y="1001"/>
                  </a:lnTo>
                  <a:lnTo>
                    <a:pt x="2238" y="933"/>
                  </a:lnTo>
                  <a:lnTo>
                    <a:pt x="501" y="893"/>
                  </a:lnTo>
                  <a:cubicBezTo>
                    <a:pt x="403" y="893"/>
                    <a:pt x="305" y="844"/>
                    <a:pt x="236" y="776"/>
                  </a:cubicBezTo>
                  <a:cubicBezTo>
                    <a:pt x="167" y="697"/>
                    <a:pt x="128" y="608"/>
                    <a:pt x="128" y="501"/>
                  </a:cubicBezTo>
                  <a:cubicBezTo>
                    <a:pt x="138" y="294"/>
                    <a:pt x="305" y="128"/>
                    <a:pt x="520" y="128"/>
                  </a:cubicBezTo>
                  <a:close/>
                  <a:moveTo>
                    <a:pt x="511" y="0"/>
                  </a:moveTo>
                  <a:cubicBezTo>
                    <a:pt x="236" y="0"/>
                    <a:pt x="10" y="216"/>
                    <a:pt x="1" y="501"/>
                  </a:cubicBezTo>
                  <a:cubicBezTo>
                    <a:pt x="1" y="638"/>
                    <a:pt x="49" y="765"/>
                    <a:pt x="138" y="864"/>
                  </a:cubicBezTo>
                  <a:cubicBezTo>
                    <a:pt x="236" y="962"/>
                    <a:pt x="363" y="1021"/>
                    <a:pt x="501" y="1021"/>
                  </a:cubicBezTo>
                  <a:lnTo>
                    <a:pt x="2238" y="1070"/>
                  </a:lnTo>
                  <a:lnTo>
                    <a:pt x="2248" y="1070"/>
                  </a:lnTo>
                  <a:cubicBezTo>
                    <a:pt x="2533" y="1070"/>
                    <a:pt x="2758" y="844"/>
                    <a:pt x="2768" y="569"/>
                  </a:cubicBezTo>
                  <a:cubicBezTo>
                    <a:pt x="2768" y="432"/>
                    <a:pt x="2719" y="305"/>
                    <a:pt x="2620" y="196"/>
                  </a:cubicBezTo>
                  <a:cubicBezTo>
                    <a:pt x="2533" y="98"/>
                    <a:pt x="2405" y="49"/>
                    <a:pt x="2267" y="39"/>
                  </a:cubicBezTo>
                  <a:lnTo>
                    <a:pt x="511" y="0"/>
                  </a:lnTo>
                  <a:close/>
                </a:path>
              </a:pathLst>
            </a:custGeom>
            <a:solidFill>
              <a:srgbClr val="000000"/>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155;p2"/>
            <p:cNvSpPr/>
            <p:nvPr/>
          </p:nvSpPr>
          <p:spPr>
            <a:xfrm>
              <a:off x="5561625" y="1715400"/>
              <a:ext cx="80975" cy="27825"/>
            </a:xfrm>
            <a:custGeom>
              <a:avLst/>
              <a:gdLst/>
              <a:ahLst/>
              <a:cxnLst/>
              <a:rect l="l" t="t" r="r" b="b"/>
              <a:pathLst>
                <a:path w="3239" h="1113" extrusionOk="0">
                  <a:moveTo>
                    <a:pt x="2779" y="1"/>
                  </a:moveTo>
                  <a:cubicBezTo>
                    <a:pt x="2762" y="1"/>
                    <a:pt x="2745" y="2"/>
                    <a:pt x="2728" y="4"/>
                  </a:cubicBezTo>
                  <a:lnTo>
                    <a:pt x="422" y="230"/>
                  </a:lnTo>
                  <a:cubicBezTo>
                    <a:pt x="187" y="249"/>
                    <a:pt x="0" y="465"/>
                    <a:pt x="29" y="710"/>
                  </a:cubicBezTo>
                  <a:cubicBezTo>
                    <a:pt x="49" y="946"/>
                    <a:pt x="245" y="1113"/>
                    <a:pt x="471" y="1113"/>
                  </a:cubicBezTo>
                  <a:lnTo>
                    <a:pt x="511" y="1113"/>
                  </a:lnTo>
                  <a:lnTo>
                    <a:pt x="2816" y="887"/>
                  </a:lnTo>
                  <a:cubicBezTo>
                    <a:pt x="3062" y="867"/>
                    <a:pt x="3239" y="642"/>
                    <a:pt x="3209" y="396"/>
                  </a:cubicBezTo>
                  <a:cubicBezTo>
                    <a:pt x="3191" y="177"/>
                    <a:pt x="3002" y="1"/>
                    <a:pt x="2779" y="1"/>
                  </a:cubicBezTo>
                  <a:close/>
                </a:path>
              </a:pathLst>
            </a:custGeom>
            <a:solidFill>
              <a:srgbClr val="FFF497"/>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156;p2"/>
            <p:cNvSpPr/>
            <p:nvPr/>
          </p:nvSpPr>
          <p:spPr>
            <a:xfrm>
              <a:off x="5560375" y="1713725"/>
              <a:ext cx="83950" cy="31225"/>
            </a:xfrm>
            <a:custGeom>
              <a:avLst/>
              <a:gdLst/>
              <a:ahLst/>
              <a:cxnLst/>
              <a:rect l="l" t="t" r="r" b="b"/>
              <a:pathLst>
                <a:path w="3358" h="1249" extrusionOk="0">
                  <a:moveTo>
                    <a:pt x="2827" y="129"/>
                  </a:moveTo>
                  <a:cubicBezTo>
                    <a:pt x="2906" y="129"/>
                    <a:pt x="2994" y="159"/>
                    <a:pt x="3063" y="218"/>
                  </a:cubicBezTo>
                  <a:cubicBezTo>
                    <a:pt x="3141" y="277"/>
                    <a:pt x="3191" y="375"/>
                    <a:pt x="3200" y="473"/>
                  </a:cubicBezTo>
                  <a:cubicBezTo>
                    <a:pt x="3210" y="571"/>
                    <a:pt x="3180" y="670"/>
                    <a:pt x="3112" y="748"/>
                  </a:cubicBezTo>
                  <a:cubicBezTo>
                    <a:pt x="3053" y="827"/>
                    <a:pt x="2955" y="875"/>
                    <a:pt x="2857" y="885"/>
                  </a:cubicBezTo>
                  <a:lnTo>
                    <a:pt x="561" y="1111"/>
                  </a:lnTo>
                  <a:cubicBezTo>
                    <a:pt x="548" y="1112"/>
                    <a:pt x="535" y="1113"/>
                    <a:pt x="522" y="1113"/>
                  </a:cubicBezTo>
                  <a:cubicBezTo>
                    <a:pt x="323" y="1113"/>
                    <a:pt x="157" y="971"/>
                    <a:pt x="138" y="768"/>
                  </a:cubicBezTo>
                  <a:cubicBezTo>
                    <a:pt x="129" y="670"/>
                    <a:pt x="158" y="571"/>
                    <a:pt x="227" y="493"/>
                  </a:cubicBezTo>
                  <a:cubicBezTo>
                    <a:pt x="295" y="414"/>
                    <a:pt x="384" y="365"/>
                    <a:pt x="482" y="356"/>
                  </a:cubicBezTo>
                  <a:lnTo>
                    <a:pt x="2788" y="129"/>
                  </a:lnTo>
                  <a:close/>
                  <a:moveTo>
                    <a:pt x="2811" y="1"/>
                  </a:moveTo>
                  <a:cubicBezTo>
                    <a:pt x="2797" y="1"/>
                    <a:pt x="2783" y="1"/>
                    <a:pt x="2768" y="2"/>
                  </a:cubicBezTo>
                  <a:lnTo>
                    <a:pt x="472" y="228"/>
                  </a:lnTo>
                  <a:cubicBezTo>
                    <a:pt x="335" y="238"/>
                    <a:pt x="207" y="306"/>
                    <a:pt x="129" y="414"/>
                  </a:cubicBezTo>
                  <a:cubicBezTo>
                    <a:pt x="40" y="513"/>
                    <a:pt x="1" y="650"/>
                    <a:pt x="11" y="787"/>
                  </a:cubicBezTo>
                  <a:cubicBezTo>
                    <a:pt x="40" y="1052"/>
                    <a:pt x="256" y="1248"/>
                    <a:pt x="521" y="1248"/>
                  </a:cubicBezTo>
                  <a:lnTo>
                    <a:pt x="570" y="1248"/>
                  </a:lnTo>
                  <a:lnTo>
                    <a:pt x="2866" y="1023"/>
                  </a:lnTo>
                  <a:cubicBezTo>
                    <a:pt x="3151" y="993"/>
                    <a:pt x="3357" y="738"/>
                    <a:pt x="3328" y="463"/>
                  </a:cubicBezTo>
                  <a:cubicBezTo>
                    <a:pt x="3318" y="326"/>
                    <a:pt x="3250" y="199"/>
                    <a:pt x="3141" y="110"/>
                  </a:cubicBezTo>
                  <a:cubicBezTo>
                    <a:pt x="3053" y="40"/>
                    <a:pt x="2934" y="1"/>
                    <a:pt x="2811" y="1"/>
                  </a:cubicBezTo>
                  <a:close/>
                </a:path>
              </a:pathLst>
            </a:custGeom>
            <a:solidFill>
              <a:srgbClr val="000000"/>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157;p2"/>
            <p:cNvSpPr/>
            <p:nvPr/>
          </p:nvSpPr>
          <p:spPr>
            <a:xfrm>
              <a:off x="5658775" y="1744500"/>
              <a:ext cx="73850" cy="57850"/>
            </a:xfrm>
            <a:custGeom>
              <a:avLst/>
              <a:gdLst/>
              <a:ahLst/>
              <a:cxnLst/>
              <a:rect l="l" t="t" r="r" b="b"/>
              <a:pathLst>
                <a:path w="2954" h="2314" extrusionOk="0">
                  <a:moveTo>
                    <a:pt x="516" y="0"/>
                  </a:moveTo>
                  <a:cubicBezTo>
                    <a:pt x="376" y="0"/>
                    <a:pt x="237" y="65"/>
                    <a:pt x="147" y="184"/>
                  </a:cubicBezTo>
                  <a:cubicBezTo>
                    <a:pt x="0" y="381"/>
                    <a:pt x="49" y="665"/>
                    <a:pt x="245" y="802"/>
                  </a:cubicBezTo>
                  <a:lnTo>
                    <a:pt x="2179" y="2225"/>
                  </a:lnTo>
                  <a:cubicBezTo>
                    <a:pt x="2257" y="2284"/>
                    <a:pt x="2356" y="2313"/>
                    <a:pt x="2444" y="2313"/>
                  </a:cubicBezTo>
                  <a:cubicBezTo>
                    <a:pt x="2581" y="2313"/>
                    <a:pt x="2718" y="2245"/>
                    <a:pt x="2807" y="2127"/>
                  </a:cubicBezTo>
                  <a:cubicBezTo>
                    <a:pt x="2954" y="1931"/>
                    <a:pt x="2905" y="1656"/>
                    <a:pt x="2709" y="1509"/>
                  </a:cubicBezTo>
                  <a:lnTo>
                    <a:pt x="775" y="86"/>
                  </a:lnTo>
                  <a:cubicBezTo>
                    <a:pt x="698" y="28"/>
                    <a:pt x="607" y="0"/>
                    <a:pt x="516" y="0"/>
                  </a:cubicBezTo>
                  <a:close/>
                </a:path>
              </a:pathLst>
            </a:custGeom>
            <a:solidFill>
              <a:srgbClr val="FFF497"/>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158;p2"/>
            <p:cNvSpPr/>
            <p:nvPr/>
          </p:nvSpPr>
          <p:spPr>
            <a:xfrm>
              <a:off x="5658275" y="1742825"/>
              <a:ext cx="74850" cy="61000"/>
            </a:xfrm>
            <a:custGeom>
              <a:avLst/>
              <a:gdLst/>
              <a:ahLst/>
              <a:cxnLst/>
              <a:rect l="l" t="t" r="r" b="b"/>
              <a:pathLst>
                <a:path w="2994" h="2440" extrusionOk="0">
                  <a:moveTo>
                    <a:pt x="531" y="134"/>
                  </a:moveTo>
                  <a:cubicBezTo>
                    <a:pt x="609" y="134"/>
                    <a:pt x="688" y="163"/>
                    <a:pt x="756" y="212"/>
                  </a:cubicBezTo>
                  <a:lnTo>
                    <a:pt x="2690" y="1625"/>
                  </a:lnTo>
                  <a:cubicBezTo>
                    <a:pt x="2768" y="1684"/>
                    <a:pt x="2827" y="1772"/>
                    <a:pt x="2836" y="1870"/>
                  </a:cubicBezTo>
                  <a:cubicBezTo>
                    <a:pt x="2856" y="1978"/>
                    <a:pt x="2836" y="2077"/>
                    <a:pt x="2768" y="2155"/>
                  </a:cubicBezTo>
                  <a:cubicBezTo>
                    <a:pt x="2696" y="2257"/>
                    <a:pt x="2577" y="2311"/>
                    <a:pt x="2456" y="2311"/>
                  </a:cubicBezTo>
                  <a:cubicBezTo>
                    <a:pt x="2380" y="2311"/>
                    <a:pt x="2303" y="2289"/>
                    <a:pt x="2238" y="2243"/>
                  </a:cubicBezTo>
                  <a:lnTo>
                    <a:pt x="305" y="821"/>
                  </a:lnTo>
                  <a:cubicBezTo>
                    <a:pt x="226" y="762"/>
                    <a:pt x="167" y="673"/>
                    <a:pt x="158" y="575"/>
                  </a:cubicBezTo>
                  <a:cubicBezTo>
                    <a:pt x="138" y="467"/>
                    <a:pt x="167" y="369"/>
                    <a:pt x="226" y="291"/>
                  </a:cubicBezTo>
                  <a:cubicBezTo>
                    <a:pt x="285" y="212"/>
                    <a:pt x="374" y="153"/>
                    <a:pt x="472" y="143"/>
                  </a:cubicBezTo>
                  <a:cubicBezTo>
                    <a:pt x="491" y="134"/>
                    <a:pt x="511" y="134"/>
                    <a:pt x="531" y="134"/>
                  </a:cubicBezTo>
                  <a:close/>
                  <a:moveTo>
                    <a:pt x="523" y="1"/>
                  </a:moveTo>
                  <a:cubicBezTo>
                    <a:pt x="499" y="1"/>
                    <a:pt x="476" y="2"/>
                    <a:pt x="452" y="6"/>
                  </a:cubicBezTo>
                  <a:cubicBezTo>
                    <a:pt x="315" y="25"/>
                    <a:pt x="197" y="104"/>
                    <a:pt x="119" y="212"/>
                  </a:cubicBezTo>
                  <a:cubicBezTo>
                    <a:pt x="40" y="320"/>
                    <a:pt x="1" y="457"/>
                    <a:pt x="20" y="594"/>
                  </a:cubicBezTo>
                  <a:cubicBezTo>
                    <a:pt x="49" y="722"/>
                    <a:pt x="119" y="850"/>
                    <a:pt x="226" y="928"/>
                  </a:cubicBezTo>
                  <a:lnTo>
                    <a:pt x="2160" y="2341"/>
                  </a:lnTo>
                  <a:cubicBezTo>
                    <a:pt x="2248" y="2410"/>
                    <a:pt x="2356" y="2439"/>
                    <a:pt x="2464" y="2439"/>
                  </a:cubicBezTo>
                  <a:cubicBezTo>
                    <a:pt x="2631" y="2439"/>
                    <a:pt x="2778" y="2371"/>
                    <a:pt x="2876" y="2234"/>
                  </a:cubicBezTo>
                  <a:cubicBezTo>
                    <a:pt x="2964" y="2125"/>
                    <a:pt x="2993" y="1988"/>
                    <a:pt x="2974" y="1851"/>
                  </a:cubicBezTo>
                  <a:cubicBezTo>
                    <a:pt x="2954" y="1723"/>
                    <a:pt x="2876" y="1606"/>
                    <a:pt x="2768" y="1517"/>
                  </a:cubicBezTo>
                  <a:lnTo>
                    <a:pt x="835" y="104"/>
                  </a:lnTo>
                  <a:cubicBezTo>
                    <a:pt x="745" y="39"/>
                    <a:pt x="636" y="1"/>
                    <a:pt x="523" y="1"/>
                  </a:cubicBezTo>
                  <a:close/>
                </a:path>
              </a:pathLst>
            </a:custGeom>
            <a:solidFill>
              <a:srgbClr val="000000"/>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159;p2"/>
            <p:cNvSpPr/>
            <p:nvPr/>
          </p:nvSpPr>
          <p:spPr>
            <a:xfrm>
              <a:off x="5695325" y="1689750"/>
              <a:ext cx="71150" cy="62800"/>
            </a:xfrm>
            <a:custGeom>
              <a:avLst/>
              <a:gdLst/>
              <a:ahLst/>
              <a:cxnLst/>
              <a:rect l="l" t="t" r="r" b="b"/>
              <a:pathLst>
                <a:path w="2846" h="2512" extrusionOk="0">
                  <a:moveTo>
                    <a:pt x="2353" y="1"/>
                  </a:moveTo>
                  <a:cubicBezTo>
                    <a:pt x="2250" y="1"/>
                    <a:pt x="2146" y="36"/>
                    <a:pt x="2061" y="107"/>
                  </a:cubicBezTo>
                  <a:lnTo>
                    <a:pt x="207" y="1727"/>
                  </a:lnTo>
                  <a:cubicBezTo>
                    <a:pt x="20" y="1893"/>
                    <a:pt x="0" y="2178"/>
                    <a:pt x="157" y="2355"/>
                  </a:cubicBezTo>
                  <a:cubicBezTo>
                    <a:pt x="246" y="2462"/>
                    <a:pt x="373" y="2512"/>
                    <a:pt x="501" y="2512"/>
                  </a:cubicBezTo>
                  <a:cubicBezTo>
                    <a:pt x="599" y="2512"/>
                    <a:pt x="707" y="2472"/>
                    <a:pt x="785" y="2403"/>
                  </a:cubicBezTo>
                  <a:lnTo>
                    <a:pt x="2640" y="785"/>
                  </a:lnTo>
                  <a:cubicBezTo>
                    <a:pt x="2826" y="617"/>
                    <a:pt x="2846" y="333"/>
                    <a:pt x="2689" y="146"/>
                  </a:cubicBezTo>
                  <a:cubicBezTo>
                    <a:pt x="2598" y="50"/>
                    <a:pt x="2476" y="1"/>
                    <a:pt x="2353" y="1"/>
                  </a:cubicBezTo>
                  <a:close/>
                </a:path>
              </a:pathLst>
            </a:custGeom>
            <a:solidFill>
              <a:srgbClr val="FFF497"/>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160;p2"/>
            <p:cNvSpPr/>
            <p:nvPr/>
          </p:nvSpPr>
          <p:spPr>
            <a:xfrm>
              <a:off x="5693350" y="1687975"/>
              <a:ext cx="75100" cy="66300"/>
            </a:xfrm>
            <a:custGeom>
              <a:avLst/>
              <a:gdLst/>
              <a:ahLst/>
              <a:cxnLst/>
              <a:rect l="l" t="t" r="r" b="b"/>
              <a:pathLst>
                <a:path w="3004" h="2652" extrusionOk="0">
                  <a:moveTo>
                    <a:pt x="2454" y="139"/>
                  </a:moveTo>
                  <a:cubicBezTo>
                    <a:pt x="2562" y="139"/>
                    <a:pt x="2650" y="188"/>
                    <a:pt x="2719" y="267"/>
                  </a:cubicBezTo>
                  <a:cubicBezTo>
                    <a:pt x="2857" y="424"/>
                    <a:pt x="2837" y="659"/>
                    <a:pt x="2680" y="797"/>
                  </a:cubicBezTo>
                  <a:lnTo>
                    <a:pt x="825" y="2426"/>
                  </a:lnTo>
                  <a:cubicBezTo>
                    <a:pt x="759" y="2483"/>
                    <a:pt x="672" y="2510"/>
                    <a:pt x="584" y="2510"/>
                  </a:cubicBezTo>
                  <a:cubicBezTo>
                    <a:pt x="474" y="2510"/>
                    <a:pt x="362" y="2468"/>
                    <a:pt x="286" y="2386"/>
                  </a:cubicBezTo>
                  <a:cubicBezTo>
                    <a:pt x="148" y="2229"/>
                    <a:pt x="168" y="1984"/>
                    <a:pt x="325" y="1846"/>
                  </a:cubicBezTo>
                  <a:lnTo>
                    <a:pt x="2179" y="228"/>
                  </a:lnTo>
                  <a:cubicBezTo>
                    <a:pt x="2248" y="169"/>
                    <a:pt x="2336" y="139"/>
                    <a:pt x="2434" y="139"/>
                  </a:cubicBezTo>
                  <a:close/>
                  <a:moveTo>
                    <a:pt x="2431" y="0"/>
                  </a:moveTo>
                  <a:cubicBezTo>
                    <a:pt x="2306" y="0"/>
                    <a:pt x="2190" y="48"/>
                    <a:pt x="2091" y="129"/>
                  </a:cubicBezTo>
                  <a:lnTo>
                    <a:pt x="236" y="1748"/>
                  </a:lnTo>
                  <a:cubicBezTo>
                    <a:pt x="31" y="1935"/>
                    <a:pt x="1" y="2259"/>
                    <a:pt x="188" y="2474"/>
                  </a:cubicBezTo>
                  <a:cubicBezTo>
                    <a:pt x="286" y="2583"/>
                    <a:pt x="423" y="2651"/>
                    <a:pt x="580" y="2651"/>
                  </a:cubicBezTo>
                  <a:cubicBezTo>
                    <a:pt x="698" y="2651"/>
                    <a:pt x="816" y="2602"/>
                    <a:pt x="914" y="2524"/>
                  </a:cubicBezTo>
                  <a:lnTo>
                    <a:pt x="2768" y="904"/>
                  </a:lnTo>
                  <a:cubicBezTo>
                    <a:pt x="2984" y="718"/>
                    <a:pt x="3004" y="394"/>
                    <a:pt x="2817" y="178"/>
                  </a:cubicBezTo>
                  <a:cubicBezTo>
                    <a:pt x="2729" y="80"/>
                    <a:pt x="2602" y="12"/>
                    <a:pt x="2464" y="2"/>
                  </a:cubicBezTo>
                  <a:cubicBezTo>
                    <a:pt x="2453" y="1"/>
                    <a:pt x="2442" y="0"/>
                    <a:pt x="2431" y="0"/>
                  </a:cubicBezTo>
                  <a:close/>
                </a:path>
              </a:pathLst>
            </a:custGeom>
            <a:solidFill>
              <a:srgbClr val="000000"/>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161;p2"/>
            <p:cNvSpPr/>
            <p:nvPr/>
          </p:nvSpPr>
          <p:spPr>
            <a:xfrm>
              <a:off x="5781425" y="1746300"/>
              <a:ext cx="87875" cy="43300"/>
            </a:xfrm>
            <a:custGeom>
              <a:avLst/>
              <a:gdLst/>
              <a:ahLst/>
              <a:cxnLst/>
              <a:rect l="l" t="t" r="r" b="b"/>
              <a:pathLst>
                <a:path w="3515" h="1732" extrusionOk="0">
                  <a:moveTo>
                    <a:pt x="3009" y="0"/>
                  </a:moveTo>
                  <a:cubicBezTo>
                    <a:pt x="2962" y="0"/>
                    <a:pt x="2914" y="8"/>
                    <a:pt x="2866" y="24"/>
                  </a:cubicBezTo>
                  <a:lnTo>
                    <a:pt x="364" y="868"/>
                  </a:lnTo>
                  <a:cubicBezTo>
                    <a:pt x="354" y="868"/>
                    <a:pt x="344" y="878"/>
                    <a:pt x="335" y="878"/>
                  </a:cubicBezTo>
                  <a:cubicBezTo>
                    <a:pt x="109" y="976"/>
                    <a:pt x="1" y="1221"/>
                    <a:pt x="89" y="1447"/>
                  </a:cubicBezTo>
                  <a:cubicBezTo>
                    <a:pt x="158" y="1624"/>
                    <a:pt x="324" y="1731"/>
                    <a:pt x="501" y="1731"/>
                  </a:cubicBezTo>
                  <a:cubicBezTo>
                    <a:pt x="551" y="1731"/>
                    <a:pt x="599" y="1731"/>
                    <a:pt x="649" y="1712"/>
                  </a:cubicBezTo>
                  <a:lnTo>
                    <a:pt x="3151" y="868"/>
                  </a:lnTo>
                  <a:cubicBezTo>
                    <a:pt x="3386" y="789"/>
                    <a:pt x="3514" y="534"/>
                    <a:pt x="3436" y="298"/>
                  </a:cubicBezTo>
                  <a:cubicBezTo>
                    <a:pt x="3373" y="118"/>
                    <a:pt x="3197" y="0"/>
                    <a:pt x="3009" y="0"/>
                  </a:cubicBezTo>
                  <a:close/>
                </a:path>
              </a:pathLst>
            </a:custGeom>
            <a:solidFill>
              <a:srgbClr val="FFF497"/>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162;p2"/>
            <p:cNvSpPr/>
            <p:nvPr/>
          </p:nvSpPr>
          <p:spPr>
            <a:xfrm>
              <a:off x="5779700" y="1744575"/>
              <a:ext cx="91300" cy="46750"/>
            </a:xfrm>
            <a:custGeom>
              <a:avLst/>
              <a:gdLst/>
              <a:ahLst/>
              <a:cxnLst/>
              <a:rect l="l" t="t" r="r" b="b"/>
              <a:pathLst>
                <a:path w="3652" h="1870" extrusionOk="0">
                  <a:moveTo>
                    <a:pt x="3082" y="132"/>
                  </a:moveTo>
                  <a:cubicBezTo>
                    <a:pt x="3141" y="132"/>
                    <a:pt x="3200" y="142"/>
                    <a:pt x="3249" y="171"/>
                  </a:cubicBezTo>
                  <a:cubicBezTo>
                    <a:pt x="3337" y="221"/>
                    <a:pt x="3406" y="299"/>
                    <a:pt x="3446" y="397"/>
                  </a:cubicBezTo>
                  <a:cubicBezTo>
                    <a:pt x="3505" y="594"/>
                    <a:pt x="3396" y="809"/>
                    <a:pt x="3200" y="878"/>
                  </a:cubicBezTo>
                  <a:lnTo>
                    <a:pt x="698" y="1722"/>
                  </a:lnTo>
                  <a:cubicBezTo>
                    <a:pt x="663" y="1733"/>
                    <a:pt x="627" y="1738"/>
                    <a:pt x="590" y="1738"/>
                  </a:cubicBezTo>
                  <a:cubicBezTo>
                    <a:pt x="432" y="1738"/>
                    <a:pt x="273" y="1640"/>
                    <a:pt x="217" y="1496"/>
                  </a:cubicBezTo>
                  <a:cubicBezTo>
                    <a:pt x="148" y="1300"/>
                    <a:pt x="236" y="1084"/>
                    <a:pt x="423" y="1006"/>
                  </a:cubicBezTo>
                  <a:cubicBezTo>
                    <a:pt x="433" y="1006"/>
                    <a:pt x="443" y="995"/>
                    <a:pt x="463" y="995"/>
                  </a:cubicBezTo>
                  <a:lnTo>
                    <a:pt x="2964" y="152"/>
                  </a:lnTo>
                  <a:cubicBezTo>
                    <a:pt x="3004" y="142"/>
                    <a:pt x="3043" y="132"/>
                    <a:pt x="3082" y="132"/>
                  </a:cubicBezTo>
                  <a:close/>
                  <a:moveTo>
                    <a:pt x="3076" y="1"/>
                  </a:moveTo>
                  <a:cubicBezTo>
                    <a:pt x="3021" y="1"/>
                    <a:pt x="2967" y="9"/>
                    <a:pt x="2916" y="24"/>
                  </a:cubicBezTo>
                  <a:lnTo>
                    <a:pt x="413" y="868"/>
                  </a:lnTo>
                  <a:cubicBezTo>
                    <a:pt x="404" y="878"/>
                    <a:pt x="393" y="878"/>
                    <a:pt x="374" y="888"/>
                  </a:cubicBezTo>
                  <a:cubicBezTo>
                    <a:pt x="119" y="995"/>
                    <a:pt x="1" y="1280"/>
                    <a:pt x="99" y="1536"/>
                  </a:cubicBezTo>
                  <a:cubicBezTo>
                    <a:pt x="168" y="1732"/>
                    <a:pt x="364" y="1869"/>
                    <a:pt x="570" y="1869"/>
                  </a:cubicBezTo>
                  <a:cubicBezTo>
                    <a:pt x="629" y="1869"/>
                    <a:pt x="688" y="1859"/>
                    <a:pt x="737" y="1839"/>
                  </a:cubicBezTo>
                  <a:lnTo>
                    <a:pt x="3239" y="995"/>
                  </a:lnTo>
                  <a:cubicBezTo>
                    <a:pt x="3514" y="908"/>
                    <a:pt x="3651" y="613"/>
                    <a:pt x="3563" y="348"/>
                  </a:cubicBezTo>
                  <a:cubicBezTo>
                    <a:pt x="3524" y="221"/>
                    <a:pt x="3426" y="112"/>
                    <a:pt x="3308" y="53"/>
                  </a:cubicBezTo>
                  <a:cubicBezTo>
                    <a:pt x="3238" y="18"/>
                    <a:pt x="3157" y="1"/>
                    <a:pt x="3076" y="1"/>
                  </a:cubicBezTo>
                  <a:close/>
                </a:path>
              </a:pathLst>
            </a:custGeom>
            <a:solidFill>
              <a:srgbClr val="000000"/>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163;p2"/>
            <p:cNvSpPr/>
            <p:nvPr/>
          </p:nvSpPr>
          <p:spPr>
            <a:xfrm>
              <a:off x="5960525" y="1581950"/>
              <a:ext cx="66000" cy="73950"/>
            </a:xfrm>
            <a:custGeom>
              <a:avLst/>
              <a:gdLst/>
              <a:ahLst/>
              <a:cxnLst/>
              <a:rect l="l" t="t" r="r" b="b"/>
              <a:pathLst>
                <a:path w="2640" h="2958" extrusionOk="0">
                  <a:moveTo>
                    <a:pt x="2130" y="1"/>
                  </a:moveTo>
                  <a:cubicBezTo>
                    <a:pt x="1977" y="1"/>
                    <a:pt x="1827" y="84"/>
                    <a:pt x="1747" y="229"/>
                  </a:cubicBezTo>
                  <a:cubicBezTo>
                    <a:pt x="1325" y="955"/>
                    <a:pt x="805" y="1613"/>
                    <a:pt x="197" y="2192"/>
                  </a:cubicBezTo>
                  <a:cubicBezTo>
                    <a:pt x="10" y="2358"/>
                    <a:pt x="1" y="2643"/>
                    <a:pt x="167" y="2820"/>
                  </a:cubicBezTo>
                  <a:cubicBezTo>
                    <a:pt x="256" y="2908"/>
                    <a:pt x="373" y="2957"/>
                    <a:pt x="491" y="2957"/>
                  </a:cubicBezTo>
                  <a:cubicBezTo>
                    <a:pt x="609" y="2957"/>
                    <a:pt x="717" y="2918"/>
                    <a:pt x="795" y="2840"/>
                  </a:cubicBezTo>
                  <a:cubicBezTo>
                    <a:pt x="1482" y="2201"/>
                    <a:pt x="2061" y="1475"/>
                    <a:pt x="2522" y="661"/>
                  </a:cubicBezTo>
                  <a:cubicBezTo>
                    <a:pt x="2640" y="455"/>
                    <a:pt x="2561" y="180"/>
                    <a:pt x="2345" y="62"/>
                  </a:cubicBezTo>
                  <a:cubicBezTo>
                    <a:pt x="2278" y="21"/>
                    <a:pt x="2204" y="1"/>
                    <a:pt x="2130" y="1"/>
                  </a:cubicBezTo>
                  <a:close/>
                </a:path>
              </a:pathLst>
            </a:custGeom>
            <a:solidFill>
              <a:srgbClr val="FFF497"/>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164;p2"/>
            <p:cNvSpPr/>
            <p:nvPr/>
          </p:nvSpPr>
          <p:spPr>
            <a:xfrm>
              <a:off x="5960025" y="1580300"/>
              <a:ext cx="67000" cy="77300"/>
            </a:xfrm>
            <a:custGeom>
              <a:avLst/>
              <a:gdLst/>
              <a:ahLst/>
              <a:cxnLst/>
              <a:rect l="l" t="t" r="r" b="b"/>
              <a:pathLst>
                <a:path w="2680" h="3092" extrusionOk="0">
                  <a:moveTo>
                    <a:pt x="2150" y="128"/>
                  </a:moveTo>
                  <a:cubicBezTo>
                    <a:pt x="2219" y="128"/>
                    <a:pt x="2278" y="148"/>
                    <a:pt x="2336" y="178"/>
                  </a:cubicBezTo>
                  <a:cubicBezTo>
                    <a:pt x="2424" y="236"/>
                    <a:pt x="2493" y="315"/>
                    <a:pt x="2513" y="413"/>
                  </a:cubicBezTo>
                  <a:cubicBezTo>
                    <a:pt x="2542" y="511"/>
                    <a:pt x="2533" y="609"/>
                    <a:pt x="2483" y="697"/>
                  </a:cubicBezTo>
                  <a:cubicBezTo>
                    <a:pt x="2022" y="1502"/>
                    <a:pt x="1453" y="2228"/>
                    <a:pt x="776" y="2856"/>
                  </a:cubicBezTo>
                  <a:cubicBezTo>
                    <a:pt x="706" y="2921"/>
                    <a:pt x="612" y="2953"/>
                    <a:pt x="518" y="2953"/>
                  </a:cubicBezTo>
                  <a:cubicBezTo>
                    <a:pt x="413" y="2953"/>
                    <a:pt x="309" y="2914"/>
                    <a:pt x="236" y="2837"/>
                  </a:cubicBezTo>
                  <a:cubicBezTo>
                    <a:pt x="167" y="2768"/>
                    <a:pt x="128" y="2670"/>
                    <a:pt x="138" y="2572"/>
                  </a:cubicBezTo>
                  <a:cubicBezTo>
                    <a:pt x="138" y="2464"/>
                    <a:pt x="187" y="2376"/>
                    <a:pt x="256" y="2307"/>
                  </a:cubicBezTo>
                  <a:cubicBezTo>
                    <a:pt x="874" y="1728"/>
                    <a:pt x="1404" y="1061"/>
                    <a:pt x="1816" y="324"/>
                  </a:cubicBezTo>
                  <a:cubicBezTo>
                    <a:pt x="1875" y="236"/>
                    <a:pt x="1953" y="167"/>
                    <a:pt x="2051" y="148"/>
                  </a:cubicBezTo>
                  <a:cubicBezTo>
                    <a:pt x="2081" y="138"/>
                    <a:pt x="2121" y="128"/>
                    <a:pt x="2150" y="128"/>
                  </a:cubicBezTo>
                  <a:close/>
                  <a:moveTo>
                    <a:pt x="2153" y="1"/>
                  </a:moveTo>
                  <a:cubicBezTo>
                    <a:pt x="2107" y="1"/>
                    <a:pt x="2059" y="7"/>
                    <a:pt x="2012" y="21"/>
                  </a:cubicBezTo>
                  <a:cubicBezTo>
                    <a:pt x="1885" y="60"/>
                    <a:pt x="1777" y="138"/>
                    <a:pt x="1708" y="256"/>
                  </a:cubicBezTo>
                  <a:cubicBezTo>
                    <a:pt x="1296" y="982"/>
                    <a:pt x="776" y="1639"/>
                    <a:pt x="167" y="2208"/>
                  </a:cubicBezTo>
                  <a:cubicBezTo>
                    <a:pt x="69" y="2297"/>
                    <a:pt x="10" y="2424"/>
                    <a:pt x="1" y="2562"/>
                  </a:cubicBezTo>
                  <a:cubicBezTo>
                    <a:pt x="1" y="2699"/>
                    <a:pt x="50" y="2827"/>
                    <a:pt x="138" y="2925"/>
                  </a:cubicBezTo>
                  <a:cubicBezTo>
                    <a:pt x="236" y="3033"/>
                    <a:pt x="374" y="3092"/>
                    <a:pt x="511" y="3092"/>
                  </a:cubicBezTo>
                  <a:cubicBezTo>
                    <a:pt x="649" y="3092"/>
                    <a:pt x="766" y="3043"/>
                    <a:pt x="864" y="2954"/>
                  </a:cubicBezTo>
                  <a:cubicBezTo>
                    <a:pt x="1551" y="2317"/>
                    <a:pt x="2130" y="1580"/>
                    <a:pt x="2592" y="766"/>
                  </a:cubicBezTo>
                  <a:cubicBezTo>
                    <a:pt x="2660" y="649"/>
                    <a:pt x="2680" y="511"/>
                    <a:pt x="2640" y="374"/>
                  </a:cubicBezTo>
                  <a:cubicBezTo>
                    <a:pt x="2611" y="246"/>
                    <a:pt x="2523" y="138"/>
                    <a:pt x="2405" y="69"/>
                  </a:cubicBezTo>
                  <a:cubicBezTo>
                    <a:pt x="2327" y="24"/>
                    <a:pt x="2242" y="1"/>
                    <a:pt x="2153" y="1"/>
                  </a:cubicBezTo>
                  <a:close/>
                </a:path>
              </a:pathLst>
            </a:custGeom>
            <a:solidFill>
              <a:srgbClr val="000000"/>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5" name="Google Shape;165;p2"/>
          <p:cNvSpPr/>
          <p:nvPr/>
        </p:nvSpPr>
        <p:spPr>
          <a:xfrm>
            <a:off x="977425" y="629625"/>
            <a:ext cx="7704000" cy="4202400"/>
          </a:xfrm>
          <a:prstGeom prst="rect">
            <a:avLst/>
          </a:prstGeom>
          <a:solidFill>
            <a:schemeClr val="dk1"/>
          </a:solid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166;p2"/>
          <p:cNvSpPr/>
          <p:nvPr/>
        </p:nvSpPr>
        <p:spPr>
          <a:xfrm>
            <a:off x="858875" y="511050"/>
            <a:ext cx="7704000" cy="4202400"/>
          </a:xfrm>
          <a:prstGeom prst="rect">
            <a:avLst/>
          </a:prstGeom>
          <a:solidFill>
            <a:schemeClr val="lt1"/>
          </a:solid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167;p2"/>
          <p:cNvSpPr/>
          <p:nvPr/>
        </p:nvSpPr>
        <p:spPr>
          <a:xfrm>
            <a:off x="858825" y="511050"/>
            <a:ext cx="7704000" cy="297900"/>
          </a:xfrm>
          <a:prstGeom prst="rect">
            <a:avLst/>
          </a:prstGeom>
          <a:solidFill>
            <a:schemeClr val="dk2"/>
          </a:solid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168;p2"/>
          <p:cNvSpPr/>
          <p:nvPr/>
        </p:nvSpPr>
        <p:spPr>
          <a:xfrm>
            <a:off x="720000" y="374500"/>
            <a:ext cx="7704000" cy="4202400"/>
          </a:xfrm>
          <a:prstGeom prst="rect">
            <a:avLst/>
          </a:prstGeom>
          <a:solidFill>
            <a:schemeClr val="dk2"/>
          </a:solid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169;p2"/>
          <p:cNvSpPr/>
          <p:nvPr/>
        </p:nvSpPr>
        <p:spPr>
          <a:xfrm>
            <a:off x="4763800" y="3747075"/>
            <a:ext cx="3573600" cy="1313100"/>
          </a:xfrm>
          <a:prstGeom prst="rect">
            <a:avLst/>
          </a:prstGeom>
          <a:solidFill>
            <a:schemeClr val="dk1"/>
          </a:solid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170;p2"/>
          <p:cNvSpPr/>
          <p:nvPr/>
        </p:nvSpPr>
        <p:spPr>
          <a:xfrm>
            <a:off x="719950" y="374500"/>
            <a:ext cx="7704000" cy="297900"/>
          </a:xfrm>
          <a:prstGeom prst="rect">
            <a:avLst/>
          </a:prstGeom>
          <a:solidFill>
            <a:schemeClr val="accent2"/>
          </a:solid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171;p2"/>
          <p:cNvSpPr/>
          <p:nvPr/>
        </p:nvSpPr>
        <p:spPr>
          <a:xfrm>
            <a:off x="4672300" y="3655600"/>
            <a:ext cx="3573600" cy="1313100"/>
          </a:xfrm>
          <a:prstGeom prst="rect">
            <a:avLst/>
          </a:prstGeom>
          <a:solidFill>
            <a:schemeClr val="lt1"/>
          </a:solid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172;p2"/>
          <p:cNvSpPr/>
          <p:nvPr/>
        </p:nvSpPr>
        <p:spPr>
          <a:xfrm>
            <a:off x="4672275" y="3655600"/>
            <a:ext cx="3573600" cy="297900"/>
          </a:xfrm>
          <a:prstGeom prst="rect">
            <a:avLst/>
          </a:prstGeom>
          <a:solidFill>
            <a:schemeClr val="lt2"/>
          </a:solid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173;p2"/>
          <p:cNvSpPr/>
          <p:nvPr/>
        </p:nvSpPr>
        <p:spPr>
          <a:xfrm>
            <a:off x="897875" y="476000"/>
            <a:ext cx="108300" cy="108300"/>
          </a:xfrm>
          <a:prstGeom prst="ellipse">
            <a:avLst/>
          </a:prstGeom>
          <a:solidFill>
            <a:schemeClr val="dk2"/>
          </a:solid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174;p2"/>
          <p:cNvSpPr/>
          <p:nvPr/>
        </p:nvSpPr>
        <p:spPr>
          <a:xfrm>
            <a:off x="1107650" y="476000"/>
            <a:ext cx="108300" cy="108300"/>
          </a:xfrm>
          <a:prstGeom prst="ellipse">
            <a:avLst/>
          </a:prstGeom>
          <a:solidFill>
            <a:schemeClr val="accent3"/>
          </a:solid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175;p2"/>
          <p:cNvSpPr/>
          <p:nvPr/>
        </p:nvSpPr>
        <p:spPr>
          <a:xfrm>
            <a:off x="1317425" y="476000"/>
            <a:ext cx="108300" cy="108300"/>
          </a:xfrm>
          <a:prstGeom prst="ellipse">
            <a:avLst/>
          </a:prstGeom>
          <a:solidFill>
            <a:schemeClr val="accent2"/>
          </a:solid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176;p2"/>
          <p:cNvSpPr/>
          <p:nvPr/>
        </p:nvSpPr>
        <p:spPr>
          <a:xfrm>
            <a:off x="7537050" y="3746950"/>
            <a:ext cx="595500" cy="115200"/>
          </a:xfrm>
          <a:prstGeom prst="roundRect">
            <a:avLst>
              <a:gd name="adj" fmla="val 50000"/>
            </a:avLst>
          </a:prstGeom>
          <a:solidFill>
            <a:schemeClr val="accent3"/>
          </a:solid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177;p2"/>
          <p:cNvSpPr txBox="1">
            <a:spLocks noGrp="1"/>
          </p:cNvSpPr>
          <p:nvPr>
            <p:ph type="ctrTitle"/>
          </p:nvPr>
        </p:nvSpPr>
        <p:spPr>
          <a:xfrm>
            <a:off x="1193950" y="1702375"/>
            <a:ext cx="6756000" cy="1738800"/>
          </a:xfrm>
          <a:prstGeom prst="rect">
            <a:avLst/>
          </a:prstGeom>
          <a:ln w="19050" cap="flat" cmpd="sng">
            <a:solidFill>
              <a:srgbClr val="000000"/>
            </a:solidFill>
            <a:prstDash val="dash"/>
            <a:round/>
            <a:headEnd type="none" w="sm" len="sm"/>
            <a:tailEnd type="none" w="sm" len="sm"/>
          </a:ln>
        </p:spPr>
        <p:txBody>
          <a:bodyPr spcFirstLastPara="1" wrap="square" lIns="91425" tIns="91425" rIns="91425" bIns="91425" anchor="t" anchorCtr="0">
            <a:noAutofit/>
          </a:bodyPr>
          <a:lstStyle>
            <a:lvl1pPr lvl="0" algn="ctr">
              <a:spcBef>
                <a:spcPts val="0"/>
              </a:spcBef>
              <a:spcAft>
                <a:spcPts val="0"/>
              </a:spcAft>
              <a:buSzPts val="5200"/>
              <a:buNone/>
              <a:defRPr sz="49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78" name="Google Shape;178;p2"/>
          <p:cNvSpPr txBox="1">
            <a:spLocks noGrp="1"/>
          </p:cNvSpPr>
          <p:nvPr>
            <p:ph type="subTitle" idx="1"/>
          </p:nvPr>
        </p:nvSpPr>
        <p:spPr>
          <a:xfrm>
            <a:off x="4878700" y="4090550"/>
            <a:ext cx="3160800" cy="7416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800"/>
              <a:buNone/>
              <a:defRPr/>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only">
  <p:cSld name="TITLE_AND_BODY_2">
    <p:bg>
      <p:bgPr>
        <a:solidFill>
          <a:schemeClr val="lt2"/>
        </a:solidFill>
        <a:effectLst/>
      </p:bgPr>
    </p:bg>
    <p:spTree>
      <p:nvGrpSpPr>
        <p:cNvPr id="1" name="Shape 2557"/>
        <p:cNvGrpSpPr/>
        <p:nvPr/>
      </p:nvGrpSpPr>
      <p:grpSpPr>
        <a:xfrm>
          <a:off x="0" y="0"/>
          <a:ext cx="0" cy="0"/>
          <a:chOff x="0" y="0"/>
          <a:chExt cx="0" cy="0"/>
        </a:xfrm>
      </p:grpSpPr>
      <p:grpSp>
        <p:nvGrpSpPr>
          <p:cNvPr id="2558" name="Google Shape;2558;p18"/>
          <p:cNvGrpSpPr/>
          <p:nvPr/>
        </p:nvGrpSpPr>
        <p:grpSpPr>
          <a:xfrm>
            <a:off x="0" y="-24225"/>
            <a:ext cx="9193750" cy="5257725"/>
            <a:chOff x="0" y="-24225"/>
            <a:chExt cx="9193750" cy="5257725"/>
          </a:xfrm>
        </p:grpSpPr>
        <p:sp>
          <p:nvSpPr>
            <p:cNvPr id="2559" name="Google Shape;2559;p18"/>
            <p:cNvSpPr/>
            <p:nvPr/>
          </p:nvSpPr>
          <p:spPr>
            <a:xfrm>
              <a:off x="386700" y="0"/>
              <a:ext cx="796200" cy="3867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200">
                  <a:solidFill>
                    <a:schemeClr val="lt1"/>
                  </a:solidFill>
                  <a:latin typeface="Courier Prime"/>
                  <a:ea typeface="Courier Prime"/>
                  <a:cs typeface="Courier Prime"/>
                  <a:sym typeface="Courier Prime"/>
                </a:rPr>
                <a:t>A</a:t>
              </a:r>
              <a:endParaRPr sz="1200">
                <a:solidFill>
                  <a:schemeClr val="lt1"/>
                </a:solidFill>
                <a:latin typeface="Courier Prime"/>
                <a:ea typeface="Courier Prime"/>
                <a:cs typeface="Courier Prime"/>
                <a:sym typeface="Courier Prime"/>
              </a:endParaRPr>
            </a:p>
          </p:txBody>
        </p:sp>
        <p:sp>
          <p:nvSpPr>
            <p:cNvPr id="2560" name="Google Shape;2560;p18"/>
            <p:cNvSpPr/>
            <p:nvPr/>
          </p:nvSpPr>
          <p:spPr>
            <a:xfrm>
              <a:off x="1182818" y="0"/>
              <a:ext cx="796200" cy="3867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200">
                  <a:solidFill>
                    <a:schemeClr val="lt1"/>
                  </a:solidFill>
                  <a:latin typeface="Courier Prime"/>
                  <a:ea typeface="Courier Prime"/>
                  <a:cs typeface="Courier Prime"/>
                  <a:sym typeface="Courier Prime"/>
                </a:rPr>
                <a:t>B</a:t>
              </a:r>
              <a:endParaRPr sz="1200">
                <a:solidFill>
                  <a:schemeClr val="lt1"/>
                </a:solidFill>
                <a:latin typeface="Courier Prime"/>
                <a:ea typeface="Courier Prime"/>
                <a:cs typeface="Courier Prime"/>
                <a:sym typeface="Courier Prime"/>
              </a:endParaRPr>
            </a:p>
          </p:txBody>
        </p:sp>
        <p:sp>
          <p:nvSpPr>
            <p:cNvPr id="2561" name="Google Shape;2561;p18"/>
            <p:cNvSpPr/>
            <p:nvPr/>
          </p:nvSpPr>
          <p:spPr>
            <a:xfrm>
              <a:off x="1978936" y="0"/>
              <a:ext cx="796200" cy="3867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200">
                  <a:solidFill>
                    <a:schemeClr val="lt1"/>
                  </a:solidFill>
                  <a:latin typeface="Courier Prime"/>
                  <a:ea typeface="Courier Prime"/>
                  <a:cs typeface="Courier Prime"/>
                  <a:sym typeface="Courier Prime"/>
                </a:rPr>
                <a:t>C</a:t>
              </a:r>
              <a:endParaRPr sz="1200">
                <a:solidFill>
                  <a:schemeClr val="lt1"/>
                </a:solidFill>
                <a:latin typeface="Courier Prime"/>
                <a:ea typeface="Courier Prime"/>
                <a:cs typeface="Courier Prime"/>
                <a:sym typeface="Courier Prime"/>
              </a:endParaRPr>
            </a:p>
          </p:txBody>
        </p:sp>
        <p:sp>
          <p:nvSpPr>
            <p:cNvPr id="2562" name="Google Shape;2562;p18"/>
            <p:cNvSpPr/>
            <p:nvPr/>
          </p:nvSpPr>
          <p:spPr>
            <a:xfrm>
              <a:off x="2775055" y="0"/>
              <a:ext cx="796200" cy="3867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200">
                  <a:solidFill>
                    <a:schemeClr val="lt1"/>
                  </a:solidFill>
                  <a:latin typeface="Courier Prime"/>
                  <a:ea typeface="Courier Prime"/>
                  <a:cs typeface="Courier Prime"/>
                  <a:sym typeface="Courier Prime"/>
                </a:rPr>
                <a:t>D</a:t>
              </a:r>
              <a:endParaRPr sz="1200">
                <a:solidFill>
                  <a:schemeClr val="lt1"/>
                </a:solidFill>
                <a:latin typeface="Courier Prime"/>
                <a:ea typeface="Courier Prime"/>
                <a:cs typeface="Courier Prime"/>
                <a:sym typeface="Courier Prime"/>
              </a:endParaRPr>
            </a:p>
          </p:txBody>
        </p:sp>
        <p:sp>
          <p:nvSpPr>
            <p:cNvPr id="2563" name="Google Shape;2563;p18"/>
            <p:cNvSpPr/>
            <p:nvPr/>
          </p:nvSpPr>
          <p:spPr>
            <a:xfrm>
              <a:off x="3571173" y="0"/>
              <a:ext cx="796200" cy="3867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200">
                  <a:solidFill>
                    <a:schemeClr val="lt1"/>
                  </a:solidFill>
                  <a:latin typeface="Courier Prime"/>
                  <a:ea typeface="Courier Prime"/>
                  <a:cs typeface="Courier Prime"/>
                  <a:sym typeface="Courier Prime"/>
                </a:rPr>
                <a:t>E</a:t>
              </a:r>
              <a:endParaRPr sz="1200">
                <a:solidFill>
                  <a:schemeClr val="lt1"/>
                </a:solidFill>
                <a:latin typeface="Courier Prime"/>
                <a:ea typeface="Courier Prime"/>
                <a:cs typeface="Courier Prime"/>
                <a:sym typeface="Courier Prime"/>
              </a:endParaRPr>
            </a:p>
          </p:txBody>
        </p:sp>
        <p:sp>
          <p:nvSpPr>
            <p:cNvPr id="2564" name="Google Shape;2564;p18"/>
            <p:cNvSpPr/>
            <p:nvPr/>
          </p:nvSpPr>
          <p:spPr>
            <a:xfrm>
              <a:off x="4367291" y="0"/>
              <a:ext cx="796200" cy="3867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200">
                  <a:solidFill>
                    <a:schemeClr val="lt1"/>
                  </a:solidFill>
                  <a:latin typeface="Courier Prime"/>
                  <a:ea typeface="Courier Prime"/>
                  <a:cs typeface="Courier Prime"/>
                  <a:sym typeface="Courier Prime"/>
                </a:rPr>
                <a:t>F</a:t>
              </a:r>
              <a:endParaRPr sz="1200">
                <a:solidFill>
                  <a:schemeClr val="lt1"/>
                </a:solidFill>
                <a:latin typeface="Courier Prime"/>
                <a:ea typeface="Courier Prime"/>
                <a:cs typeface="Courier Prime"/>
                <a:sym typeface="Courier Prime"/>
              </a:endParaRPr>
            </a:p>
          </p:txBody>
        </p:sp>
        <p:sp>
          <p:nvSpPr>
            <p:cNvPr id="2565" name="Google Shape;2565;p18"/>
            <p:cNvSpPr/>
            <p:nvPr/>
          </p:nvSpPr>
          <p:spPr>
            <a:xfrm>
              <a:off x="5163409" y="0"/>
              <a:ext cx="796200" cy="3867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200">
                  <a:solidFill>
                    <a:schemeClr val="lt1"/>
                  </a:solidFill>
                  <a:latin typeface="Courier Prime"/>
                  <a:ea typeface="Courier Prime"/>
                  <a:cs typeface="Courier Prime"/>
                  <a:sym typeface="Courier Prime"/>
                </a:rPr>
                <a:t>G</a:t>
              </a:r>
              <a:endParaRPr sz="1200">
                <a:solidFill>
                  <a:schemeClr val="lt1"/>
                </a:solidFill>
                <a:latin typeface="Courier Prime"/>
                <a:ea typeface="Courier Prime"/>
                <a:cs typeface="Courier Prime"/>
                <a:sym typeface="Courier Prime"/>
              </a:endParaRPr>
            </a:p>
          </p:txBody>
        </p:sp>
        <p:sp>
          <p:nvSpPr>
            <p:cNvPr id="2566" name="Google Shape;2566;p18"/>
            <p:cNvSpPr/>
            <p:nvPr/>
          </p:nvSpPr>
          <p:spPr>
            <a:xfrm>
              <a:off x="5959527" y="0"/>
              <a:ext cx="796200" cy="3867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200">
                  <a:solidFill>
                    <a:schemeClr val="lt1"/>
                  </a:solidFill>
                  <a:latin typeface="Courier Prime"/>
                  <a:ea typeface="Courier Prime"/>
                  <a:cs typeface="Courier Prime"/>
                  <a:sym typeface="Courier Prime"/>
                </a:rPr>
                <a:t>H</a:t>
              </a:r>
              <a:endParaRPr sz="1200">
                <a:solidFill>
                  <a:schemeClr val="lt1"/>
                </a:solidFill>
                <a:latin typeface="Courier Prime"/>
                <a:ea typeface="Courier Prime"/>
                <a:cs typeface="Courier Prime"/>
                <a:sym typeface="Courier Prime"/>
              </a:endParaRPr>
            </a:p>
          </p:txBody>
        </p:sp>
        <p:sp>
          <p:nvSpPr>
            <p:cNvPr id="2567" name="Google Shape;2567;p18"/>
            <p:cNvSpPr/>
            <p:nvPr/>
          </p:nvSpPr>
          <p:spPr>
            <a:xfrm>
              <a:off x="6755645" y="0"/>
              <a:ext cx="796200" cy="3867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200">
                  <a:solidFill>
                    <a:schemeClr val="lt1"/>
                  </a:solidFill>
                  <a:latin typeface="Courier Prime"/>
                  <a:ea typeface="Courier Prime"/>
                  <a:cs typeface="Courier Prime"/>
                  <a:sym typeface="Courier Prime"/>
                </a:rPr>
                <a:t>I</a:t>
              </a:r>
              <a:endParaRPr sz="1200">
                <a:solidFill>
                  <a:schemeClr val="lt1"/>
                </a:solidFill>
                <a:latin typeface="Courier Prime"/>
                <a:ea typeface="Courier Prime"/>
                <a:cs typeface="Courier Prime"/>
                <a:sym typeface="Courier Prime"/>
              </a:endParaRPr>
            </a:p>
          </p:txBody>
        </p:sp>
        <p:sp>
          <p:nvSpPr>
            <p:cNvPr id="2568" name="Google Shape;2568;p18"/>
            <p:cNvSpPr/>
            <p:nvPr/>
          </p:nvSpPr>
          <p:spPr>
            <a:xfrm>
              <a:off x="7551764" y="0"/>
              <a:ext cx="796200" cy="3867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200">
                  <a:solidFill>
                    <a:schemeClr val="lt1"/>
                  </a:solidFill>
                  <a:latin typeface="Courier Prime"/>
                  <a:ea typeface="Courier Prime"/>
                  <a:cs typeface="Courier Prime"/>
                  <a:sym typeface="Courier Prime"/>
                </a:rPr>
                <a:t>J</a:t>
              </a:r>
              <a:endParaRPr sz="1200">
                <a:solidFill>
                  <a:schemeClr val="lt1"/>
                </a:solidFill>
                <a:latin typeface="Courier Prime"/>
                <a:ea typeface="Courier Prime"/>
                <a:cs typeface="Courier Prime"/>
                <a:sym typeface="Courier Prime"/>
              </a:endParaRPr>
            </a:p>
          </p:txBody>
        </p:sp>
        <p:sp>
          <p:nvSpPr>
            <p:cNvPr id="2569" name="Google Shape;2569;p18"/>
            <p:cNvSpPr/>
            <p:nvPr/>
          </p:nvSpPr>
          <p:spPr>
            <a:xfrm>
              <a:off x="8347882" y="0"/>
              <a:ext cx="796200" cy="3867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200">
                  <a:solidFill>
                    <a:schemeClr val="lt1"/>
                  </a:solidFill>
                  <a:latin typeface="Courier Prime"/>
                  <a:ea typeface="Courier Prime"/>
                  <a:cs typeface="Courier Prime"/>
                  <a:sym typeface="Courier Prime"/>
                </a:rPr>
                <a:t>K</a:t>
              </a:r>
              <a:endParaRPr sz="1200">
                <a:solidFill>
                  <a:schemeClr val="lt1"/>
                </a:solidFill>
                <a:latin typeface="Courier Prime"/>
                <a:ea typeface="Courier Prime"/>
                <a:cs typeface="Courier Prime"/>
                <a:sym typeface="Courier Prime"/>
              </a:endParaRPr>
            </a:p>
          </p:txBody>
        </p:sp>
        <p:sp>
          <p:nvSpPr>
            <p:cNvPr id="2570" name="Google Shape;2570;p18"/>
            <p:cNvSpPr/>
            <p:nvPr/>
          </p:nvSpPr>
          <p:spPr>
            <a:xfrm>
              <a:off x="100" y="386700"/>
              <a:ext cx="386700" cy="297300"/>
            </a:xfrm>
            <a:prstGeom prst="rect">
              <a:avLst/>
            </a:prstGeom>
            <a:noFill/>
            <a:ln>
              <a:noFill/>
            </a:ln>
          </p:spPr>
          <p:txBody>
            <a:bodyPr spcFirstLastPara="1" wrap="square" lIns="91425" tIns="91425" rIns="91425" bIns="91425" anchor="ctr" anchorCtr="0">
              <a:noAutofit/>
            </a:bodyPr>
            <a:lstStyle/>
            <a:p>
              <a:pPr marL="0" lvl="0" indent="0" algn="r" rtl="0">
                <a:spcBef>
                  <a:spcPts val="0"/>
                </a:spcBef>
                <a:spcAft>
                  <a:spcPts val="0"/>
                </a:spcAft>
                <a:buNone/>
              </a:pPr>
              <a:r>
                <a:rPr lang="en" sz="1200">
                  <a:solidFill>
                    <a:schemeClr val="lt1"/>
                  </a:solidFill>
                  <a:latin typeface="Courier Prime"/>
                  <a:ea typeface="Courier Prime"/>
                  <a:cs typeface="Courier Prime"/>
                  <a:sym typeface="Courier Prime"/>
                </a:rPr>
                <a:t>1</a:t>
              </a:r>
              <a:endParaRPr sz="1200">
                <a:solidFill>
                  <a:schemeClr val="lt1"/>
                </a:solidFill>
                <a:latin typeface="Courier Prime"/>
                <a:ea typeface="Courier Prime"/>
                <a:cs typeface="Courier Prime"/>
                <a:sym typeface="Courier Prime"/>
              </a:endParaRPr>
            </a:p>
          </p:txBody>
        </p:sp>
        <p:sp>
          <p:nvSpPr>
            <p:cNvPr id="2571" name="Google Shape;2571;p18"/>
            <p:cNvSpPr/>
            <p:nvPr/>
          </p:nvSpPr>
          <p:spPr>
            <a:xfrm>
              <a:off x="100" y="684002"/>
              <a:ext cx="386700" cy="297300"/>
            </a:xfrm>
            <a:prstGeom prst="rect">
              <a:avLst/>
            </a:prstGeom>
            <a:noFill/>
            <a:ln>
              <a:noFill/>
            </a:ln>
          </p:spPr>
          <p:txBody>
            <a:bodyPr spcFirstLastPara="1" wrap="square" lIns="91425" tIns="91425" rIns="91425" bIns="91425" anchor="ctr" anchorCtr="0">
              <a:noAutofit/>
            </a:bodyPr>
            <a:lstStyle/>
            <a:p>
              <a:pPr marL="0" lvl="0" indent="0" algn="r" rtl="0">
                <a:spcBef>
                  <a:spcPts val="0"/>
                </a:spcBef>
                <a:spcAft>
                  <a:spcPts val="0"/>
                </a:spcAft>
                <a:buNone/>
              </a:pPr>
              <a:r>
                <a:rPr lang="en" sz="1200">
                  <a:solidFill>
                    <a:schemeClr val="lt1"/>
                  </a:solidFill>
                  <a:latin typeface="Courier Prime"/>
                  <a:ea typeface="Courier Prime"/>
                  <a:cs typeface="Courier Prime"/>
                  <a:sym typeface="Courier Prime"/>
                </a:rPr>
                <a:t>2</a:t>
              </a:r>
              <a:endParaRPr sz="1200">
                <a:solidFill>
                  <a:schemeClr val="lt1"/>
                </a:solidFill>
                <a:latin typeface="Courier Prime"/>
                <a:ea typeface="Courier Prime"/>
                <a:cs typeface="Courier Prime"/>
                <a:sym typeface="Courier Prime"/>
              </a:endParaRPr>
            </a:p>
          </p:txBody>
        </p:sp>
        <p:sp>
          <p:nvSpPr>
            <p:cNvPr id="2572" name="Google Shape;2572;p18"/>
            <p:cNvSpPr/>
            <p:nvPr/>
          </p:nvSpPr>
          <p:spPr>
            <a:xfrm>
              <a:off x="100" y="981303"/>
              <a:ext cx="386700" cy="297300"/>
            </a:xfrm>
            <a:prstGeom prst="rect">
              <a:avLst/>
            </a:prstGeom>
            <a:noFill/>
            <a:ln>
              <a:noFill/>
            </a:ln>
          </p:spPr>
          <p:txBody>
            <a:bodyPr spcFirstLastPara="1" wrap="square" lIns="91425" tIns="91425" rIns="91425" bIns="91425" anchor="ctr" anchorCtr="0">
              <a:noAutofit/>
            </a:bodyPr>
            <a:lstStyle/>
            <a:p>
              <a:pPr marL="0" lvl="0" indent="0" algn="r" rtl="0">
                <a:spcBef>
                  <a:spcPts val="0"/>
                </a:spcBef>
                <a:spcAft>
                  <a:spcPts val="0"/>
                </a:spcAft>
                <a:buNone/>
              </a:pPr>
              <a:r>
                <a:rPr lang="en" sz="1200">
                  <a:solidFill>
                    <a:schemeClr val="lt1"/>
                  </a:solidFill>
                  <a:latin typeface="Courier Prime"/>
                  <a:ea typeface="Courier Prime"/>
                  <a:cs typeface="Courier Prime"/>
                  <a:sym typeface="Courier Prime"/>
                </a:rPr>
                <a:t>3</a:t>
              </a:r>
              <a:endParaRPr sz="1200">
                <a:solidFill>
                  <a:schemeClr val="lt1"/>
                </a:solidFill>
                <a:latin typeface="Courier Prime"/>
                <a:ea typeface="Courier Prime"/>
                <a:cs typeface="Courier Prime"/>
                <a:sym typeface="Courier Prime"/>
              </a:endParaRPr>
            </a:p>
          </p:txBody>
        </p:sp>
        <p:sp>
          <p:nvSpPr>
            <p:cNvPr id="2573" name="Google Shape;2573;p18"/>
            <p:cNvSpPr/>
            <p:nvPr/>
          </p:nvSpPr>
          <p:spPr>
            <a:xfrm>
              <a:off x="100" y="1278605"/>
              <a:ext cx="386700" cy="297300"/>
            </a:xfrm>
            <a:prstGeom prst="rect">
              <a:avLst/>
            </a:prstGeom>
            <a:noFill/>
            <a:ln>
              <a:noFill/>
            </a:ln>
          </p:spPr>
          <p:txBody>
            <a:bodyPr spcFirstLastPara="1" wrap="square" lIns="91425" tIns="91425" rIns="91425" bIns="91425" anchor="ctr" anchorCtr="0">
              <a:noAutofit/>
            </a:bodyPr>
            <a:lstStyle/>
            <a:p>
              <a:pPr marL="0" lvl="0" indent="0" algn="r" rtl="0">
                <a:spcBef>
                  <a:spcPts val="0"/>
                </a:spcBef>
                <a:spcAft>
                  <a:spcPts val="0"/>
                </a:spcAft>
                <a:buNone/>
              </a:pPr>
              <a:r>
                <a:rPr lang="en" sz="1200">
                  <a:solidFill>
                    <a:schemeClr val="lt1"/>
                  </a:solidFill>
                  <a:latin typeface="Courier Prime"/>
                  <a:ea typeface="Courier Prime"/>
                  <a:cs typeface="Courier Prime"/>
                  <a:sym typeface="Courier Prime"/>
                </a:rPr>
                <a:t>4</a:t>
              </a:r>
              <a:endParaRPr sz="1200">
                <a:solidFill>
                  <a:schemeClr val="lt1"/>
                </a:solidFill>
                <a:latin typeface="Courier Prime"/>
                <a:ea typeface="Courier Prime"/>
                <a:cs typeface="Courier Prime"/>
                <a:sym typeface="Courier Prime"/>
              </a:endParaRPr>
            </a:p>
          </p:txBody>
        </p:sp>
        <p:sp>
          <p:nvSpPr>
            <p:cNvPr id="2574" name="Google Shape;2574;p18"/>
            <p:cNvSpPr/>
            <p:nvPr/>
          </p:nvSpPr>
          <p:spPr>
            <a:xfrm>
              <a:off x="100" y="1575906"/>
              <a:ext cx="386700" cy="297300"/>
            </a:xfrm>
            <a:prstGeom prst="rect">
              <a:avLst/>
            </a:prstGeom>
            <a:noFill/>
            <a:ln>
              <a:noFill/>
            </a:ln>
          </p:spPr>
          <p:txBody>
            <a:bodyPr spcFirstLastPara="1" wrap="square" lIns="91425" tIns="91425" rIns="91425" bIns="91425" anchor="ctr" anchorCtr="0">
              <a:noAutofit/>
            </a:bodyPr>
            <a:lstStyle/>
            <a:p>
              <a:pPr marL="0" lvl="0" indent="0" algn="r" rtl="0">
                <a:spcBef>
                  <a:spcPts val="0"/>
                </a:spcBef>
                <a:spcAft>
                  <a:spcPts val="0"/>
                </a:spcAft>
                <a:buNone/>
              </a:pPr>
              <a:r>
                <a:rPr lang="en" sz="1200">
                  <a:solidFill>
                    <a:schemeClr val="lt1"/>
                  </a:solidFill>
                  <a:latin typeface="Courier Prime"/>
                  <a:ea typeface="Courier Prime"/>
                  <a:cs typeface="Courier Prime"/>
                  <a:sym typeface="Courier Prime"/>
                </a:rPr>
                <a:t>5</a:t>
              </a:r>
              <a:endParaRPr sz="1200">
                <a:solidFill>
                  <a:schemeClr val="lt1"/>
                </a:solidFill>
                <a:latin typeface="Courier Prime"/>
                <a:ea typeface="Courier Prime"/>
                <a:cs typeface="Courier Prime"/>
                <a:sym typeface="Courier Prime"/>
              </a:endParaRPr>
            </a:p>
          </p:txBody>
        </p:sp>
        <p:sp>
          <p:nvSpPr>
            <p:cNvPr id="2575" name="Google Shape;2575;p18"/>
            <p:cNvSpPr/>
            <p:nvPr/>
          </p:nvSpPr>
          <p:spPr>
            <a:xfrm>
              <a:off x="100" y="1873208"/>
              <a:ext cx="386700" cy="297300"/>
            </a:xfrm>
            <a:prstGeom prst="rect">
              <a:avLst/>
            </a:prstGeom>
            <a:noFill/>
            <a:ln>
              <a:noFill/>
            </a:ln>
          </p:spPr>
          <p:txBody>
            <a:bodyPr spcFirstLastPara="1" wrap="square" lIns="91425" tIns="91425" rIns="91425" bIns="91425" anchor="ctr" anchorCtr="0">
              <a:noAutofit/>
            </a:bodyPr>
            <a:lstStyle/>
            <a:p>
              <a:pPr marL="0" lvl="0" indent="0" algn="r" rtl="0">
                <a:spcBef>
                  <a:spcPts val="0"/>
                </a:spcBef>
                <a:spcAft>
                  <a:spcPts val="0"/>
                </a:spcAft>
                <a:buNone/>
              </a:pPr>
              <a:r>
                <a:rPr lang="en" sz="1200">
                  <a:solidFill>
                    <a:schemeClr val="lt1"/>
                  </a:solidFill>
                  <a:latin typeface="Courier Prime"/>
                  <a:ea typeface="Courier Prime"/>
                  <a:cs typeface="Courier Prime"/>
                  <a:sym typeface="Courier Prime"/>
                </a:rPr>
                <a:t>6</a:t>
              </a:r>
              <a:endParaRPr sz="1200">
                <a:solidFill>
                  <a:schemeClr val="lt1"/>
                </a:solidFill>
                <a:latin typeface="Courier Prime"/>
                <a:ea typeface="Courier Prime"/>
                <a:cs typeface="Courier Prime"/>
                <a:sym typeface="Courier Prime"/>
              </a:endParaRPr>
            </a:p>
          </p:txBody>
        </p:sp>
        <p:sp>
          <p:nvSpPr>
            <p:cNvPr id="2576" name="Google Shape;2576;p18"/>
            <p:cNvSpPr/>
            <p:nvPr/>
          </p:nvSpPr>
          <p:spPr>
            <a:xfrm>
              <a:off x="100" y="2170509"/>
              <a:ext cx="386700" cy="297300"/>
            </a:xfrm>
            <a:prstGeom prst="rect">
              <a:avLst/>
            </a:prstGeom>
            <a:noFill/>
            <a:ln>
              <a:noFill/>
            </a:ln>
          </p:spPr>
          <p:txBody>
            <a:bodyPr spcFirstLastPara="1" wrap="square" lIns="91425" tIns="91425" rIns="91425" bIns="91425" anchor="ctr" anchorCtr="0">
              <a:noAutofit/>
            </a:bodyPr>
            <a:lstStyle/>
            <a:p>
              <a:pPr marL="0" lvl="0" indent="0" algn="r" rtl="0">
                <a:spcBef>
                  <a:spcPts val="0"/>
                </a:spcBef>
                <a:spcAft>
                  <a:spcPts val="0"/>
                </a:spcAft>
                <a:buNone/>
              </a:pPr>
              <a:r>
                <a:rPr lang="en" sz="1200">
                  <a:solidFill>
                    <a:schemeClr val="lt1"/>
                  </a:solidFill>
                  <a:latin typeface="Courier Prime"/>
                  <a:ea typeface="Courier Prime"/>
                  <a:cs typeface="Courier Prime"/>
                  <a:sym typeface="Courier Prime"/>
                </a:rPr>
                <a:t>7</a:t>
              </a:r>
              <a:endParaRPr sz="1200">
                <a:solidFill>
                  <a:schemeClr val="lt1"/>
                </a:solidFill>
                <a:latin typeface="Courier Prime"/>
                <a:ea typeface="Courier Prime"/>
                <a:cs typeface="Courier Prime"/>
                <a:sym typeface="Courier Prime"/>
              </a:endParaRPr>
            </a:p>
          </p:txBody>
        </p:sp>
        <p:sp>
          <p:nvSpPr>
            <p:cNvPr id="2577" name="Google Shape;2577;p18"/>
            <p:cNvSpPr/>
            <p:nvPr/>
          </p:nvSpPr>
          <p:spPr>
            <a:xfrm>
              <a:off x="100" y="2467811"/>
              <a:ext cx="386700" cy="297300"/>
            </a:xfrm>
            <a:prstGeom prst="rect">
              <a:avLst/>
            </a:prstGeom>
            <a:noFill/>
            <a:ln>
              <a:noFill/>
            </a:ln>
          </p:spPr>
          <p:txBody>
            <a:bodyPr spcFirstLastPara="1" wrap="square" lIns="91425" tIns="91425" rIns="91425" bIns="91425" anchor="ctr" anchorCtr="0">
              <a:noAutofit/>
            </a:bodyPr>
            <a:lstStyle/>
            <a:p>
              <a:pPr marL="0" lvl="0" indent="0" algn="r" rtl="0">
                <a:spcBef>
                  <a:spcPts val="0"/>
                </a:spcBef>
                <a:spcAft>
                  <a:spcPts val="0"/>
                </a:spcAft>
                <a:buNone/>
              </a:pPr>
              <a:r>
                <a:rPr lang="en" sz="1200">
                  <a:solidFill>
                    <a:schemeClr val="lt1"/>
                  </a:solidFill>
                  <a:latin typeface="Courier Prime"/>
                  <a:ea typeface="Courier Prime"/>
                  <a:cs typeface="Courier Prime"/>
                  <a:sym typeface="Courier Prime"/>
                </a:rPr>
                <a:t>8</a:t>
              </a:r>
              <a:endParaRPr sz="1200">
                <a:solidFill>
                  <a:schemeClr val="lt1"/>
                </a:solidFill>
                <a:latin typeface="Courier Prime"/>
                <a:ea typeface="Courier Prime"/>
                <a:cs typeface="Courier Prime"/>
                <a:sym typeface="Courier Prime"/>
              </a:endParaRPr>
            </a:p>
          </p:txBody>
        </p:sp>
        <p:sp>
          <p:nvSpPr>
            <p:cNvPr id="2578" name="Google Shape;2578;p18"/>
            <p:cNvSpPr/>
            <p:nvPr/>
          </p:nvSpPr>
          <p:spPr>
            <a:xfrm>
              <a:off x="100" y="2765112"/>
              <a:ext cx="386700" cy="297300"/>
            </a:xfrm>
            <a:prstGeom prst="rect">
              <a:avLst/>
            </a:prstGeom>
            <a:noFill/>
            <a:ln>
              <a:noFill/>
            </a:ln>
          </p:spPr>
          <p:txBody>
            <a:bodyPr spcFirstLastPara="1" wrap="square" lIns="91425" tIns="91425" rIns="91425" bIns="91425" anchor="ctr" anchorCtr="0">
              <a:noAutofit/>
            </a:bodyPr>
            <a:lstStyle/>
            <a:p>
              <a:pPr marL="0" lvl="0" indent="0" algn="r" rtl="0">
                <a:spcBef>
                  <a:spcPts val="0"/>
                </a:spcBef>
                <a:spcAft>
                  <a:spcPts val="0"/>
                </a:spcAft>
                <a:buNone/>
              </a:pPr>
              <a:r>
                <a:rPr lang="en" sz="1200">
                  <a:solidFill>
                    <a:schemeClr val="lt1"/>
                  </a:solidFill>
                  <a:latin typeface="Courier Prime"/>
                  <a:ea typeface="Courier Prime"/>
                  <a:cs typeface="Courier Prime"/>
                  <a:sym typeface="Courier Prime"/>
                </a:rPr>
                <a:t>9</a:t>
              </a:r>
              <a:endParaRPr sz="1200">
                <a:solidFill>
                  <a:schemeClr val="lt1"/>
                </a:solidFill>
                <a:latin typeface="Courier Prime"/>
                <a:ea typeface="Courier Prime"/>
                <a:cs typeface="Courier Prime"/>
                <a:sym typeface="Courier Prime"/>
              </a:endParaRPr>
            </a:p>
          </p:txBody>
        </p:sp>
        <p:sp>
          <p:nvSpPr>
            <p:cNvPr id="2579" name="Google Shape;2579;p18"/>
            <p:cNvSpPr/>
            <p:nvPr/>
          </p:nvSpPr>
          <p:spPr>
            <a:xfrm>
              <a:off x="100" y="3062414"/>
              <a:ext cx="386700" cy="297300"/>
            </a:xfrm>
            <a:prstGeom prst="rect">
              <a:avLst/>
            </a:prstGeom>
            <a:noFill/>
            <a:ln>
              <a:noFill/>
            </a:ln>
          </p:spPr>
          <p:txBody>
            <a:bodyPr spcFirstLastPara="1" wrap="square" lIns="91425" tIns="91425" rIns="91425" bIns="91425" anchor="ctr" anchorCtr="0">
              <a:noAutofit/>
            </a:bodyPr>
            <a:lstStyle/>
            <a:p>
              <a:pPr marL="0" lvl="0" indent="0" algn="r" rtl="0">
                <a:spcBef>
                  <a:spcPts val="0"/>
                </a:spcBef>
                <a:spcAft>
                  <a:spcPts val="0"/>
                </a:spcAft>
                <a:buNone/>
              </a:pPr>
              <a:r>
                <a:rPr lang="en" sz="1200">
                  <a:solidFill>
                    <a:schemeClr val="lt1"/>
                  </a:solidFill>
                  <a:latin typeface="Courier Prime"/>
                  <a:ea typeface="Courier Prime"/>
                  <a:cs typeface="Courier Prime"/>
                  <a:sym typeface="Courier Prime"/>
                </a:rPr>
                <a:t>10</a:t>
              </a:r>
              <a:endParaRPr sz="1200">
                <a:solidFill>
                  <a:schemeClr val="lt1"/>
                </a:solidFill>
                <a:latin typeface="Courier Prime"/>
                <a:ea typeface="Courier Prime"/>
                <a:cs typeface="Courier Prime"/>
                <a:sym typeface="Courier Prime"/>
              </a:endParaRPr>
            </a:p>
          </p:txBody>
        </p:sp>
        <p:sp>
          <p:nvSpPr>
            <p:cNvPr id="2580" name="Google Shape;2580;p18"/>
            <p:cNvSpPr/>
            <p:nvPr/>
          </p:nvSpPr>
          <p:spPr>
            <a:xfrm>
              <a:off x="100" y="3359715"/>
              <a:ext cx="386700" cy="297300"/>
            </a:xfrm>
            <a:prstGeom prst="rect">
              <a:avLst/>
            </a:prstGeom>
            <a:noFill/>
            <a:ln>
              <a:noFill/>
            </a:ln>
          </p:spPr>
          <p:txBody>
            <a:bodyPr spcFirstLastPara="1" wrap="square" lIns="91425" tIns="91425" rIns="91425" bIns="91425" anchor="ctr" anchorCtr="0">
              <a:noAutofit/>
            </a:bodyPr>
            <a:lstStyle/>
            <a:p>
              <a:pPr marL="0" lvl="0" indent="0" algn="r" rtl="0">
                <a:spcBef>
                  <a:spcPts val="0"/>
                </a:spcBef>
                <a:spcAft>
                  <a:spcPts val="0"/>
                </a:spcAft>
                <a:buNone/>
              </a:pPr>
              <a:r>
                <a:rPr lang="en" sz="1200">
                  <a:solidFill>
                    <a:schemeClr val="lt1"/>
                  </a:solidFill>
                  <a:latin typeface="Courier Prime"/>
                  <a:ea typeface="Courier Prime"/>
                  <a:cs typeface="Courier Prime"/>
                  <a:sym typeface="Courier Prime"/>
                </a:rPr>
                <a:t>11</a:t>
              </a:r>
              <a:endParaRPr sz="1200">
                <a:solidFill>
                  <a:schemeClr val="lt1"/>
                </a:solidFill>
                <a:latin typeface="Courier Prime"/>
                <a:ea typeface="Courier Prime"/>
                <a:cs typeface="Courier Prime"/>
                <a:sym typeface="Courier Prime"/>
              </a:endParaRPr>
            </a:p>
          </p:txBody>
        </p:sp>
        <p:sp>
          <p:nvSpPr>
            <p:cNvPr id="2581" name="Google Shape;2581;p18"/>
            <p:cNvSpPr/>
            <p:nvPr/>
          </p:nvSpPr>
          <p:spPr>
            <a:xfrm>
              <a:off x="100" y="3657017"/>
              <a:ext cx="386700" cy="297300"/>
            </a:xfrm>
            <a:prstGeom prst="rect">
              <a:avLst/>
            </a:prstGeom>
            <a:noFill/>
            <a:ln>
              <a:noFill/>
            </a:ln>
          </p:spPr>
          <p:txBody>
            <a:bodyPr spcFirstLastPara="1" wrap="square" lIns="91425" tIns="91425" rIns="91425" bIns="91425" anchor="ctr" anchorCtr="0">
              <a:noAutofit/>
            </a:bodyPr>
            <a:lstStyle/>
            <a:p>
              <a:pPr marL="0" lvl="0" indent="0" algn="r" rtl="0">
                <a:spcBef>
                  <a:spcPts val="0"/>
                </a:spcBef>
                <a:spcAft>
                  <a:spcPts val="0"/>
                </a:spcAft>
                <a:buNone/>
              </a:pPr>
              <a:r>
                <a:rPr lang="en" sz="1200">
                  <a:solidFill>
                    <a:schemeClr val="lt1"/>
                  </a:solidFill>
                  <a:latin typeface="Courier Prime"/>
                  <a:ea typeface="Courier Prime"/>
                  <a:cs typeface="Courier Prime"/>
                  <a:sym typeface="Courier Prime"/>
                </a:rPr>
                <a:t>12</a:t>
              </a:r>
              <a:endParaRPr sz="1200">
                <a:solidFill>
                  <a:schemeClr val="lt1"/>
                </a:solidFill>
                <a:latin typeface="Courier Prime"/>
                <a:ea typeface="Courier Prime"/>
                <a:cs typeface="Courier Prime"/>
                <a:sym typeface="Courier Prime"/>
              </a:endParaRPr>
            </a:p>
          </p:txBody>
        </p:sp>
        <p:sp>
          <p:nvSpPr>
            <p:cNvPr id="2582" name="Google Shape;2582;p18"/>
            <p:cNvSpPr/>
            <p:nvPr/>
          </p:nvSpPr>
          <p:spPr>
            <a:xfrm>
              <a:off x="0" y="3954303"/>
              <a:ext cx="386700" cy="297300"/>
            </a:xfrm>
            <a:prstGeom prst="rect">
              <a:avLst/>
            </a:prstGeom>
            <a:noFill/>
            <a:ln>
              <a:noFill/>
            </a:ln>
          </p:spPr>
          <p:txBody>
            <a:bodyPr spcFirstLastPara="1" wrap="square" lIns="91425" tIns="91425" rIns="91425" bIns="91425" anchor="ctr" anchorCtr="0">
              <a:noAutofit/>
            </a:bodyPr>
            <a:lstStyle/>
            <a:p>
              <a:pPr marL="0" lvl="0" indent="0" algn="r" rtl="0">
                <a:spcBef>
                  <a:spcPts val="0"/>
                </a:spcBef>
                <a:spcAft>
                  <a:spcPts val="0"/>
                </a:spcAft>
                <a:buNone/>
              </a:pPr>
              <a:r>
                <a:rPr lang="en" sz="1200">
                  <a:solidFill>
                    <a:schemeClr val="lt1"/>
                  </a:solidFill>
                  <a:latin typeface="Courier Prime"/>
                  <a:ea typeface="Courier Prime"/>
                  <a:cs typeface="Courier Prime"/>
                  <a:sym typeface="Courier Prime"/>
                </a:rPr>
                <a:t>13</a:t>
              </a:r>
              <a:endParaRPr sz="1200">
                <a:solidFill>
                  <a:schemeClr val="lt1"/>
                </a:solidFill>
                <a:latin typeface="Courier Prime"/>
                <a:ea typeface="Courier Prime"/>
                <a:cs typeface="Courier Prime"/>
                <a:sym typeface="Courier Prime"/>
              </a:endParaRPr>
            </a:p>
          </p:txBody>
        </p:sp>
        <p:sp>
          <p:nvSpPr>
            <p:cNvPr id="2583" name="Google Shape;2583;p18"/>
            <p:cNvSpPr/>
            <p:nvPr/>
          </p:nvSpPr>
          <p:spPr>
            <a:xfrm>
              <a:off x="0" y="4251590"/>
              <a:ext cx="386700" cy="297300"/>
            </a:xfrm>
            <a:prstGeom prst="rect">
              <a:avLst/>
            </a:prstGeom>
            <a:noFill/>
            <a:ln>
              <a:noFill/>
            </a:ln>
          </p:spPr>
          <p:txBody>
            <a:bodyPr spcFirstLastPara="1" wrap="square" lIns="91425" tIns="91425" rIns="91425" bIns="91425" anchor="ctr" anchorCtr="0">
              <a:noAutofit/>
            </a:bodyPr>
            <a:lstStyle/>
            <a:p>
              <a:pPr marL="0" lvl="0" indent="0" algn="r" rtl="0">
                <a:spcBef>
                  <a:spcPts val="0"/>
                </a:spcBef>
                <a:spcAft>
                  <a:spcPts val="0"/>
                </a:spcAft>
                <a:buNone/>
              </a:pPr>
              <a:r>
                <a:rPr lang="en" sz="1200">
                  <a:solidFill>
                    <a:schemeClr val="lt1"/>
                  </a:solidFill>
                  <a:latin typeface="Courier Prime"/>
                  <a:ea typeface="Courier Prime"/>
                  <a:cs typeface="Courier Prime"/>
                  <a:sym typeface="Courier Prime"/>
                </a:rPr>
                <a:t>14</a:t>
              </a:r>
              <a:endParaRPr sz="1200">
                <a:solidFill>
                  <a:schemeClr val="lt1"/>
                </a:solidFill>
                <a:latin typeface="Courier Prime"/>
                <a:ea typeface="Courier Prime"/>
                <a:cs typeface="Courier Prime"/>
                <a:sym typeface="Courier Prime"/>
              </a:endParaRPr>
            </a:p>
          </p:txBody>
        </p:sp>
        <p:sp>
          <p:nvSpPr>
            <p:cNvPr id="2584" name="Google Shape;2584;p18"/>
            <p:cNvSpPr/>
            <p:nvPr/>
          </p:nvSpPr>
          <p:spPr>
            <a:xfrm>
              <a:off x="0" y="4548876"/>
              <a:ext cx="386700" cy="297300"/>
            </a:xfrm>
            <a:prstGeom prst="rect">
              <a:avLst/>
            </a:prstGeom>
            <a:noFill/>
            <a:ln>
              <a:noFill/>
            </a:ln>
          </p:spPr>
          <p:txBody>
            <a:bodyPr spcFirstLastPara="1" wrap="square" lIns="91425" tIns="91425" rIns="91425" bIns="91425" anchor="ctr" anchorCtr="0">
              <a:noAutofit/>
            </a:bodyPr>
            <a:lstStyle/>
            <a:p>
              <a:pPr marL="0" lvl="0" indent="0" algn="r" rtl="0">
                <a:spcBef>
                  <a:spcPts val="0"/>
                </a:spcBef>
                <a:spcAft>
                  <a:spcPts val="0"/>
                </a:spcAft>
                <a:buNone/>
              </a:pPr>
              <a:r>
                <a:rPr lang="en" sz="1200">
                  <a:solidFill>
                    <a:schemeClr val="lt1"/>
                  </a:solidFill>
                  <a:latin typeface="Courier Prime"/>
                  <a:ea typeface="Courier Prime"/>
                  <a:cs typeface="Courier Prime"/>
                  <a:sym typeface="Courier Prime"/>
                </a:rPr>
                <a:t>15</a:t>
              </a:r>
              <a:endParaRPr sz="1200">
                <a:solidFill>
                  <a:schemeClr val="lt1"/>
                </a:solidFill>
                <a:latin typeface="Courier Prime"/>
                <a:ea typeface="Courier Prime"/>
                <a:cs typeface="Courier Prime"/>
                <a:sym typeface="Courier Prime"/>
              </a:endParaRPr>
            </a:p>
          </p:txBody>
        </p:sp>
        <p:sp>
          <p:nvSpPr>
            <p:cNvPr id="2585" name="Google Shape;2585;p18"/>
            <p:cNvSpPr/>
            <p:nvPr/>
          </p:nvSpPr>
          <p:spPr>
            <a:xfrm>
              <a:off x="0" y="4846163"/>
              <a:ext cx="386700" cy="297300"/>
            </a:xfrm>
            <a:prstGeom prst="rect">
              <a:avLst/>
            </a:prstGeom>
            <a:noFill/>
            <a:ln>
              <a:noFill/>
            </a:ln>
          </p:spPr>
          <p:txBody>
            <a:bodyPr spcFirstLastPara="1" wrap="square" lIns="91425" tIns="91425" rIns="91425" bIns="91425" anchor="ctr" anchorCtr="0">
              <a:noAutofit/>
            </a:bodyPr>
            <a:lstStyle/>
            <a:p>
              <a:pPr marL="0" lvl="0" indent="0" algn="r" rtl="0">
                <a:spcBef>
                  <a:spcPts val="0"/>
                </a:spcBef>
                <a:spcAft>
                  <a:spcPts val="0"/>
                </a:spcAft>
                <a:buNone/>
              </a:pPr>
              <a:r>
                <a:rPr lang="en" sz="1200">
                  <a:solidFill>
                    <a:schemeClr val="lt1"/>
                  </a:solidFill>
                  <a:latin typeface="Courier Prime"/>
                  <a:ea typeface="Courier Prime"/>
                  <a:cs typeface="Courier Prime"/>
                  <a:sym typeface="Courier Prime"/>
                </a:rPr>
                <a:t>16</a:t>
              </a:r>
              <a:endParaRPr sz="1200">
                <a:solidFill>
                  <a:schemeClr val="lt1"/>
                </a:solidFill>
                <a:latin typeface="Courier Prime"/>
                <a:ea typeface="Courier Prime"/>
                <a:cs typeface="Courier Prime"/>
                <a:sym typeface="Courier Prime"/>
              </a:endParaRPr>
            </a:p>
          </p:txBody>
        </p:sp>
        <p:grpSp>
          <p:nvGrpSpPr>
            <p:cNvPr id="2586" name="Google Shape;2586;p18"/>
            <p:cNvGrpSpPr/>
            <p:nvPr/>
          </p:nvGrpSpPr>
          <p:grpSpPr>
            <a:xfrm>
              <a:off x="0" y="-24225"/>
              <a:ext cx="9193750" cy="5257725"/>
              <a:chOff x="0" y="-24225"/>
              <a:chExt cx="9193750" cy="5257725"/>
            </a:xfrm>
          </p:grpSpPr>
          <p:cxnSp>
            <p:nvCxnSpPr>
              <p:cNvPr id="2587" name="Google Shape;2587;p18"/>
              <p:cNvCxnSpPr/>
              <p:nvPr/>
            </p:nvCxnSpPr>
            <p:spPr>
              <a:xfrm>
                <a:off x="1182825" y="0"/>
                <a:ext cx="0" cy="5233500"/>
              </a:xfrm>
              <a:prstGeom prst="straightConnector1">
                <a:avLst/>
              </a:prstGeom>
              <a:noFill/>
              <a:ln w="9525" cap="flat" cmpd="sng">
                <a:solidFill>
                  <a:schemeClr val="lt1"/>
                </a:solidFill>
                <a:prstDash val="solid"/>
                <a:round/>
                <a:headEnd type="none" w="med" len="med"/>
                <a:tailEnd type="none" w="med" len="med"/>
              </a:ln>
            </p:spPr>
          </p:cxnSp>
          <p:cxnSp>
            <p:nvCxnSpPr>
              <p:cNvPr id="2588" name="Google Shape;2588;p18"/>
              <p:cNvCxnSpPr/>
              <p:nvPr/>
            </p:nvCxnSpPr>
            <p:spPr>
              <a:xfrm>
                <a:off x="1978942" y="0"/>
                <a:ext cx="0" cy="5194200"/>
              </a:xfrm>
              <a:prstGeom prst="straightConnector1">
                <a:avLst/>
              </a:prstGeom>
              <a:noFill/>
              <a:ln w="9525" cap="flat" cmpd="sng">
                <a:solidFill>
                  <a:schemeClr val="lt1"/>
                </a:solidFill>
                <a:prstDash val="solid"/>
                <a:round/>
                <a:headEnd type="none" w="med" len="med"/>
                <a:tailEnd type="none" w="med" len="med"/>
              </a:ln>
            </p:spPr>
          </p:cxnSp>
          <p:cxnSp>
            <p:nvCxnSpPr>
              <p:cNvPr id="2589" name="Google Shape;2589;p18"/>
              <p:cNvCxnSpPr/>
              <p:nvPr/>
            </p:nvCxnSpPr>
            <p:spPr>
              <a:xfrm>
                <a:off x="2775059" y="0"/>
                <a:ext cx="0" cy="5172300"/>
              </a:xfrm>
              <a:prstGeom prst="straightConnector1">
                <a:avLst/>
              </a:prstGeom>
              <a:noFill/>
              <a:ln w="9525" cap="flat" cmpd="sng">
                <a:solidFill>
                  <a:schemeClr val="lt1"/>
                </a:solidFill>
                <a:prstDash val="solid"/>
                <a:round/>
                <a:headEnd type="none" w="med" len="med"/>
                <a:tailEnd type="none" w="med" len="med"/>
              </a:ln>
            </p:spPr>
          </p:cxnSp>
          <p:cxnSp>
            <p:nvCxnSpPr>
              <p:cNvPr id="2590" name="Google Shape;2590;p18"/>
              <p:cNvCxnSpPr/>
              <p:nvPr/>
            </p:nvCxnSpPr>
            <p:spPr>
              <a:xfrm>
                <a:off x="3571283" y="0"/>
                <a:ext cx="0" cy="5172300"/>
              </a:xfrm>
              <a:prstGeom prst="straightConnector1">
                <a:avLst/>
              </a:prstGeom>
              <a:noFill/>
              <a:ln w="9525" cap="flat" cmpd="sng">
                <a:solidFill>
                  <a:schemeClr val="lt1"/>
                </a:solidFill>
                <a:prstDash val="solid"/>
                <a:round/>
                <a:headEnd type="none" w="med" len="med"/>
                <a:tailEnd type="none" w="med" len="med"/>
              </a:ln>
            </p:spPr>
          </p:cxnSp>
          <p:cxnSp>
            <p:nvCxnSpPr>
              <p:cNvPr id="2591" name="Google Shape;2591;p18"/>
              <p:cNvCxnSpPr/>
              <p:nvPr/>
            </p:nvCxnSpPr>
            <p:spPr>
              <a:xfrm>
                <a:off x="4367506" y="0"/>
                <a:ext cx="0" cy="5172300"/>
              </a:xfrm>
              <a:prstGeom prst="straightConnector1">
                <a:avLst/>
              </a:prstGeom>
              <a:noFill/>
              <a:ln w="9525" cap="flat" cmpd="sng">
                <a:solidFill>
                  <a:schemeClr val="lt1"/>
                </a:solidFill>
                <a:prstDash val="solid"/>
                <a:round/>
                <a:headEnd type="none" w="med" len="med"/>
                <a:tailEnd type="none" w="med" len="med"/>
              </a:ln>
            </p:spPr>
          </p:cxnSp>
          <p:cxnSp>
            <p:nvCxnSpPr>
              <p:cNvPr id="2592" name="Google Shape;2592;p18"/>
              <p:cNvCxnSpPr/>
              <p:nvPr/>
            </p:nvCxnSpPr>
            <p:spPr>
              <a:xfrm>
                <a:off x="5163730" y="0"/>
                <a:ext cx="0" cy="5172300"/>
              </a:xfrm>
              <a:prstGeom prst="straightConnector1">
                <a:avLst/>
              </a:prstGeom>
              <a:noFill/>
              <a:ln w="9525" cap="flat" cmpd="sng">
                <a:solidFill>
                  <a:schemeClr val="lt1"/>
                </a:solidFill>
                <a:prstDash val="solid"/>
                <a:round/>
                <a:headEnd type="none" w="med" len="med"/>
                <a:tailEnd type="none" w="med" len="med"/>
              </a:ln>
            </p:spPr>
          </p:cxnSp>
          <p:cxnSp>
            <p:nvCxnSpPr>
              <p:cNvPr id="2593" name="Google Shape;2593;p18"/>
              <p:cNvCxnSpPr/>
              <p:nvPr/>
            </p:nvCxnSpPr>
            <p:spPr>
              <a:xfrm>
                <a:off x="5959954" y="0"/>
                <a:ext cx="0" cy="5172300"/>
              </a:xfrm>
              <a:prstGeom prst="straightConnector1">
                <a:avLst/>
              </a:prstGeom>
              <a:noFill/>
              <a:ln w="9525" cap="flat" cmpd="sng">
                <a:solidFill>
                  <a:schemeClr val="lt1"/>
                </a:solidFill>
                <a:prstDash val="solid"/>
                <a:round/>
                <a:headEnd type="none" w="med" len="med"/>
                <a:tailEnd type="none" w="med" len="med"/>
              </a:ln>
            </p:spPr>
          </p:cxnSp>
          <p:cxnSp>
            <p:nvCxnSpPr>
              <p:cNvPr id="2594" name="Google Shape;2594;p18"/>
              <p:cNvCxnSpPr/>
              <p:nvPr/>
            </p:nvCxnSpPr>
            <p:spPr>
              <a:xfrm>
                <a:off x="6756178" y="0"/>
                <a:ext cx="0" cy="5172300"/>
              </a:xfrm>
              <a:prstGeom prst="straightConnector1">
                <a:avLst/>
              </a:prstGeom>
              <a:noFill/>
              <a:ln w="9525" cap="flat" cmpd="sng">
                <a:solidFill>
                  <a:schemeClr val="lt1"/>
                </a:solidFill>
                <a:prstDash val="solid"/>
                <a:round/>
                <a:headEnd type="none" w="med" len="med"/>
                <a:tailEnd type="none" w="med" len="med"/>
              </a:ln>
            </p:spPr>
          </p:cxnSp>
          <p:cxnSp>
            <p:nvCxnSpPr>
              <p:cNvPr id="2595" name="Google Shape;2595;p18"/>
              <p:cNvCxnSpPr/>
              <p:nvPr/>
            </p:nvCxnSpPr>
            <p:spPr>
              <a:xfrm>
                <a:off x="7552401" y="0"/>
                <a:ext cx="0" cy="5172300"/>
              </a:xfrm>
              <a:prstGeom prst="straightConnector1">
                <a:avLst/>
              </a:prstGeom>
              <a:noFill/>
              <a:ln w="9525" cap="flat" cmpd="sng">
                <a:solidFill>
                  <a:schemeClr val="lt1"/>
                </a:solidFill>
                <a:prstDash val="solid"/>
                <a:round/>
                <a:headEnd type="none" w="med" len="med"/>
                <a:tailEnd type="none" w="med" len="med"/>
              </a:ln>
            </p:spPr>
          </p:cxnSp>
          <p:cxnSp>
            <p:nvCxnSpPr>
              <p:cNvPr id="2596" name="Google Shape;2596;p18"/>
              <p:cNvCxnSpPr/>
              <p:nvPr/>
            </p:nvCxnSpPr>
            <p:spPr>
              <a:xfrm>
                <a:off x="8348625" y="0"/>
                <a:ext cx="0" cy="5172300"/>
              </a:xfrm>
              <a:prstGeom prst="straightConnector1">
                <a:avLst/>
              </a:prstGeom>
              <a:noFill/>
              <a:ln w="9525" cap="flat" cmpd="sng">
                <a:solidFill>
                  <a:schemeClr val="lt1"/>
                </a:solidFill>
                <a:prstDash val="solid"/>
                <a:round/>
                <a:headEnd type="none" w="med" len="med"/>
                <a:tailEnd type="none" w="med" len="med"/>
              </a:ln>
            </p:spPr>
          </p:cxnSp>
          <p:cxnSp>
            <p:nvCxnSpPr>
              <p:cNvPr id="2597" name="Google Shape;2597;p18"/>
              <p:cNvCxnSpPr/>
              <p:nvPr/>
            </p:nvCxnSpPr>
            <p:spPr>
              <a:xfrm>
                <a:off x="0" y="684000"/>
                <a:ext cx="9153300" cy="0"/>
              </a:xfrm>
              <a:prstGeom prst="straightConnector1">
                <a:avLst/>
              </a:prstGeom>
              <a:noFill/>
              <a:ln w="9525" cap="flat" cmpd="sng">
                <a:solidFill>
                  <a:schemeClr val="lt1"/>
                </a:solidFill>
                <a:prstDash val="solid"/>
                <a:round/>
                <a:headEnd type="none" w="med" len="med"/>
                <a:tailEnd type="none" w="med" len="med"/>
              </a:ln>
            </p:spPr>
          </p:cxnSp>
          <p:cxnSp>
            <p:nvCxnSpPr>
              <p:cNvPr id="2598" name="Google Shape;2598;p18"/>
              <p:cNvCxnSpPr/>
              <p:nvPr/>
            </p:nvCxnSpPr>
            <p:spPr>
              <a:xfrm>
                <a:off x="0" y="981301"/>
                <a:ext cx="9190500" cy="0"/>
              </a:xfrm>
              <a:prstGeom prst="straightConnector1">
                <a:avLst/>
              </a:prstGeom>
              <a:noFill/>
              <a:ln w="9525" cap="flat" cmpd="sng">
                <a:solidFill>
                  <a:schemeClr val="lt1"/>
                </a:solidFill>
                <a:prstDash val="solid"/>
                <a:round/>
                <a:headEnd type="none" w="med" len="med"/>
                <a:tailEnd type="none" w="med" len="med"/>
              </a:ln>
            </p:spPr>
          </p:cxnSp>
          <p:cxnSp>
            <p:nvCxnSpPr>
              <p:cNvPr id="2599" name="Google Shape;2599;p18"/>
              <p:cNvCxnSpPr/>
              <p:nvPr/>
            </p:nvCxnSpPr>
            <p:spPr>
              <a:xfrm>
                <a:off x="0" y="1278601"/>
                <a:ext cx="9190500" cy="0"/>
              </a:xfrm>
              <a:prstGeom prst="straightConnector1">
                <a:avLst/>
              </a:prstGeom>
              <a:noFill/>
              <a:ln w="9525" cap="flat" cmpd="sng">
                <a:solidFill>
                  <a:schemeClr val="lt1"/>
                </a:solidFill>
                <a:prstDash val="solid"/>
                <a:round/>
                <a:headEnd type="none" w="med" len="med"/>
                <a:tailEnd type="none" w="med" len="med"/>
              </a:ln>
            </p:spPr>
          </p:cxnSp>
          <p:cxnSp>
            <p:nvCxnSpPr>
              <p:cNvPr id="2600" name="Google Shape;2600;p18"/>
              <p:cNvCxnSpPr/>
              <p:nvPr/>
            </p:nvCxnSpPr>
            <p:spPr>
              <a:xfrm>
                <a:off x="0" y="1575901"/>
                <a:ext cx="9190500" cy="0"/>
              </a:xfrm>
              <a:prstGeom prst="straightConnector1">
                <a:avLst/>
              </a:prstGeom>
              <a:noFill/>
              <a:ln w="9525" cap="flat" cmpd="sng">
                <a:solidFill>
                  <a:schemeClr val="lt1"/>
                </a:solidFill>
                <a:prstDash val="solid"/>
                <a:round/>
                <a:headEnd type="none" w="med" len="med"/>
                <a:tailEnd type="none" w="med" len="med"/>
              </a:ln>
            </p:spPr>
          </p:cxnSp>
          <p:cxnSp>
            <p:nvCxnSpPr>
              <p:cNvPr id="2601" name="Google Shape;2601;p18"/>
              <p:cNvCxnSpPr/>
              <p:nvPr/>
            </p:nvCxnSpPr>
            <p:spPr>
              <a:xfrm>
                <a:off x="0" y="1873201"/>
                <a:ext cx="9190500" cy="0"/>
              </a:xfrm>
              <a:prstGeom prst="straightConnector1">
                <a:avLst/>
              </a:prstGeom>
              <a:noFill/>
              <a:ln w="9525" cap="flat" cmpd="sng">
                <a:solidFill>
                  <a:schemeClr val="lt1"/>
                </a:solidFill>
                <a:prstDash val="solid"/>
                <a:round/>
                <a:headEnd type="none" w="med" len="med"/>
                <a:tailEnd type="none" w="med" len="med"/>
              </a:ln>
            </p:spPr>
          </p:cxnSp>
          <p:cxnSp>
            <p:nvCxnSpPr>
              <p:cNvPr id="2602" name="Google Shape;2602;p18"/>
              <p:cNvCxnSpPr/>
              <p:nvPr/>
            </p:nvCxnSpPr>
            <p:spPr>
              <a:xfrm>
                <a:off x="0" y="2170501"/>
                <a:ext cx="9190500" cy="0"/>
              </a:xfrm>
              <a:prstGeom prst="straightConnector1">
                <a:avLst/>
              </a:prstGeom>
              <a:noFill/>
              <a:ln w="9525" cap="flat" cmpd="sng">
                <a:solidFill>
                  <a:schemeClr val="lt1"/>
                </a:solidFill>
                <a:prstDash val="solid"/>
                <a:round/>
                <a:headEnd type="none" w="med" len="med"/>
                <a:tailEnd type="none" w="med" len="med"/>
              </a:ln>
            </p:spPr>
          </p:cxnSp>
          <p:cxnSp>
            <p:nvCxnSpPr>
              <p:cNvPr id="2603" name="Google Shape;2603;p18"/>
              <p:cNvCxnSpPr/>
              <p:nvPr/>
            </p:nvCxnSpPr>
            <p:spPr>
              <a:xfrm>
                <a:off x="0" y="2467801"/>
                <a:ext cx="9190500" cy="0"/>
              </a:xfrm>
              <a:prstGeom prst="straightConnector1">
                <a:avLst/>
              </a:prstGeom>
              <a:noFill/>
              <a:ln w="9525" cap="flat" cmpd="sng">
                <a:solidFill>
                  <a:schemeClr val="lt1"/>
                </a:solidFill>
                <a:prstDash val="solid"/>
                <a:round/>
                <a:headEnd type="none" w="med" len="med"/>
                <a:tailEnd type="none" w="med" len="med"/>
              </a:ln>
            </p:spPr>
          </p:cxnSp>
          <p:cxnSp>
            <p:nvCxnSpPr>
              <p:cNvPr id="2604" name="Google Shape;2604;p18"/>
              <p:cNvCxnSpPr/>
              <p:nvPr/>
            </p:nvCxnSpPr>
            <p:spPr>
              <a:xfrm>
                <a:off x="0" y="2765101"/>
                <a:ext cx="9190500" cy="0"/>
              </a:xfrm>
              <a:prstGeom prst="straightConnector1">
                <a:avLst/>
              </a:prstGeom>
              <a:noFill/>
              <a:ln w="9525" cap="flat" cmpd="sng">
                <a:solidFill>
                  <a:schemeClr val="lt1"/>
                </a:solidFill>
                <a:prstDash val="solid"/>
                <a:round/>
                <a:headEnd type="none" w="med" len="med"/>
                <a:tailEnd type="none" w="med" len="med"/>
              </a:ln>
            </p:spPr>
          </p:cxnSp>
          <p:cxnSp>
            <p:nvCxnSpPr>
              <p:cNvPr id="2605" name="Google Shape;2605;p18"/>
              <p:cNvCxnSpPr/>
              <p:nvPr/>
            </p:nvCxnSpPr>
            <p:spPr>
              <a:xfrm>
                <a:off x="0" y="3062401"/>
                <a:ext cx="9190500" cy="0"/>
              </a:xfrm>
              <a:prstGeom prst="straightConnector1">
                <a:avLst/>
              </a:prstGeom>
              <a:noFill/>
              <a:ln w="9525" cap="flat" cmpd="sng">
                <a:solidFill>
                  <a:schemeClr val="lt1"/>
                </a:solidFill>
                <a:prstDash val="solid"/>
                <a:round/>
                <a:headEnd type="none" w="med" len="med"/>
                <a:tailEnd type="none" w="med" len="med"/>
              </a:ln>
            </p:spPr>
          </p:cxnSp>
          <p:cxnSp>
            <p:nvCxnSpPr>
              <p:cNvPr id="2606" name="Google Shape;2606;p18"/>
              <p:cNvCxnSpPr/>
              <p:nvPr/>
            </p:nvCxnSpPr>
            <p:spPr>
              <a:xfrm>
                <a:off x="0" y="3359701"/>
                <a:ext cx="9190500" cy="0"/>
              </a:xfrm>
              <a:prstGeom prst="straightConnector1">
                <a:avLst/>
              </a:prstGeom>
              <a:noFill/>
              <a:ln w="9525" cap="flat" cmpd="sng">
                <a:solidFill>
                  <a:schemeClr val="lt1"/>
                </a:solidFill>
                <a:prstDash val="solid"/>
                <a:round/>
                <a:headEnd type="none" w="med" len="med"/>
                <a:tailEnd type="none" w="med" len="med"/>
              </a:ln>
            </p:spPr>
          </p:cxnSp>
          <p:cxnSp>
            <p:nvCxnSpPr>
              <p:cNvPr id="2607" name="Google Shape;2607;p18"/>
              <p:cNvCxnSpPr/>
              <p:nvPr/>
            </p:nvCxnSpPr>
            <p:spPr>
              <a:xfrm>
                <a:off x="0" y="3657000"/>
                <a:ext cx="9190500" cy="0"/>
              </a:xfrm>
              <a:prstGeom prst="straightConnector1">
                <a:avLst/>
              </a:prstGeom>
              <a:noFill/>
              <a:ln w="9525" cap="flat" cmpd="sng">
                <a:solidFill>
                  <a:schemeClr val="lt1"/>
                </a:solidFill>
                <a:prstDash val="solid"/>
                <a:round/>
                <a:headEnd type="none" w="med" len="med"/>
                <a:tailEnd type="none" w="med" len="med"/>
              </a:ln>
            </p:spPr>
          </p:cxnSp>
          <p:cxnSp>
            <p:nvCxnSpPr>
              <p:cNvPr id="2608" name="Google Shape;2608;p18"/>
              <p:cNvCxnSpPr/>
              <p:nvPr/>
            </p:nvCxnSpPr>
            <p:spPr>
              <a:xfrm>
                <a:off x="0" y="3954300"/>
                <a:ext cx="9190500" cy="0"/>
              </a:xfrm>
              <a:prstGeom prst="straightConnector1">
                <a:avLst/>
              </a:prstGeom>
              <a:noFill/>
              <a:ln w="9525" cap="flat" cmpd="sng">
                <a:solidFill>
                  <a:schemeClr val="lt1"/>
                </a:solidFill>
                <a:prstDash val="solid"/>
                <a:round/>
                <a:headEnd type="none" w="med" len="med"/>
                <a:tailEnd type="none" w="med" len="med"/>
              </a:ln>
            </p:spPr>
          </p:cxnSp>
          <p:cxnSp>
            <p:nvCxnSpPr>
              <p:cNvPr id="2609" name="Google Shape;2609;p18"/>
              <p:cNvCxnSpPr/>
              <p:nvPr/>
            </p:nvCxnSpPr>
            <p:spPr>
              <a:xfrm>
                <a:off x="0" y="4251600"/>
                <a:ext cx="9190500" cy="0"/>
              </a:xfrm>
              <a:prstGeom prst="straightConnector1">
                <a:avLst/>
              </a:prstGeom>
              <a:noFill/>
              <a:ln w="9525" cap="flat" cmpd="sng">
                <a:solidFill>
                  <a:schemeClr val="lt1"/>
                </a:solidFill>
                <a:prstDash val="solid"/>
                <a:round/>
                <a:headEnd type="none" w="med" len="med"/>
                <a:tailEnd type="none" w="med" len="med"/>
              </a:ln>
            </p:spPr>
          </p:cxnSp>
          <p:cxnSp>
            <p:nvCxnSpPr>
              <p:cNvPr id="2610" name="Google Shape;2610;p18"/>
              <p:cNvCxnSpPr/>
              <p:nvPr/>
            </p:nvCxnSpPr>
            <p:spPr>
              <a:xfrm>
                <a:off x="0" y="4548900"/>
                <a:ext cx="9190500" cy="0"/>
              </a:xfrm>
              <a:prstGeom prst="straightConnector1">
                <a:avLst/>
              </a:prstGeom>
              <a:noFill/>
              <a:ln w="9525" cap="flat" cmpd="sng">
                <a:solidFill>
                  <a:schemeClr val="lt1"/>
                </a:solidFill>
                <a:prstDash val="solid"/>
                <a:round/>
                <a:headEnd type="none" w="med" len="med"/>
                <a:tailEnd type="none" w="med" len="med"/>
              </a:ln>
            </p:spPr>
          </p:cxnSp>
          <p:cxnSp>
            <p:nvCxnSpPr>
              <p:cNvPr id="2611" name="Google Shape;2611;p18"/>
              <p:cNvCxnSpPr/>
              <p:nvPr/>
            </p:nvCxnSpPr>
            <p:spPr>
              <a:xfrm>
                <a:off x="0" y="4846200"/>
                <a:ext cx="9190500" cy="0"/>
              </a:xfrm>
              <a:prstGeom prst="straightConnector1">
                <a:avLst/>
              </a:prstGeom>
              <a:noFill/>
              <a:ln w="9525" cap="flat" cmpd="sng">
                <a:solidFill>
                  <a:schemeClr val="lt1"/>
                </a:solidFill>
                <a:prstDash val="solid"/>
                <a:round/>
                <a:headEnd type="none" w="med" len="med"/>
                <a:tailEnd type="none" w="med" len="med"/>
              </a:ln>
            </p:spPr>
          </p:cxnSp>
          <p:cxnSp>
            <p:nvCxnSpPr>
              <p:cNvPr id="2612" name="Google Shape;2612;p18"/>
              <p:cNvCxnSpPr/>
              <p:nvPr/>
            </p:nvCxnSpPr>
            <p:spPr>
              <a:xfrm>
                <a:off x="386700" y="-24225"/>
                <a:ext cx="0" cy="5169600"/>
              </a:xfrm>
              <a:prstGeom prst="straightConnector1">
                <a:avLst/>
              </a:prstGeom>
              <a:noFill/>
              <a:ln w="9525" cap="flat" cmpd="sng">
                <a:solidFill>
                  <a:schemeClr val="lt1"/>
                </a:solidFill>
                <a:prstDash val="solid"/>
                <a:round/>
                <a:headEnd type="none" w="med" len="med"/>
                <a:tailEnd type="none" w="med" len="med"/>
              </a:ln>
            </p:spPr>
          </p:cxnSp>
          <p:cxnSp>
            <p:nvCxnSpPr>
              <p:cNvPr id="2613" name="Google Shape;2613;p18"/>
              <p:cNvCxnSpPr/>
              <p:nvPr/>
            </p:nvCxnSpPr>
            <p:spPr>
              <a:xfrm>
                <a:off x="8350" y="386700"/>
                <a:ext cx="9185400" cy="0"/>
              </a:xfrm>
              <a:prstGeom prst="straightConnector1">
                <a:avLst/>
              </a:prstGeom>
              <a:noFill/>
              <a:ln w="9525" cap="flat" cmpd="sng">
                <a:solidFill>
                  <a:schemeClr val="lt1"/>
                </a:solidFill>
                <a:prstDash val="solid"/>
                <a:round/>
                <a:headEnd type="none" w="med" len="med"/>
                <a:tailEnd type="none" w="med" len="med"/>
              </a:ln>
            </p:spPr>
          </p:cxnSp>
        </p:grpSp>
      </p:grpSp>
      <p:grpSp>
        <p:nvGrpSpPr>
          <p:cNvPr id="2614" name="Google Shape;2614;p18"/>
          <p:cNvGrpSpPr/>
          <p:nvPr/>
        </p:nvGrpSpPr>
        <p:grpSpPr>
          <a:xfrm>
            <a:off x="7971424" y="3826465"/>
            <a:ext cx="1885503" cy="1784291"/>
            <a:chOff x="2334550" y="3821100"/>
            <a:chExt cx="1037815" cy="982106"/>
          </a:xfrm>
        </p:grpSpPr>
        <p:sp>
          <p:nvSpPr>
            <p:cNvPr id="2615" name="Google Shape;2615;p18"/>
            <p:cNvSpPr/>
            <p:nvPr/>
          </p:nvSpPr>
          <p:spPr>
            <a:xfrm>
              <a:off x="2430078" y="3825728"/>
              <a:ext cx="936830" cy="936864"/>
            </a:xfrm>
            <a:custGeom>
              <a:avLst/>
              <a:gdLst/>
              <a:ahLst/>
              <a:cxnLst/>
              <a:rect l="l" t="t" r="r" b="b"/>
              <a:pathLst>
                <a:path w="13563" h="13563" extrusionOk="0">
                  <a:moveTo>
                    <a:pt x="8764" y="0"/>
                  </a:moveTo>
                  <a:lnTo>
                    <a:pt x="6331" y="5624"/>
                  </a:lnTo>
                  <a:lnTo>
                    <a:pt x="707" y="3190"/>
                  </a:lnTo>
                  <a:lnTo>
                    <a:pt x="1" y="4809"/>
                  </a:lnTo>
                  <a:lnTo>
                    <a:pt x="5624" y="7242"/>
                  </a:lnTo>
                  <a:lnTo>
                    <a:pt x="3191" y="12866"/>
                  </a:lnTo>
                  <a:lnTo>
                    <a:pt x="4809" y="13562"/>
                  </a:lnTo>
                  <a:lnTo>
                    <a:pt x="7243" y="7940"/>
                  </a:lnTo>
                  <a:lnTo>
                    <a:pt x="12866" y="10383"/>
                  </a:lnTo>
                  <a:lnTo>
                    <a:pt x="13563" y="8764"/>
                  </a:lnTo>
                  <a:lnTo>
                    <a:pt x="7940" y="6330"/>
                  </a:lnTo>
                  <a:lnTo>
                    <a:pt x="10383" y="707"/>
                  </a:lnTo>
                  <a:lnTo>
                    <a:pt x="8764"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6" name="Google Shape;2616;p18"/>
            <p:cNvSpPr/>
            <p:nvPr/>
          </p:nvSpPr>
          <p:spPr>
            <a:xfrm>
              <a:off x="2424691" y="3821100"/>
              <a:ext cx="947675" cy="946880"/>
            </a:xfrm>
            <a:custGeom>
              <a:avLst/>
              <a:gdLst/>
              <a:ahLst/>
              <a:cxnLst/>
              <a:rect l="l" t="t" r="r" b="b"/>
              <a:pathLst>
                <a:path w="13720" h="13708" extrusionOk="0">
                  <a:moveTo>
                    <a:pt x="8871" y="166"/>
                  </a:moveTo>
                  <a:lnTo>
                    <a:pt x="10363" y="804"/>
                  </a:lnTo>
                  <a:lnTo>
                    <a:pt x="7959" y="6367"/>
                  </a:lnTo>
                  <a:cubicBezTo>
                    <a:pt x="7949" y="6387"/>
                    <a:pt x="7949" y="6397"/>
                    <a:pt x="7959" y="6417"/>
                  </a:cubicBezTo>
                  <a:cubicBezTo>
                    <a:pt x="7969" y="6437"/>
                    <a:pt x="7979" y="6446"/>
                    <a:pt x="7998" y="6456"/>
                  </a:cubicBezTo>
                  <a:lnTo>
                    <a:pt x="13553" y="8860"/>
                  </a:lnTo>
                  <a:lnTo>
                    <a:pt x="12905" y="10352"/>
                  </a:lnTo>
                  <a:lnTo>
                    <a:pt x="7351" y="7948"/>
                  </a:lnTo>
                  <a:cubicBezTo>
                    <a:pt x="7340" y="7942"/>
                    <a:pt x="7330" y="7940"/>
                    <a:pt x="7320" y="7940"/>
                  </a:cubicBezTo>
                  <a:cubicBezTo>
                    <a:pt x="7292" y="7940"/>
                    <a:pt x="7267" y="7958"/>
                    <a:pt x="7253" y="7987"/>
                  </a:cubicBezTo>
                  <a:lnTo>
                    <a:pt x="4848" y="13541"/>
                  </a:lnTo>
                  <a:lnTo>
                    <a:pt x="3356" y="12894"/>
                  </a:lnTo>
                  <a:lnTo>
                    <a:pt x="5770" y="7339"/>
                  </a:lnTo>
                  <a:cubicBezTo>
                    <a:pt x="5770" y="7320"/>
                    <a:pt x="5781" y="7300"/>
                    <a:pt x="5770" y="7280"/>
                  </a:cubicBezTo>
                  <a:cubicBezTo>
                    <a:pt x="5761" y="7270"/>
                    <a:pt x="5751" y="7251"/>
                    <a:pt x="5731" y="7251"/>
                  </a:cubicBezTo>
                  <a:lnTo>
                    <a:pt x="177" y="4837"/>
                  </a:lnTo>
                  <a:lnTo>
                    <a:pt x="815" y="3345"/>
                  </a:lnTo>
                  <a:lnTo>
                    <a:pt x="6379" y="5759"/>
                  </a:lnTo>
                  <a:cubicBezTo>
                    <a:pt x="6386" y="5761"/>
                    <a:pt x="6394" y="5763"/>
                    <a:pt x="6403" y="5763"/>
                  </a:cubicBezTo>
                  <a:cubicBezTo>
                    <a:pt x="6430" y="5763"/>
                    <a:pt x="6460" y="5750"/>
                    <a:pt x="6468" y="5720"/>
                  </a:cubicBezTo>
                  <a:lnTo>
                    <a:pt x="8871" y="166"/>
                  </a:lnTo>
                  <a:close/>
                  <a:moveTo>
                    <a:pt x="8839" y="1"/>
                  </a:moveTo>
                  <a:cubicBezTo>
                    <a:pt x="8812" y="1"/>
                    <a:pt x="8787" y="17"/>
                    <a:pt x="8773" y="38"/>
                  </a:cubicBezTo>
                  <a:lnTo>
                    <a:pt x="6369" y="5602"/>
                  </a:lnTo>
                  <a:lnTo>
                    <a:pt x="815" y="3198"/>
                  </a:lnTo>
                  <a:cubicBezTo>
                    <a:pt x="796" y="3188"/>
                    <a:pt x="776" y="3188"/>
                    <a:pt x="756" y="3188"/>
                  </a:cubicBezTo>
                  <a:cubicBezTo>
                    <a:pt x="737" y="3198"/>
                    <a:pt x="727" y="3208"/>
                    <a:pt x="717" y="3227"/>
                  </a:cubicBezTo>
                  <a:lnTo>
                    <a:pt x="20" y="4847"/>
                  </a:lnTo>
                  <a:cubicBezTo>
                    <a:pt x="0" y="4886"/>
                    <a:pt x="20" y="4925"/>
                    <a:pt x="50" y="4945"/>
                  </a:cubicBezTo>
                  <a:lnTo>
                    <a:pt x="5613" y="7349"/>
                  </a:lnTo>
                  <a:lnTo>
                    <a:pt x="3210" y="12903"/>
                  </a:lnTo>
                  <a:cubicBezTo>
                    <a:pt x="3190" y="12942"/>
                    <a:pt x="3210" y="12981"/>
                    <a:pt x="3239" y="13001"/>
                  </a:cubicBezTo>
                  <a:lnTo>
                    <a:pt x="4858" y="13698"/>
                  </a:lnTo>
                  <a:cubicBezTo>
                    <a:pt x="4868" y="13698"/>
                    <a:pt x="4878" y="13708"/>
                    <a:pt x="4887" y="13708"/>
                  </a:cubicBezTo>
                  <a:cubicBezTo>
                    <a:pt x="4897" y="13708"/>
                    <a:pt x="4907" y="13698"/>
                    <a:pt x="4917" y="13698"/>
                  </a:cubicBezTo>
                  <a:cubicBezTo>
                    <a:pt x="4927" y="13688"/>
                    <a:pt x="4946" y="13679"/>
                    <a:pt x="4946" y="13659"/>
                  </a:cubicBezTo>
                  <a:lnTo>
                    <a:pt x="7360" y="8105"/>
                  </a:lnTo>
                  <a:lnTo>
                    <a:pt x="12914" y="10509"/>
                  </a:lnTo>
                  <a:cubicBezTo>
                    <a:pt x="12924" y="10514"/>
                    <a:pt x="12934" y="10516"/>
                    <a:pt x="12944" y="10516"/>
                  </a:cubicBezTo>
                  <a:cubicBezTo>
                    <a:pt x="12954" y="10516"/>
                    <a:pt x="12963" y="10514"/>
                    <a:pt x="12973" y="10509"/>
                  </a:cubicBezTo>
                  <a:cubicBezTo>
                    <a:pt x="12983" y="10509"/>
                    <a:pt x="13003" y="10489"/>
                    <a:pt x="13013" y="10469"/>
                  </a:cubicBezTo>
                  <a:lnTo>
                    <a:pt x="13710" y="8860"/>
                  </a:lnTo>
                  <a:cubicBezTo>
                    <a:pt x="13719" y="8821"/>
                    <a:pt x="13710" y="8781"/>
                    <a:pt x="13670" y="8762"/>
                  </a:cubicBezTo>
                  <a:lnTo>
                    <a:pt x="8116" y="6358"/>
                  </a:lnTo>
                  <a:lnTo>
                    <a:pt x="10520" y="804"/>
                  </a:lnTo>
                  <a:cubicBezTo>
                    <a:pt x="10530" y="784"/>
                    <a:pt x="10530" y="765"/>
                    <a:pt x="10520" y="745"/>
                  </a:cubicBezTo>
                  <a:cubicBezTo>
                    <a:pt x="10520" y="725"/>
                    <a:pt x="10500" y="715"/>
                    <a:pt x="10481" y="706"/>
                  </a:cubicBezTo>
                  <a:lnTo>
                    <a:pt x="8871" y="9"/>
                  </a:lnTo>
                  <a:cubicBezTo>
                    <a:pt x="8860" y="3"/>
                    <a:pt x="8850" y="1"/>
                    <a:pt x="8839" y="1"/>
                  </a:cubicBezTo>
                  <a:close/>
                </a:path>
              </a:pathLst>
            </a:custGeom>
            <a:solidFill>
              <a:srgbClr val="000000"/>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7" name="Google Shape;2617;p18"/>
            <p:cNvSpPr/>
            <p:nvPr/>
          </p:nvSpPr>
          <p:spPr>
            <a:xfrm>
              <a:off x="2340007" y="4046075"/>
              <a:ext cx="478603" cy="752434"/>
            </a:xfrm>
            <a:custGeom>
              <a:avLst/>
              <a:gdLst/>
              <a:ahLst/>
              <a:cxnLst/>
              <a:rect l="l" t="t" r="r" b="b"/>
              <a:pathLst>
                <a:path w="6929" h="10893" extrusionOk="0">
                  <a:moveTo>
                    <a:pt x="2011" y="0"/>
                  </a:moveTo>
                  <a:lnTo>
                    <a:pt x="707" y="520"/>
                  </a:lnTo>
                  <a:lnTo>
                    <a:pt x="0" y="2139"/>
                  </a:lnTo>
                  <a:lnTo>
                    <a:pt x="5623" y="4573"/>
                  </a:lnTo>
                  <a:lnTo>
                    <a:pt x="3189" y="10195"/>
                  </a:lnTo>
                  <a:lnTo>
                    <a:pt x="4809" y="10893"/>
                  </a:lnTo>
                  <a:lnTo>
                    <a:pt x="6113" y="10372"/>
                  </a:lnTo>
                  <a:lnTo>
                    <a:pt x="4495" y="9676"/>
                  </a:lnTo>
                  <a:lnTo>
                    <a:pt x="6928" y="4052"/>
                  </a:lnTo>
                  <a:lnTo>
                    <a:pt x="1305" y="1619"/>
                  </a:lnTo>
                  <a:lnTo>
                    <a:pt x="2011"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8" name="Google Shape;2618;p18"/>
            <p:cNvSpPr/>
            <p:nvPr/>
          </p:nvSpPr>
          <p:spPr>
            <a:xfrm>
              <a:off x="2334550" y="4041033"/>
              <a:ext cx="489448" cy="762174"/>
            </a:xfrm>
            <a:custGeom>
              <a:avLst/>
              <a:gdLst/>
              <a:ahLst/>
              <a:cxnLst/>
              <a:rect l="l" t="t" r="r" b="b"/>
              <a:pathLst>
                <a:path w="7086" h="11034" extrusionOk="0">
                  <a:moveTo>
                    <a:pt x="1953" y="200"/>
                  </a:moveTo>
                  <a:lnTo>
                    <a:pt x="1325" y="1663"/>
                  </a:lnTo>
                  <a:cubicBezTo>
                    <a:pt x="1305" y="1702"/>
                    <a:pt x="1325" y="1741"/>
                    <a:pt x="1355" y="1761"/>
                  </a:cubicBezTo>
                  <a:lnTo>
                    <a:pt x="6918" y="4165"/>
                  </a:lnTo>
                  <a:lnTo>
                    <a:pt x="4515" y="9719"/>
                  </a:lnTo>
                  <a:cubicBezTo>
                    <a:pt x="4495" y="9758"/>
                    <a:pt x="4515" y="9797"/>
                    <a:pt x="4544" y="9817"/>
                  </a:cubicBezTo>
                  <a:lnTo>
                    <a:pt x="6006" y="10445"/>
                  </a:lnTo>
                  <a:lnTo>
                    <a:pt x="4888" y="10887"/>
                  </a:lnTo>
                  <a:lnTo>
                    <a:pt x="3366" y="10229"/>
                  </a:lnTo>
                  <a:lnTo>
                    <a:pt x="5771" y="4675"/>
                  </a:lnTo>
                  <a:cubicBezTo>
                    <a:pt x="5780" y="4655"/>
                    <a:pt x="5780" y="4636"/>
                    <a:pt x="5771" y="4616"/>
                  </a:cubicBezTo>
                  <a:cubicBezTo>
                    <a:pt x="5761" y="4597"/>
                    <a:pt x="5751" y="4587"/>
                    <a:pt x="5731" y="4577"/>
                  </a:cubicBezTo>
                  <a:lnTo>
                    <a:pt x="177" y="2173"/>
                  </a:lnTo>
                  <a:lnTo>
                    <a:pt x="834" y="642"/>
                  </a:lnTo>
                  <a:lnTo>
                    <a:pt x="1953" y="200"/>
                  </a:lnTo>
                  <a:close/>
                  <a:moveTo>
                    <a:pt x="2085" y="0"/>
                  </a:moveTo>
                  <a:cubicBezTo>
                    <a:pt x="2077" y="0"/>
                    <a:pt x="2069" y="1"/>
                    <a:pt x="2061" y="4"/>
                  </a:cubicBezTo>
                  <a:lnTo>
                    <a:pt x="756" y="524"/>
                  </a:lnTo>
                  <a:cubicBezTo>
                    <a:pt x="736" y="534"/>
                    <a:pt x="727" y="544"/>
                    <a:pt x="717" y="564"/>
                  </a:cubicBezTo>
                  <a:lnTo>
                    <a:pt x="20" y="2182"/>
                  </a:lnTo>
                  <a:cubicBezTo>
                    <a:pt x="1" y="2212"/>
                    <a:pt x="20" y="2261"/>
                    <a:pt x="59" y="2271"/>
                  </a:cubicBezTo>
                  <a:lnTo>
                    <a:pt x="5614" y="4675"/>
                  </a:lnTo>
                  <a:lnTo>
                    <a:pt x="3209" y="10239"/>
                  </a:lnTo>
                  <a:cubicBezTo>
                    <a:pt x="3200" y="10249"/>
                    <a:pt x="3200" y="10268"/>
                    <a:pt x="3209" y="10288"/>
                  </a:cubicBezTo>
                  <a:cubicBezTo>
                    <a:pt x="3209" y="10308"/>
                    <a:pt x="3229" y="10318"/>
                    <a:pt x="3239" y="10327"/>
                  </a:cubicBezTo>
                  <a:lnTo>
                    <a:pt x="4858" y="11024"/>
                  </a:lnTo>
                  <a:cubicBezTo>
                    <a:pt x="4868" y="11034"/>
                    <a:pt x="4877" y="11034"/>
                    <a:pt x="4888" y="11034"/>
                  </a:cubicBezTo>
                  <a:lnTo>
                    <a:pt x="4917" y="11034"/>
                  </a:lnTo>
                  <a:lnTo>
                    <a:pt x="6222" y="10514"/>
                  </a:lnTo>
                  <a:cubicBezTo>
                    <a:pt x="6242" y="10504"/>
                    <a:pt x="6261" y="10475"/>
                    <a:pt x="6261" y="10445"/>
                  </a:cubicBezTo>
                  <a:cubicBezTo>
                    <a:pt x="6261" y="10426"/>
                    <a:pt x="6242" y="10396"/>
                    <a:pt x="6222" y="10386"/>
                  </a:cubicBezTo>
                  <a:lnTo>
                    <a:pt x="4661" y="9710"/>
                  </a:lnTo>
                  <a:lnTo>
                    <a:pt x="7075" y="4155"/>
                  </a:lnTo>
                  <a:cubicBezTo>
                    <a:pt x="7075" y="4136"/>
                    <a:pt x="7086" y="4116"/>
                    <a:pt x="7075" y="4096"/>
                  </a:cubicBezTo>
                  <a:cubicBezTo>
                    <a:pt x="7066" y="4086"/>
                    <a:pt x="7056" y="4067"/>
                    <a:pt x="7036" y="4067"/>
                  </a:cubicBezTo>
                  <a:lnTo>
                    <a:pt x="1482" y="1653"/>
                  </a:lnTo>
                  <a:lnTo>
                    <a:pt x="2149" y="102"/>
                  </a:lnTo>
                  <a:cubicBezTo>
                    <a:pt x="2159" y="73"/>
                    <a:pt x="2159" y="43"/>
                    <a:pt x="2140" y="24"/>
                  </a:cubicBezTo>
                  <a:cubicBezTo>
                    <a:pt x="2125" y="9"/>
                    <a:pt x="2106" y="0"/>
                    <a:pt x="2085" y="0"/>
                  </a:cubicBezTo>
                  <a:close/>
                </a:path>
              </a:pathLst>
            </a:custGeom>
            <a:solidFill>
              <a:srgbClr val="000000"/>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9" name="Google Shape;2619;p18"/>
            <p:cNvSpPr/>
            <p:nvPr/>
          </p:nvSpPr>
          <p:spPr>
            <a:xfrm>
              <a:off x="2804248" y="3825728"/>
              <a:ext cx="231255" cy="388478"/>
            </a:xfrm>
            <a:custGeom>
              <a:avLst/>
              <a:gdLst/>
              <a:ahLst/>
              <a:cxnLst/>
              <a:rect l="l" t="t" r="r" b="b"/>
              <a:pathLst>
                <a:path w="3348" h="5624" extrusionOk="0">
                  <a:moveTo>
                    <a:pt x="3347" y="0"/>
                  </a:moveTo>
                  <a:lnTo>
                    <a:pt x="2042" y="521"/>
                  </a:lnTo>
                  <a:lnTo>
                    <a:pt x="1" y="5231"/>
                  </a:lnTo>
                  <a:lnTo>
                    <a:pt x="914" y="5624"/>
                  </a:lnTo>
                  <a:lnTo>
                    <a:pt x="3347"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0" name="Google Shape;2620;p18"/>
            <p:cNvSpPr/>
            <p:nvPr/>
          </p:nvSpPr>
          <p:spPr>
            <a:xfrm>
              <a:off x="2799551" y="3821238"/>
              <a:ext cx="240649" cy="397734"/>
            </a:xfrm>
            <a:custGeom>
              <a:avLst/>
              <a:gdLst/>
              <a:ahLst/>
              <a:cxnLst/>
              <a:rect l="l" t="t" r="r" b="b"/>
              <a:pathLst>
                <a:path w="3484" h="5758" extrusionOk="0">
                  <a:moveTo>
                    <a:pt x="3278" y="193"/>
                  </a:moveTo>
                  <a:lnTo>
                    <a:pt x="942" y="5600"/>
                  </a:lnTo>
                  <a:lnTo>
                    <a:pt x="157" y="5257"/>
                  </a:lnTo>
                  <a:lnTo>
                    <a:pt x="2159" y="635"/>
                  </a:lnTo>
                  <a:lnTo>
                    <a:pt x="3278" y="193"/>
                  </a:lnTo>
                  <a:close/>
                  <a:moveTo>
                    <a:pt x="3421" y="0"/>
                  </a:moveTo>
                  <a:cubicBezTo>
                    <a:pt x="3410" y="0"/>
                    <a:pt x="3398" y="3"/>
                    <a:pt x="3386" y="7"/>
                  </a:cubicBezTo>
                  <a:lnTo>
                    <a:pt x="2081" y="517"/>
                  </a:lnTo>
                  <a:cubicBezTo>
                    <a:pt x="2061" y="527"/>
                    <a:pt x="2051" y="536"/>
                    <a:pt x="2042" y="556"/>
                  </a:cubicBezTo>
                  <a:lnTo>
                    <a:pt x="0" y="5266"/>
                  </a:lnTo>
                  <a:lnTo>
                    <a:pt x="0" y="5325"/>
                  </a:lnTo>
                  <a:cubicBezTo>
                    <a:pt x="10" y="5335"/>
                    <a:pt x="20" y="5355"/>
                    <a:pt x="40" y="5364"/>
                  </a:cubicBezTo>
                  <a:lnTo>
                    <a:pt x="952" y="5757"/>
                  </a:lnTo>
                  <a:lnTo>
                    <a:pt x="982" y="5757"/>
                  </a:lnTo>
                  <a:cubicBezTo>
                    <a:pt x="1001" y="5757"/>
                    <a:pt x="1030" y="5748"/>
                    <a:pt x="1041" y="5718"/>
                  </a:cubicBezTo>
                  <a:lnTo>
                    <a:pt x="3474" y="95"/>
                  </a:lnTo>
                  <a:cubicBezTo>
                    <a:pt x="3484" y="76"/>
                    <a:pt x="3484" y="36"/>
                    <a:pt x="3464" y="17"/>
                  </a:cubicBezTo>
                  <a:cubicBezTo>
                    <a:pt x="3452" y="5"/>
                    <a:pt x="3438" y="0"/>
                    <a:pt x="3421" y="0"/>
                  </a:cubicBezTo>
                  <a:close/>
                </a:path>
              </a:pathLst>
            </a:custGeom>
            <a:solidFill>
              <a:srgbClr val="000000"/>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1" name="Google Shape;2621;p18"/>
            <p:cNvSpPr/>
            <p:nvPr/>
          </p:nvSpPr>
          <p:spPr>
            <a:xfrm>
              <a:off x="2903230" y="4374110"/>
              <a:ext cx="415609" cy="204048"/>
            </a:xfrm>
            <a:custGeom>
              <a:avLst/>
              <a:gdLst/>
              <a:ahLst/>
              <a:cxnLst/>
              <a:rect l="l" t="t" r="r" b="b"/>
              <a:pathLst>
                <a:path w="6017" h="2954" extrusionOk="0">
                  <a:moveTo>
                    <a:pt x="393" y="1"/>
                  </a:moveTo>
                  <a:lnTo>
                    <a:pt x="0" y="913"/>
                  </a:lnTo>
                  <a:lnTo>
                    <a:pt x="4711" y="2954"/>
                  </a:lnTo>
                  <a:lnTo>
                    <a:pt x="6016" y="2444"/>
                  </a:lnTo>
                  <a:lnTo>
                    <a:pt x="393"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2" name="Google Shape;2622;p18"/>
            <p:cNvSpPr/>
            <p:nvPr/>
          </p:nvSpPr>
          <p:spPr>
            <a:xfrm>
              <a:off x="2897773" y="4369551"/>
              <a:ext cx="425763" cy="213442"/>
            </a:xfrm>
            <a:custGeom>
              <a:avLst/>
              <a:gdLst/>
              <a:ahLst/>
              <a:cxnLst/>
              <a:rect l="l" t="t" r="r" b="b"/>
              <a:pathLst>
                <a:path w="6164" h="3090" extrusionOk="0">
                  <a:moveTo>
                    <a:pt x="511" y="165"/>
                  </a:moveTo>
                  <a:lnTo>
                    <a:pt x="5908" y="2500"/>
                  </a:lnTo>
                  <a:lnTo>
                    <a:pt x="4790" y="2941"/>
                  </a:lnTo>
                  <a:lnTo>
                    <a:pt x="168" y="950"/>
                  </a:lnTo>
                  <a:lnTo>
                    <a:pt x="511" y="165"/>
                  </a:lnTo>
                  <a:close/>
                  <a:moveTo>
                    <a:pt x="472" y="0"/>
                  </a:moveTo>
                  <a:cubicBezTo>
                    <a:pt x="463" y="0"/>
                    <a:pt x="453" y="3"/>
                    <a:pt x="443" y="8"/>
                  </a:cubicBezTo>
                  <a:cubicBezTo>
                    <a:pt x="433" y="17"/>
                    <a:pt x="413" y="27"/>
                    <a:pt x="404" y="47"/>
                  </a:cubicBezTo>
                  <a:lnTo>
                    <a:pt x="11" y="950"/>
                  </a:lnTo>
                  <a:cubicBezTo>
                    <a:pt x="1" y="989"/>
                    <a:pt x="11" y="1028"/>
                    <a:pt x="50" y="1048"/>
                  </a:cubicBezTo>
                  <a:lnTo>
                    <a:pt x="4761" y="3089"/>
                  </a:lnTo>
                  <a:lnTo>
                    <a:pt x="4820" y="3089"/>
                  </a:lnTo>
                  <a:lnTo>
                    <a:pt x="6124" y="2569"/>
                  </a:lnTo>
                  <a:cubicBezTo>
                    <a:pt x="6144" y="2559"/>
                    <a:pt x="6164" y="2540"/>
                    <a:pt x="6164" y="2510"/>
                  </a:cubicBezTo>
                  <a:cubicBezTo>
                    <a:pt x="6164" y="2481"/>
                    <a:pt x="6144" y="2451"/>
                    <a:pt x="6124" y="2441"/>
                  </a:cubicBezTo>
                  <a:lnTo>
                    <a:pt x="502" y="8"/>
                  </a:lnTo>
                  <a:cubicBezTo>
                    <a:pt x="492" y="3"/>
                    <a:pt x="482" y="0"/>
                    <a:pt x="472" y="0"/>
                  </a:cubicBezTo>
                  <a:close/>
                </a:path>
              </a:pathLst>
            </a:custGeom>
            <a:solidFill>
              <a:srgbClr val="000000"/>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623" name="Google Shape;2623;p18"/>
          <p:cNvGrpSpPr/>
          <p:nvPr/>
        </p:nvGrpSpPr>
        <p:grpSpPr>
          <a:xfrm>
            <a:off x="-277368" y="-1322548"/>
            <a:ext cx="2153989" cy="4314973"/>
            <a:chOff x="4607800" y="1290325"/>
            <a:chExt cx="523550" cy="1048800"/>
          </a:xfrm>
        </p:grpSpPr>
        <p:sp>
          <p:nvSpPr>
            <p:cNvPr id="2624" name="Google Shape;2624;p18"/>
            <p:cNvSpPr/>
            <p:nvPr/>
          </p:nvSpPr>
          <p:spPr>
            <a:xfrm>
              <a:off x="4609750" y="1292050"/>
              <a:ext cx="519875" cy="1045375"/>
            </a:xfrm>
            <a:custGeom>
              <a:avLst/>
              <a:gdLst/>
              <a:ahLst/>
              <a:cxnLst/>
              <a:rect l="l" t="t" r="r" b="b"/>
              <a:pathLst>
                <a:path w="20795" h="41815" extrusionOk="0">
                  <a:moveTo>
                    <a:pt x="1" y="0"/>
                  </a:moveTo>
                  <a:lnTo>
                    <a:pt x="1" y="41814"/>
                  </a:lnTo>
                  <a:lnTo>
                    <a:pt x="20794" y="41814"/>
                  </a:lnTo>
                  <a:lnTo>
                    <a:pt x="20794"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5" name="Google Shape;2625;p18"/>
            <p:cNvSpPr/>
            <p:nvPr/>
          </p:nvSpPr>
          <p:spPr>
            <a:xfrm>
              <a:off x="4607800" y="1290325"/>
              <a:ext cx="523550" cy="1048800"/>
            </a:xfrm>
            <a:custGeom>
              <a:avLst/>
              <a:gdLst/>
              <a:ahLst/>
              <a:cxnLst/>
              <a:rect l="l" t="t" r="r" b="b"/>
              <a:pathLst>
                <a:path w="20942" h="41952" extrusionOk="0">
                  <a:moveTo>
                    <a:pt x="20804" y="138"/>
                  </a:moveTo>
                  <a:lnTo>
                    <a:pt x="20804" y="41805"/>
                  </a:lnTo>
                  <a:lnTo>
                    <a:pt x="147" y="41805"/>
                  </a:lnTo>
                  <a:lnTo>
                    <a:pt x="147" y="138"/>
                  </a:lnTo>
                  <a:close/>
                  <a:moveTo>
                    <a:pt x="79" y="1"/>
                  </a:moveTo>
                  <a:cubicBezTo>
                    <a:pt x="39" y="1"/>
                    <a:pt x="0" y="30"/>
                    <a:pt x="0" y="69"/>
                  </a:cubicBezTo>
                  <a:lnTo>
                    <a:pt x="0" y="41883"/>
                  </a:lnTo>
                  <a:cubicBezTo>
                    <a:pt x="0" y="41922"/>
                    <a:pt x="39" y="41952"/>
                    <a:pt x="79" y="41952"/>
                  </a:cubicBezTo>
                  <a:lnTo>
                    <a:pt x="20872" y="41952"/>
                  </a:lnTo>
                  <a:cubicBezTo>
                    <a:pt x="20911" y="41952"/>
                    <a:pt x="20941" y="41922"/>
                    <a:pt x="20941" y="41883"/>
                  </a:cubicBezTo>
                  <a:lnTo>
                    <a:pt x="20941" y="69"/>
                  </a:lnTo>
                  <a:cubicBezTo>
                    <a:pt x="20941" y="30"/>
                    <a:pt x="20911" y="1"/>
                    <a:pt x="20872" y="1"/>
                  </a:cubicBezTo>
                  <a:close/>
                </a:path>
              </a:pathLst>
            </a:custGeom>
            <a:solidFill>
              <a:srgbClr val="000000"/>
            </a:solidFill>
            <a:ln w="19050"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6" name="Google Shape;2626;p18"/>
            <p:cNvSpPr/>
            <p:nvPr/>
          </p:nvSpPr>
          <p:spPr>
            <a:xfrm>
              <a:off x="4634025" y="1321175"/>
              <a:ext cx="34875" cy="42300"/>
            </a:xfrm>
            <a:custGeom>
              <a:avLst/>
              <a:gdLst/>
              <a:ahLst/>
              <a:cxnLst/>
              <a:rect l="l" t="t" r="r" b="b"/>
              <a:pathLst>
                <a:path w="1395" h="1692" extrusionOk="0">
                  <a:moveTo>
                    <a:pt x="226" y="1"/>
                  </a:moveTo>
                  <a:cubicBezTo>
                    <a:pt x="186" y="1"/>
                    <a:pt x="145" y="14"/>
                    <a:pt x="109" y="43"/>
                  </a:cubicBezTo>
                  <a:cubicBezTo>
                    <a:pt x="20" y="101"/>
                    <a:pt x="1" y="229"/>
                    <a:pt x="70" y="307"/>
                  </a:cubicBezTo>
                  <a:cubicBezTo>
                    <a:pt x="188" y="464"/>
                    <a:pt x="295" y="631"/>
                    <a:pt x="413" y="788"/>
                  </a:cubicBezTo>
                  <a:cubicBezTo>
                    <a:pt x="609" y="1073"/>
                    <a:pt x="805" y="1357"/>
                    <a:pt x="1021" y="1622"/>
                  </a:cubicBezTo>
                  <a:cubicBezTo>
                    <a:pt x="1061" y="1661"/>
                    <a:pt x="1119" y="1691"/>
                    <a:pt x="1178" y="1691"/>
                  </a:cubicBezTo>
                  <a:cubicBezTo>
                    <a:pt x="1218" y="1691"/>
                    <a:pt x="1267" y="1672"/>
                    <a:pt x="1296" y="1642"/>
                  </a:cubicBezTo>
                  <a:cubicBezTo>
                    <a:pt x="1385" y="1573"/>
                    <a:pt x="1394" y="1445"/>
                    <a:pt x="1326" y="1367"/>
                  </a:cubicBezTo>
                  <a:cubicBezTo>
                    <a:pt x="1119" y="1122"/>
                    <a:pt x="923" y="837"/>
                    <a:pt x="727" y="562"/>
                  </a:cubicBezTo>
                  <a:cubicBezTo>
                    <a:pt x="609" y="405"/>
                    <a:pt x="502" y="239"/>
                    <a:pt x="384" y="82"/>
                  </a:cubicBezTo>
                  <a:cubicBezTo>
                    <a:pt x="343" y="29"/>
                    <a:pt x="285" y="1"/>
                    <a:pt x="226"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7" name="Google Shape;2627;p18"/>
            <p:cNvSpPr/>
            <p:nvPr/>
          </p:nvSpPr>
          <p:spPr>
            <a:xfrm>
              <a:off x="4689975" y="1316075"/>
              <a:ext cx="50550" cy="14525"/>
            </a:xfrm>
            <a:custGeom>
              <a:avLst/>
              <a:gdLst/>
              <a:ahLst/>
              <a:cxnLst/>
              <a:rect l="l" t="t" r="r" b="b"/>
              <a:pathLst>
                <a:path w="2022" h="581" extrusionOk="0">
                  <a:moveTo>
                    <a:pt x="1825" y="1"/>
                  </a:moveTo>
                  <a:cubicBezTo>
                    <a:pt x="1266" y="11"/>
                    <a:pt x="717" y="79"/>
                    <a:pt x="177" y="197"/>
                  </a:cubicBezTo>
                  <a:cubicBezTo>
                    <a:pt x="69" y="217"/>
                    <a:pt x="0" y="325"/>
                    <a:pt x="30" y="433"/>
                  </a:cubicBezTo>
                  <a:cubicBezTo>
                    <a:pt x="50" y="521"/>
                    <a:pt x="128" y="580"/>
                    <a:pt x="216" y="580"/>
                  </a:cubicBezTo>
                  <a:lnTo>
                    <a:pt x="255" y="580"/>
                  </a:lnTo>
                  <a:cubicBezTo>
                    <a:pt x="776" y="462"/>
                    <a:pt x="1306" y="404"/>
                    <a:pt x="1825" y="393"/>
                  </a:cubicBezTo>
                  <a:cubicBezTo>
                    <a:pt x="1934" y="393"/>
                    <a:pt x="2022" y="305"/>
                    <a:pt x="2022" y="197"/>
                  </a:cubicBezTo>
                  <a:cubicBezTo>
                    <a:pt x="2022" y="90"/>
                    <a:pt x="1934" y="1"/>
                    <a:pt x="1825"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8" name="Google Shape;2628;p18"/>
            <p:cNvSpPr/>
            <p:nvPr/>
          </p:nvSpPr>
          <p:spPr>
            <a:xfrm>
              <a:off x="4847475" y="1317050"/>
              <a:ext cx="12775" cy="48125"/>
            </a:xfrm>
            <a:custGeom>
              <a:avLst/>
              <a:gdLst/>
              <a:ahLst/>
              <a:cxnLst/>
              <a:rect l="l" t="t" r="r" b="b"/>
              <a:pathLst>
                <a:path w="511" h="1925" extrusionOk="0">
                  <a:moveTo>
                    <a:pt x="212" y="0"/>
                  </a:moveTo>
                  <a:cubicBezTo>
                    <a:pt x="207" y="0"/>
                    <a:pt x="202" y="1"/>
                    <a:pt x="196" y="1"/>
                  </a:cubicBezTo>
                  <a:cubicBezTo>
                    <a:pt x="89" y="1"/>
                    <a:pt x="0" y="99"/>
                    <a:pt x="10" y="208"/>
                  </a:cubicBezTo>
                  <a:lnTo>
                    <a:pt x="118" y="1748"/>
                  </a:lnTo>
                  <a:cubicBezTo>
                    <a:pt x="118" y="1846"/>
                    <a:pt x="207" y="1924"/>
                    <a:pt x="305" y="1924"/>
                  </a:cubicBezTo>
                  <a:lnTo>
                    <a:pt x="324" y="1924"/>
                  </a:lnTo>
                  <a:cubicBezTo>
                    <a:pt x="432" y="1915"/>
                    <a:pt x="510" y="1826"/>
                    <a:pt x="501" y="1719"/>
                  </a:cubicBezTo>
                  <a:lnTo>
                    <a:pt x="403" y="178"/>
                  </a:lnTo>
                  <a:cubicBezTo>
                    <a:pt x="393" y="76"/>
                    <a:pt x="305" y="0"/>
                    <a:pt x="212"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9" name="Google Shape;2629;p18"/>
            <p:cNvSpPr/>
            <p:nvPr/>
          </p:nvSpPr>
          <p:spPr>
            <a:xfrm>
              <a:off x="4820975" y="1406300"/>
              <a:ext cx="39525" cy="33450"/>
            </a:xfrm>
            <a:custGeom>
              <a:avLst/>
              <a:gdLst/>
              <a:ahLst/>
              <a:cxnLst/>
              <a:rect l="l" t="t" r="r" b="b"/>
              <a:pathLst>
                <a:path w="1581" h="1338" extrusionOk="0">
                  <a:moveTo>
                    <a:pt x="1353" y="1"/>
                  </a:moveTo>
                  <a:cubicBezTo>
                    <a:pt x="1311" y="1"/>
                    <a:pt x="1270" y="14"/>
                    <a:pt x="1237" y="42"/>
                  </a:cubicBezTo>
                  <a:lnTo>
                    <a:pt x="89" y="984"/>
                  </a:lnTo>
                  <a:cubicBezTo>
                    <a:pt x="11" y="1053"/>
                    <a:pt x="0" y="1181"/>
                    <a:pt x="69" y="1259"/>
                  </a:cubicBezTo>
                  <a:cubicBezTo>
                    <a:pt x="98" y="1309"/>
                    <a:pt x="157" y="1338"/>
                    <a:pt x="216" y="1338"/>
                  </a:cubicBezTo>
                  <a:cubicBezTo>
                    <a:pt x="255" y="1338"/>
                    <a:pt x="305" y="1318"/>
                    <a:pt x="334" y="1289"/>
                  </a:cubicBezTo>
                  <a:lnTo>
                    <a:pt x="1482" y="347"/>
                  </a:lnTo>
                  <a:cubicBezTo>
                    <a:pt x="1570" y="278"/>
                    <a:pt x="1581" y="160"/>
                    <a:pt x="1512" y="72"/>
                  </a:cubicBezTo>
                  <a:cubicBezTo>
                    <a:pt x="1472" y="26"/>
                    <a:pt x="1412" y="1"/>
                    <a:pt x="1353"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0" name="Google Shape;2630;p18"/>
            <p:cNvSpPr/>
            <p:nvPr/>
          </p:nvSpPr>
          <p:spPr>
            <a:xfrm>
              <a:off x="4829300" y="1457350"/>
              <a:ext cx="28975" cy="45700"/>
            </a:xfrm>
            <a:custGeom>
              <a:avLst/>
              <a:gdLst/>
              <a:ahLst/>
              <a:cxnLst/>
              <a:rect l="l" t="t" r="r" b="b"/>
              <a:pathLst>
                <a:path w="1159" h="1828" extrusionOk="0">
                  <a:moveTo>
                    <a:pt x="227" y="1"/>
                  </a:moveTo>
                  <a:cubicBezTo>
                    <a:pt x="197" y="1"/>
                    <a:pt x="167" y="8"/>
                    <a:pt x="138" y="22"/>
                  </a:cubicBezTo>
                  <a:cubicBezTo>
                    <a:pt x="40" y="71"/>
                    <a:pt x="1" y="189"/>
                    <a:pt x="50" y="287"/>
                  </a:cubicBezTo>
                  <a:lnTo>
                    <a:pt x="766" y="1720"/>
                  </a:lnTo>
                  <a:cubicBezTo>
                    <a:pt x="796" y="1788"/>
                    <a:pt x="865" y="1827"/>
                    <a:pt x="934" y="1827"/>
                  </a:cubicBezTo>
                  <a:cubicBezTo>
                    <a:pt x="963" y="1827"/>
                    <a:pt x="992" y="1818"/>
                    <a:pt x="1022" y="1808"/>
                  </a:cubicBezTo>
                  <a:cubicBezTo>
                    <a:pt x="1120" y="1759"/>
                    <a:pt x="1159" y="1641"/>
                    <a:pt x="1110" y="1543"/>
                  </a:cubicBezTo>
                  <a:lnTo>
                    <a:pt x="404" y="111"/>
                  </a:lnTo>
                  <a:cubicBezTo>
                    <a:pt x="369" y="41"/>
                    <a:pt x="299" y="1"/>
                    <a:pt x="227"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1" name="Google Shape;2631;p18"/>
            <p:cNvSpPr/>
            <p:nvPr/>
          </p:nvSpPr>
          <p:spPr>
            <a:xfrm>
              <a:off x="4823425" y="1530975"/>
              <a:ext cx="35350" cy="31450"/>
            </a:xfrm>
            <a:custGeom>
              <a:avLst/>
              <a:gdLst/>
              <a:ahLst/>
              <a:cxnLst/>
              <a:rect l="l" t="t" r="r" b="b"/>
              <a:pathLst>
                <a:path w="1414" h="1258" extrusionOk="0">
                  <a:moveTo>
                    <a:pt x="1199" y="1"/>
                  </a:moveTo>
                  <a:cubicBezTo>
                    <a:pt x="1153" y="1"/>
                    <a:pt x="1107" y="18"/>
                    <a:pt x="1070" y="51"/>
                  </a:cubicBezTo>
                  <a:lnTo>
                    <a:pt x="89" y="914"/>
                  </a:lnTo>
                  <a:cubicBezTo>
                    <a:pt x="11" y="982"/>
                    <a:pt x="0" y="1110"/>
                    <a:pt x="70" y="1189"/>
                  </a:cubicBezTo>
                  <a:cubicBezTo>
                    <a:pt x="109" y="1238"/>
                    <a:pt x="157" y="1257"/>
                    <a:pt x="216" y="1257"/>
                  </a:cubicBezTo>
                  <a:cubicBezTo>
                    <a:pt x="266" y="1257"/>
                    <a:pt x="305" y="1238"/>
                    <a:pt x="344" y="1209"/>
                  </a:cubicBezTo>
                  <a:lnTo>
                    <a:pt x="1326" y="345"/>
                  </a:lnTo>
                  <a:cubicBezTo>
                    <a:pt x="1404" y="266"/>
                    <a:pt x="1414" y="149"/>
                    <a:pt x="1345" y="70"/>
                  </a:cubicBezTo>
                  <a:cubicBezTo>
                    <a:pt x="1304" y="23"/>
                    <a:pt x="1251" y="1"/>
                    <a:pt x="1199"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2" name="Google Shape;2632;p18"/>
            <p:cNvSpPr/>
            <p:nvPr/>
          </p:nvSpPr>
          <p:spPr>
            <a:xfrm>
              <a:off x="4833725" y="1592125"/>
              <a:ext cx="24825" cy="53225"/>
            </a:xfrm>
            <a:custGeom>
              <a:avLst/>
              <a:gdLst/>
              <a:ahLst/>
              <a:cxnLst/>
              <a:rect l="l" t="t" r="r" b="b"/>
              <a:pathLst>
                <a:path w="993" h="2129" extrusionOk="0">
                  <a:moveTo>
                    <a:pt x="219" y="0"/>
                  </a:moveTo>
                  <a:cubicBezTo>
                    <a:pt x="199" y="0"/>
                    <a:pt x="178" y="3"/>
                    <a:pt x="158" y="8"/>
                  </a:cubicBezTo>
                  <a:cubicBezTo>
                    <a:pt x="59" y="38"/>
                    <a:pt x="1" y="146"/>
                    <a:pt x="30" y="254"/>
                  </a:cubicBezTo>
                  <a:lnTo>
                    <a:pt x="589" y="1991"/>
                  </a:lnTo>
                  <a:cubicBezTo>
                    <a:pt x="619" y="2069"/>
                    <a:pt x="698" y="2128"/>
                    <a:pt x="776" y="2128"/>
                  </a:cubicBezTo>
                  <a:cubicBezTo>
                    <a:pt x="796" y="2128"/>
                    <a:pt x="815" y="2119"/>
                    <a:pt x="835" y="2119"/>
                  </a:cubicBezTo>
                  <a:cubicBezTo>
                    <a:pt x="943" y="2079"/>
                    <a:pt x="992" y="1971"/>
                    <a:pt x="962" y="1873"/>
                  </a:cubicBezTo>
                  <a:lnTo>
                    <a:pt x="403" y="136"/>
                  </a:lnTo>
                  <a:cubicBezTo>
                    <a:pt x="379" y="49"/>
                    <a:pt x="304" y="0"/>
                    <a:pt x="219"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3" name="Google Shape;2633;p18"/>
            <p:cNvSpPr/>
            <p:nvPr/>
          </p:nvSpPr>
          <p:spPr>
            <a:xfrm>
              <a:off x="4814600" y="1670750"/>
              <a:ext cx="50325" cy="24625"/>
            </a:xfrm>
            <a:custGeom>
              <a:avLst/>
              <a:gdLst/>
              <a:ahLst/>
              <a:cxnLst/>
              <a:rect l="l" t="t" r="r" b="b"/>
              <a:pathLst>
                <a:path w="2013" h="985" extrusionOk="0">
                  <a:moveTo>
                    <a:pt x="1798" y="0"/>
                  </a:moveTo>
                  <a:cubicBezTo>
                    <a:pt x="1775" y="0"/>
                    <a:pt x="1750" y="5"/>
                    <a:pt x="1727" y="14"/>
                  </a:cubicBezTo>
                  <a:lnTo>
                    <a:pt x="157" y="612"/>
                  </a:lnTo>
                  <a:cubicBezTo>
                    <a:pt x="59" y="651"/>
                    <a:pt x="0" y="760"/>
                    <a:pt x="39" y="858"/>
                  </a:cubicBezTo>
                  <a:cubicBezTo>
                    <a:pt x="69" y="936"/>
                    <a:pt x="148" y="985"/>
                    <a:pt x="226" y="985"/>
                  </a:cubicBezTo>
                  <a:cubicBezTo>
                    <a:pt x="246" y="985"/>
                    <a:pt x="266" y="985"/>
                    <a:pt x="295" y="975"/>
                  </a:cubicBezTo>
                  <a:lnTo>
                    <a:pt x="1865" y="376"/>
                  </a:lnTo>
                  <a:cubicBezTo>
                    <a:pt x="1963" y="337"/>
                    <a:pt x="2012" y="230"/>
                    <a:pt x="1973" y="121"/>
                  </a:cubicBezTo>
                  <a:cubicBezTo>
                    <a:pt x="1950" y="46"/>
                    <a:pt x="1876" y="0"/>
                    <a:pt x="1798"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4" name="Google Shape;2634;p18"/>
            <p:cNvSpPr/>
            <p:nvPr/>
          </p:nvSpPr>
          <p:spPr>
            <a:xfrm>
              <a:off x="4831050" y="1721775"/>
              <a:ext cx="25275" cy="47950"/>
            </a:xfrm>
            <a:custGeom>
              <a:avLst/>
              <a:gdLst/>
              <a:ahLst/>
              <a:cxnLst/>
              <a:rect l="l" t="t" r="r" b="b"/>
              <a:pathLst>
                <a:path w="1011" h="1918" extrusionOk="0">
                  <a:moveTo>
                    <a:pt x="218" y="0"/>
                  </a:moveTo>
                  <a:cubicBezTo>
                    <a:pt x="194" y="0"/>
                    <a:pt x="170" y="5"/>
                    <a:pt x="147" y="14"/>
                  </a:cubicBezTo>
                  <a:cubicBezTo>
                    <a:pt x="49" y="43"/>
                    <a:pt x="0" y="161"/>
                    <a:pt x="29" y="259"/>
                  </a:cubicBezTo>
                  <a:lnTo>
                    <a:pt x="608" y="1790"/>
                  </a:lnTo>
                  <a:cubicBezTo>
                    <a:pt x="637" y="1868"/>
                    <a:pt x="707" y="1918"/>
                    <a:pt x="785" y="1918"/>
                  </a:cubicBezTo>
                  <a:cubicBezTo>
                    <a:pt x="814" y="1918"/>
                    <a:pt x="834" y="1918"/>
                    <a:pt x="853" y="1907"/>
                  </a:cubicBezTo>
                  <a:cubicBezTo>
                    <a:pt x="952" y="1868"/>
                    <a:pt x="1010" y="1761"/>
                    <a:pt x="971" y="1652"/>
                  </a:cubicBezTo>
                  <a:lnTo>
                    <a:pt x="402" y="121"/>
                  </a:lnTo>
                  <a:cubicBezTo>
                    <a:pt x="372" y="46"/>
                    <a:pt x="296" y="0"/>
                    <a:pt x="218"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5" name="Google Shape;2635;p18"/>
            <p:cNvSpPr/>
            <p:nvPr/>
          </p:nvSpPr>
          <p:spPr>
            <a:xfrm>
              <a:off x="4820250" y="1784025"/>
              <a:ext cx="40500" cy="33300"/>
            </a:xfrm>
            <a:custGeom>
              <a:avLst/>
              <a:gdLst/>
              <a:ahLst/>
              <a:cxnLst/>
              <a:rect l="l" t="t" r="r" b="b"/>
              <a:pathLst>
                <a:path w="1620" h="1332" extrusionOk="0">
                  <a:moveTo>
                    <a:pt x="212" y="1"/>
                  </a:moveTo>
                  <a:cubicBezTo>
                    <a:pt x="155" y="1"/>
                    <a:pt x="98" y="25"/>
                    <a:pt x="59" y="75"/>
                  </a:cubicBezTo>
                  <a:cubicBezTo>
                    <a:pt x="0" y="163"/>
                    <a:pt x="10" y="281"/>
                    <a:pt x="98" y="350"/>
                  </a:cubicBezTo>
                  <a:lnTo>
                    <a:pt x="1276" y="1282"/>
                  </a:lnTo>
                  <a:cubicBezTo>
                    <a:pt x="1315" y="1312"/>
                    <a:pt x="1354" y="1331"/>
                    <a:pt x="1403" y="1331"/>
                  </a:cubicBezTo>
                  <a:cubicBezTo>
                    <a:pt x="1462" y="1331"/>
                    <a:pt x="1511" y="1302"/>
                    <a:pt x="1551" y="1253"/>
                  </a:cubicBezTo>
                  <a:cubicBezTo>
                    <a:pt x="1619" y="1164"/>
                    <a:pt x="1610" y="1046"/>
                    <a:pt x="1521" y="978"/>
                  </a:cubicBezTo>
                  <a:lnTo>
                    <a:pt x="334" y="45"/>
                  </a:lnTo>
                  <a:cubicBezTo>
                    <a:pt x="300" y="16"/>
                    <a:pt x="256" y="1"/>
                    <a:pt x="212"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6" name="Google Shape;2636;p18"/>
            <p:cNvSpPr/>
            <p:nvPr/>
          </p:nvSpPr>
          <p:spPr>
            <a:xfrm>
              <a:off x="4767500" y="1779975"/>
              <a:ext cx="36075" cy="35625"/>
            </a:xfrm>
            <a:custGeom>
              <a:avLst/>
              <a:gdLst/>
              <a:ahLst/>
              <a:cxnLst/>
              <a:rect l="l" t="t" r="r" b="b"/>
              <a:pathLst>
                <a:path w="1443" h="1425" extrusionOk="0">
                  <a:moveTo>
                    <a:pt x="1232" y="0"/>
                  </a:moveTo>
                  <a:cubicBezTo>
                    <a:pt x="1181" y="0"/>
                    <a:pt x="1130" y="20"/>
                    <a:pt x="1090" y="61"/>
                  </a:cubicBezTo>
                  <a:lnTo>
                    <a:pt x="79" y="1091"/>
                  </a:lnTo>
                  <a:cubicBezTo>
                    <a:pt x="0" y="1169"/>
                    <a:pt x="0" y="1287"/>
                    <a:pt x="79" y="1365"/>
                  </a:cubicBezTo>
                  <a:cubicBezTo>
                    <a:pt x="118" y="1405"/>
                    <a:pt x="167" y="1424"/>
                    <a:pt x="216" y="1424"/>
                  </a:cubicBezTo>
                  <a:cubicBezTo>
                    <a:pt x="265" y="1424"/>
                    <a:pt x="314" y="1405"/>
                    <a:pt x="353" y="1365"/>
                  </a:cubicBezTo>
                  <a:lnTo>
                    <a:pt x="1364" y="325"/>
                  </a:lnTo>
                  <a:cubicBezTo>
                    <a:pt x="1443" y="257"/>
                    <a:pt x="1443" y="129"/>
                    <a:pt x="1364" y="50"/>
                  </a:cubicBezTo>
                  <a:cubicBezTo>
                    <a:pt x="1327" y="18"/>
                    <a:pt x="1280" y="0"/>
                    <a:pt x="1232"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7" name="Google Shape;2637;p18"/>
            <p:cNvSpPr/>
            <p:nvPr/>
          </p:nvSpPr>
          <p:spPr>
            <a:xfrm>
              <a:off x="4692900" y="1783400"/>
              <a:ext cx="39275" cy="31700"/>
            </a:xfrm>
            <a:custGeom>
              <a:avLst/>
              <a:gdLst/>
              <a:ahLst/>
              <a:cxnLst/>
              <a:rect l="l" t="t" r="r" b="b"/>
              <a:pathLst>
                <a:path w="1571" h="1268" extrusionOk="0">
                  <a:moveTo>
                    <a:pt x="212" y="1"/>
                  </a:moveTo>
                  <a:cubicBezTo>
                    <a:pt x="162" y="1"/>
                    <a:pt x="111" y="20"/>
                    <a:pt x="70" y="61"/>
                  </a:cubicBezTo>
                  <a:cubicBezTo>
                    <a:pt x="1" y="129"/>
                    <a:pt x="1" y="257"/>
                    <a:pt x="70" y="336"/>
                  </a:cubicBezTo>
                  <a:cubicBezTo>
                    <a:pt x="433" y="679"/>
                    <a:pt x="825" y="984"/>
                    <a:pt x="1248" y="1248"/>
                  </a:cubicBezTo>
                  <a:cubicBezTo>
                    <a:pt x="1277" y="1268"/>
                    <a:pt x="1316" y="1268"/>
                    <a:pt x="1355" y="1268"/>
                  </a:cubicBezTo>
                  <a:cubicBezTo>
                    <a:pt x="1414" y="1268"/>
                    <a:pt x="1483" y="1239"/>
                    <a:pt x="1512" y="1180"/>
                  </a:cubicBezTo>
                  <a:cubicBezTo>
                    <a:pt x="1571" y="1091"/>
                    <a:pt x="1542" y="964"/>
                    <a:pt x="1453" y="914"/>
                  </a:cubicBezTo>
                  <a:cubicBezTo>
                    <a:pt x="1051" y="669"/>
                    <a:pt x="678" y="385"/>
                    <a:pt x="345" y="51"/>
                  </a:cubicBezTo>
                  <a:cubicBezTo>
                    <a:pt x="307" y="18"/>
                    <a:pt x="260" y="1"/>
                    <a:pt x="212"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8" name="Google Shape;2638;p18"/>
            <p:cNvSpPr/>
            <p:nvPr/>
          </p:nvSpPr>
          <p:spPr>
            <a:xfrm>
              <a:off x="4639425" y="1785200"/>
              <a:ext cx="38075" cy="30650"/>
            </a:xfrm>
            <a:custGeom>
              <a:avLst/>
              <a:gdLst/>
              <a:ahLst/>
              <a:cxnLst/>
              <a:rect l="l" t="t" r="r" b="b"/>
              <a:pathLst>
                <a:path w="1523" h="1226" extrusionOk="0">
                  <a:moveTo>
                    <a:pt x="1303" y="1"/>
                  </a:moveTo>
                  <a:cubicBezTo>
                    <a:pt x="1262" y="1"/>
                    <a:pt x="1221" y="13"/>
                    <a:pt x="1188" y="38"/>
                  </a:cubicBezTo>
                  <a:lnTo>
                    <a:pt x="99" y="882"/>
                  </a:lnTo>
                  <a:cubicBezTo>
                    <a:pt x="20" y="941"/>
                    <a:pt x="1" y="1069"/>
                    <a:pt x="70" y="1147"/>
                  </a:cubicBezTo>
                  <a:cubicBezTo>
                    <a:pt x="109" y="1196"/>
                    <a:pt x="168" y="1226"/>
                    <a:pt x="227" y="1226"/>
                  </a:cubicBezTo>
                  <a:cubicBezTo>
                    <a:pt x="266" y="1226"/>
                    <a:pt x="305" y="1215"/>
                    <a:pt x="344" y="1186"/>
                  </a:cubicBezTo>
                  <a:lnTo>
                    <a:pt x="1424" y="352"/>
                  </a:lnTo>
                  <a:cubicBezTo>
                    <a:pt x="1502" y="283"/>
                    <a:pt x="1522" y="156"/>
                    <a:pt x="1453" y="77"/>
                  </a:cubicBezTo>
                  <a:cubicBezTo>
                    <a:pt x="1419" y="26"/>
                    <a:pt x="1361" y="1"/>
                    <a:pt x="1303"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9" name="Google Shape;2639;p18"/>
            <p:cNvSpPr/>
            <p:nvPr/>
          </p:nvSpPr>
          <p:spPr>
            <a:xfrm>
              <a:off x="4625450" y="1733575"/>
              <a:ext cx="28725" cy="42775"/>
            </a:xfrm>
            <a:custGeom>
              <a:avLst/>
              <a:gdLst/>
              <a:ahLst/>
              <a:cxnLst/>
              <a:rect l="l" t="t" r="r" b="b"/>
              <a:pathLst>
                <a:path w="1149" h="1711" extrusionOk="0">
                  <a:moveTo>
                    <a:pt x="212" y="1"/>
                  </a:moveTo>
                  <a:cubicBezTo>
                    <a:pt x="190" y="1"/>
                    <a:pt x="168" y="5"/>
                    <a:pt x="147" y="13"/>
                  </a:cubicBezTo>
                  <a:cubicBezTo>
                    <a:pt x="49" y="52"/>
                    <a:pt x="1" y="160"/>
                    <a:pt x="30" y="258"/>
                  </a:cubicBezTo>
                  <a:cubicBezTo>
                    <a:pt x="206" y="749"/>
                    <a:pt x="461" y="1210"/>
                    <a:pt x="766" y="1632"/>
                  </a:cubicBezTo>
                  <a:cubicBezTo>
                    <a:pt x="805" y="1681"/>
                    <a:pt x="864" y="1710"/>
                    <a:pt x="923" y="1710"/>
                  </a:cubicBezTo>
                  <a:cubicBezTo>
                    <a:pt x="962" y="1710"/>
                    <a:pt x="1002" y="1701"/>
                    <a:pt x="1041" y="1671"/>
                  </a:cubicBezTo>
                  <a:cubicBezTo>
                    <a:pt x="1129" y="1612"/>
                    <a:pt x="1148" y="1485"/>
                    <a:pt x="1080" y="1396"/>
                  </a:cubicBezTo>
                  <a:cubicBezTo>
                    <a:pt x="795" y="1014"/>
                    <a:pt x="560" y="582"/>
                    <a:pt x="403" y="131"/>
                  </a:cubicBezTo>
                  <a:cubicBezTo>
                    <a:pt x="372" y="54"/>
                    <a:pt x="292" y="1"/>
                    <a:pt x="212"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0" name="Google Shape;2640;p18"/>
            <p:cNvSpPr/>
            <p:nvPr/>
          </p:nvSpPr>
          <p:spPr>
            <a:xfrm>
              <a:off x="4629625" y="1658400"/>
              <a:ext cx="36575" cy="32575"/>
            </a:xfrm>
            <a:custGeom>
              <a:avLst/>
              <a:gdLst/>
              <a:ahLst/>
              <a:cxnLst/>
              <a:rect l="l" t="t" r="r" b="b"/>
              <a:pathLst>
                <a:path w="1463" h="1303" extrusionOk="0">
                  <a:moveTo>
                    <a:pt x="1245" y="0"/>
                  </a:moveTo>
                  <a:cubicBezTo>
                    <a:pt x="1200" y="0"/>
                    <a:pt x="1154" y="15"/>
                    <a:pt x="1119" y="46"/>
                  </a:cubicBezTo>
                  <a:lnTo>
                    <a:pt x="89" y="959"/>
                  </a:lnTo>
                  <a:cubicBezTo>
                    <a:pt x="10" y="1038"/>
                    <a:pt x="0" y="1155"/>
                    <a:pt x="69" y="1234"/>
                  </a:cubicBezTo>
                  <a:cubicBezTo>
                    <a:pt x="108" y="1283"/>
                    <a:pt x="167" y="1302"/>
                    <a:pt x="216" y="1302"/>
                  </a:cubicBezTo>
                  <a:cubicBezTo>
                    <a:pt x="265" y="1302"/>
                    <a:pt x="314" y="1283"/>
                    <a:pt x="344" y="1254"/>
                  </a:cubicBezTo>
                  <a:lnTo>
                    <a:pt x="1384" y="341"/>
                  </a:lnTo>
                  <a:cubicBezTo>
                    <a:pt x="1463" y="272"/>
                    <a:pt x="1463" y="144"/>
                    <a:pt x="1394" y="66"/>
                  </a:cubicBezTo>
                  <a:cubicBezTo>
                    <a:pt x="1356" y="23"/>
                    <a:pt x="1301" y="0"/>
                    <a:pt x="1245"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1" name="Google Shape;2641;p18"/>
            <p:cNvSpPr/>
            <p:nvPr/>
          </p:nvSpPr>
          <p:spPr>
            <a:xfrm>
              <a:off x="4629625" y="1605425"/>
              <a:ext cx="32150" cy="33800"/>
            </a:xfrm>
            <a:custGeom>
              <a:avLst/>
              <a:gdLst/>
              <a:ahLst/>
              <a:cxnLst/>
              <a:rect l="l" t="t" r="r" b="b"/>
              <a:pathLst>
                <a:path w="1286" h="1352" extrusionOk="0">
                  <a:moveTo>
                    <a:pt x="1069" y="1"/>
                  </a:moveTo>
                  <a:cubicBezTo>
                    <a:pt x="1025" y="1"/>
                    <a:pt x="981" y="16"/>
                    <a:pt x="942" y="46"/>
                  </a:cubicBezTo>
                  <a:cubicBezTo>
                    <a:pt x="589" y="331"/>
                    <a:pt x="285" y="674"/>
                    <a:pt x="50" y="1057"/>
                  </a:cubicBezTo>
                  <a:cubicBezTo>
                    <a:pt x="0" y="1145"/>
                    <a:pt x="30" y="1273"/>
                    <a:pt x="118" y="1321"/>
                  </a:cubicBezTo>
                  <a:cubicBezTo>
                    <a:pt x="148" y="1341"/>
                    <a:pt x="187" y="1351"/>
                    <a:pt x="216" y="1351"/>
                  </a:cubicBezTo>
                  <a:cubicBezTo>
                    <a:pt x="285" y="1351"/>
                    <a:pt x="344" y="1321"/>
                    <a:pt x="383" y="1262"/>
                  </a:cubicBezTo>
                  <a:cubicBezTo>
                    <a:pt x="599" y="909"/>
                    <a:pt x="864" y="605"/>
                    <a:pt x="1188" y="350"/>
                  </a:cubicBezTo>
                  <a:cubicBezTo>
                    <a:pt x="1276" y="281"/>
                    <a:pt x="1286" y="154"/>
                    <a:pt x="1217" y="75"/>
                  </a:cubicBezTo>
                  <a:cubicBezTo>
                    <a:pt x="1178" y="25"/>
                    <a:pt x="1124" y="1"/>
                    <a:pt x="1069"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2" name="Google Shape;2642;p18"/>
            <p:cNvSpPr/>
            <p:nvPr/>
          </p:nvSpPr>
          <p:spPr>
            <a:xfrm>
              <a:off x="4636250" y="1524350"/>
              <a:ext cx="12025" cy="54750"/>
            </a:xfrm>
            <a:custGeom>
              <a:avLst/>
              <a:gdLst/>
              <a:ahLst/>
              <a:cxnLst/>
              <a:rect l="l" t="t" r="r" b="b"/>
              <a:pathLst>
                <a:path w="481" h="2190" extrusionOk="0">
                  <a:moveTo>
                    <a:pt x="245" y="1"/>
                  </a:moveTo>
                  <a:cubicBezTo>
                    <a:pt x="238" y="1"/>
                    <a:pt x="232" y="1"/>
                    <a:pt x="226" y="2"/>
                  </a:cubicBezTo>
                  <a:cubicBezTo>
                    <a:pt x="128" y="2"/>
                    <a:pt x="40" y="100"/>
                    <a:pt x="49" y="207"/>
                  </a:cubicBezTo>
                  <a:cubicBezTo>
                    <a:pt x="88" y="796"/>
                    <a:pt x="79" y="1395"/>
                    <a:pt x="20" y="1974"/>
                  </a:cubicBezTo>
                  <a:cubicBezTo>
                    <a:pt x="0" y="2082"/>
                    <a:pt x="79" y="2180"/>
                    <a:pt x="186" y="2189"/>
                  </a:cubicBezTo>
                  <a:lnTo>
                    <a:pt x="206" y="2189"/>
                  </a:lnTo>
                  <a:cubicBezTo>
                    <a:pt x="304" y="2189"/>
                    <a:pt x="393" y="2121"/>
                    <a:pt x="402" y="2023"/>
                  </a:cubicBezTo>
                  <a:cubicBezTo>
                    <a:pt x="461" y="1415"/>
                    <a:pt x="481" y="787"/>
                    <a:pt x="442" y="178"/>
                  </a:cubicBezTo>
                  <a:cubicBezTo>
                    <a:pt x="433" y="76"/>
                    <a:pt x="345" y="1"/>
                    <a:pt x="245"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3" name="Google Shape;2643;p18"/>
            <p:cNvSpPr/>
            <p:nvPr/>
          </p:nvSpPr>
          <p:spPr>
            <a:xfrm>
              <a:off x="4625200" y="1441000"/>
              <a:ext cx="40500" cy="39250"/>
            </a:xfrm>
            <a:custGeom>
              <a:avLst/>
              <a:gdLst/>
              <a:ahLst/>
              <a:cxnLst/>
              <a:rect l="l" t="t" r="r" b="b"/>
              <a:pathLst>
                <a:path w="1620" h="1570" extrusionOk="0">
                  <a:moveTo>
                    <a:pt x="1403" y="0"/>
                  </a:moveTo>
                  <a:cubicBezTo>
                    <a:pt x="1335" y="0"/>
                    <a:pt x="1270" y="37"/>
                    <a:pt x="1237" y="97"/>
                  </a:cubicBezTo>
                  <a:cubicBezTo>
                    <a:pt x="972" y="558"/>
                    <a:pt x="589" y="941"/>
                    <a:pt x="128" y="1216"/>
                  </a:cubicBezTo>
                  <a:cubicBezTo>
                    <a:pt x="30" y="1265"/>
                    <a:pt x="0" y="1382"/>
                    <a:pt x="59" y="1480"/>
                  </a:cubicBezTo>
                  <a:cubicBezTo>
                    <a:pt x="89" y="1539"/>
                    <a:pt x="157" y="1569"/>
                    <a:pt x="227" y="1569"/>
                  </a:cubicBezTo>
                  <a:cubicBezTo>
                    <a:pt x="256" y="1569"/>
                    <a:pt x="295" y="1569"/>
                    <a:pt x="325" y="1550"/>
                  </a:cubicBezTo>
                  <a:cubicBezTo>
                    <a:pt x="844" y="1245"/>
                    <a:pt x="1276" y="804"/>
                    <a:pt x="1571" y="293"/>
                  </a:cubicBezTo>
                  <a:cubicBezTo>
                    <a:pt x="1620" y="195"/>
                    <a:pt x="1590" y="78"/>
                    <a:pt x="1502" y="28"/>
                  </a:cubicBezTo>
                  <a:cubicBezTo>
                    <a:pt x="1470" y="9"/>
                    <a:pt x="1436" y="0"/>
                    <a:pt x="1403"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4" name="Google Shape;2644;p18"/>
            <p:cNvSpPr/>
            <p:nvPr/>
          </p:nvSpPr>
          <p:spPr>
            <a:xfrm>
              <a:off x="4627650" y="1385175"/>
              <a:ext cx="39050" cy="34450"/>
            </a:xfrm>
            <a:custGeom>
              <a:avLst/>
              <a:gdLst/>
              <a:ahLst/>
              <a:cxnLst/>
              <a:rect l="l" t="t" r="r" b="b"/>
              <a:pathLst>
                <a:path w="1562" h="1378" extrusionOk="0">
                  <a:moveTo>
                    <a:pt x="1338" y="0"/>
                  </a:moveTo>
                  <a:cubicBezTo>
                    <a:pt x="1300" y="0"/>
                    <a:pt x="1261" y="11"/>
                    <a:pt x="1228" y="34"/>
                  </a:cubicBezTo>
                  <a:cubicBezTo>
                    <a:pt x="864" y="289"/>
                    <a:pt x="530" y="573"/>
                    <a:pt x="227" y="887"/>
                  </a:cubicBezTo>
                  <a:cubicBezTo>
                    <a:pt x="138" y="887"/>
                    <a:pt x="70" y="946"/>
                    <a:pt x="50" y="1035"/>
                  </a:cubicBezTo>
                  <a:lnTo>
                    <a:pt x="20" y="1142"/>
                  </a:lnTo>
                  <a:cubicBezTo>
                    <a:pt x="1" y="1231"/>
                    <a:pt x="50" y="1310"/>
                    <a:pt x="129" y="1358"/>
                  </a:cubicBezTo>
                  <a:cubicBezTo>
                    <a:pt x="148" y="1369"/>
                    <a:pt x="187" y="1378"/>
                    <a:pt x="216" y="1378"/>
                  </a:cubicBezTo>
                  <a:cubicBezTo>
                    <a:pt x="266" y="1378"/>
                    <a:pt x="315" y="1358"/>
                    <a:pt x="354" y="1310"/>
                  </a:cubicBezTo>
                  <a:cubicBezTo>
                    <a:pt x="687" y="956"/>
                    <a:pt x="1051" y="632"/>
                    <a:pt x="1453" y="348"/>
                  </a:cubicBezTo>
                  <a:cubicBezTo>
                    <a:pt x="1542" y="289"/>
                    <a:pt x="1561" y="171"/>
                    <a:pt x="1502" y="83"/>
                  </a:cubicBezTo>
                  <a:cubicBezTo>
                    <a:pt x="1460" y="29"/>
                    <a:pt x="1399" y="0"/>
                    <a:pt x="1338"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5" name="Google Shape;2645;p18"/>
            <p:cNvSpPr/>
            <p:nvPr/>
          </p:nvSpPr>
          <p:spPr>
            <a:xfrm>
              <a:off x="4769950" y="1313875"/>
              <a:ext cx="42700" cy="33625"/>
            </a:xfrm>
            <a:custGeom>
              <a:avLst/>
              <a:gdLst/>
              <a:ahLst/>
              <a:cxnLst/>
              <a:rect l="l" t="t" r="r" b="b"/>
              <a:pathLst>
                <a:path w="1708" h="1345" extrusionOk="0">
                  <a:moveTo>
                    <a:pt x="216" y="1"/>
                  </a:moveTo>
                  <a:cubicBezTo>
                    <a:pt x="167" y="1"/>
                    <a:pt x="118" y="21"/>
                    <a:pt x="79" y="60"/>
                  </a:cubicBezTo>
                  <a:cubicBezTo>
                    <a:pt x="0" y="138"/>
                    <a:pt x="10" y="256"/>
                    <a:pt x="79" y="335"/>
                  </a:cubicBezTo>
                  <a:cubicBezTo>
                    <a:pt x="471" y="717"/>
                    <a:pt x="913" y="1051"/>
                    <a:pt x="1394" y="1316"/>
                  </a:cubicBezTo>
                  <a:cubicBezTo>
                    <a:pt x="1423" y="1335"/>
                    <a:pt x="1453" y="1345"/>
                    <a:pt x="1492" y="1345"/>
                  </a:cubicBezTo>
                  <a:cubicBezTo>
                    <a:pt x="1561" y="1345"/>
                    <a:pt x="1620" y="1306"/>
                    <a:pt x="1659" y="1247"/>
                  </a:cubicBezTo>
                  <a:cubicBezTo>
                    <a:pt x="1708" y="1149"/>
                    <a:pt x="1679" y="1031"/>
                    <a:pt x="1590" y="982"/>
                  </a:cubicBezTo>
                  <a:cubicBezTo>
                    <a:pt x="1138" y="727"/>
                    <a:pt x="717" y="413"/>
                    <a:pt x="353" y="60"/>
                  </a:cubicBezTo>
                  <a:cubicBezTo>
                    <a:pt x="314" y="21"/>
                    <a:pt x="265" y="1"/>
                    <a:pt x="216"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6" name="Google Shape;2646;p18"/>
            <p:cNvSpPr/>
            <p:nvPr/>
          </p:nvSpPr>
          <p:spPr>
            <a:xfrm>
              <a:off x="4710825" y="1350500"/>
              <a:ext cx="20625" cy="43875"/>
            </a:xfrm>
            <a:custGeom>
              <a:avLst/>
              <a:gdLst/>
              <a:ahLst/>
              <a:cxnLst/>
              <a:rect l="l" t="t" r="r" b="b"/>
              <a:pathLst>
                <a:path w="825" h="1755" extrusionOk="0">
                  <a:moveTo>
                    <a:pt x="219" y="0"/>
                  </a:moveTo>
                  <a:cubicBezTo>
                    <a:pt x="202" y="0"/>
                    <a:pt x="184" y="3"/>
                    <a:pt x="167" y="8"/>
                  </a:cubicBezTo>
                  <a:cubicBezTo>
                    <a:pt x="59" y="37"/>
                    <a:pt x="1" y="145"/>
                    <a:pt x="30" y="243"/>
                  </a:cubicBezTo>
                  <a:lnTo>
                    <a:pt x="422" y="1617"/>
                  </a:lnTo>
                  <a:cubicBezTo>
                    <a:pt x="442" y="1705"/>
                    <a:pt x="520" y="1755"/>
                    <a:pt x="609" y="1755"/>
                  </a:cubicBezTo>
                  <a:cubicBezTo>
                    <a:pt x="629" y="1755"/>
                    <a:pt x="648" y="1755"/>
                    <a:pt x="658" y="1744"/>
                  </a:cubicBezTo>
                  <a:cubicBezTo>
                    <a:pt x="766" y="1715"/>
                    <a:pt x="825" y="1617"/>
                    <a:pt x="795" y="1509"/>
                  </a:cubicBezTo>
                  <a:lnTo>
                    <a:pt x="403" y="145"/>
                  </a:lnTo>
                  <a:cubicBezTo>
                    <a:pt x="379" y="56"/>
                    <a:pt x="301" y="0"/>
                    <a:pt x="219"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7" name="Google Shape;2647;p18"/>
            <p:cNvSpPr/>
            <p:nvPr/>
          </p:nvSpPr>
          <p:spPr>
            <a:xfrm>
              <a:off x="4684575" y="1405650"/>
              <a:ext cx="33625" cy="40725"/>
            </a:xfrm>
            <a:custGeom>
              <a:avLst/>
              <a:gdLst/>
              <a:ahLst/>
              <a:cxnLst/>
              <a:rect l="l" t="t" r="r" b="b"/>
              <a:pathLst>
                <a:path w="1345" h="1629" extrusionOk="0">
                  <a:moveTo>
                    <a:pt x="230" y="0"/>
                  </a:moveTo>
                  <a:cubicBezTo>
                    <a:pt x="203" y="0"/>
                    <a:pt x="175" y="6"/>
                    <a:pt x="148" y="20"/>
                  </a:cubicBezTo>
                  <a:cubicBezTo>
                    <a:pt x="50" y="59"/>
                    <a:pt x="0" y="177"/>
                    <a:pt x="50" y="275"/>
                  </a:cubicBezTo>
                  <a:cubicBezTo>
                    <a:pt x="275" y="755"/>
                    <a:pt x="599" y="1207"/>
                    <a:pt x="1001" y="1580"/>
                  </a:cubicBezTo>
                  <a:cubicBezTo>
                    <a:pt x="1040" y="1609"/>
                    <a:pt x="1090" y="1629"/>
                    <a:pt x="1129" y="1629"/>
                  </a:cubicBezTo>
                  <a:cubicBezTo>
                    <a:pt x="1188" y="1629"/>
                    <a:pt x="1237" y="1609"/>
                    <a:pt x="1276" y="1560"/>
                  </a:cubicBezTo>
                  <a:cubicBezTo>
                    <a:pt x="1345" y="1481"/>
                    <a:pt x="1345" y="1364"/>
                    <a:pt x="1267" y="1285"/>
                  </a:cubicBezTo>
                  <a:cubicBezTo>
                    <a:pt x="903" y="962"/>
                    <a:pt x="599" y="550"/>
                    <a:pt x="403" y="108"/>
                  </a:cubicBezTo>
                  <a:cubicBezTo>
                    <a:pt x="374" y="44"/>
                    <a:pt x="304" y="0"/>
                    <a:pt x="230"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8" name="Google Shape;2648;p18"/>
            <p:cNvSpPr/>
            <p:nvPr/>
          </p:nvSpPr>
          <p:spPr>
            <a:xfrm>
              <a:off x="4756200" y="1364425"/>
              <a:ext cx="47625" cy="26525"/>
            </a:xfrm>
            <a:custGeom>
              <a:avLst/>
              <a:gdLst/>
              <a:ahLst/>
              <a:cxnLst/>
              <a:rect l="l" t="t" r="r" b="b"/>
              <a:pathLst>
                <a:path w="1905" h="1061" extrusionOk="0">
                  <a:moveTo>
                    <a:pt x="1682" y="1"/>
                  </a:moveTo>
                  <a:cubicBezTo>
                    <a:pt x="1655" y="1"/>
                    <a:pt x="1627" y="7"/>
                    <a:pt x="1601" y="20"/>
                  </a:cubicBezTo>
                  <a:lnTo>
                    <a:pt x="138" y="687"/>
                  </a:lnTo>
                  <a:cubicBezTo>
                    <a:pt x="40" y="736"/>
                    <a:pt x="1" y="844"/>
                    <a:pt x="40" y="942"/>
                  </a:cubicBezTo>
                  <a:cubicBezTo>
                    <a:pt x="70" y="1021"/>
                    <a:pt x="148" y="1060"/>
                    <a:pt x="217" y="1060"/>
                  </a:cubicBezTo>
                  <a:cubicBezTo>
                    <a:pt x="246" y="1060"/>
                    <a:pt x="275" y="1050"/>
                    <a:pt x="295" y="1041"/>
                  </a:cubicBezTo>
                  <a:lnTo>
                    <a:pt x="1767" y="373"/>
                  </a:lnTo>
                  <a:cubicBezTo>
                    <a:pt x="1865" y="324"/>
                    <a:pt x="1904" y="216"/>
                    <a:pt x="1865" y="118"/>
                  </a:cubicBezTo>
                  <a:cubicBezTo>
                    <a:pt x="1830" y="46"/>
                    <a:pt x="1757" y="1"/>
                    <a:pt x="1682"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9" name="Google Shape;2649;p18"/>
            <p:cNvSpPr/>
            <p:nvPr/>
          </p:nvSpPr>
          <p:spPr>
            <a:xfrm>
              <a:off x="4751050" y="1417275"/>
              <a:ext cx="39775" cy="35725"/>
            </a:xfrm>
            <a:custGeom>
              <a:avLst/>
              <a:gdLst/>
              <a:ahLst/>
              <a:cxnLst/>
              <a:rect l="l" t="t" r="r" b="b"/>
              <a:pathLst>
                <a:path w="1591" h="1429" extrusionOk="0">
                  <a:moveTo>
                    <a:pt x="220" y="1"/>
                  </a:moveTo>
                  <a:cubicBezTo>
                    <a:pt x="173" y="1"/>
                    <a:pt x="126" y="18"/>
                    <a:pt x="89" y="55"/>
                  </a:cubicBezTo>
                  <a:cubicBezTo>
                    <a:pt x="10" y="124"/>
                    <a:pt x="1" y="242"/>
                    <a:pt x="69" y="329"/>
                  </a:cubicBezTo>
                  <a:cubicBezTo>
                    <a:pt x="423" y="722"/>
                    <a:pt x="825" y="1075"/>
                    <a:pt x="1257" y="1389"/>
                  </a:cubicBezTo>
                  <a:cubicBezTo>
                    <a:pt x="1296" y="1419"/>
                    <a:pt x="1336" y="1429"/>
                    <a:pt x="1375" y="1429"/>
                  </a:cubicBezTo>
                  <a:cubicBezTo>
                    <a:pt x="1434" y="1429"/>
                    <a:pt x="1493" y="1399"/>
                    <a:pt x="1532" y="1341"/>
                  </a:cubicBezTo>
                  <a:cubicBezTo>
                    <a:pt x="1591" y="1262"/>
                    <a:pt x="1571" y="1134"/>
                    <a:pt x="1482" y="1075"/>
                  </a:cubicBezTo>
                  <a:cubicBezTo>
                    <a:pt x="1070" y="781"/>
                    <a:pt x="697" y="438"/>
                    <a:pt x="364" y="65"/>
                  </a:cubicBezTo>
                  <a:cubicBezTo>
                    <a:pt x="327" y="23"/>
                    <a:pt x="274" y="1"/>
                    <a:pt x="220"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0" name="Google Shape;2650;p18"/>
            <p:cNvSpPr/>
            <p:nvPr/>
          </p:nvSpPr>
          <p:spPr>
            <a:xfrm>
              <a:off x="4723100" y="1467325"/>
              <a:ext cx="38775" cy="34025"/>
            </a:xfrm>
            <a:custGeom>
              <a:avLst/>
              <a:gdLst/>
              <a:ahLst/>
              <a:cxnLst/>
              <a:rect l="l" t="t" r="r" b="b"/>
              <a:pathLst>
                <a:path w="1551" h="1361" extrusionOk="0">
                  <a:moveTo>
                    <a:pt x="1338" y="1"/>
                  </a:moveTo>
                  <a:cubicBezTo>
                    <a:pt x="1291" y="1"/>
                    <a:pt x="1244" y="18"/>
                    <a:pt x="1207" y="55"/>
                  </a:cubicBezTo>
                  <a:lnTo>
                    <a:pt x="88" y="1026"/>
                  </a:lnTo>
                  <a:cubicBezTo>
                    <a:pt x="10" y="1095"/>
                    <a:pt x="0" y="1213"/>
                    <a:pt x="79" y="1301"/>
                  </a:cubicBezTo>
                  <a:cubicBezTo>
                    <a:pt x="108" y="1340"/>
                    <a:pt x="167" y="1360"/>
                    <a:pt x="216" y="1360"/>
                  </a:cubicBezTo>
                  <a:cubicBezTo>
                    <a:pt x="265" y="1360"/>
                    <a:pt x="314" y="1350"/>
                    <a:pt x="343" y="1321"/>
                  </a:cubicBezTo>
                  <a:lnTo>
                    <a:pt x="1462" y="340"/>
                  </a:lnTo>
                  <a:cubicBezTo>
                    <a:pt x="1541" y="270"/>
                    <a:pt x="1551" y="153"/>
                    <a:pt x="1482" y="65"/>
                  </a:cubicBezTo>
                  <a:cubicBezTo>
                    <a:pt x="1445" y="23"/>
                    <a:pt x="1392" y="1"/>
                    <a:pt x="1338"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1" name="Google Shape;2651;p18"/>
            <p:cNvSpPr/>
            <p:nvPr/>
          </p:nvSpPr>
          <p:spPr>
            <a:xfrm>
              <a:off x="4667150" y="1478400"/>
              <a:ext cx="33900" cy="48950"/>
            </a:xfrm>
            <a:custGeom>
              <a:avLst/>
              <a:gdLst/>
              <a:ahLst/>
              <a:cxnLst/>
              <a:rect l="l" t="t" r="r" b="b"/>
              <a:pathLst>
                <a:path w="1356" h="1958" extrusionOk="0">
                  <a:moveTo>
                    <a:pt x="221" y="0"/>
                  </a:moveTo>
                  <a:cubicBezTo>
                    <a:pt x="189" y="0"/>
                    <a:pt x="157" y="8"/>
                    <a:pt x="128" y="24"/>
                  </a:cubicBezTo>
                  <a:cubicBezTo>
                    <a:pt x="30" y="83"/>
                    <a:pt x="1" y="200"/>
                    <a:pt x="60" y="289"/>
                  </a:cubicBezTo>
                  <a:lnTo>
                    <a:pt x="963" y="1859"/>
                  </a:lnTo>
                  <a:cubicBezTo>
                    <a:pt x="1002" y="1918"/>
                    <a:pt x="1070" y="1957"/>
                    <a:pt x="1129" y="1957"/>
                  </a:cubicBezTo>
                  <a:cubicBezTo>
                    <a:pt x="1168" y="1957"/>
                    <a:pt x="1198" y="1947"/>
                    <a:pt x="1227" y="1927"/>
                  </a:cubicBezTo>
                  <a:cubicBezTo>
                    <a:pt x="1325" y="1879"/>
                    <a:pt x="1355" y="1761"/>
                    <a:pt x="1306" y="1663"/>
                  </a:cubicBezTo>
                  <a:lnTo>
                    <a:pt x="393" y="93"/>
                  </a:lnTo>
                  <a:cubicBezTo>
                    <a:pt x="354" y="33"/>
                    <a:pt x="287" y="0"/>
                    <a:pt x="221"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2" name="Google Shape;2652;p18"/>
            <p:cNvSpPr/>
            <p:nvPr/>
          </p:nvSpPr>
          <p:spPr>
            <a:xfrm>
              <a:off x="4780000" y="1489525"/>
              <a:ext cx="31675" cy="43700"/>
            </a:xfrm>
            <a:custGeom>
              <a:avLst/>
              <a:gdLst/>
              <a:ahLst/>
              <a:cxnLst/>
              <a:rect l="l" t="t" r="r" b="b"/>
              <a:pathLst>
                <a:path w="1267" h="1748" extrusionOk="0">
                  <a:moveTo>
                    <a:pt x="219" y="0"/>
                  </a:moveTo>
                  <a:cubicBezTo>
                    <a:pt x="184" y="0"/>
                    <a:pt x="149" y="10"/>
                    <a:pt x="119" y="30"/>
                  </a:cubicBezTo>
                  <a:cubicBezTo>
                    <a:pt x="30" y="89"/>
                    <a:pt x="1" y="207"/>
                    <a:pt x="50" y="295"/>
                  </a:cubicBezTo>
                  <a:lnTo>
                    <a:pt x="884" y="1659"/>
                  </a:lnTo>
                  <a:cubicBezTo>
                    <a:pt x="913" y="1718"/>
                    <a:pt x="982" y="1748"/>
                    <a:pt x="1051" y="1748"/>
                  </a:cubicBezTo>
                  <a:cubicBezTo>
                    <a:pt x="1080" y="1748"/>
                    <a:pt x="1120" y="1738"/>
                    <a:pt x="1149" y="1718"/>
                  </a:cubicBezTo>
                  <a:cubicBezTo>
                    <a:pt x="1237" y="1659"/>
                    <a:pt x="1266" y="1541"/>
                    <a:pt x="1208" y="1453"/>
                  </a:cubicBezTo>
                  <a:lnTo>
                    <a:pt x="383" y="99"/>
                  </a:lnTo>
                  <a:cubicBezTo>
                    <a:pt x="351" y="35"/>
                    <a:pt x="286" y="0"/>
                    <a:pt x="219"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3" name="Google Shape;2653;p18"/>
            <p:cNvSpPr/>
            <p:nvPr/>
          </p:nvSpPr>
          <p:spPr>
            <a:xfrm>
              <a:off x="4727500" y="1529425"/>
              <a:ext cx="40025" cy="52125"/>
            </a:xfrm>
            <a:custGeom>
              <a:avLst/>
              <a:gdLst/>
              <a:ahLst/>
              <a:cxnLst/>
              <a:rect l="l" t="t" r="r" b="b"/>
              <a:pathLst>
                <a:path w="1601" h="2085" extrusionOk="0">
                  <a:moveTo>
                    <a:pt x="1374" y="0"/>
                  </a:moveTo>
                  <a:cubicBezTo>
                    <a:pt x="1305" y="0"/>
                    <a:pt x="1241" y="33"/>
                    <a:pt x="1208" y="93"/>
                  </a:cubicBezTo>
                  <a:cubicBezTo>
                    <a:pt x="874" y="682"/>
                    <a:pt x="492" y="1241"/>
                    <a:pt x="69" y="1771"/>
                  </a:cubicBezTo>
                  <a:cubicBezTo>
                    <a:pt x="1" y="1859"/>
                    <a:pt x="10" y="1977"/>
                    <a:pt x="99" y="2045"/>
                  </a:cubicBezTo>
                  <a:cubicBezTo>
                    <a:pt x="128" y="2075"/>
                    <a:pt x="178" y="2085"/>
                    <a:pt x="217" y="2085"/>
                  </a:cubicBezTo>
                  <a:cubicBezTo>
                    <a:pt x="276" y="2085"/>
                    <a:pt x="335" y="2065"/>
                    <a:pt x="374" y="2016"/>
                  </a:cubicBezTo>
                  <a:cubicBezTo>
                    <a:pt x="806" y="1467"/>
                    <a:pt x="1198" y="887"/>
                    <a:pt x="1541" y="289"/>
                  </a:cubicBezTo>
                  <a:cubicBezTo>
                    <a:pt x="1600" y="200"/>
                    <a:pt x="1561" y="83"/>
                    <a:pt x="1473" y="24"/>
                  </a:cubicBezTo>
                  <a:cubicBezTo>
                    <a:pt x="1441" y="8"/>
                    <a:pt x="1407" y="0"/>
                    <a:pt x="1374"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4" name="Google Shape;2654;p18"/>
            <p:cNvSpPr/>
            <p:nvPr/>
          </p:nvSpPr>
          <p:spPr>
            <a:xfrm>
              <a:off x="4674525" y="1559325"/>
              <a:ext cx="30925" cy="54125"/>
            </a:xfrm>
            <a:custGeom>
              <a:avLst/>
              <a:gdLst/>
              <a:ahLst/>
              <a:cxnLst/>
              <a:rect l="l" t="t" r="r" b="b"/>
              <a:pathLst>
                <a:path w="1237" h="2165" extrusionOk="0">
                  <a:moveTo>
                    <a:pt x="216" y="1"/>
                  </a:moveTo>
                  <a:cubicBezTo>
                    <a:pt x="190" y="1"/>
                    <a:pt x="163" y="5"/>
                    <a:pt x="138" y="16"/>
                  </a:cubicBezTo>
                  <a:cubicBezTo>
                    <a:pt x="40" y="64"/>
                    <a:pt x="0" y="173"/>
                    <a:pt x="40" y="271"/>
                  </a:cubicBezTo>
                  <a:lnTo>
                    <a:pt x="844" y="2047"/>
                  </a:lnTo>
                  <a:cubicBezTo>
                    <a:pt x="873" y="2116"/>
                    <a:pt x="942" y="2164"/>
                    <a:pt x="1021" y="2164"/>
                  </a:cubicBezTo>
                  <a:cubicBezTo>
                    <a:pt x="1040" y="2164"/>
                    <a:pt x="1070" y="2155"/>
                    <a:pt x="1099" y="2145"/>
                  </a:cubicBezTo>
                  <a:cubicBezTo>
                    <a:pt x="1197" y="2105"/>
                    <a:pt x="1237" y="1988"/>
                    <a:pt x="1197" y="1890"/>
                  </a:cubicBezTo>
                  <a:lnTo>
                    <a:pt x="402" y="114"/>
                  </a:lnTo>
                  <a:cubicBezTo>
                    <a:pt x="366" y="41"/>
                    <a:pt x="292" y="1"/>
                    <a:pt x="216"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5" name="Google Shape;2655;p18"/>
            <p:cNvSpPr/>
            <p:nvPr/>
          </p:nvSpPr>
          <p:spPr>
            <a:xfrm>
              <a:off x="4760625" y="1577675"/>
              <a:ext cx="46625" cy="18850"/>
            </a:xfrm>
            <a:custGeom>
              <a:avLst/>
              <a:gdLst/>
              <a:ahLst/>
              <a:cxnLst/>
              <a:rect l="l" t="t" r="r" b="b"/>
              <a:pathLst>
                <a:path w="1865" h="754" extrusionOk="0">
                  <a:moveTo>
                    <a:pt x="1655" y="0"/>
                  </a:moveTo>
                  <a:cubicBezTo>
                    <a:pt x="1638" y="0"/>
                    <a:pt x="1619" y="3"/>
                    <a:pt x="1600" y="8"/>
                  </a:cubicBezTo>
                  <a:lnTo>
                    <a:pt x="167" y="370"/>
                  </a:lnTo>
                  <a:cubicBezTo>
                    <a:pt x="69" y="400"/>
                    <a:pt x="0" y="508"/>
                    <a:pt x="30" y="606"/>
                  </a:cubicBezTo>
                  <a:cubicBezTo>
                    <a:pt x="50" y="695"/>
                    <a:pt x="128" y="754"/>
                    <a:pt x="216" y="754"/>
                  </a:cubicBezTo>
                  <a:cubicBezTo>
                    <a:pt x="236" y="754"/>
                    <a:pt x="246" y="754"/>
                    <a:pt x="266" y="743"/>
                  </a:cubicBezTo>
                  <a:lnTo>
                    <a:pt x="1698" y="381"/>
                  </a:lnTo>
                  <a:cubicBezTo>
                    <a:pt x="1796" y="351"/>
                    <a:pt x="1865" y="243"/>
                    <a:pt x="1836" y="145"/>
                  </a:cubicBezTo>
                  <a:cubicBezTo>
                    <a:pt x="1811" y="56"/>
                    <a:pt x="1740" y="0"/>
                    <a:pt x="1655"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6" name="Google Shape;2656;p18"/>
            <p:cNvSpPr/>
            <p:nvPr/>
          </p:nvSpPr>
          <p:spPr>
            <a:xfrm>
              <a:off x="4773875" y="1624350"/>
              <a:ext cx="31175" cy="43325"/>
            </a:xfrm>
            <a:custGeom>
              <a:avLst/>
              <a:gdLst/>
              <a:ahLst/>
              <a:cxnLst/>
              <a:rect l="l" t="t" r="r" b="b"/>
              <a:pathLst>
                <a:path w="1247" h="1733" extrusionOk="0">
                  <a:moveTo>
                    <a:pt x="214" y="0"/>
                  </a:moveTo>
                  <a:cubicBezTo>
                    <a:pt x="177" y="0"/>
                    <a:pt x="139" y="11"/>
                    <a:pt x="109" y="34"/>
                  </a:cubicBezTo>
                  <a:cubicBezTo>
                    <a:pt x="30" y="93"/>
                    <a:pt x="0" y="211"/>
                    <a:pt x="50" y="300"/>
                  </a:cubicBezTo>
                  <a:lnTo>
                    <a:pt x="854" y="1634"/>
                  </a:lnTo>
                  <a:cubicBezTo>
                    <a:pt x="894" y="1703"/>
                    <a:pt x="952" y="1732"/>
                    <a:pt x="1021" y="1732"/>
                  </a:cubicBezTo>
                  <a:cubicBezTo>
                    <a:pt x="1060" y="1732"/>
                    <a:pt x="1090" y="1722"/>
                    <a:pt x="1119" y="1703"/>
                  </a:cubicBezTo>
                  <a:cubicBezTo>
                    <a:pt x="1217" y="1654"/>
                    <a:pt x="1247" y="1526"/>
                    <a:pt x="1188" y="1438"/>
                  </a:cubicBezTo>
                  <a:lnTo>
                    <a:pt x="471" y="241"/>
                  </a:lnTo>
                  <a:cubicBezTo>
                    <a:pt x="471" y="211"/>
                    <a:pt x="452" y="182"/>
                    <a:pt x="432" y="152"/>
                  </a:cubicBezTo>
                  <a:lnTo>
                    <a:pt x="373" y="74"/>
                  </a:lnTo>
                  <a:cubicBezTo>
                    <a:pt x="332" y="26"/>
                    <a:pt x="272" y="0"/>
                    <a:pt x="214"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7" name="Google Shape;2657;p18"/>
            <p:cNvSpPr/>
            <p:nvPr/>
          </p:nvSpPr>
          <p:spPr>
            <a:xfrm>
              <a:off x="4696825" y="1631075"/>
              <a:ext cx="43950" cy="35850"/>
            </a:xfrm>
            <a:custGeom>
              <a:avLst/>
              <a:gdLst/>
              <a:ahLst/>
              <a:cxnLst/>
              <a:rect l="l" t="t" r="r" b="b"/>
              <a:pathLst>
                <a:path w="1758" h="1434" extrusionOk="0">
                  <a:moveTo>
                    <a:pt x="1542" y="1"/>
                  </a:moveTo>
                  <a:cubicBezTo>
                    <a:pt x="1493" y="1"/>
                    <a:pt x="1444" y="20"/>
                    <a:pt x="1405" y="60"/>
                  </a:cubicBezTo>
                  <a:cubicBezTo>
                    <a:pt x="1012" y="433"/>
                    <a:pt x="580" y="776"/>
                    <a:pt x="119" y="1080"/>
                  </a:cubicBezTo>
                  <a:cubicBezTo>
                    <a:pt x="31" y="1139"/>
                    <a:pt x="1" y="1257"/>
                    <a:pt x="60" y="1346"/>
                  </a:cubicBezTo>
                  <a:cubicBezTo>
                    <a:pt x="99" y="1405"/>
                    <a:pt x="158" y="1434"/>
                    <a:pt x="227" y="1434"/>
                  </a:cubicBezTo>
                  <a:cubicBezTo>
                    <a:pt x="266" y="1434"/>
                    <a:pt x="295" y="1424"/>
                    <a:pt x="335" y="1405"/>
                  </a:cubicBezTo>
                  <a:cubicBezTo>
                    <a:pt x="816" y="1091"/>
                    <a:pt x="1267" y="737"/>
                    <a:pt x="1679" y="335"/>
                  </a:cubicBezTo>
                  <a:cubicBezTo>
                    <a:pt x="1758" y="256"/>
                    <a:pt x="1758" y="138"/>
                    <a:pt x="1679" y="60"/>
                  </a:cubicBezTo>
                  <a:cubicBezTo>
                    <a:pt x="1640" y="20"/>
                    <a:pt x="1591" y="1"/>
                    <a:pt x="1542"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8" name="Google Shape;2658;p18"/>
            <p:cNvSpPr/>
            <p:nvPr/>
          </p:nvSpPr>
          <p:spPr>
            <a:xfrm>
              <a:off x="4670100" y="1702900"/>
              <a:ext cx="57175" cy="13575"/>
            </a:xfrm>
            <a:custGeom>
              <a:avLst/>
              <a:gdLst/>
              <a:ahLst/>
              <a:cxnLst/>
              <a:rect l="l" t="t" r="r" b="b"/>
              <a:pathLst>
                <a:path w="2287" h="543" extrusionOk="0">
                  <a:moveTo>
                    <a:pt x="203" y="0"/>
                  </a:moveTo>
                  <a:cubicBezTo>
                    <a:pt x="108" y="0"/>
                    <a:pt x="29" y="74"/>
                    <a:pt x="20" y="170"/>
                  </a:cubicBezTo>
                  <a:cubicBezTo>
                    <a:pt x="1" y="278"/>
                    <a:pt x="69" y="376"/>
                    <a:pt x="177" y="386"/>
                  </a:cubicBezTo>
                  <a:cubicBezTo>
                    <a:pt x="815" y="494"/>
                    <a:pt x="1453" y="543"/>
                    <a:pt x="2090" y="543"/>
                  </a:cubicBezTo>
                  <a:lnTo>
                    <a:pt x="2101" y="543"/>
                  </a:lnTo>
                  <a:cubicBezTo>
                    <a:pt x="2199" y="543"/>
                    <a:pt x="2287" y="464"/>
                    <a:pt x="2287" y="357"/>
                  </a:cubicBezTo>
                  <a:cubicBezTo>
                    <a:pt x="2287" y="248"/>
                    <a:pt x="2208" y="161"/>
                    <a:pt x="2101" y="161"/>
                  </a:cubicBezTo>
                  <a:cubicBezTo>
                    <a:pt x="1473" y="150"/>
                    <a:pt x="854" y="102"/>
                    <a:pt x="236" y="3"/>
                  </a:cubicBezTo>
                  <a:cubicBezTo>
                    <a:pt x="225" y="1"/>
                    <a:pt x="214" y="0"/>
                    <a:pt x="203"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9" name="Google Shape;2659;p18"/>
            <p:cNvSpPr/>
            <p:nvPr/>
          </p:nvSpPr>
          <p:spPr>
            <a:xfrm>
              <a:off x="4750325" y="1669975"/>
              <a:ext cx="33625" cy="47000"/>
            </a:xfrm>
            <a:custGeom>
              <a:avLst/>
              <a:gdLst/>
              <a:ahLst/>
              <a:cxnLst/>
              <a:rect l="l" t="t" r="r" b="b"/>
              <a:pathLst>
                <a:path w="1345" h="1880" extrusionOk="0">
                  <a:moveTo>
                    <a:pt x="218" y="1"/>
                  </a:moveTo>
                  <a:cubicBezTo>
                    <a:pt x="180" y="1"/>
                    <a:pt x="142" y="12"/>
                    <a:pt x="108" y="35"/>
                  </a:cubicBezTo>
                  <a:cubicBezTo>
                    <a:pt x="20" y="93"/>
                    <a:pt x="0" y="211"/>
                    <a:pt x="50" y="300"/>
                  </a:cubicBezTo>
                  <a:lnTo>
                    <a:pt x="962" y="1792"/>
                  </a:lnTo>
                  <a:cubicBezTo>
                    <a:pt x="1001" y="1850"/>
                    <a:pt x="1060" y="1879"/>
                    <a:pt x="1129" y="1879"/>
                  </a:cubicBezTo>
                  <a:cubicBezTo>
                    <a:pt x="1158" y="1879"/>
                    <a:pt x="1197" y="1870"/>
                    <a:pt x="1227" y="1850"/>
                  </a:cubicBezTo>
                  <a:cubicBezTo>
                    <a:pt x="1315" y="1792"/>
                    <a:pt x="1345" y="1674"/>
                    <a:pt x="1295" y="1585"/>
                  </a:cubicBezTo>
                  <a:lnTo>
                    <a:pt x="471" y="241"/>
                  </a:lnTo>
                  <a:cubicBezTo>
                    <a:pt x="462" y="211"/>
                    <a:pt x="452" y="192"/>
                    <a:pt x="442" y="172"/>
                  </a:cubicBezTo>
                  <a:lnTo>
                    <a:pt x="373" y="84"/>
                  </a:lnTo>
                  <a:cubicBezTo>
                    <a:pt x="337" y="29"/>
                    <a:pt x="278" y="1"/>
                    <a:pt x="218"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0" name="Google Shape;2660;p18"/>
            <p:cNvSpPr/>
            <p:nvPr/>
          </p:nvSpPr>
          <p:spPr>
            <a:xfrm>
              <a:off x="4672550" y="1738450"/>
              <a:ext cx="56200" cy="31275"/>
            </a:xfrm>
            <a:custGeom>
              <a:avLst/>
              <a:gdLst/>
              <a:ahLst/>
              <a:cxnLst/>
              <a:rect l="l" t="t" r="r" b="b"/>
              <a:pathLst>
                <a:path w="2248" h="1251" extrusionOk="0">
                  <a:moveTo>
                    <a:pt x="215" y="0"/>
                  </a:moveTo>
                  <a:cubicBezTo>
                    <a:pt x="154" y="0"/>
                    <a:pt x="96" y="28"/>
                    <a:pt x="60" y="83"/>
                  </a:cubicBezTo>
                  <a:cubicBezTo>
                    <a:pt x="1" y="171"/>
                    <a:pt x="20" y="289"/>
                    <a:pt x="108" y="348"/>
                  </a:cubicBezTo>
                  <a:cubicBezTo>
                    <a:pt x="677" y="740"/>
                    <a:pt x="1306" y="1044"/>
                    <a:pt x="1983" y="1240"/>
                  </a:cubicBezTo>
                  <a:cubicBezTo>
                    <a:pt x="1992" y="1251"/>
                    <a:pt x="2012" y="1251"/>
                    <a:pt x="2032" y="1251"/>
                  </a:cubicBezTo>
                  <a:cubicBezTo>
                    <a:pt x="2120" y="1251"/>
                    <a:pt x="2199" y="1192"/>
                    <a:pt x="2219" y="1113"/>
                  </a:cubicBezTo>
                  <a:cubicBezTo>
                    <a:pt x="2248" y="1005"/>
                    <a:pt x="2189" y="897"/>
                    <a:pt x="2091" y="868"/>
                  </a:cubicBezTo>
                  <a:cubicBezTo>
                    <a:pt x="1453" y="682"/>
                    <a:pt x="864" y="397"/>
                    <a:pt x="324" y="34"/>
                  </a:cubicBezTo>
                  <a:cubicBezTo>
                    <a:pt x="290" y="11"/>
                    <a:pt x="252" y="0"/>
                    <a:pt x="215"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1" name="Google Shape;2661;p18"/>
            <p:cNvSpPr/>
            <p:nvPr/>
          </p:nvSpPr>
          <p:spPr>
            <a:xfrm>
              <a:off x="4753750" y="1731800"/>
              <a:ext cx="44925" cy="35700"/>
            </a:xfrm>
            <a:custGeom>
              <a:avLst/>
              <a:gdLst/>
              <a:ahLst/>
              <a:cxnLst/>
              <a:rect l="l" t="t" r="r" b="b"/>
              <a:pathLst>
                <a:path w="1797" h="1428" extrusionOk="0">
                  <a:moveTo>
                    <a:pt x="1576" y="0"/>
                  </a:moveTo>
                  <a:cubicBezTo>
                    <a:pt x="1537" y="0"/>
                    <a:pt x="1498" y="11"/>
                    <a:pt x="1463" y="34"/>
                  </a:cubicBezTo>
                  <a:lnTo>
                    <a:pt x="99" y="1075"/>
                  </a:lnTo>
                  <a:cubicBezTo>
                    <a:pt x="20" y="1144"/>
                    <a:pt x="1" y="1262"/>
                    <a:pt x="70" y="1349"/>
                  </a:cubicBezTo>
                  <a:cubicBezTo>
                    <a:pt x="99" y="1399"/>
                    <a:pt x="158" y="1428"/>
                    <a:pt x="216" y="1428"/>
                  </a:cubicBezTo>
                  <a:cubicBezTo>
                    <a:pt x="266" y="1428"/>
                    <a:pt x="305" y="1408"/>
                    <a:pt x="334" y="1379"/>
                  </a:cubicBezTo>
                  <a:lnTo>
                    <a:pt x="1699" y="349"/>
                  </a:lnTo>
                  <a:cubicBezTo>
                    <a:pt x="1786" y="280"/>
                    <a:pt x="1797" y="162"/>
                    <a:pt x="1738" y="74"/>
                  </a:cubicBezTo>
                  <a:cubicBezTo>
                    <a:pt x="1696" y="26"/>
                    <a:pt x="1636" y="0"/>
                    <a:pt x="1576"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2" name="Google Shape;2662;p18"/>
            <p:cNvSpPr/>
            <p:nvPr/>
          </p:nvSpPr>
          <p:spPr>
            <a:xfrm>
              <a:off x="4884750" y="1321175"/>
              <a:ext cx="34625" cy="42300"/>
            </a:xfrm>
            <a:custGeom>
              <a:avLst/>
              <a:gdLst/>
              <a:ahLst/>
              <a:cxnLst/>
              <a:rect l="l" t="t" r="r" b="b"/>
              <a:pathLst>
                <a:path w="1385" h="1692" extrusionOk="0">
                  <a:moveTo>
                    <a:pt x="221" y="1"/>
                  </a:moveTo>
                  <a:cubicBezTo>
                    <a:pt x="181" y="1"/>
                    <a:pt x="141" y="14"/>
                    <a:pt x="109" y="43"/>
                  </a:cubicBezTo>
                  <a:cubicBezTo>
                    <a:pt x="20" y="101"/>
                    <a:pt x="1" y="229"/>
                    <a:pt x="70" y="307"/>
                  </a:cubicBezTo>
                  <a:cubicBezTo>
                    <a:pt x="177" y="464"/>
                    <a:pt x="295" y="631"/>
                    <a:pt x="403" y="788"/>
                  </a:cubicBezTo>
                  <a:cubicBezTo>
                    <a:pt x="600" y="1073"/>
                    <a:pt x="805" y="1357"/>
                    <a:pt x="1021" y="1622"/>
                  </a:cubicBezTo>
                  <a:cubicBezTo>
                    <a:pt x="1061" y="1661"/>
                    <a:pt x="1119" y="1691"/>
                    <a:pt x="1169" y="1691"/>
                  </a:cubicBezTo>
                  <a:cubicBezTo>
                    <a:pt x="1218" y="1691"/>
                    <a:pt x="1257" y="1672"/>
                    <a:pt x="1296" y="1642"/>
                  </a:cubicBezTo>
                  <a:cubicBezTo>
                    <a:pt x="1375" y="1573"/>
                    <a:pt x="1385" y="1445"/>
                    <a:pt x="1316" y="1367"/>
                  </a:cubicBezTo>
                  <a:cubicBezTo>
                    <a:pt x="1110" y="1122"/>
                    <a:pt x="914" y="837"/>
                    <a:pt x="727" y="572"/>
                  </a:cubicBezTo>
                  <a:cubicBezTo>
                    <a:pt x="609" y="405"/>
                    <a:pt x="491" y="239"/>
                    <a:pt x="374" y="82"/>
                  </a:cubicBezTo>
                  <a:cubicBezTo>
                    <a:pt x="339" y="29"/>
                    <a:pt x="280" y="1"/>
                    <a:pt x="221"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3" name="Google Shape;2663;p18"/>
            <p:cNvSpPr/>
            <p:nvPr/>
          </p:nvSpPr>
          <p:spPr>
            <a:xfrm>
              <a:off x="4940700" y="1316075"/>
              <a:ext cx="50325" cy="14525"/>
            </a:xfrm>
            <a:custGeom>
              <a:avLst/>
              <a:gdLst/>
              <a:ahLst/>
              <a:cxnLst/>
              <a:rect l="l" t="t" r="r" b="b"/>
              <a:pathLst>
                <a:path w="2013" h="581" extrusionOk="0">
                  <a:moveTo>
                    <a:pt x="1816" y="1"/>
                  </a:moveTo>
                  <a:cubicBezTo>
                    <a:pt x="1266" y="11"/>
                    <a:pt x="707" y="79"/>
                    <a:pt x="167" y="197"/>
                  </a:cubicBezTo>
                  <a:cubicBezTo>
                    <a:pt x="69" y="217"/>
                    <a:pt x="0" y="325"/>
                    <a:pt x="20" y="433"/>
                  </a:cubicBezTo>
                  <a:cubicBezTo>
                    <a:pt x="39" y="521"/>
                    <a:pt x="128" y="580"/>
                    <a:pt x="216" y="580"/>
                  </a:cubicBezTo>
                  <a:lnTo>
                    <a:pt x="255" y="580"/>
                  </a:lnTo>
                  <a:cubicBezTo>
                    <a:pt x="766" y="462"/>
                    <a:pt x="1295" y="404"/>
                    <a:pt x="1825" y="393"/>
                  </a:cubicBezTo>
                  <a:cubicBezTo>
                    <a:pt x="1934" y="393"/>
                    <a:pt x="2012" y="305"/>
                    <a:pt x="2012" y="197"/>
                  </a:cubicBezTo>
                  <a:cubicBezTo>
                    <a:pt x="2012" y="90"/>
                    <a:pt x="1934" y="1"/>
                    <a:pt x="1816"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4" name="Google Shape;2664;p18"/>
            <p:cNvSpPr/>
            <p:nvPr/>
          </p:nvSpPr>
          <p:spPr>
            <a:xfrm>
              <a:off x="5098200" y="1317050"/>
              <a:ext cx="12775" cy="48125"/>
            </a:xfrm>
            <a:custGeom>
              <a:avLst/>
              <a:gdLst/>
              <a:ahLst/>
              <a:cxnLst/>
              <a:rect l="l" t="t" r="r" b="b"/>
              <a:pathLst>
                <a:path w="511" h="1925" extrusionOk="0">
                  <a:moveTo>
                    <a:pt x="204" y="0"/>
                  </a:moveTo>
                  <a:cubicBezTo>
                    <a:pt x="199" y="0"/>
                    <a:pt x="193" y="1"/>
                    <a:pt x="187" y="1"/>
                  </a:cubicBezTo>
                  <a:cubicBezTo>
                    <a:pt x="79" y="1"/>
                    <a:pt x="0" y="99"/>
                    <a:pt x="10" y="208"/>
                  </a:cubicBezTo>
                  <a:lnTo>
                    <a:pt x="108" y="1748"/>
                  </a:lnTo>
                  <a:cubicBezTo>
                    <a:pt x="118" y="1846"/>
                    <a:pt x="207" y="1924"/>
                    <a:pt x="305" y="1924"/>
                  </a:cubicBezTo>
                  <a:lnTo>
                    <a:pt x="314" y="1924"/>
                  </a:lnTo>
                  <a:cubicBezTo>
                    <a:pt x="422" y="1915"/>
                    <a:pt x="510" y="1826"/>
                    <a:pt x="501" y="1719"/>
                  </a:cubicBezTo>
                  <a:lnTo>
                    <a:pt x="393" y="178"/>
                  </a:lnTo>
                  <a:cubicBezTo>
                    <a:pt x="384" y="76"/>
                    <a:pt x="304" y="0"/>
                    <a:pt x="204"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5" name="Google Shape;2665;p18"/>
            <p:cNvSpPr/>
            <p:nvPr/>
          </p:nvSpPr>
          <p:spPr>
            <a:xfrm>
              <a:off x="5071450" y="1406300"/>
              <a:ext cx="39525" cy="33450"/>
            </a:xfrm>
            <a:custGeom>
              <a:avLst/>
              <a:gdLst/>
              <a:ahLst/>
              <a:cxnLst/>
              <a:rect l="l" t="t" r="r" b="b"/>
              <a:pathLst>
                <a:path w="1581" h="1338" extrusionOk="0">
                  <a:moveTo>
                    <a:pt x="1357" y="1"/>
                  </a:moveTo>
                  <a:cubicBezTo>
                    <a:pt x="1316" y="1"/>
                    <a:pt x="1274" y="14"/>
                    <a:pt x="1237" y="42"/>
                  </a:cubicBezTo>
                  <a:lnTo>
                    <a:pt x="99" y="984"/>
                  </a:lnTo>
                  <a:cubicBezTo>
                    <a:pt x="10" y="1053"/>
                    <a:pt x="1" y="1181"/>
                    <a:pt x="69" y="1259"/>
                  </a:cubicBezTo>
                  <a:cubicBezTo>
                    <a:pt x="108" y="1309"/>
                    <a:pt x="167" y="1338"/>
                    <a:pt x="217" y="1338"/>
                  </a:cubicBezTo>
                  <a:cubicBezTo>
                    <a:pt x="265" y="1338"/>
                    <a:pt x="305" y="1318"/>
                    <a:pt x="344" y="1289"/>
                  </a:cubicBezTo>
                  <a:lnTo>
                    <a:pt x="1492" y="347"/>
                  </a:lnTo>
                  <a:cubicBezTo>
                    <a:pt x="1571" y="278"/>
                    <a:pt x="1580" y="160"/>
                    <a:pt x="1512" y="72"/>
                  </a:cubicBezTo>
                  <a:cubicBezTo>
                    <a:pt x="1472" y="26"/>
                    <a:pt x="1415" y="1"/>
                    <a:pt x="1357"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6" name="Google Shape;2666;p18"/>
            <p:cNvSpPr/>
            <p:nvPr/>
          </p:nvSpPr>
          <p:spPr>
            <a:xfrm>
              <a:off x="5080025" y="1457350"/>
              <a:ext cx="28750" cy="45700"/>
            </a:xfrm>
            <a:custGeom>
              <a:avLst/>
              <a:gdLst/>
              <a:ahLst/>
              <a:cxnLst/>
              <a:rect l="l" t="t" r="r" b="b"/>
              <a:pathLst>
                <a:path w="1150" h="1828" extrusionOk="0">
                  <a:moveTo>
                    <a:pt x="221" y="1"/>
                  </a:moveTo>
                  <a:cubicBezTo>
                    <a:pt x="192" y="1"/>
                    <a:pt x="164" y="8"/>
                    <a:pt x="138" y="22"/>
                  </a:cubicBezTo>
                  <a:cubicBezTo>
                    <a:pt x="40" y="71"/>
                    <a:pt x="1" y="189"/>
                    <a:pt x="50" y="287"/>
                  </a:cubicBezTo>
                  <a:lnTo>
                    <a:pt x="757" y="1720"/>
                  </a:lnTo>
                  <a:cubicBezTo>
                    <a:pt x="796" y="1788"/>
                    <a:pt x="864" y="1827"/>
                    <a:pt x="934" y="1827"/>
                  </a:cubicBezTo>
                  <a:cubicBezTo>
                    <a:pt x="963" y="1827"/>
                    <a:pt x="992" y="1818"/>
                    <a:pt x="1022" y="1808"/>
                  </a:cubicBezTo>
                  <a:cubicBezTo>
                    <a:pt x="1110" y="1759"/>
                    <a:pt x="1149" y="1641"/>
                    <a:pt x="1110" y="1543"/>
                  </a:cubicBezTo>
                  <a:lnTo>
                    <a:pt x="393" y="111"/>
                  </a:lnTo>
                  <a:cubicBezTo>
                    <a:pt x="359" y="41"/>
                    <a:pt x="290" y="1"/>
                    <a:pt x="221"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7" name="Google Shape;2667;p18"/>
            <p:cNvSpPr/>
            <p:nvPr/>
          </p:nvSpPr>
          <p:spPr>
            <a:xfrm>
              <a:off x="5073925" y="1530975"/>
              <a:ext cx="35350" cy="31450"/>
            </a:xfrm>
            <a:custGeom>
              <a:avLst/>
              <a:gdLst/>
              <a:ahLst/>
              <a:cxnLst/>
              <a:rect l="l" t="t" r="r" b="b"/>
              <a:pathLst>
                <a:path w="1414" h="1258" extrusionOk="0">
                  <a:moveTo>
                    <a:pt x="1201" y="1"/>
                  </a:moveTo>
                  <a:cubicBezTo>
                    <a:pt x="1154" y="1"/>
                    <a:pt x="1106" y="18"/>
                    <a:pt x="1069" y="51"/>
                  </a:cubicBezTo>
                  <a:lnTo>
                    <a:pt x="88" y="914"/>
                  </a:lnTo>
                  <a:cubicBezTo>
                    <a:pt x="9" y="982"/>
                    <a:pt x="0" y="1110"/>
                    <a:pt x="79" y="1189"/>
                  </a:cubicBezTo>
                  <a:cubicBezTo>
                    <a:pt x="118" y="1238"/>
                    <a:pt x="166" y="1257"/>
                    <a:pt x="216" y="1257"/>
                  </a:cubicBezTo>
                  <a:cubicBezTo>
                    <a:pt x="265" y="1257"/>
                    <a:pt x="314" y="1238"/>
                    <a:pt x="353" y="1209"/>
                  </a:cubicBezTo>
                  <a:lnTo>
                    <a:pt x="1324" y="345"/>
                  </a:lnTo>
                  <a:cubicBezTo>
                    <a:pt x="1413" y="266"/>
                    <a:pt x="1413" y="149"/>
                    <a:pt x="1344" y="70"/>
                  </a:cubicBezTo>
                  <a:cubicBezTo>
                    <a:pt x="1308" y="23"/>
                    <a:pt x="1255" y="1"/>
                    <a:pt x="1201"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8" name="Google Shape;2668;p18"/>
            <p:cNvSpPr/>
            <p:nvPr/>
          </p:nvSpPr>
          <p:spPr>
            <a:xfrm>
              <a:off x="5084450" y="1592125"/>
              <a:ext cx="24825" cy="53225"/>
            </a:xfrm>
            <a:custGeom>
              <a:avLst/>
              <a:gdLst/>
              <a:ahLst/>
              <a:cxnLst/>
              <a:rect l="l" t="t" r="r" b="b"/>
              <a:pathLst>
                <a:path w="993" h="2129" extrusionOk="0">
                  <a:moveTo>
                    <a:pt x="214" y="0"/>
                  </a:moveTo>
                  <a:cubicBezTo>
                    <a:pt x="195" y="0"/>
                    <a:pt x="176" y="3"/>
                    <a:pt x="158" y="8"/>
                  </a:cubicBezTo>
                  <a:cubicBezTo>
                    <a:pt x="50" y="38"/>
                    <a:pt x="1" y="146"/>
                    <a:pt x="30" y="254"/>
                  </a:cubicBezTo>
                  <a:lnTo>
                    <a:pt x="589" y="1991"/>
                  </a:lnTo>
                  <a:cubicBezTo>
                    <a:pt x="619" y="2069"/>
                    <a:pt x="687" y="2128"/>
                    <a:pt x="776" y="2128"/>
                  </a:cubicBezTo>
                  <a:cubicBezTo>
                    <a:pt x="796" y="2128"/>
                    <a:pt x="815" y="2119"/>
                    <a:pt x="835" y="2119"/>
                  </a:cubicBezTo>
                  <a:cubicBezTo>
                    <a:pt x="933" y="2079"/>
                    <a:pt x="992" y="1971"/>
                    <a:pt x="962" y="1873"/>
                  </a:cubicBezTo>
                  <a:lnTo>
                    <a:pt x="403" y="136"/>
                  </a:lnTo>
                  <a:cubicBezTo>
                    <a:pt x="372" y="49"/>
                    <a:pt x="295" y="0"/>
                    <a:pt x="214"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9" name="Google Shape;2669;p18"/>
            <p:cNvSpPr/>
            <p:nvPr/>
          </p:nvSpPr>
          <p:spPr>
            <a:xfrm>
              <a:off x="5065325" y="1670750"/>
              <a:ext cx="50325" cy="24625"/>
            </a:xfrm>
            <a:custGeom>
              <a:avLst/>
              <a:gdLst/>
              <a:ahLst/>
              <a:cxnLst/>
              <a:rect l="l" t="t" r="r" b="b"/>
              <a:pathLst>
                <a:path w="2013" h="985" extrusionOk="0">
                  <a:moveTo>
                    <a:pt x="1793" y="0"/>
                  </a:moveTo>
                  <a:cubicBezTo>
                    <a:pt x="1769" y="0"/>
                    <a:pt x="1743" y="5"/>
                    <a:pt x="1718" y="14"/>
                  </a:cubicBezTo>
                  <a:lnTo>
                    <a:pt x="148" y="612"/>
                  </a:lnTo>
                  <a:cubicBezTo>
                    <a:pt x="50" y="651"/>
                    <a:pt x="0" y="760"/>
                    <a:pt x="39" y="858"/>
                  </a:cubicBezTo>
                  <a:cubicBezTo>
                    <a:pt x="69" y="936"/>
                    <a:pt x="138" y="985"/>
                    <a:pt x="216" y="985"/>
                  </a:cubicBezTo>
                  <a:cubicBezTo>
                    <a:pt x="246" y="985"/>
                    <a:pt x="265" y="985"/>
                    <a:pt x="285" y="975"/>
                  </a:cubicBezTo>
                  <a:lnTo>
                    <a:pt x="1865" y="376"/>
                  </a:lnTo>
                  <a:cubicBezTo>
                    <a:pt x="1963" y="337"/>
                    <a:pt x="2012" y="230"/>
                    <a:pt x="1973" y="121"/>
                  </a:cubicBezTo>
                  <a:cubicBezTo>
                    <a:pt x="1943" y="46"/>
                    <a:pt x="1873" y="0"/>
                    <a:pt x="1793"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0" name="Google Shape;2670;p18"/>
            <p:cNvSpPr/>
            <p:nvPr/>
          </p:nvSpPr>
          <p:spPr>
            <a:xfrm>
              <a:off x="5081500" y="1721775"/>
              <a:ext cx="25300" cy="47950"/>
            </a:xfrm>
            <a:custGeom>
              <a:avLst/>
              <a:gdLst/>
              <a:ahLst/>
              <a:cxnLst/>
              <a:rect l="l" t="t" r="r" b="b"/>
              <a:pathLst>
                <a:path w="1012" h="1918" extrusionOk="0">
                  <a:moveTo>
                    <a:pt x="228" y="0"/>
                  </a:moveTo>
                  <a:cubicBezTo>
                    <a:pt x="205" y="0"/>
                    <a:pt x="181" y="5"/>
                    <a:pt x="158" y="14"/>
                  </a:cubicBezTo>
                  <a:cubicBezTo>
                    <a:pt x="50" y="43"/>
                    <a:pt x="1" y="161"/>
                    <a:pt x="40" y="259"/>
                  </a:cubicBezTo>
                  <a:lnTo>
                    <a:pt x="609" y="1790"/>
                  </a:lnTo>
                  <a:cubicBezTo>
                    <a:pt x="639" y="1868"/>
                    <a:pt x="718" y="1918"/>
                    <a:pt x="796" y="1918"/>
                  </a:cubicBezTo>
                  <a:cubicBezTo>
                    <a:pt x="816" y="1918"/>
                    <a:pt x="835" y="1918"/>
                    <a:pt x="864" y="1907"/>
                  </a:cubicBezTo>
                  <a:cubicBezTo>
                    <a:pt x="963" y="1868"/>
                    <a:pt x="1012" y="1761"/>
                    <a:pt x="973" y="1652"/>
                  </a:cubicBezTo>
                  <a:lnTo>
                    <a:pt x="404" y="121"/>
                  </a:lnTo>
                  <a:cubicBezTo>
                    <a:pt x="374" y="46"/>
                    <a:pt x="303" y="0"/>
                    <a:pt x="228"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1" name="Google Shape;2671;p18"/>
            <p:cNvSpPr/>
            <p:nvPr/>
          </p:nvSpPr>
          <p:spPr>
            <a:xfrm>
              <a:off x="5070725" y="1784025"/>
              <a:ext cx="40750" cy="33300"/>
            </a:xfrm>
            <a:custGeom>
              <a:avLst/>
              <a:gdLst/>
              <a:ahLst/>
              <a:cxnLst/>
              <a:rect l="l" t="t" r="r" b="b"/>
              <a:pathLst>
                <a:path w="1630" h="1332" extrusionOk="0">
                  <a:moveTo>
                    <a:pt x="217" y="1"/>
                  </a:moveTo>
                  <a:cubicBezTo>
                    <a:pt x="162" y="1"/>
                    <a:pt x="108" y="25"/>
                    <a:pt x="69" y="75"/>
                  </a:cubicBezTo>
                  <a:cubicBezTo>
                    <a:pt x="0" y="163"/>
                    <a:pt x="20" y="281"/>
                    <a:pt x="98" y="350"/>
                  </a:cubicBezTo>
                  <a:lnTo>
                    <a:pt x="1286" y="1282"/>
                  </a:lnTo>
                  <a:cubicBezTo>
                    <a:pt x="1325" y="1312"/>
                    <a:pt x="1364" y="1331"/>
                    <a:pt x="1404" y="1331"/>
                  </a:cubicBezTo>
                  <a:cubicBezTo>
                    <a:pt x="1463" y="1331"/>
                    <a:pt x="1521" y="1302"/>
                    <a:pt x="1561" y="1253"/>
                  </a:cubicBezTo>
                  <a:cubicBezTo>
                    <a:pt x="1629" y="1164"/>
                    <a:pt x="1609" y="1046"/>
                    <a:pt x="1531" y="978"/>
                  </a:cubicBezTo>
                  <a:lnTo>
                    <a:pt x="344" y="45"/>
                  </a:lnTo>
                  <a:cubicBezTo>
                    <a:pt x="305" y="16"/>
                    <a:pt x="261" y="1"/>
                    <a:pt x="217"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2" name="Google Shape;2672;p18"/>
            <p:cNvSpPr/>
            <p:nvPr/>
          </p:nvSpPr>
          <p:spPr>
            <a:xfrm>
              <a:off x="5018225" y="1779975"/>
              <a:ext cx="35825" cy="35625"/>
            </a:xfrm>
            <a:custGeom>
              <a:avLst/>
              <a:gdLst/>
              <a:ahLst/>
              <a:cxnLst/>
              <a:rect l="l" t="t" r="r" b="b"/>
              <a:pathLst>
                <a:path w="1433" h="1425" extrusionOk="0">
                  <a:moveTo>
                    <a:pt x="1226" y="0"/>
                  </a:moveTo>
                  <a:cubicBezTo>
                    <a:pt x="1174" y="0"/>
                    <a:pt x="1120" y="20"/>
                    <a:pt x="1079" y="61"/>
                  </a:cubicBezTo>
                  <a:lnTo>
                    <a:pt x="69" y="1091"/>
                  </a:lnTo>
                  <a:cubicBezTo>
                    <a:pt x="0" y="1169"/>
                    <a:pt x="0" y="1287"/>
                    <a:pt x="69" y="1365"/>
                  </a:cubicBezTo>
                  <a:cubicBezTo>
                    <a:pt x="108" y="1405"/>
                    <a:pt x="157" y="1424"/>
                    <a:pt x="207" y="1424"/>
                  </a:cubicBezTo>
                  <a:cubicBezTo>
                    <a:pt x="255" y="1424"/>
                    <a:pt x="314" y="1405"/>
                    <a:pt x="353" y="1365"/>
                  </a:cubicBezTo>
                  <a:lnTo>
                    <a:pt x="1364" y="325"/>
                  </a:lnTo>
                  <a:cubicBezTo>
                    <a:pt x="1433" y="257"/>
                    <a:pt x="1433" y="129"/>
                    <a:pt x="1354" y="50"/>
                  </a:cubicBezTo>
                  <a:cubicBezTo>
                    <a:pt x="1321" y="18"/>
                    <a:pt x="1274" y="0"/>
                    <a:pt x="1226"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3" name="Google Shape;2673;p18"/>
            <p:cNvSpPr/>
            <p:nvPr/>
          </p:nvSpPr>
          <p:spPr>
            <a:xfrm>
              <a:off x="4943400" y="1783400"/>
              <a:ext cx="39500" cy="31700"/>
            </a:xfrm>
            <a:custGeom>
              <a:avLst/>
              <a:gdLst/>
              <a:ahLst/>
              <a:cxnLst/>
              <a:rect l="l" t="t" r="r" b="b"/>
              <a:pathLst>
                <a:path w="1580" h="1268" extrusionOk="0">
                  <a:moveTo>
                    <a:pt x="218" y="1"/>
                  </a:moveTo>
                  <a:cubicBezTo>
                    <a:pt x="166" y="1"/>
                    <a:pt x="114" y="20"/>
                    <a:pt x="79" y="61"/>
                  </a:cubicBezTo>
                  <a:cubicBezTo>
                    <a:pt x="0" y="129"/>
                    <a:pt x="0" y="257"/>
                    <a:pt x="79" y="336"/>
                  </a:cubicBezTo>
                  <a:cubicBezTo>
                    <a:pt x="432" y="679"/>
                    <a:pt x="825" y="984"/>
                    <a:pt x="1257" y="1248"/>
                  </a:cubicBezTo>
                  <a:cubicBezTo>
                    <a:pt x="1286" y="1268"/>
                    <a:pt x="1325" y="1268"/>
                    <a:pt x="1355" y="1268"/>
                  </a:cubicBezTo>
                  <a:cubicBezTo>
                    <a:pt x="1423" y="1268"/>
                    <a:pt x="1482" y="1239"/>
                    <a:pt x="1521" y="1180"/>
                  </a:cubicBezTo>
                  <a:cubicBezTo>
                    <a:pt x="1580" y="1091"/>
                    <a:pt x="1551" y="964"/>
                    <a:pt x="1453" y="914"/>
                  </a:cubicBezTo>
                  <a:cubicBezTo>
                    <a:pt x="1050" y="669"/>
                    <a:pt x="687" y="385"/>
                    <a:pt x="354" y="51"/>
                  </a:cubicBezTo>
                  <a:cubicBezTo>
                    <a:pt x="316" y="18"/>
                    <a:pt x="266" y="1"/>
                    <a:pt x="218"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4" name="Google Shape;2674;p18"/>
            <p:cNvSpPr/>
            <p:nvPr/>
          </p:nvSpPr>
          <p:spPr>
            <a:xfrm>
              <a:off x="4890150" y="1785200"/>
              <a:ext cx="38075" cy="30650"/>
            </a:xfrm>
            <a:custGeom>
              <a:avLst/>
              <a:gdLst/>
              <a:ahLst/>
              <a:cxnLst/>
              <a:rect l="l" t="t" r="r" b="b"/>
              <a:pathLst>
                <a:path w="1523" h="1226" extrusionOk="0">
                  <a:moveTo>
                    <a:pt x="1298" y="1"/>
                  </a:moveTo>
                  <a:cubicBezTo>
                    <a:pt x="1257" y="1"/>
                    <a:pt x="1215" y="13"/>
                    <a:pt x="1178" y="38"/>
                  </a:cubicBezTo>
                  <a:lnTo>
                    <a:pt x="99" y="882"/>
                  </a:lnTo>
                  <a:cubicBezTo>
                    <a:pt x="11" y="941"/>
                    <a:pt x="1" y="1069"/>
                    <a:pt x="59" y="1147"/>
                  </a:cubicBezTo>
                  <a:cubicBezTo>
                    <a:pt x="99" y="1196"/>
                    <a:pt x="158" y="1226"/>
                    <a:pt x="216" y="1226"/>
                  </a:cubicBezTo>
                  <a:cubicBezTo>
                    <a:pt x="256" y="1226"/>
                    <a:pt x="305" y="1215"/>
                    <a:pt x="334" y="1186"/>
                  </a:cubicBezTo>
                  <a:lnTo>
                    <a:pt x="1414" y="352"/>
                  </a:lnTo>
                  <a:cubicBezTo>
                    <a:pt x="1502" y="283"/>
                    <a:pt x="1522" y="156"/>
                    <a:pt x="1453" y="77"/>
                  </a:cubicBezTo>
                  <a:cubicBezTo>
                    <a:pt x="1413" y="26"/>
                    <a:pt x="1356" y="1"/>
                    <a:pt x="1298"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5" name="Google Shape;2675;p18"/>
            <p:cNvSpPr/>
            <p:nvPr/>
          </p:nvSpPr>
          <p:spPr>
            <a:xfrm>
              <a:off x="4875925" y="1733575"/>
              <a:ext cx="28725" cy="42775"/>
            </a:xfrm>
            <a:custGeom>
              <a:avLst/>
              <a:gdLst/>
              <a:ahLst/>
              <a:cxnLst/>
              <a:rect l="l" t="t" r="r" b="b"/>
              <a:pathLst>
                <a:path w="1149" h="1711" extrusionOk="0">
                  <a:moveTo>
                    <a:pt x="221" y="1"/>
                  </a:moveTo>
                  <a:cubicBezTo>
                    <a:pt x="200" y="1"/>
                    <a:pt x="178" y="5"/>
                    <a:pt x="157" y="13"/>
                  </a:cubicBezTo>
                  <a:cubicBezTo>
                    <a:pt x="50" y="52"/>
                    <a:pt x="0" y="160"/>
                    <a:pt x="40" y="258"/>
                  </a:cubicBezTo>
                  <a:cubicBezTo>
                    <a:pt x="216" y="749"/>
                    <a:pt x="462" y="1210"/>
                    <a:pt x="776" y="1632"/>
                  </a:cubicBezTo>
                  <a:cubicBezTo>
                    <a:pt x="815" y="1681"/>
                    <a:pt x="874" y="1710"/>
                    <a:pt x="933" y="1710"/>
                  </a:cubicBezTo>
                  <a:cubicBezTo>
                    <a:pt x="972" y="1710"/>
                    <a:pt x="1012" y="1701"/>
                    <a:pt x="1041" y="1671"/>
                  </a:cubicBezTo>
                  <a:cubicBezTo>
                    <a:pt x="1129" y="1612"/>
                    <a:pt x="1149" y="1485"/>
                    <a:pt x="1090" y="1396"/>
                  </a:cubicBezTo>
                  <a:cubicBezTo>
                    <a:pt x="796" y="1014"/>
                    <a:pt x="570" y="582"/>
                    <a:pt x="403" y="131"/>
                  </a:cubicBezTo>
                  <a:cubicBezTo>
                    <a:pt x="372" y="54"/>
                    <a:pt x="299" y="1"/>
                    <a:pt x="221"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6" name="Google Shape;2676;p18"/>
            <p:cNvSpPr/>
            <p:nvPr/>
          </p:nvSpPr>
          <p:spPr>
            <a:xfrm>
              <a:off x="4880350" y="1658400"/>
              <a:ext cx="36575" cy="32575"/>
            </a:xfrm>
            <a:custGeom>
              <a:avLst/>
              <a:gdLst/>
              <a:ahLst/>
              <a:cxnLst/>
              <a:rect l="l" t="t" r="r" b="b"/>
              <a:pathLst>
                <a:path w="1463" h="1303" extrusionOk="0">
                  <a:moveTo>
                    <a:pt x="1242" y="0"/>
                  </a:moveTo>
                  <a:cubicBezTo>
                    <a:pt x="1198" y="0"/>
                    <a:pt x="1154" y="15"/>
                    <a:pt x="1119" y="46"/>
                  </a:cubicBezTo>
                  <a:lnTo>
                    <a:pt x="89" y="959"/>
                  </a:lnTo>
                  <a:cubicBezTo>
                    <a:pt x="10" y="1038"/>
                    <a:pt x="0" y="1155"/>
                    <a:pt x="69" y="1234"/>
                  </a:cubicBezTo>
                  <a:cubicBezTo>
                    <a:pt x="108" y="1283"/>
                    <a:pt x="157" y="1302"/>
                    <a:pt x="216" y="1302"/>
                  </a:cubicBezTo>
                  <a:cubicBezTo>
                    <a:pt x="265" y="1302"/>
                    <a:pt x="305" y="1283"/>
                    <a:pt x="344" y="1254"/>
                  </a:cubicBezTo>
                  <a:lnTo>
                    <a:pt x="1374" y="341"/>
                  </a:lnTo>
                  <a:cubicBezTo>
                    <a:pt x="1452" y="272"/>
                    <a:pt x="1463" y="144"/>
                    <a:pt x="1394" y="66"/>
                  </a:cubicBezTo>
                  <a:cubicBezTo>
                    <a:pt x="1350" y="23"/>
                    <a:pt x="1295" y="0"/>
                    <a:pt x="1242"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7" name="Google Shape;2677;p18"/>
            <p:cNvSpPr/>
            <p:nvPr/>
          </p:nvSpPr>
          <p:spPr>
            <a:xfrm>
              <a:off x="4880100" y="1605425"/>
              <a:ext cx="32150" cy="33800"/>
            </a:xfrm>
            <a:custGeom>
              <a:avLst/>
              <a:gdLst/>
              <a:ahLst/>
              <a:cxnLst/>
              <a:rect l="l" t="t" r="r" b="b"/>
              <a:pathLst>
                <a:path w="1286" h="1352" extrusionOk="0">
                  <a:moveTo>
                    <a:pt x="1074" y="1"/>
                  </a:moveTo>
                  <a:cubicBezTo>
                    <a:pt x="1030" y="1"/>
                    <a:pt x="986" y="16"/>
                    <a:pt x="952" y="46"/>
                  </a:cubicBezTo>
                  <a:cubicBezTo>
                    <a:pt x="589" y="331"/>
                    <a:pt x="295" y="674"/>
                    <a:pt x="60" y="1057"/>
                  </a:cubicBezTo>
                  <a:cubicBezTo>
                    <a:pt x="1" y="1145"/>
                    <a:pt x="30" y="1273"/>
                    <a:pt x="118" y="1321"/>
                  </a:cubicBezTo>
                  <a:cubicBezTo>
                    <a:pt x="158" y="1341"/>
                    <a:pt x="187" y="1351"/>
                    <a:pt x="226" y="1351"/>
                  </a:cubicBezTo>
                  <a:cubicBezTo>
                    <a:pt x="285" y="1351"/>
                    <a:pt x="354" y="1321"/>
                    <a:pt x="393" y="1262"/>
                  </a:cubicBezTo>
                  <a:cubicBezTo>
                    <a:pt x="599" y="909"/>
                    <a:pt x="874" y="605"/>
                    <a:pt x="1198" y="350"/>
                  </a:cubicBezTo>
                  <a:cubicBezTo>
                    <a:pt x="1276" y="281"/>
                    <a:pt x="1286" y="154"/>
                    <a:pt x="1227" y="75"/>
                  </a:cubicBezTo>
                  <a:cubicBezTo>
                    <a:pt x="1188" y="25"/>
                    <a:pt x="1131" y="1"/>
                    <a:pt x="1074"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8" name="Google Shape;2678;p18"/>
            <p:cNvSpPr/>
            <p:nvPr/>
          </p:nvSpPr>
          <p:spPr>
            <a:xfrm>
              <a:off x="4886975" y="1524350"/>
              <a:ext cx="11800" cy="54750"/>
            </a:xfrm>
            <a:custGeom>
              <a:avLst/>
              <a:gdLst/>
              <a:ahLst/>
              <a:cxnLst/>
              <a:rect l="l" t="t" r="r" b="b"/>
              <a:pathLst>
                <a:path w="472" h="2190" extrusionOk="0">
                  <a:moveTo>
                    <a:pt x="245" y="1"/>
                  </a:moveTo>
                  <a:cubicBezTo>
                    <a:pt x="238" y="1"/>
                    <a:pt x="232" y="1"/>
                    <a:pt x="226" y="2"/>
                  </a:cubicBezTo>
                  <a:cubicBezTo>
                    <a:pt x="118" y="2"/>
                    <a:pt x="40" y="100"/>
                    <a:pt x="49" y="207"/>
                  </a:cubicBezTo>
                  <a:cubicBezTo>
                    <a:pt x="88" y="796"/>
                    <a:pt x="69" y="1395"/>
                    <a:pt x="10" y="1974"/>
                  </a:cubicBezTo>
                  <a:cubicBezTo>
                    <a:pt x="0" y="2082"/>
                    <a:pt x="79" y="2180"/>
                    <a:pt x="186" y="2189"/>
                  </a:cubicBezTo>
                  <a:lnTo>
                    <a:pt x="206" y="2189"/>
                  </a:lnTo>
                  <a:cubicBezTo>
                    <a:pt x="304" y="2189"/>
                    <a:pt x="383" y="2121"/>
                    <a:pt x="402" y="2023"/>
                  </a:cubicBezTo>
                  <a:cubicBezTo>
                    <a:pt x="461" y="1415"/>
                    <a:pt x="471" y="787"/>
                    <a:pt x="432" y="178"/>
                  </a:cubicBezTo>
                  <a:cubicBezTo>
                    <a:pt x="423" y="76"/>
                    <a:pt x="344" y="1"/>
                    <a:pt x="245"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9" name="Google Shape;2679;p18"/>
            <p:cNvSpPr/>
            <p:nvPr/>
          </p:nvSpPr>
          <p:spPr>
            <a:xfrm>
              <a:off x="4875925" y="1441000"/>
              <a:ext cx="40500" cy="39250"/>
            </a:xfrm>
            <a:custGeom>
              <a:avLst/>
              <a:gdLst/>
              <a:ahLst/>
              <a:cxnLst/>
              <a:rect l="l" t="t" r="r" b="b"/>
              <a:pathLst>
                <a:path w="1620" h="1570" extrusionOk="0">
                  <a:moveTo>
                    <a:pt x="1399" y="0"/>
                  </a:moveTo>
                  <a:cubicBezTo>
                    <a:pt x="1333" y="0"/>
                    <a:pt x="1267" y="37"/>
                    <a:pt x="1227" y="97"/>
                  </a:cubicBezTo>
                  <a:cubicBezTo>
                    <a:pt x="972" y="558"/>
                    <a:pt x="589" y="941"/>
                    <a:pt x="118" y="1216"/>
                  </a:cubicBezTo>
                  <a:cubicBezTo>
                    <a:pt x="30" y="1265"/>
                    <a:pt x="0" y="1382"/>
                    <a:pt x="50" y="1480"/>
                  </a:cubicBezTo>
                  <a:cubicBezTo>
                    <a:pt x="89" y="1539"/>
                    <a:pt x="157" y="1569"/>
                    <a:pt x="216" y="1569"/>
                  </a:cubicBezTo>
                  <a:cubicBezTo>
                    <a:pt x="256" y="1569"/>
                    <a:pt x="285" y="1569"/>
                    <a:pt x="314" y="1550"/>
                  </a:cubicBezTo>
                  <a:cubicBezTo>
                    <a:pt x="844" y="1245"/>
                    <a:pt x="1276" y="804"/>
                    <a:pt x="1571" y="293"/>
                  </a:cubicBezTo>
                  <a:cubicBezTo>
                    <a:pt x="1620" y="195"/>
                    <a:pt x="1590" y="78"/>
                    <a:pt x="1492" y="28"/>
                  </a:cubicBezTo>
                  <a:cubicBezTo>
                    <a:pt x="1463" y="9"/>
                    <a:pt x="1431" y="0"/>
                    <a:pt x="1399"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0" name="Google Shape;2680;p18"/>
            <p:cNvSpPr/>
            <p:nvPr/>
          </p:nvSpPr>
          <p:spPr>
            <a:xfrm>
              <a:off x="4878375" y="1385175"/>
              <a:ext cx="39050" cy="34450"/>
            </a:xfrm>
            <a:custGeom>
              <a:avLst/>
              <a:gdLst/>
              <a:ahLst/>
              <a:cxnLst/>
              <a:rect l="l" t="t" r="r" b="b"/>
              <a:pathLst>
                <a:path w="1562" h="1378" extrusionOk="0">
                  <a:moveTo>
                    <a:pt x="1337" y="0"/>
                  </a:moveTo>
                  <a:cubicBezTo>
                    <a:pt x="1300" y="0"/>
                    <a:pt x="1261" y="11"/>
                    <a:pt x="1228" y="34"/>
                  </a:cubicBezTo>
                  <a:cubicBezTo>
                    <a:pt x="864" y="289"/>
                    <a:pt x="530" y="573"/>
                    <a:pt x="227" y="887"/>
                  </a:cubicBezTo>
                  <a:cubicBezTo>
                    <a:pt x="138" y="887"/>
                    <a:pt x="59" y="946"/>
                    <a:pt x="40" y="1035"/>
                  </a:cubicBezTo>
                  <a:lnTo>
                    <a:pt x="20" y="1142"/>
                  </a:lnTo>
                  <a:cubicBezTo>
                    <a:pt x="1" y="1231"/>
                    <a:pt x="40" y="1310"/>
                    <a:pt x="118" y="1358"/>
                  </a:cubicBezTo>
                  <a:cubicBezTo>
                    <a:pt x="148" y="1369"/>
                    <a:pt x="177" y="1378"/>
                    <a:pt x="207" y="1378"/>
                  </a:cubicBezTo>
                  <a:cubicBezTo>
                    <a:pt x="266" y="1378"/>
                    <a:pt x="315" y="1358"/>
                    <a:pt x="354" y="1310"/>
                  </a:cubicBezTo>
                  <a:cubicBezTo>
                    <a:pt x="678" y="956"/>
                    <a:pt x="1051" y="632"/>
                    <a:pt x="1443" y="348"/>
                  </a:cubicBezTo>
                  <a:cubicBezTo>
                    <a:pt x="1531" y="289"/>
                    <a:pt x="1561" y="171"/>
                    <a:pt x="1492" y="83"/>
                  </a:cubicBezTo>
                  <a:cubicBezTo>
                    <a:pt x="1456" y="29"/>
                    <a:pt x="1397" y="0"/>
                    <a:pt x="1337"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1" name="Google Shape;2681;p18"/>
            <p:cNvSpPr/>
            <p:nvPr/>
          </p:nvSpPr>
          <p:spPr>
            <a:xfrm>
              <a:off x="5020675" y="1313875"/>
              <a:ext cx="42700" cy="33625"/>
            </a:xfrm>
            <a:custGeom>
              <a:avLst/>
              <a:gdLst/>
              <a:ahLst/>
              <a:cxnLst/>
              <a:rect l="l" t="t" r="r" b="b"/>
              <a:pathLst>
                <a:path w="1708" h="1345" extrusionOk="0">
                  <a:moveTo>
                    <a:pt x="213" y="1"/>
                  </a:moveTo>
                  <a:cubicBezTo>
                    <a:pt x="162" y="1"/>
                    <a:pt x="113" y="21"/>
                    <a:pt x="79" y="60"/>
                  </a:cubicBezTo>
                  <a:cubicBezTo>
                    <a:pt x="0" y="138"/>
                    <a:pt x="0" y="256"/>
                    <a:pt x="79" y="335"/>
                  </a:cubicBezTo>
                  <a:cubicBezTo>
                    <a:pt x="471" y="717"/>
                    <a:pt x="913" y="1051"/>
                    <a:pt x="1394" y="1316"/>
                  </a:cubicBezTo>
                  <a:cubicBezTo>
                    <a:pt x="1423" y="1335"/>
                    <a:pt x="1453" y="1345"/>
                    <a:pt x="1482" y="1345"/>
                  </a:cubicBezTo>
                  <a:cubicBezTo>
                    <a:pt x="1551" y="1345"/>
                    <a:pt x="1620" y="1306"/>
                    <a:pt x="1659" y="1247"/>
                  </a:cubicBezTo>
                  <a:cubicBezTo>
                    <a:pt x="1708" y="1149"/>
                    <a:pt x="1679" y="1031"/>
                    <a:pt x="1580" y="982"/>
                  </a:cubicBezTo>
                  <a:cubicBezTo>
                    <a:pt x="1129" y="727"/>
                    <a:pt x="717" y="413"/>
                    <a:pt x="353" y="60"/>
                  </a:cubicBezTo>
                  <a:cubicBezTo>
                    <a:pt x="314" y="21"/>
                    <a:pt x="263" y="1"/>
                    <a:pt x="213"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2" name="Google Shape;2682;p18"/>
            <p:cNvSpPr/>
            <p:nvPr/>
          </p:nvSpPr>
          <p:spPr>
            <a:xfrm>
              <a:off x="4961550" y="1350500"/>
              <a:ext cx="20375" cy="43875"/>
            </a:xfrm>
            <a:custGeom>
              <a:avLst/>
              <a:gdLst/>
              <a:ahLst/>
              <a:cxnLst/>
              <a:rect l="l" t="t" r="r" b="b"/>
              <a:pathLst>
                <a:path w="815" h="1755" extrusionOk="0">
                  <a:moveTo>
                    <a:pt x="214" y="0"/>
                  </a:moveTo>
                  <a:cubicBezTo>
                    <a:pt x="195" y="0"/>
                    <a:pt x="176" y="3"/>
                    <a:pt x="158" y="8"/>
                  </a:cubicBezTo>
                  <a:cubicBezTo>
                    <a:pt x="59" y="37"/>
                    <a:pt x="1" y="145"/>
                    <a:pt x="30" y="243"/>
                  </a:cubicBezTo>
                  <a:lnTo>
                    <a:pt x="413" y="1617"/>
                  </a:lnTo>
                  <a:cubicBezTo>
                    <a:pt x="442" y="1705"/>
                    <a:pt x="520" y="1755"/>
                    <a:pt x="599" y="1755"/>
                  </a:cubicBezTo>
                  <a:cubicBezTo>
                    <a:pt x="618" y="1755"/>
                    <a:pt x="638" y="1755"/>
                    <a:pt x="658" y="1744"/>
                  </a:cubicBezTo>
                  <a:cubicBezTo>
                    <a:pt x="756" y="1715"/>
                    <a:pt x="815" y="1617"/>
                    <a:pt x="786" y="1509"/>
                  </a:cubicBezTo>
                  <a:lnTo>
                    <a:pt x="403" y="145"/>
                  </a:lnTo>
                  <a:cubicBezTo>
                    <a:pt x="379" y="56"/>
                    <a:pt x="301" y="0"/>
                    <a:pt x="214"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3" name="Google Shape;2683;p18"/>
            <p:cNvSpPr/>
            <p:nvPr/>
          </p:nvSpPr>
          <p:spPr>
            <a:xfrm>
              <a:off x="4935300" y="1405650"/>
              <a:ext cx="33625" cy="40725"/>
            </a:xfrm>
            <a:custGeom>
              <a:avLst/>
              <a:gdLst/>
              <a:ahLst/>
              <a:cxnLst/>
              <a:rect l="l" t="t" r="r" b="b"/>
              <a:pathLst>
                <a:path w="1345" h="1629" extrusionOk="0">
                  <a:moveTo>
                    <a:pt x="220" y="0"/>
                  </a:moveTo>
                  <a:cubicBezTo>
                    <a:pt x="193" y="0"/>
                    <a:pt x="164" y="6"/>
                    <a:pt x="138" y="20"/>
                  </a:cubicBezTo>
                  <a:cubicBezTo>
                    <a:pt x="39" y="59"/>
                    <a:pt x="0" y="177"/>
                    <a:pt x="50" y="275"/>
                  </a:cubicBezTo>
                  <a:cubicBezTo>
                    <a:pt x="266" y="755"/>
                    <a:pt x="599" y="1207"/>
                    <a:pt x="1001" y="1580"/>
                  </a:cubicBezTo>
                  <a:cubicBezTo>
                    <a:pt x="1031" y="1609"/>
                    <a:pt x="1080" y="1629"/>
                    <a:pt x="1129" y="1629"/>
                  </a:cubicBezTo>
                  <a:cubicBezTo>
                    <a:pt x="1178" y="1629"/>
                    <a:pt x="1237" y="1609"/>
                    <a:pt x="1266" y="1560"/>
                  </a:cubicBezTo>
                  <a:cubicBezTo>
                    <a:pt x="1345" y="1481"/>
                    <a:pt x="1335" y="1364"/>
                    <a:pt x="1256" y="1285"/>
                  </a:cubicBezTo>
                  <a:cubicBezTo>
                    <a:pt x="894" y="962"/>
                    <a:pt x="599" y="550"/>
                    <a:pt x="403" y="108"/>
                  </a:cubicBezTo>
                  <a:cubicBezTo>
                    <a:pt x="367" y="44"/>
                    <a:pt x="295" y="0"/>
                    <a:pt x="220"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4" name="Google Shape;2684;p18"/>
            <p:cNvSpPr/>
            <p:nvPr/>
          </p:nvSpPr>
          <p:spPr>
            <a:xfrm>
              <a:off x="5006700" y="1364425"/>
              <a:ext cx="47850" cy="26525"/>
            </a:xfrm>
            <a:custGeom>
              <a:avLst/>
              <a:gdLst/>
              <a:ahLst/>
              <a:cxnLst/>
              <a:rect l="l" t="t" r="r" b="b"/>
              <a:pathLst>
                <a:path w="1914" h="1061" extrusionOk="0">
                  <a:moveTo>
                    <a:pt x="1691" y="1"/>
                  </a:moveTo>
                  <a:cubicBezTo>
                    <a:pt x="1664" y="1"/>
                    <a:pt x="1636" y="7"/>
                    <a:pt x="1610" y="20"/>
                  </a:cubicBezTo>
                  <a:lnTo>
                    <a:pt x="138" y="687"/>
                  </a:lnTo>
                  <a:cubicBezTo>
                    <a:pt x="49" y="736"/>
                    <a:pt x="0" y="844"/>
                    <a:pt x="49" y="942"/>
                  </a:cubicBezTo>
                  <a:cubicBezTo>
                    <a:pt x="79" y="1021"/>
                    <a:pt x="147" y="1060"/>
                    <a:pt x="226" y="1060"/>
                  </a:cubicBezTo>
                  <a:cubicBezTo>
                    <a:pt x="245" y="1060"/>
                    <a:pt x="275" y="1050"/>
                    <a:pt x="304" y="1041"/>
                  </a:cubicBezTo>
                  <a:lnTo>
                    <a:pt x="1767" y="373"/>
                  </a:lnTo>
                  <a:cubicBezTo>
                    <a:pt x="1865" y="324"/>
                    <a:pt x="1913" y="216"/>
                    <a:pt x="1865" y="118"/>
                  </a:cubicBezTo>
                  <a:cubicBezTo>
                    <a:pt x="1836" y="46"/>
                    <a:pt x="1765" y="1"/>
                    <a:pt x="1691"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5" name="Google Shape;2685;p18"/>
            <p:cNvSpPr/>
            <p:nvPr/>
          </p:nvSpPr>
          <p:spPr>
            <a:xfrm>
              <a:off x="5001775" y="1417275"/>
              <a:ext cx="39775" cy="35725"/>
            </a:xfrm>
            <a:custGeom>
              <a:avLst/>
              <a:gdLst/>
              <a:ahLst/>
              <a:cxnLst/>
              <a:rect l="l" t="t" r="r" b="b"/>
              <a:pathLst>
                <a:path w="1591" h="1429" extrusionOk="0">
                  <a:moveTo>
                    <a:pt x="217" y="1"/>
                  </a:moveTo>
                  <a:cubicBezTo>
                    <a:pt x="171" y="1"/>
                    <a:pt x="126" y="18"/>
                    <a:pt x="89" y="55"/>
                  </a:cubicBezTo>
                  <a:cubicBezTo>
                    <a:pt x="1" y="124"/>
                    <a:pt x="1" y="242"/>
                    <a:pt x="69" y="329"/>
                  </a:cubicBezTo>
                  <a:cubicBezTo>
                    <a:pt x="423" y="722"/>
                    <a:pt x="815" y="1075"/>
                    <a:pt x="1257" y="1389"/>
                  </a:cubicBezTo>
                  <a:cubicBezTo>
                    <a:pt x="1286" y="1419"/>
                    <a:pt x="1325" y="1429"/>
                    <a:pt x="1365" y="1429"/>
                  </a:cubicBezTo>
                  <a:cubicBezTo>
                    <a:pt x="1423" y="1429"/>
                    <a:pt x="1482" y="1399"/>
                    <a:pt x="1522" y="1341"/>
                  </a:cubicBezTo>
                  <a:cubicBezTo>
                    <a:pt x="1591" y="1262"/>
                    <a:pt x="1571" y="1134"/>
                    <a:pt x="1482" y="1075"/>
                  </a:cubicBezTo>
                  <a:cubicBezTo>
                    <a:pt x="1070" y="781"/>
                    <a:pt x="688" y="438"/>
                    <a:pt x="364" y="65"/>
                  </a:cubicBezTo>
                  <a:cubicBezTo>
                    <a:pt x="322" y="23"/>
                    <a:pt x="269" y="1"/>
                    <a:pt x="217"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6" name="Google Shape;2686;p18"/>
            <p:cNvSpPr/>
            <p:nvPr/>
          </p:nvSpPr>
          <p:spPr>
            <a:xfrm>
              <a:off x="4973825" y="1467325"/>
              <a:ext cx="38775" cy="34025"/>
            </a:xfrm>
            <a:custGeom>
              <a:avLst/>
              <a:gdLst/>
              <a:ahLst/>
              <a:cxnLst/>
              <a:rect l="l" t="t" r="r" b="b"/>
              <a:pathLst>
                <a:path w="1551" h="1361" extrusionOk="0">
                  <a:moveTo>
                    <a:pt x="1332" y="1"/>
                  </a:moveTo>
                  <a:cubicBezTo>
                    <a:pt x="1286" y="1"/>
                    <a:pt x="1239" y="18"/>
                    <a:pt x="1197" y="55"/>
                  </a:cubicBezTo>
                  <a:lnTo>
                    <a:pt x="88" y="1026"/>
                  </a:lnTo>
                  <a:cubicBezTo>
                    <a:pt x="10" y="1095"/>
                    <a:pt x="0" y="1213"/>
                    <a:pt x="69" y="1301"/>
                  </a:cubicBezTo>
                  <a:cubicBezTo>
                    <a:pt x="108" y="1340"/>
                    <a:pt x="157" y="1360"/>
                    <a:pt x="216" y="1360"/>
                  </a:cubicBezTo>
                  <a:cubicBezTo>
                    <a:pt x="265" y="1360"/>
                    <a:pt x="304" y="1350"/>
                    <a:pt x="343" y="1321"/>
                  </a:cubicBezTo>
                  <a:lnTo>
                    <a:pt x="1453" y="340"/>
                  </a:lnTo>
                  <a:cubicBezTo>
                    <a:pt x="1541" y="270"/>
                    <a:pt x="1551" y="153"/>
                    <a:pt x="1472" y="65"/>
                  </a:cubicBezTo>
                  <a:cubicBezTo>
                    <a:pt x="1435" y="23"/>
                    <a:pt x="1385" y="1"/>
                    <a:pt x="1332"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7" name="Google Shape;2687;p18"/>
            <p:cNvSpPr/>
            <p:nvPr/>
          </p:nvSpPr>
          <p:spPr>
            <a:xfrm>
              <a:off x="4917875" y="1478400"/>
              <a:ext cx="33900" cy="48950"/>
            </a:xfrm>
            <a:custGeom>
              <a:avLst/>
              <a:gdLst/>
              <a:ahLst/>
              <a:cxnLst/>
              <a:rect l="l" t="t" r="r" b="b"/>
              <a:pathLst>
                <a:path w="1356" h="1958" extrusionOk="0">
                  <a:moveTo>
                    <a:pt x="218" y="0"/>
                  </a:moveTo>
                  <a:cubicBezTo>
                    <a:pt x="185" y="0"/>
                    <a:pt x="151" y="8"/>
                    <a:pt x="119" y="24"/>
                  </a:cubicBezTo>
                  <a:cubicBezTo>
                    <a:pt x="30" y="83"/>
                    <a:pt x="1" y="200"/>
                    <a:pt x="50" y="289"/>
                  </a:cubicBezTo>
                  <a:lnTo>
                    <a:pt x="963" y="1859"/>
                  </a:lnTo>
                  <a:cubicBezTo>
                    <a:pt x="1002" y="1918"/>
                    <a:pt x="1061" y="1957"/>
                    <a:pt x="1129" y="1957"/>
                  </a:cubicBezTo>
                  <a:cubicBezTo>
                    <a:pt x="1159" y="1957"/>
                    <a:pt x="1198" y="1947"/>
                    <a:pt x="1227" y="1927"/>
                  </a:cubicBezTo>
                  <a:cubicBezTo>
                    <a:pt x="1316" y="1879"/>
                    <a:pt x="1355" y="1761"/>
                    <a:pt x="1296" y="1663"/>
                  </a:cubicBezTo>
                  <a:lnTo>
                    <a:pt x="383" y="93"/>
                  </a:lnTo>
                  <a:cubicBezTo>
                    <a:pt x="350" y="33"/>
                    <a:pt x="286" y="0"/>
                    <a:pt x="218"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8" name="Google Shape;2688;p18"/>
            <p:cNvSpPr/>
            <p:nvPr/>
          </p:nvSpPr>
          <p:spPr>
            <a:xfrm>
              <a:off x="5030475" y="1489525"/>
              <a:ext cx="31925" cy="43700"/>
            </a:xfrm>
            <a:custGeom>
              <a:avLst/>
              <a:gdLst/>
              <a:ahLst/>
              <a:cxnLst/>
              <a:rect l="l" t="t" r="r" b="b"/>
              <a:pathLst>
                <a:path w="1277" h="1748" extrusionOk="0">
                  <a:moveTo>
                    <a:pt x="227" y="0"/>
                  </a:moveTo>
                  <a:cubicBezTo>
                    <a:pt x="193" y="0"/>
                    <a:pt x="159" y="10"/>
                    <a:pt x="129" y="30"/>
                  </a:cubicBezTo>
                  <a:cubicBezTo>
                    <a:pt x="31" y="89"/>
                    <a:pt x="1" y="207"/>
                    <a:pt x="60" y="295"/>
                  </a:cubicBezTo>
                  <a:lnTo>
                    <a:pt x="884" y="1659"/>
                  </a:lnTo>
                  <a:cubicBezTo>
                    <a:pt x="923" y="1718"/>
                    <a:pt x="982" y="1748"/>
                    <a:pt x="1051" y="1748"/>
                  </a:cubicBezTo>
                  <a:cubicBezTo>
                    <a:pt x="1090" y="1748"/>
                    <a:pt x="1119" y="1738"/>
                    <a:pt x="1149" y="1718"/>
                  </a:cubicBezTo>
                  <a:cubicBezTo>
                    <a:pt x="1247" y="1659"/>
                    <a:pt x="1276" y="1541"/>
                    <a:pt x="1218" y="1453"/>
                  </a:cubicBezTo>
                  <a:lnTo>
                    <a:pt x="393" y="99"/>
                  </a:lnTo>
                  <a:cubicBezTo>
                    <a:pt x="355" y="35"/>
                    <a:pt x="291" y="0"/>
                    <a:pt x="227"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9" name="Google Shape;2689;p18"/>
            <p:cNvSpPr/>
            <p:nvPr/>
          </p:nvSpPr>
          <p:spPr>
            <a:xfrm>
              <a:off x="4977975" y="1529425"/>
              <a:ext cx="40025" cy="52125"/>
            </a:xfrm>
            <a:custGeom>
              <a:avLst/>
              <a:gdLst/>
              <a:ahLst/>
              <a:cxnLst/>
              <a:rect l="l" t="t" r="r" b="b"/>
              <a:pathLst>
                <a:path w="1601" h="2085" extrusionOk="0">
                  <a:moveTo>
                    <a:pt x="1380" y="0"/>
                  </a:moveTo>
                  <a:cubicBezTo>
                    <a:pt x="1314" y="0"/>
                    <a:pt x="1248" y="33"/>
                    <a:pt x="1208" y="93"/>
                  </a:cubicBezTo>
                  <a:cubicBezTo>
                    <a:pt x="874" y="682"/>
                    <a:pt x="491" y="1241"/>
                    <a:pt x="70" y="1771"/>
                  </a:cubicBezTo>
                  <a:cubicBezTo>
                    <a:pt x="1" y="1859"/>
                    <a:pt x="20" y="1977"/>
                    <a:pt x="99" y="2045"/>
                  </a:cubicBezTo>
                  <a:cubicBezTo>
                    <a:pt x="138" y="2075"/>
                    <a:pt x="177" y="2085"/>
                    <a:pt x="227" y="2085"/>
                  </a:cubicBezTo>
                  <a:cubicBezTo>
                    <a:pt x="275" y="2085"/>
                    <a:pt x="334" y="2065"/>
                    <a:pt x="374" y="2016"/>
                  </a:cubicBezTo>
                  <a:cubicBezTo>
                    <a:pt x="805" y="1467"/>
                    <a:pt x="1208" y="887"/>
                    <a:pt x="1551" y="289"/>
                  </a:cubicBezTo>
                  <a:cubicBezTo>
                    <a:pt x="1601" y="200"/>
                    <a:pt x="1571" y="83"/>
                    <a:pt x="1473" y="24"/>
                  </a:cubicBezTo>
                  <a:cubicBezTo>
                    <a:pt x="1444" y="8"/>
                    <a:pt x="1412" y="0"/>
                    <a:pt x="1380"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0" name="Google Shape;2690;p18"/>
            <p:cNvSpPr/>
            <p:nvPr/>
          </p:nvSpPr>
          <p:spPr>
            <a:xfrm>
              <a:off x="4925250" y="1559325"/>
              <a:ext cx="30925" cy="54125"/>
            </a:xfrm>
            <a:custGeom>
              <a:avLst/>
              <a:gdLst/>
              <a:ahLst/>
              <a:cxnLst/>
              <a:rect l="l" t="t" r="r" b="b"/>
              <a:pathLst>
                <a:path w="1237" h="2165" extrusionOk="0">
                  <a:moveTo>
                    <a:pt x="216" y="1"/>
                  </a:moveTo>
                  <a:cubicBezTo>
                    <a:pt x="190" y="1"/>
                    <a:pt x="163" y="5"/>
                    <a:pt x="138" y="16"/>
                  </a:cubicBezTo>
                  <a:cubicBezTo>
                    <a:pt x="40" y="64"/>
                    <a:pt x="0" y="173"/>
                    <a:pt x="40" y="271"/>
                  </a:cubicBezTo>
                  <a:lnTo>
                    <a:pt x="834" y="2047"/>
                  </a:lnTo>
                  <a:cubicBezTo>
                    <a:pt x="864" y="2116"/>
                    <a:pt x="942" y="2164"/>
                    <a:pt x="1011" y="2164"/>
                  </a:cubicBezTo>
                  <a:cubicBezTo>
                    <a:pt x="1040" y="2164"/>
                    <a:pt x="1069" y="2155"/>
                    <a:pt x="1089" y="2145"/>
                  </a:cubicBezTo>
                  <a:cubicBezTo>
                    <a:pt x="1187" y="2105"/>
                    <a:pt x="1237" y="1988"/>
                    <a:pt x="1187" y="1890"/>
                  </a:cubicBezTo>
                  <a:lnTo>
                    <a:pt x="393" y="114"/>
                  </a:lnTo>
                  <a:cubicBezTo>
                    <a:pt x="364" y="41"/>
                    <a:pt x="291" y="1"/>
                    <a:pt x="216"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1" name="Google Shape;2691;p18"/>
            <p:cNvSpPr/>
            <p:nvPr/>
          </p:nvSpPr>
          <p:spPr>
            <a:xfrm>
              <a:off x="5011350" y="1577675"/>
              <a:ext cx="46400" cy="18850"/>
            </a:xfrm>
            <a:custGeom>
              <a:avLst/>
              <a:gdLst/>
              <a:ahLst/>
              <a:cxnLst/>
              <a:rect l="l" t="t" r="r" b="b"/>
              <a:pathLst>
                <a:path w="1856" h="754" extrusionOk="0">
                  <a:moveTo>
                    <a:pt x="1646" y="0"/>
                  </a:moveTo>
                  <a:cubicBezTo>
                    <a:pt x="1628" y="0"/>
                    <a:pt x="1609" y="3"/>
                    <a:pt x="1590" y="8"/>
                  </a:cubicBezTo>
                  <a:lnTo>
                    <a:pt x="167" y="370"/>
                  </a:lnTo>
                  <a:cubicBezTo>
                    <a:pt x="59" y="400"/>
                    <a:pt x="0" y="508"/>
                    <a:pt x="20" y="606"/>
                  </a:cubicBezTo>
                  <a:cubicBezTo>
                    <a:pt x="50" y="695"/>
                    <a:pt x="128" y="754"/>
                    <a:pt x="216" y="754"/>
                  </a:cubicBezTo>
                  <a:cubicBezTo>
                    <a:pt x="226" y="754"/>
                    <a:pt x="246" y="754"/>
                    <a:pt x="266" y="743"/>
                  </a:cubicBezTo>
                  <a:lnTo>
                    <a:pt x="1688" y="381"/>
                  </a:lnTo>
                  <a:cubicBezTo>
                    <a:pt x="1796" y="351"/>
                    <a:pt x="1855" y="243"/>
                    <a:pt x="1836" y="145"/>
                  </a:cubicBezTo>
                  <a:cubicBezTo>
                    <a:pt x="1811" y="56"/>
                    <a:pt x="1734" y="0"/>
                    <a:pt x="1646"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2" name="Google Shape;2692;p18"/>
            <p:cNvSpPr/>
            <p:nvPr/>
          </p:nvSpPr>
          <p:spPr>
            <a:xfrm>
              <a:off x="4947550" y="1631075"/>
              <a:ext cx="43700" cy="35850"/>
            </a:xfrm>
            <a:custGeom>
              <a:avLst/>
              <a:gdLst/>
              <a:ahLst/>
              <a:cxnLst/>
              <a:rect l="l" t="t" r="r" b="b"/>
              <a:pathLst>
                <a:path w="1748" h="1434" extrusionOk="0">
                  <a:moveTo>
                    <a:pt x="1536" y="1"/>
                  </a:moveTo>
                  <a:cubicBezTo>
                    <a:pt x="1485" y="1"/>
                    <a:pt x="1434" y="20"/>
                    <a:pt x="1394" y="60"/>
                  </a:cubicBezTo>
                  <a:cubicBezTo>
                    <a:pt x="1012" y="433"/>
                    <a:pt x="580" y="776"/>
                    <a:pt x="119" y="1080"/>
                  </a:cubicBezTo>
                  <a:cubicBezTo>
                    <a:pt x="20" y="1139"/>
                    <a:pt x="1" y="1257"/>
                    <a:pt x="60" y="1346"/>
                  </a:cubicBezTo>
                  <a:cubicBezTo>
                    <a:pt x="90" y="1405"/>
                    <a:pt x="158" y="1434"/>
                    <a:pt x="217" y="1434"/>
                  </a:cubicBezTo>
                  <a:cubicBezTo>
                    <a:pt x="256" y="1434"/>
                    <a:pt x="295" y="1424"/>
                    <a:pt x="325" y="1405"/>
                  </a:cubicBezTo>
                  <a:cubicBezTo>
                    <a:pt x="816" y="1091"/>
                    <a:pt x="1267" y="737"/>
                    <a:pt x="1669" y="335"/>
                  </a:cubicBezTo>
                  <a:cubicBezTo>
                    <a:pt x="1748" y="256"/>
                    <a:pt x="1748" y="138"/>
                    <a:pt x="1669" y="60"/>
                  </a:cubicBezTo>
                  <a:cubicBezTo>
                    <a:pt x="1635" y="20"/>
                    <a:pt x="1586" y="1"/>
                    <a:pt x="1536"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3" name="Google Shape;2693;p18"/>
            <p:cNvSpPr/>
            <p:nvPr/>
          </p:nvSpPr>
          <p:spPr>
            <a:xfrm>
              <a:off x="4920575" y="1702900"/>
              <a:ext cx="57425" cy="13575"/>
            </a:xfrm>
            <a:custGeom>
              <a:avLst/>
              <a:gdLst/>
              <a:ahLst/>
              <a:cxnLst/>
              <a:rect l="l" t="t" r="r" b="b"/>
              <a:pathLst>
                <a:path w="2297" h="543" extrusionOk="0">
                  <a:moveTo>
                    <a:pt x="213" y="0"/>
                  </a:moveTo>
                  <a:cubicBezTo>
                    <a:pt x="118" y="0"/>
                    <a:pt x="38" y="74"/>
                    <a:pt x="20" y="170"/>
                  </a:cubicBezTo>
                  <a:cubicBezTo>
                    <a:pt x="0" y="278"/>
                    <a:pt x="79" y="376"/>
                    <a:pt x="187" y="386"/>
                  </a:cubicBezTo>
                  <a:cubicBezTo>
                    <a:pt x="815" y="494"/>
                    <a:pt x="1463" y="543"/>
                    <a:pt x="2100" y="543"/>
                  </a:cubicBezTo>
                  <a:cubicBezTo>
                    <a:pt x="2209" y="543"/>
                    <a:pt x="2297" y="464"/>
                    <a:pt x="2297" y="357"/>
                  </a:cubicBezTo>
                  <a:cubicBezTo>
                    <a:pt x="2297" y="248"/>
                    <a:pt x="2209" y="161"/>
                    <a:pt x="2100" y="161"/>
                  </a:cubicBezTo>
                  <a:cubicBezTo>
                    <a:pt x="1483" y="150"/>
                    <a:pt x="855" y="102"/>
                    <a:pt x="246" y="3"/>
                  </a:cubicBezTo>
                  <a:cubicBezTo>
                    <a:pt x="235" y="1"/>
                    <a:pt x="224" y="0"/>
                    <a:pt x="213"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4" name="Google Shape;2694;p18"/>
            <p:cNvSpPr/>
            <p:nvPr/>
          </p:nvSpPr>
          <p:spPr>
            <a:xfrm>
              <a:off x="5000800" y="1669975"/>
              <a:ext cx="33875" cy="47000"/>
            </a:xfrm>
            <a:custGeom>
              <a:avLst/>
              <a:gdLst/>
              <a:ahLst/>
              <a:cxnLst/>
              <a:rect l="l" t="t" r="r" b="b"/>
              <a:pathLst>
                <a:path w="1355" h="1880" extrusionOk="0">
                  <a:moveTo>
                    <a:pt x="225" y="1"/>
                  </a:moveTo>
                  <a:cubicBezTo>
                    <a:pt x="189" y="1"/>
                    <a:pt x="152" y="12"/>
                    <a:pt x="118" y="35"/>
                  </a:cubicBezTo>
                  <a:cubicBezTo>
                    <a:pt x="30" y="93"/>
                    <a:pt x="1" y="211"/>
                    <a:pt x="60" y="300"/>
                  </a:cubicBezTo>
                  <a:lnTo>
                    <a:pt x="962" y="1792"/>
                  </a:lnTo>
                  <a:cubicBezTo>
                    <a:pt x="1002" y="1850"/>
                    <a:pt x="1070" y="1879"/>
                    <a:pt x="1129" y="1879"/>
                  </a:cubicBezTo>
                  <a:cubicBezTo>
                    <a:pt x="1168" y="1879"/>
                    <a:pt x="1198" y="1870"/>
                    <a:pt x="1237" y="1850"/>
                  </a:cubicBezTo>
                  <a:cubicBezTo>
                    <a:pt x="1325" y="1792"/>
                    <a:pt x="1355" y="1674"/>
                    <a:pt x="1296" y="1585"/>
                  </a:cubicBezTo>
                  <a:lnTo>
                    <a:pt x="472" y="241"/>
                  </a:lnTo>
                  <a:cubicBezTo>
                    <a:pt x="472" y="211"/>
                    <a:pt x="462" y="192"/>
                    <a:pt x="442" y="172"/>
                  </a:cubicBezTo>
                  <a:lnTo>
                    <a:pt x="383" y="84"/>
                  </a:lnTo>
                  <a:cubicBezTo>
                    <a:pt x="341" y="29"/>
                    <a:pt x="284" y="1"/>
                    <a:pt x="225"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5" name="Google Shape;2695;p18"/>
            <p:cNvSpPr/>
            <p:nvPr/>
          </p:nvSpPr>
          <p:spPr>
            <a:xfrm>
              <a:off x="4923025" y="1738450"/>
              <a:ext cx="56450" cy="31275"/>
            </a:xfrm>
            <a:custGeom>
              <a:avLst/>
              <a:gdLst/>
              <a:ahLst/>
              <a:cxnLst/>
              <a:rect l="l" t="t" r="r" b="b"/>
              <a:pathLst>
                <a:path w="2258" h="1251" extrusionOk="0">
                  <a:moveTo>
                    <a:pt x="221" y="0"/>
                  </a:moveTo>
                  <a:cubicBezTo>
                    <a:pt x="158" y="0"/>
                    <a:pt x="96" y="28"/>
                    <a:pt x="59" y="83"/>
                  </a:cubicBezTo>
                  <a:cubicBezTo>
                    <a:pt x="1" y="171"/>
                    <a:pt x="20" y="289"/>
                    <a:pt x="109" y="348"/>
                  </a:cubicBezTo>
                  <a:cubicBezTo>
                    <a:pt x="687" y="740"/>
                    <a:pt x="1316" y="1044"/>
                    <a:pt x="1983" y="1240"/>
                  </a:cubicBezTo>
                  <a:cubicBezTo>
                    <a:pt x="2002" y="1251"/>
                    <a:pt x="2022" y="1251"/>
                    <a:pt x="2042" y="1251"/>
                  </a:cubicBezTo>
                  <a:cubicBezTo>
                    <a:pt x="2120" y="1251"/>
                    <a:pt x="2199" y="1192"/>
                    <a:pt x="2229" y="1113"/>
                  </a:cubicBezTo>
                  <a:cubicBezTo>
                    <a:pt x="2258" y="1005"/>
                    <a:pt x="2199" y="897"/>
                    <a:pt x="2091" y="868"/>
                  </a:cubicBezTo>
                  <a:cubicBezTo>
                    <a:pt x="1463" y="682"/>
                    <a:pt x="874" y="397"/>
                    <a:pt x="334" y="34"/>
                  </a:cubicBezTo>
                  <a:cubicBezTo>
                    <a:pt x="300" y="11"/>
                    <a:pt x="261" y="0"/>
                    <a:pt x="221"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6" name="Google Shape;2696;p18"/>
            <p:cNvSpPr/>
            <p:nvPr/>
          </p:nvSpPr>
          <p:spPr>
            <a:xfrm>
              <a:off x="5004250" y="1731800"/>
              <a:ext cx="45150" cy="35700"/>
            </a:xfrm>
            <a:custGeom>
              <a:avLst/>
              <a:gdLst/>
              <a:ahLst/>
              <a:cxnLst/>
              <a:rect l="l" t="t" r="r" b="b"/>
              <a:pathLst>
                <a:path w="1806" h="1428" extrusionOk="0">
                  <a:moveTo>
                    <a:pt x="1580" y="0"/>
                  </a:moveTo>
                  <a:cubicBezTo>
                    <a:pt x="1542" y="0"/>
                    <a:pt x="1503" y="11"/>
                    <a:pt x="1472" y="34"/>
                  </a:cubicBezTo>
                  <a:lnTo>
                    <a:pt x="108" y="1075"/>
                  </a:lnTo>
                  <a:cubicBezTo>
                    <a:pt x="20" y="1144"/>
                    <a:pt x="0" y="1262"/>
                    <a:pt x="68" y="1349"/>
                  </a:cubicBezTo>
                  <a:cubicBezTo>
                    <a:pt x="108" y="1399"/>
                    <a:pt x="167" y="1428"/>
                    <a:pt x="225" y="1428"/>
                  </a:cubicBezTo>
                  <a:cubicBezTo>
                    <a:pt x="265" y="1428"/>
                    <a:pt x="304" y="1408"/>
                    <a:pt x="343" y="1379"/>
                  </a:cubicBezTo>
                  <a:lnTo>
                    <a:pt x="1708" y="349"/>
                  </a:lnTo>
                  <a:cubicBezTo>
                    <a:pt x="1786" y="280"/>
                    <a:pt x="1806" y="162"/>
                    <a:pt x="1737" y="74"/>
                  </a:cubicBezTo>
                  <a:cubicBezTo>
                    <a:pt x="1701" y="26"/>
                    <a:pt x="1640" y="0"/>
                    <a:pt x="1580"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7" name="Google Shape;2697;p18"/>
            <p:cNvSpPr/>
            <p:nvPr/>
          </p:nvSpPr>
          <p:spPr>
            <a:xfrm>
              <a:off x="4634025" y="1833425"/>
              <a:ext cx="34875" cy="42275"/>
            </a:xfrm>
            <a:custGeom>
              <a:avLst/>
              <a:gdLst/>
              <a:ahLst/>
              <a:cxnLst/>
              <a:rect l="l" t="t" r="r" b="b"/>
              <a:pathLst>
                <a:path w="1395" h="1691" extrusionOk="0">
                  <a:moveTo>
                    <a:pt x="226" y="1"/>
                  </a:moveTo>
                  <a:cubicBezTo>
                    <a:pt x="186" y="1"/>
                    <a:pt x="145" y="14"/>
                    <a:pt x="109" y="42"/>
                  </a:cubicBezTo>
                  <a:cubicBezTo>
                    <a:pt x="20" y="101"/>
                    <a:pt x="1" y="228"/>
                    <a:pt x="70" y="317"/>
                  </a:cubicBezTo>
                  <a:cubicBezTo>
                    <a:pt x="188" y="464"/>
                    <a:pt x="295" y="631"/>
                    <a:pt x="413" y="788"/>
                  </a:cubicBezTo>
                  <a:cubicBezTo>
                    <a:pt x="609" y="1072"/>
                    <a:pt x="805" y="1357"/>
                    <a:pt x="1021" y="1622"/>
                  </a:cubicBezTo>
                  <a:cubicBezTo>
                    <a:pt x="1061" y="1661"/>
                    <a:pt x="1119" y="1691"/>
                    <a:pt x="1178" y="1691"/>
                  </a:cubicBezTo>
                  <a:cubicBezTo>
                    <a:pt x="1218" y="1691"/>
                    <a:pt x="1267" y="1671"/>
                    <a:pt x="1296" y="1641"/>
                  </a:cubicBezTo>
                  <a:cubicBezTo>
                    <a:pt x="1385" y="1573"/>
                    <a:pt x="1394" y="1455"/>
                    <a:pt x="1326" y="1367"/>
                  </a:cubicBezTo>
                  <a:cubicBezTo>
                    <a:pt x="1119" y="1122"/>
                    <a:pt x="923" y="837"/>
                    <a:pt x="727" y="572"/>
                  </a:cubicBezTo>
                  <a:cubicBezTo>
                    <a:pt x="609" y="405"/>
                    <a:pt x="502" y="239"/>
                    <a:pt x="384" y="82"/>
                  </a:cubicBezTo>
                  <a:cubicBezTo>
                    <a:pt x="343" y="29"/>
                    <a:pt x="285" y="1"/>
                    <a:pt x="226"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8" name="Google Shape;2698;p18"/>
            <p:cNvSpPr/>
            <p:nvPr/>
          </p:nvSpPr>
          <p:spPr>
            <a:xfrm>
              <a:off x="4689975" y="1828575"/>
              <a:ext cx="50550" cy="14250"/>
            </a:xfrm>
            <a:custGeom>
              <a:avLst/>
              <a:gdLst/>
              <a:ahLst/>
              <a:cxnLst/>
              <a:rect l="l" t="t" r="r" b="b"/>
              <a:pathLst>
                <a:path w="2022" h="570" extrusionOk="0">
                  <a:moveTo>
                    <a:pt x="1825" y="1"/>
                  </a:moveTo>
                  <a:cubicBezTo>
                    <a:pt x="1266" y="10"/>
                    <a:pt x="717" y="69"/>
                    <a:pt x="177" y="187"/>
                  </a:cubicBezTo>
                  <a:cubicBezTo>
                    <a:pt x="69" y="217"/>
                    <a:pt x="0" y="315"/>
                    <a:pt x="30" y="422"/>
                  </a:cubicBezTo>
                  <a:cubicBezTo>
                    <a:pt x="50" y="511"/>
                    <a:pt x="128" y="570"/>
                    <a:pt x="216" y="570"/>
                  </a:cubicBezTo>
                  <a:lnTo>
                    <a:pt x="255" y="570"/>
                  </a:lnTo>
                  <a:cubicBezTo>
                    <a:pt x="776" y="462"/>
                    <a:pt x="1306" y="393"/>
                    <a:pt x="1825" y="383"/>
                  </a:cubicBezTo>
                  <a:cubicBezTo>
                    <a:pt x="1934" y="383"/>
                    <a:pt x="2022" y="295"/>
                    <a:pt x="2022" y="187"/>
                  </a:cubicBezTo>
                  <a:cubicBezTo>
                    <a:pt x="2022" y="79"/>
                    <a:pt x="1934" y="1"/>
                    <a:pt x="1825"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9" name="Google Shape;2699;p18"/>
            <p:cNvSpPr/>
            <p:nvPr/>
          </p:nvSpPr>
          <p:spPr>
            <a:xfrm>
              <a:off x="4847475" y="1829300"/>
              <a:ext cx="12775" cy="48125"/>
            </a:xfrm>
            <a:custGeom>
              <a:avLst/>
              <a:gdLst/>
              <a:ahLst/>
              <a:cxnLst/>
              <a:rect l="l" t="t" r="r" b="b"/>
              <a:pathLst>
                <a:path w="511" h="1925" extrusionOk="0">
                  <a:moveTo>
                    <a:pt x="212" y="0"/>
                  </a:moveTo>
                  <a:cubicBezTo>
                    <a:pt x="207" y="0"/>
                    <a:pt x="202" y="0"/>
                    <a:pt x="196" y="1"/>
                  </a:cubicBezTo>
                  <a:cubicBezTo>
                    <a:pt x="89" y="11"/>
                    <a:pt x="0" y="99"/>
                    <a:pt x="10" y="207"/>
                  </a:cubicBezTo>
                  <a:lnTo>
                    <a:pt x="118" y="1748"/>
                  </a:lnTo>
                  <a:cubicBezTo>
                    <a:pt x="118" y="1846"/>
                    <a:pt x="207" y="1924"/>
                    <a:pt x="305" y="1924"/>
                  </a:cubicBezTo>
                  <a:lnTo>
                    <a:pt x="324" y="1924"/>
                  </a:lnTo>
                  <a:cubicBezTo>
                    <a:pt x="432" y="1915"/>
                    <a:pt x="510" y="1826"/>
                    <a:pt x="501" y="1719"/>
                  </a:cubicBezTo>
                  <a:lnTo>
                    <a:pt x="403" y="177"/>
                  </a:lnTo>
                  <a:cubicBezTo>
                    <a:pt x="393" y="76"/>
                    <a:pt x="305" y="0"/>
                    <a:pt x="212"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0" name="Google Shape;2700;p18"/>
            <p:cNvSpPr/>
            <p:nvPr/>
          </p:nvSpPr>
          <p:spPr>
            <a:xfrm>
              <a:off x="4820975" y="1918700"/>
              <a:ext cx="39525" cy="33300"/>
            </a:xfrm>
            <a:custGeom>
              <a:avLst/>
              <a:gdLst/>
              <a:ahLst/>
              <a:cxnLst/>
              <a:rect l="l" t="t" r="r" b="b"/>
              <a:pathLst>
                <a:path w="1581" h="1332" extrusionOk="0">
                  <a:moveTo>
                    <a:pt x="1363" y="0"/>
                  </a:moveTo>
                  <a:cubicBezTo>
                    <a:pt x="1317" y="0"/>
                    <a:pt x="1272" y="15"/>
                    <a:pt x="1237" y="46"/>
                  </a:cubicBezTo>
                  <a:lnTo>
                    <a:pt x="89" y="988"/>
                  </a:lnTo>
                  <a:cubicBezTo>
                    <a:pt x="11" y="1057"/>
                    <a:pt x="0" y="1174"/>
                    <a:pt x="69" y="1263"/>
                  </a:cubicBezTo>
                  <a:cubicBezTo>
                    <a:pt x="98" y="1302"/>
                    <a:pt x="157" y="1331"/>
                    <a:pt x="216" y="1331"/>
                  </a:cubicBezTo>
                  <a:cubicBezTo>
                    <a:pt x="255" y="1331"/>
                    <a:pt x="305" y="1312"/>
                    <a:pt x="334" y="1283"/>
                  </a:cubicBezTo>
                  <a:lnTo>
                    <a:pt x="1482" y="341"/>
                  </a:lnTo>
                  <a:cubicBezTo>
                    <a:pt x="1570" y="272"/>
                    <a:pt x="1581" y="154"/>
                    <a:pt x="1512" y="66"/>
                  </a:cubicBezTo>
                  <a:cubicBezTo>
                    <a:pt x="1474" y="23"/>
                    <a:pt x="1418" y="0"/>
                    <a:pt x="1363"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1" name="Google Shape;2701;p18"/>
            <p:cNvSpPr/>
            <p:nvPr/>
          </p:nvSpPr>
          <p:spPr>
            <a:xfrm>
              <a:off x="4829300" y="1969850"/>
              <a:ext cx="28975" cy="45450"/>
            </a:xfrm>
            <a:custGeom>
              <a:avLst/>
              <a:gdLst/>
              <a:ahLst/>
              <a:cxnLst/>
              <a:rect l="l" t="t" r="r" b="b"/>
              <a:pathLst>
                <a:path w="1159" h="1818" extrusionOk="0">
                  <a:moveTo>
                    <a:pt x="229" y="0"/>
                  </a:moveTo>
                  <a:cubicBezTo>
                    <a:pt x="199" y="0"/>
                    <a:pt x="168" y="7"/>
                    <a:pt x="138" y="22"/>
                  </a:cubicBezTo>
                  <a:cubicBezTo>
                    <a:pt x="40" y="61"/>
                    <a:pt x="1" y="179"/>
                    <a:pt x="50" y="277"/>
                  </a:cubicBezTo>
                  <a:lnTo>
                    <a:pt x="766" y="1710"/>
                  </a:lnTo>
                  <a:cubicBezTo>
                    <a:pt x="796" y="1778"/>
                    <a:pt x="865" y="1817"/>
                    <a:pt x="934" y="1817"/>
                  </a:cubicBezTo>
                  <a:cubicBezTo>
                    <a:pt x="963" y="1817"/>
                    <a:pt x="992" y="1808"/>
                    <a:pt x="1022" y="1798"/>
                  </a:cubicBezTo>
                  <a:cubicBezTo>
                    <a:pt x="1120" y="1749"/>
                    <a:pt x="1159" y="1631"/>
                    <a:pt x="1110" y="1533"/>
                  </a:cubicBezTo>
                  <a:lnTo>
                    <a:pt x="404" y="100"/>
                  </a:lnTo>
                  <a:cubicBezTo>
                    <a:pt x="369" y="38"/>
                    <a:pt x="301" y="0"/>
                    <a:pt x="229"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2" name="Google Shape;2702;p18"/>
            <p:cNvSpPr/>
            <p:nvPr/>
          </p:nvSpPr>
          <p:spPr>
            <a:xfrm>
              <a:off x="4823425" y="2043325"/>
              <a:ext cx="35350" cy="31325"/>
            </a:xfrm>
            <a:custGeom>
              <a:avLst/>
              <a:gdLst/>
              <a:ahLst/>
              <a:cxnLst/>
              <a:rect l="l" t="t" r="r" b="b"/>
              <a:pathLst>
                <a:path w="1414" h="1253" extrusionOk="0">
                  <a:moveTo>
                    <a:pt x="1193" y="0"/>
                  </a:moveTo>
                  <a:cubicBezTo>
                    <a:pt x="1149" y="0"/>
                    <a:pt x="1106" y="15"/>
                    <a:pt x="1070" y="46"/>
                  </a:cubicBezTo>
                  <a:lnTo>
                    <a:pt x="89" y="910"/>
                  </a:lnTo>
                  <a:cubicBezTo>
                    <a:pt x="11" y="988"/>
                    <a:pt x="0" y="1106"/>
                    <a:pt x="70" y="1185"/>
                  </a:cubicBezTo>
                  <a:cubicBezTo>
                    <a:pt x="109" y="1233"/>
                    <a:pt x="157" y="1253"/>
                    <a:pt x="216" y="1253"/>
                  </a:cubicBezTo>
                  <a:cubicBezTo>
                    <a:pt x="266" y="1253"/>
                    <a:pt x="305" y="1233"/>
                    <a:pt x="344" y="1204"/>
                  </a:cubicBezTo>
                  <a:lnTo>
                    <a:pt x="1326" y="341"/>
                  </a:lnTo>
                  <a:cubicBezTo>
                    <a:pt x="1404" y="272"/>
                    <a:pt x="1414" y="144"/>
                    <a:pt x="1345" y="66"/>
                  </a:cubicBezTo>
                  <a:cubicBezTo>
                    <a:pt x="1302" y="23"/>
                    <a:pt x="1247" y="0"/>
                    <a:pt x="1193"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3" name="Google Shape;2703;p18"/>
            <p:cNvSpPr/>
            <p:nvPr/>
          </p:nvSpPr>
          <p:spPr>
            <a:xfrm>
              <a:off x="4833725" y="2104350"/>
              <a:ext cx="24825" cy="53225"/>
            </a:xfrm>
            <a:custGeom>
              <a:avLst/>
              <a:gdLst/>
              <a:ahLst/>
              <a:cxnLst/>
              <a:rect l="l" t="t" r="r" b="b"/>
              <a:pathLst>
                <a:path w="993" h="2129" extrusionOk="0">
                  <a:moveTo>
                    <a:pt x="219" y="1"/>
                  </a:moveTo>
                  <a:cubicBezTo>
                    <a:pt x="199" y="1"/>
                    <a:pt x="178" y="4"/>
                    <a:pt x="158" y="9"/>
                  </a:cubicBezTo>
                  <a:cubicBezTo>
                    <a:pt x="59" y="39"/>
                    <a:pt x="1" y="157"/>
                    <a:pt x="30" y="255"/>
                  </a:cubicBezTo>
                  <a:lnTo>
                    <a:pt x="589" y="1991"/>
                  </a:lnTo>
                  <a:cubicBezTo>
                    <a:pt x="619" y="2080"/>
                    <a:pt x="698" y="2129"/>
                    <a:pt x="776" y="2129"/>
                  </a:cubicBezTo>
                  <a:cubicBezTo>
                    <a:pt x="796" y="2129"/>
                    <a:pt x="815" y="2129"/>
                    <a:pt x="835" y="2119"/>
                  </a:cubicBezTo>
                  <a:cubicBezTo>
                    <a:pt x="943" y="2090"/>
                    <a:pt x="992" y="1972"/>
                    <a:pt x="962" y="1874"/>
                  </a:cubicBezTo>
                  <a:lnTo>
                    <a:pt x="403" y="137"/>
                  </a:lnTo>
                  <a:cubicBezTo>
                    <a:pt x="379" y="49"/>
                    <a:pt x="304" y="1"/>
                    <a:pt x="219"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4" name="Google Shape;2704;p18"/>
            <p:cNvSpPr/>
            <p:nvPr/>
          </p:nvSpPr>
          <p:spPr>
            <a:xfrm>
              <a:off x="4814600" y="2183000"/>
              <a:ext cx="50325" cy="24625"/>
            </a:xfrm>
            <a:custGeom>
              <a:avLst/>
              <a:gdLst/>
              <a:ahLst/>
              <a:cxnLst/>
              <a:rect l="l" t="t" r="r" b="b"/>
              <a:pathLst>
                <a:path w="2013" h="985" extrusionOk="0">
                  <a:moveTo>
                    <a:pt x="1797" y="0"/>
                  </a:moveTo>
                  <a:cubicBezTo>
                    <a:pt x="1774" y="0"/>
                    <a:pt x="1750" y="4"/>
                    <a:pt x="1727" y="14"/>
                  </a:cubicBezTo>
                  <a:lnTo>
                    <a:pt x="157" y="612"/>
                  </a:lnTo>
                  <a:cubicBezTo>
                    <a:pt x="59" y="651"/>
                    <a:pt x="0" y="759"/>
                    <a:pt x="39" y="867"/>
                  </a:cubicBezTo>
                  <a:cubicBezTo>
                    <a:pt x="69" y="945"/>
                    <a:pt x="148" y="985"/>
                    <a:pt x="226" y="985"/>
                  </a:cubicBezTo>
                  <a:cubicBezTo>
                    <a:pt x="246" y="985"/>
                    <a:pt x="266" y="985"/>
                    <a:pt x="295" y="975"/>
                  </a:cubicBezTo>
                  <a:lnTo>
                    <a:pt x="1865" y="376"/>
                  </a:lnTo>
                  <a:cubicBezTo>
                    <a:pt x="1963" y="337"/>
                    <a:pt x="2012" y="229"/>
                    <a:pt x="1973" y="131"/>
                  </a:cubicBezTo>
                  <a:cubicBezTo>
                    <a:pt x="1950" y="48"/>
                    <a:pt x="1875" y="0"/>
                    <a:pt x="1797"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5" name="Google Shape;2705;p18"/>
            <p:cNvSpPr/>
            <p:nvPr/>
          </p:nvSpPr>
          <p:spPr>
            <a:xfrm>
              <a:off x="4831050" y="2234025"/>
              <a:ext cx="25275" cy="47950"/>
            </a:xfrm>
            <a:custGeom>
              <a:avLst/>
              <a:gdLst/>
              <a:ahLst/>
              <a:cxnLst/>
              <a:rect l="l" t="t" r="r" b="b"/>
              <a:pathLst>
                <a:path w="1011" h="1918" extrusionOk="0">
                  <a:moveTo>
                    <a:pt x="218" y="0"/>
                  </a:moveTo>
                  <a:cubicBezTo>
                    <a:pt x="194" y="0"/>
                    <a:pt x="170" y="4"/>
                    <a:pt x="147" y="14"/>
                  </a:cubicBezTo>
                  <a:cubicBezTo>
                    <a:pt x="49" y="53"/>
                    <a:pt x="0" y="161"/>
                    <a:pt x="29" y="259"/>
                  </a:cubicBezTo>
                  <a:lnTo>
                    <a:pt x="608" y="1800"/>
                  </a:lnTo>
                  <a:cubicBezTo>
                    <a:pt x="637" y="1868"/>
                    <a:pt x="707" y="1917"/>
                    <a:pt x="785" y="1917"/>
                  </a:cubicBezTo>
                  <a:cubicBezTo>
                    <a:pt x="814" y="1917"/>
                    <a:pt x="834" y="1917"/>
                    <a:pt x="853" y="1907"/>
                  </a:cubicBezTo>
                  <a:cubicBezTo>
                    <a:pt x="952" y="1868"/>
                    <a:pt x="1010" y="1760"/>
                    <a:pt x="971" y="1662"/>
                  </a:cubicBezTo>
                  <a:lnTo>
                    <a:pt x="402" y="121"/>
                  </a:lnTo>
                  <a:cubicBezTo>
                    <a:pt x="372" y="46"/>
                    <a:pt x="296" y="0"/>
                    <a:pt x="218"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6" name="Google Shape;2706;p18"/>
            <p:cNvSpPr/>
            <p:nvPr/>
          </p:nvSpPr>
          <p:spPr>
            <a:xfrm>
              <a:off x="4820250" y="2296350"/>
              <a:ext cx="40500" cy="33225"/>
            </a:xfrm>
            <a:custGeom>
              <a:avLst/>
              <a:gdLst/>
              <a:ahLst/>
              <a:cxnLst/>
              <a:rect l="l" t="t" r="r" b="b"/>
              <a:pathLst>
                <a:path w="1620" h="1329" extrusionOk="0">
                  <a:moveTo>
                    <a:pt x="218" y="1"/>
                  </a:moveTo>
                  <a:cubicBezTo>
                    <a:pt x="159" y="1"/>
                    <a:pt x="99" y="26"/>
                    <a:pt x="59" y="72"/>
                  </a:cubicBezTo>
                  <a:cubicBezTo>
                    <a:pt x="0" y="160"/>
                    <a:pt x="10" y="278"/>
                    <a:pt x="98" y="347"/>
                  </a:cubicBezTo>
                  <a:lnTo>
                    <a:pt x="1276" y="1279"/>
                  </a:lnTo>
                  <a:cubicBezTo>
                    <a:pt x="1315" y="1309"/>
                    <a:pt x="1354" y="1328"/>
                    <a:pt x="1403" y="1328"/>
                  </a:cubicBezTo>
                  <a:cubicBezTo>
                    <a:pt x="1462" y="1328"/>
                    <a:pt x="1511" y="1298"/>
                    <a:pt x="1551" y="1250"/>
                  </a:cubicBezTo>
                  <a:cubicBezTo>
                    <a:pt x="1619" y="1171"/>
                    <a:pt x="1610" y="1043"/>
                    <a:pt x="1521" y="975"/>
                  </a:cubicBezTo>
                  <a:lnTo>
                    <a:pt x="334" y="42"/>
                  </a:lnTo>
                  <a:cubicBezTo>
                    <a:pt x="301" y="14"/>
                    <a:pt x="260" y="1"/>
                    <a:pt x="218"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7" name="Google Shape;2707;p18"/>
            <p:cNvSpPr/>
            <p:nvPr/>
          </p:nvSpPr>
          <p:spPr>
            <a:xfrm>
              <a:off x="4767500" y="2292250"/>
              <a:ext cx="36075" cy="35600"/>
            </a:xfrm>
            <a:custGeom>
              <a:avLst/>
              <a:gdLst/>
              <a:ahLst/>
              <a:cxnLst/>
              <a:rect l="l" t="t" r="r" b="b"/>
              <a:pathLst>
                <a:path w="1443" h="1424" extrusionOk="0">
                  <a:moveTo>
                    <a:pt x="1227" y="1"/>
                  </a:moveTo>
                  <a:cubicBezTo>
                    <a:pt x="1178" y="1"/>
                    <a:pt x="1129" y="20"/>
                    <a:pt x="1090" y="59"/>
                  </a:cubicBezTo>
                  <a:lnTo>
                    <a:pt x="79" y="1089"/>
                  </a:lnTo>
                  <a:cubicBezTo>
                    <a:pt x="0" y="1168"/>
                    <a:pt x="0" y="1296"/>
                    <a:pt x="79" y="1364"/>
                  </a:cubicBezTo>
                  <a:cubicBezTo>
                    <a:pt x="118" y="1403"/>
                    <a:pt x="167" y="1423"/>
                    <a:pt x="216" y="1423"/>
                  </a:cubicBezTo>
                  <a:cubicBezTo>
                    <a:pt x="265" y="1423"/>
                    <a:pt x="314" y="1403"/>
                    <a:pt x="353" y="1364"/>
                  </a:cubicBezTo>
                  <a:lnTo>
                    <a:pt x="1364" y="334"/>
                  </a:lnTo>
                  <a:cubicBezTo>
                    <a:pt x="1443" y="256"/>
                    <a:pt x="1443" y="128"/>
                    <a:pt x="1364" y="59"/>
                  </a:cubicBezTo>
                  <a:cubicBezTo>
                    <a:pt x="1325" y="20"/>
                    <a:pt x="1276" y="1"/>
                    <a:pt x="1227"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8" name="Google Shape;2708;p18"/>
            <p:cNvSpPr/>
            <p:nvPr/>
          </p:nvSpPr>
          <p:spPr>
            <a:xfrm>
              <a:off x="4692900" y="2295675"/>
              <a:ext cx="39275" cy="31925"/>
            </a:xfrm>
            <a:custGeom>
              <a:avLst/>
              <a:gdLst/>
              <a:ahLst/>
              <a:cxnLst/>
              <a:rect l="l" t="t" r="r" b="b"/>
              <a:pathLst>
                <a:path w="1571" h="1277" extrusionOk="0">
                  <a:moveTo>
                    <a:pt x="207" y="1"/>
                  </a:moveTo>
                  <a:cubicBezTo>
                    <a:pt x="158" y="1"/>
                    <a:pt x="109" y="21"/>
                    <a:pt x="70" y="60"/>
                  </a:cubicBezTo>
                  <a:cubicBezTo>
                    <a:pt x="1" y="138"/>
                    <a:pt x="1" y="256"/>
                    <a:pt x="70" y="335"/>
                  </a:cubicBezTo>
                  <a:cubicBezTo>
                    <a:pt x="433" y="678"/>
                    <a:pt x="825" y="982"/>
                    <a:pt x="1248" y="1247"/>
                  </a:cubicBezTo>
                  <a:cubicBezTo>
                    <a:pt x="1277" y="1266"/>
                    <a:pt x="1316" y="1277"/>
                    <a:pt x="1355" y="1277"/>
                  </a:cubicBezTo>
                  <a:cubicBezTo>
                    <a:pt x="1414" y="1277"/>
                    <a:pt x="1483" y="1237"/>
                    <a:pt x="1512" y="1179"/>
                  </a:cubicBezTo>
                  <a:cubicBezTo>
                    <a:pt x="1571" y="1090"/>
                    <a:pt x="1542" y="972"/>
                    <a:pt x="1453" y="913"/>
                  </a:cubicBezTo>
                  <a:cubicBezTo>
                    <a:pt x="1051" y="668"/>
                    <a:pt x="678" y="383"/>
                    <a:pt x="345" y="60"/>
                  </a:cubicBezTo>
                  <a:cubicBezTo>
                    <a:pt x="305" y="21"/>
                    <a:pt x="256" y="1"/>
                    <a:pt x="207"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9" name="Google Shape;2709;p18"/>
            <p:cNvSpPr/>
            <p:nvPr/>
          </p:nvSpPr>
          <p:spPr>
            <a:xfrm>
              <a:off x="4639425" y="2297500"/>
              <a:ext cx="38075" cy="30600"/>
            </a:xfrm>
            <a:custGeom>
              <a:avLst/>
              <a:gdLst/>
              <a:ahLst/>
              <a:cxnLst/>
              <a:rect l="l" t="t" r="r" b="b"/>
              <a:pathLst>
                <a:path w="1523" h="1224" extrusionOk="0">
                  <a:moveTo>
                    <a:pt x="1310" y="0"/>
                  </a:moveTo>
                  <a:cubicBezTo>
                    <a:pt x="1266" y="0"/>
                    <a:pt x="1223" y="16"/>
                    <a:pt x="1188" y="46"/>
                  </a:cubicBezTo>
                  <a:lnTo>
                    <a:pt x="99" y="879"/>
                  </a:lnTo>
                  <a:cubicBezTo>
                    <a:pt x="20" y="949"/>
                    <a:pt x="1" y="1066"/>
                    <a:pt x="70" y="1154"/>
                  </a:cubicBezTo>
                  <a:cubicBezTo>
                    <a:pt x="109" y="1204"/>
                    <a:pt x="168" y="1223"/>
                    <a:pt x="227" y="1223"/>
                  </a:cubicBezTo>
                  <a:cubicBezTo>
                    <a:pt x="266" y="1223"/>
                    <a:pt x="305" y="1213"/>
                    <a:pt x="344" y="1184"/>
                  </a:cubicBezTo>
                  <a:lnTo>
                    <a:pt x="1424" y="350"/>
                  </a:lnTo>
                  <a:cubicBezTo>
                    <a:pt x="1502" y="281"/>
                    <a:pt x="1522" y="163"/>
                    <a:pt x="1453" y="75"/>
                  </a:cubicBezTo>
                  <a:cubicBezTo>
                    <a:pt x="1420" y="25"/>
                    <a:pt x="1365" y="0"/>
                    <a:pt x="1310"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0" name="Google Shape;2710;p18"/>
            <p:cNvSpPr/>
            <p:nvPr/>
          </p:nvSpPr>
          <p:spPr>
            <a:xfrm>
              <a:off x="4625450" y="2245925"/>
              <a:ext cx="28725" cy="42650"/>
            </a:xfrm>
            <a:custGeom>
              <a:avLst/>
              <a:gdLst/>
              <a:ahLst/>
              <a:cxnLst/>
              <a:rect l="l" t="t" r="r" b="b"/>
              <a:pathLst>
                <a:path w="1149" h="1706" extrusionOk="0">
                  <a:moveTo>
                    <a:pt x="207" y="0"/>
                  </a:moveTo>
                  <a:cubicBezTo>
                    <a:pt x="187" y="0"/>
                    <a:pt x="167" y="3"/>
                    <a:pt x="147" y="9"/>
                  </a:cubicBezTo>
                  <a:cubicBezTo>
                    <a:pt x="49" y="48"/>
                    <a:pt x="1" y="156"/>
                    <a:pt x="30" y="264"/>
                  </a:cubicBezTo>
                  <a:cubicBezTo>
                    <a:pt x="206" y="744"/>
                    <a:pt x="461" y="1206"/>
                    <a:pt x="766" y="1627"/>
                  </a:cubicBezTo>
                  <a:cubicBezTo>
                    <a:pt x="805" y="1677"/>
                    <a:pt x="864" y="1706"/>
                    <a:pt x="923" y="1706"/>
                  </a:cubicBezTo>
                  <a:cubicBezTo>
                    <a:pt x="962" y="1706"/>
                    <a:pt x="1002" y="1697"/>
                    <a:pt x="1041" y="1667"/>
                  </a:cubicBezTo>
                  <a:cubicBezTo>
                    <a:pt x="1129" y="1608"/>
                    <a:pt x="1148" y="1481"/>
                    <a:pt x="1080" y="1402"/>
                  </a:cubicBezTo>
                  <a:cubicBezTo>
                    <a:pt x="795" y="1010"/>
                    <a:pt x="560" y="578"/>
                    <a:pt x="403" y="126"/>
                  </a:cubicBezTo>
                  <a:cubicBezTo>
                    <a:pt x="371" y="48"/>
                    <a:pt x="289" y="0"/>
                    <a:pt x="207"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1" name="Google Shape;2711;p18"/>
            <p:cNvSpPr/>
            <p:nvPr/>
          </p:nvSpPr>
          <p:spPr>
            <a:xfrm>
              <a:off x="4629625" y="2170650"/>
              <a:ext cx="36575" cy="32575"/>
            </a:xfrm>
            <a:custGeom>
              <a:avLst/>
              <a:gdLst/>
              <a:ahLst/>
              <a:cxnLst/>
              <a:rect l="l" t="t" r="r" b="b"/>
              <a:pathLst>
                <a:path w="1463" h="1303" extrusionOk="0">
                  <a:moveTo>
                    <a:pt x="1245" y="0"/>
                  </a:moveTo>
                  <a:cubicBezTo>
                    <a:pt x="1200" y="0"/>
                    <a:pt x="1154" y="15"/>
                    <a:pt x="1119" y="46"/>
                  </a:cubicBezTo>
                  <a:lnTo>
                    <a:pt x="89" y="968"/>
                  </a:lnTo>
                  <a:cubicBezTo>
                    <a:pt x="10" y="1037"/>
                    <a:pt x="0" y="1155"/>
                    <a:pt x="69" y="1243"/>
                  </a:cubicBezTo>
                  <a:cubicBezTo>
                    <a:pt x="108" y="1282"/>
                    <a:pt x="167" y="1302"/>
                    <a:pt x="216" y="1302"/>
                  </a:cubicBezTo>
                  <a:cubicBezTo>
                    <a:pt x="265" y="1302"/>
                    <a:pt x="314" y="1293"/>
                    <a:pt x="344" y="1253"/>
                  </a:cubicBezTo>
                  <a:lnTo>
                    <a:pt x="1384" y="340"/>
                  </a:lnTo>
                  <a:cubicBezTo>
                    <a:pt x="1463" y="272"/>
                    <a:pt x="1463" y="144"/>
                    <a:pt x="1394" y="66"/>
                  </a:cubicBezTo>
                  <a:cubicBezTo>
                    <a:pt x="1356" y="22"/>
                    <a:pt x="1301" y="0"/>
                    <a:pt x="1245"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2" name="Google Shape;2712;p18"/>
            <p:cNvSpPr/>
            <p:nvPr/>
          </p:nvSpPr>
          <p:spPr>
            <a:xfrm>
              <a:off x="4629625" y="2117750"/>
              <a:ext cx="32150" cy="33700"/>
            </a:xfrm>
            <a:custGeom>
              <a:avLst/>
              <a:gdLst/>
              <a:ahLst/>
              <a:cxnLst/>
              <a:rect l="l" t="t" r="r" b="b"/>
              <a:pathLst>
                <a:path w="1286" h="1348" extrusionOk="0">
                  <a:moveTo>
                    <a:pt x="1063" y="1"/>
                  </a:moveTo>
                  <a:cubicBezTo>
                    <a:pt x="1021" y="1"/>
                    <a:pt x="979" y="14"/>
                    <a:pt x="942" y="42"/>
                  </a:cubicBezTo>
                  <a:cubicBezTo>
                    <a:pt x="589" y="327"/>
                    <a:pt x="285" y="670"/>
                    <a:pt x="50" y="1053"/>
                  </a:cubicBezTo>
                  <a:cubicBezTo>
                    <a:pt x="0" y="1152"/>
                    <a:pt x="30" y="1269"/>
                    <a:pt x="118" y="1318"/>
                  </a:cubicBezTo>
                  <a:cubicBezTo>
                    <a:pt x="148" y="1338"/>
                    <a:pt x="187" y="1348"/>
                    <a:pt x="216" y="1348"/>
                  </a:cubicBezTo>
                  <a:cubicBezTo>
                    <a:pt x="285" y="1348"/>
                    <a:pt x="344" y="1318"/>
                    <a:pt x="383" y="1259"/>
                  </a:cubicBezTo>
                  <a:cubicBezTo>
                    <a:pt x="599" y="916"/>
                    <a:pt x="864" y="602"/>
                    <a:pt x="1188" y="347"/>
                  </a:cubicBezTo>
                  <a:cubicBezTo>
                    <a:pt x="1276" y="278"/>
                    <a:pt x="1286" y="160"/>
                    <a:pt x="1217" y="72"/>
                  </a:cubicBezTo>
                  <a:cubicBezTo>
                    <a:pt x="1177" y="26"/>
                    <a:pt x="1120" y="1"/>
                    <a:pt x="1063"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3" name="Google Shape;2713;p18"/>
            <p:cNvSpPr/>
            <p:nvPr/>
          </p:nvSpPr>
          <p:spPr>
            <a:xfrm>
              <a:off x="4636250" y="2036600"/>
              <a:ext cx="12025" cy="55000"/>
            </a:xfrm>
            <a:custGeom>
              <a:avLst/>
              <a:gdLst/>
              <a:ahLst/>
              <a:cxnLst/>
              <a:rect l="l" t="t" r="r" b="b"/>
              <a:pathLst>
                <a:path w="481" h="2200" extrusionOk="0">
                  <a:moveTo>
                    <a:pt x="243" y="1"/>
                  </a:moveTo>
                  <a:cubicBezTo>
                    <a:pt x="237" y="1"/>
                    <a:pt x="231" y="1"/>
                    <a:pt x="226" y="1"/>
                  </a:cubicBezTo>
                  <a:cubicBezTo>
                    <a:pt x="128" y="11"/>
                    <a:pt x="40" y="99"/>
                    <a:pt x="49" y="207"/>
                  </a:cubicBezTo>
                  <a:cubicBezTo>
                    <a:pt x="88" y="796"/>
                    <a:pt x="79" y="1395"/>
                    <a:pt x="20" y="1984"/>
                  </a:cubicBezTo>
                  <a:cubicBezTo>
                    <a:pt x="0" y="2091"/>
                    <a:pt x="79" y="2180"/>
                    <a:pt x="186" y="2189"/>
                  </a:cubicBezTo>
                  <a:cubicBezTo>
                    <a:pt x="197" y="2199"/>
                    <a:pt x="206" y="2199"/>
                    <a:pt x="206" y="2199"/>
                  </a:cubicBezTo>
                  <a:cubicBezTo>
                    <a:pt x="304" y="2199"/>
                    <a:pt x="393" y="2121"/>
                    <a:pt x="402" y="2023"/>
                  </a:cubicBezTo>
                  <a:cubicBezTo>
                    <a:pt x="461" y="1414"/>
                    <a:pt x="481" y="796"/>
                    <a:pt x="442" y="178"/>
                  </a:cubicBezTo>
                  <a:cubicBezTo>
                    <a:pt x="433" y="85"/>
                    <a:pt x="344" y="1"/>
                    <a:pt x="243"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4" name="Google Shape;2714;p18"/>
            <p:cNvSpPr/>
            <p:nvPr/>
          </p:nvSpPr>
          <p:spPr>
            <a:xfrm>
              <a:off x="4625200" y="1953350"/>
              <a:ext cx="40500" cy="39375"/>
            </a:xfrm>
            <a:custGeom>
              <a:avLst/>
              <a:gdLst/>
              <a:ahLst/>
              <a:cxnLst/>
              <a:rect l="l" t="t" r="r" b="b"/>
              <a:pathLst>
                <a:path w="1620" h="1575" extrusionOk="0">
                  <a:moveTo>
                    <a:pt x="1403" y="0"/>
                  </a:moveTo>
                  <a:cubicBezTo>
                    <a:pt x="1335" y="0"/>
                    <a:pt x="1270" y="33"/>
                    <a:pt x="1237" y="93"/>
                  </a:cubicBezTo>
                  <a:cubicBezTo>
                    <a:pt x="972" y="554"/>
                    <a:pt x="589" y="937"/>
                    <a:pt x="128" y="1212"/>
                  </a:cubicBezTo>
                  <a:cubicBezTo>
                    <a:pt x="30" y="1260"/>
                    <a:pt x="0" y="1378"/>
                    <a:pt x="59" y="1476"/>
                  </a:cubicBezTo>
                  <a:cubicBezTo>
                    <a:pt x="89" y="1535"/>
                    <a:pt x="157" y="1574"/>
                    <a:pt x="227" y="1574"/>
                  </a:cubicBezTo>
                  <a:cubicBezTo>
                    <a:pt x="256" y="1574"/>
                    <a:pt x="295" y="1565"/>
                    <a:pt x="325" y="1545"/>
                  </a:cubicBezTo>
                  <a:cubicBezTo>
                    <a:pt x="844" y="1241"/>
                    <a:pt x="1276" y="809"/>
                    <a:pt x="1571" y="289"/>
                  </a:cubicBezTo>
                  <a:cubicBezTo>
                    <a:pt x="1620" y="191"/>
                    <a:pt x="1590" y="73"/>
                    <a:pt x="1502" y="24"/>
                  </a:cubicBezTo>
                  <a:cubicBezTo>
                    <a:pt x="1470" y="8"/>
                    <a:pt x="1436" y="0"/>
                    <a:pt x="1403"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5" name="Google Shape;2715;p18"/>
            <p:cNvSpPr/>
            <p:nvPr/>
          </p:nvSpPr>
          <p:spPr>
            <a:xfrm>
              <a:off x="4627650" y="1897425"/>
              <a:ext cx="39050" cy="34450"/>
            </a:xfrm>
            <a:custGeom>
              <a:avLst/>
              <a:gdLst/>
              <a:ahLst/>
              <a:cxnLst/>
              <a:rect l="l" t="t" r="r" b="b"/>
              <a:pathLst>
                <a:path w="1562" h="1378" extrusionOk="0">
                  <a:moveTo>
                    <a:pt x="1338" y="0"/>
                  </a:moveTo>
                  <a:cubicBezTo>
                    <a:pt x="1300" y="0"/>
                    <a:pt x="1261" y="11"/>
                    <a:pt x="1228" y="34"/>
                  </a:cubicBezTo>
                  <a:cubicBezTo>
                    <a:pt x="864" y="289"/>
                    <a:pt x="530" y="573"/>
                    <a:pt x="227" y="887"/>
                  </a:cubicBezTo>
                  <a:cubicBezTo>
                    <a:pt x="138" y="887"/>
                    <a:pt x="70" y="956"/>
                    <a:pt x="50" y="1044"/>
                  </a:cubicBezTo>
                  <a:lnTo>
                    <a:pt x="20" y="1142"/>
                  </a:lnTo>
                  <a:cubicBezTo>
                    <a:pt x="1" y="1231"/>
                    <a:pt x="50" y="1319"/>
                    <a:pt x="129" y="1358"/>
                  </a:cubicBezTo>
                  <a:cubicBezTo>
                    <a:pt x="148" y="1368"/>
                    <a:pt x="187" y="1378"/>
                    <a:pt x="216" y="1378"/>
                  </a:cubicBezTo>
                  <a:cubicBezTo>
                    <a:pt x="266" y="1378"/>
                    <a:pt x="315" y="1358"/>
                    <a:pt x="354" y="1319"/>
                  </a:cubicBezTo>
                  <a:cubicBezTo>
                    <a:pt x="687" y="956"/>
                    <a:pt x="1051" y="632"/>
                    <a:pt x="1453" y="357"/>
                  </a:cubicBezTo>
                  <a:cubicBezTo>
                    <a:pt x="1542" y="289"/>
                    <a:pt x="1561" y="171"/>
                    <a:pt x="1502" y="82"/>
                  </a:cubicBezTo>
                  <a:cubicBezTo>
                    <a:pt x="1460" y="28"/>
                    <a:pt x="1399" y="0"/>
                    <a:pt x="1338"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6" name="Google Shape;2716;p18"/>
            <p:cNvSpPr/>
            <p:nvPr/>
          </p:nvSpPr>
          <p:spPr>
            <a:xfrm>
              <a:off x="4769950" y="1826225"/>
              <a:ext cx="42700" cy="33525"/>
            </a:xfrm>
            <a:custGeom>
              <a:avLst/>
              <a:gdLst/>
              <a:ahLst/>
              <a:cxnLst/>
              <a:rect l="l" t="t" r="r" b="b"/>
              <a:pathLst>
                <a:path w="1708" h="1341" extrusionOk="0">
                  <a:moveTo>
                    <a:pt x="221" y="0"/>
                  </a:moveTo>
                  <a:cubicBezTo>
                    <a:pt x="170" y="0"/>
                    <a:pt x="119" y="20"/>
                    <a:pt x="79" y="56"/>
                  </a:cubicBezTo>
                  <a:cubicBezTo>
                    <a:pt x="0" y="134"/>
                    <a:pt x="10" y="261"/>
                    <a:pt x="79" y="330"/>
                  </a:cubicBezTo>
                  <a:cubicBezTo>
                    <a:pt x="471" y="713"/>
                    <a:pt x="913" y="1046"/>
                    <a:pt x="1394" y="1321"/>
                  </a:cubicBezTo>
                  <a:cubicBezTo>
                    <a:pt x="1423" y="1331"/>
                    <a:pt x="1453" y="1341"/>
                    <a:pt x="1492" y="1341"/>
                  </a:cubicBezTo>
                  <a:cubicBezTo>
                    <a:pt x="1561" y="1341"/>
                    <a:pt x="1620" y="1301"/>
                    <a:pt x="1659" y="1243"/>
                  </a:cubicBezTo>
                  <a:cubicBezTo>
                    <a:pt x="1708" y="1155"/>
                    <a:pt x="1679" y="1027"/>
                    <a:pt x="1590" y="978"/>
                  </a:cubicBezTo>
                  <a:cubicBezTo>
                    <a:pt x="1138" y="723"/>
                    <a:pt x="717" y="418"/>
                    <a:pt x="353" y="56"/>
                  </a:cubicBezTo>
                  <a:cubicBezTo>
                    <a:pt x="315" y="18"/>
                    <a:pt x="268" y="0"/>
                    <a:pt x="221"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7" name="Google Shape;2717;p18"/>
            <p:cNvSpPr/>
            <p:nvPr/>
          </p:nvSpPr>
          <p:spPr>
            <a:xfrm>
              <a:off x="4710825" y="1862725"/>
              <a:ext cx="20625" cy="44125"/>
            </a:xfrm>
            <a:custGeom>
              <a:avLst/>
              <a:gdLst/>
              <a:ahLst/>
              <a:cxnLst/>
              <a:rect l="l" t="t" r="r" b="b"/>
              <a:pathLst>
                <a:path w="825" h="1765" extrusionOk="0">
                  <a:moveTo>
                    <a:pt x="219" y="1"/>
                  </a:moveTo>
                  <a:cubicBezTo>
                    <a:pt x="202" y="1"/>
                    <a:pt x="184" y="3"/>
                    <a:pt x="167" y="9"/>
                  </a:cubicBezTo>
                  <a:cubicBezTo>
                    <a:pt x="59" y="38"/>
                    <a:pt x="1" y="146"/>
                    <a:pt x="30" y="254"/>
                  </a:cubicBezTo>
                  <a:lnTo>
                    <a:pt x="422" y="1618"/>
                  </a:lnTo>
                  <a:cubicBezTo>
                    <a:pt x="442" y="1706"/>
                    <a:pt x="520" y="1765"/>
                    <a:pt x="609" y="1765"/>
                  </a:cubicBezTo>
                  <a:cubicBezTo>
                    <a:pt x="629" y="1765"/>
                    <a:pt x="648" y="1755"/>
                    <a:pt x="658" y="1755"/>
                  </a:cubicBezTo>
                  <a:cubicBezTo>
                    <a:pt x="766" y="1726"/>
                    <a:pt x="825" y="1618"/>
                    <a:pt x="795" y="1510"/>
                  </a:cubicBezTo>
                  <a:lnTo>
                    <a:pt x="403" y="146"/>
                  </a:lnTo>
                  <a:cubicBezTo>
                    <a:pt x="379" y="57"/>
                    <a:pt x="301" y="1"/>
                    <a:pt x="219"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8" name="Google Shape;2718;p18"/>
            <p:cNvSpPr/>
            <p:nvPr/>
          </p:nvSpPr>
          <p:spPr>
            <a:xfrm>
              <a:off x="4684575" y="1917875"/>
              <a:ext cx="33625" cy="40750"/>
            </a:xfrm>
            <a:custGeom>
              <a:avLst/>
              <a:gdLst/>
              <a:ahLst/>
              <a:cxnLst/>
              <a:rect l="l" t="t" r="r" b="b"/>
              <a:pathLst>
                <a:path w="1345" h="1630" extrusionOk="0">
                  <a:moveTo>
                    <a:pt x="229" y="1"/>
                  </a:moveTo>
                  <a:cubicBezTo>
                    <a:pt x="202" y="1"/>
                    <a:pt x="174" y="7"/>
                    <a:pt x="148" y="20"/>
                  </a:cubicBezTo>
                  <a:cubicBezTo>
                    <a:pt x="50" y="60"/>
                    <a:pt x="0" y="177"/>
                    <a:pt x="50" y="276"/>
                  </a:cubicBezTo>
                  <a:cubicBezTo>
                    <a:pt x="275" y="766"/>
                    <a:pt x="599" y="1218"/>
                    <a:pt x="1001" y="1580"/>
                  </a:cubicBezTo>
                  <a:cubicBezTo>
                    <a:pt x="1040" y="1610"/>
                    <a:pt x="1090" y="1630"/>
                    <a:pt x="1129" y="1630"/>
                  </a:cubicBezTo>
                  <a:cubicBezTo>
                    <a:pt x="1188" y="1630"/>
                    <a:pt x="1237" y="1610"/>
                    <a:pt x="1276" y="1561"/>
                  </a:cubicBezTo>
                  <a:cubicBezTo>
                    <a:pt x="1345" y="1482"/>
                    <a:pt x="1345" y="1364"/>
                    <a:pt x="1267" y="1286"/>
                  </a:cubicBezTo>
                  <a:cubicBezTo>
                    <a:pt x="903" y="962"/>
                    <a:pt x="599" y="550"/>
                    <a:pt x="403" y="119"/>
                  </a:cubicBezTo>
                  <a:cubicBezTo>
                    <a:pt x="374" y="47"/>
                    <a:pt x="303" y="1"/>
                    <a:pt x="229"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9" name="Google Shape;2719;p18"/>
            <p:cNvSpPr/>
            <p:nvPr/>
          </p:nvSpPr>
          <p:spPr>
            <a:xfrm>
              <a:off x="4756200" y="1876775"/>
              <a:ext cx="47625" cy="26400"/>
            </a:xfrm>
            <a:custGeom>
              <a:avLst/>
              <a:gdLst/>
              <a:ahLst/>
              <a:cxnLst/>
              <a:rect l="l" t="t" r="r" b="b"/>
              <a:pathLst>
                <a:path w="1905" h="1056" extrusionOk="0">
                  <a:moveTo>
                    <a:pt x="1679" y="1"/>
                  </a:moveTo>
                  <a:cubicBezTo>
                    <a:pt x="1653" y="1"/>
                    <a:pt x="1626" y="6"/>
                    <a:pt x="1601" y="16"/>
                  </a:cubicBezTo>
                  <a:lnTo>
                    <a:pt x="138" y="683"/>
                  </a:lnTo>
                  <a:cubicBezTo>
                    <a:pt x="40" y="732"/>
                    <a:pt x="1" y="850"/>
                    <a:pt x="40" y="938"/>
                  </a:cubicBezTo>
                  <a:cubicBezTo>
                    <a:pt x="70" y="1017"/>
                    <a:pt x="148" y="1056"/>
                    <a:pt x="217" y="1056"/>
                  </a:cubicBezTo>
                  <a:cubicBezTo>
                    <a:pt x="246" y="1056"/>
                    <a:pt x="275" y="1056"/>
                    <a:pt x="295" y="1036"/>
                  </a:cubicBezTo>
                  <a:lnTo>
                    <a:pt x="1767" y="369"/>
                  </a:lnTo>
                  <a:cubicBezTo>
                    <a:pt x="1865" y="330"/>
                    <a:pt x="1904" y="212"/>
                    <a:pt x="1865" y="114"/>
                  </a:cubicBezTo>
                  <a:cubicBezTo>
                    <a:pt x="1829" y="41"/>
                    <a:pt x="1755" y="1"/>
                    <a:pt x="1679"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0" name="Google Shape;2720;p18"/>
            <p:cNvSpPr/>
            <p:nvPr/>
          </p:nvSpPr>
          <p:spPr>
            <a:xfrm>
              <a:off x="4751050" y="1929625"/>
              <a:ext cx="39775" cy="35625"/>
            </a:xfrm>
            <a:custGeom>
              <a:avLst/>
              <a:gdLst/>
              <a:ahLst/>
              <a:cxnLst/>
              <a:rect l="l" t="t" r="r" b="b"/>
              <a:pathLst>
                <a:path w="1591" h="1425" extrusionOk="0">
                  <a:moveTo>
                    <a:pt x="225" y="0"/>
                  </a:moveTo>
                  <a:cubicBezTo>
                    <a:pt x="176" y="0"/>
                    <a:pt x="127" y="18"/>
                    <a:pt x="89" y="50"/>
                  </a:cubicBezTo>
                  <a:cubicBezTo>
                    <a:pt x="10" y="120"/>
                    <a:pt x="1" y="247"/>
                    <a:pt x="69" y="325"/>
                  </a:cubicBezTo>
                  <a:cubicBezTo>
                    <a:pt x="423" y="718"/>
                    <a:pt x="825" y="1081"/>
                    <a:pt x="1257" y="1385"/>
                  </a:cubicBezTo>
                  <a:cubicBezTo>
                    <a:pt x="1296" y="1415"/>
                    <a:pt x="1336" y="1424"/>
                    <a:pt x="1375" y="1424"/>
                  </a:cubicBezTo>
                  <a:cubicBezTo>
                    <a:pt x="1434" y="1424"/>
                    <a:pt x="1493" y="1395"/>
                    <a:pt x="1532" y="1346"/>
                  </a:cubicBezTo>
                  <a:cubicBezTo>
                    <a:pt x="1591" y="1258"/>
                    <a:pt x="1571" y="1130"/>
                    <a:pt x="1482" y="1071"/>
                  </a:cubicBezTo>
                  <a:cubicBezTo>
                    <a:pt x="1070" y="777"/>
                    <a:pt x="697" y="443"/>
                    <a:pt x="364" y="61"/>
                  </a:cubicBezTo>
                  <a:cubicBezTo>
                    <a:pt x="328" y="20"/>
                    <a:pt x="277" y="0"/>
                    <a:pt x="225"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1" name="Google Shape;2721;p18"/>
            <p:cNvSpPr/>
            <p:nvPr/>
          </p:nvSpPr>
          <p:spPr>
            <a:xfrm>
              <a:off x="4723100" y="1979700"/>
              <a:ext cx="38775" cy="34125"/>
            </a:xfrm>
            <a:custGeom>
              <a:avLst/>
              <a:gdLst/>
              <a:ahLst/>
              <a:cxnLst/>
              <a:rect l="l" t="t" r="r" b="b"/>
              <a:pathLst>
                <a:path w="1551" h="1365" extrusionOk="0">
                  <a:moveTo>
                    <a:pt x="1339" y="0"/>
                  </a:moveTo>
                  <a:cubicBezTo>
                    <a:pt x="1291" y="0"/>
                    <a:pt x="1244" y="17"/>
                    <a:pt x="1207" y="49"/>
                  </a:cubicBezTo>
                  <a:lnTo>
                    <a:pt x="88" y="1021"/>
                  </a:lnTo>
                  <a:cubicBezTo>
                    <a:pt x="10" y="1090"/>
                    <a:pt x="0" y="1218"/>
                    <a:pt x="79" y="1296"/>
                  </a:cubicBezTo>
                  <a:cubicBezTo>
                    <a:pt x="108" y="1335"/>
                    <a:pt x="167" y="1364"/>
                    <a:pt x="216" y="1364"/>
                  </a:cubicBezTo>
                  <a:cubicBezTo>
                    <a:pt x="265" y="1364"/>
                    <a:pt x="314" y="1345"/>
                    <a:pt x="343" y="1316"/>
                  </a:cubicBezTo>
                  <a:lnTo>
                    <a:pt x="1462" y="344"/>
                  </a:lnTo>
                  <a:cubicBezTo>
                    <a:pt x="1541" y="265"/>
                    <a:pt x="1551" y="147"/>
                    <a:pt x="1482" y="69"/>
                  </a:cubicBezTo>
                  <a:cubicBezTo>
                    <a:pt x="1445" y="22"/>
                    <a:pt x="1392" y="0"/>
                    <a:pt x="1339"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2" name="Google Shape;2722;p18"/>
            <p:cNvSpPr/>
            <p:nvPr/>
          </p:nvSpPr>
          <p:spPr>
            <a:xfrm>
              <a:off x="4667150" y="1990650"/>
              <a:ext cx="33900" cy="48950"/>
            </a:xfrm>
            <a:custGeom>
              <a:avLst/>
              <a:gdLst/>
              <a:ahLst/>
              <a:cxnLst/>
              <a:rect l="l" t="t" r="r" b="b"/>
              <a:pathLst>
                <a:path w="1356" h="1958" extrusionOk="0">
                  <a:moveTo>
                    <a:pt x="219" y="0"/>
                  </a:moveTo>
                  <a:cubicBezTo>
                    <a:pt x="188" y="0"/>
                    <a:pt x="156" y="8"/>
                    <a:pt x="128" y="24"/>
                  </a:cubicBezTo>
                  <a:cubicBezTo>
                    <a:pt x="30" y="82"/>
                    <a:pt x="1" y="200"/>
                    <a:pt x="60" y="289"/>
                  </a:cubicBezTo>
                  <a:lnTo>
                    <a:pt x="963" y="1859"/>
                  </a:lnTo>
                  <a:cubicBezTo>
                    <a:pt x="1002" y="1927"/>
                    <a:pt x="1070" y="1957"/>
                    <a:pt x="1129" y="1957"/>
                  </a:cubicBezTo>
                  <a:cubicBezTo>
                    <a:pt x="1168" y="1957"/>
                    <a:pt x="1198" y="1947"/>
                    <a:pt x="1227" y="1937"/>
                  </a:cubicBezTo>
                  <a:cubicBezTo>
                    <a:pt x="1325" y="1879"/>
                    <a:pt x="1355" y="1761"/>
                    <a:pt x="1306" y="1672"/>
                  </a:cubicBezTo>
                  <a:lnTo>
                    <a:pt x="393" y="102"/>
                  </a:lnTo>
                  <a:cubicBezTo>
                    <a:pt x="353" y="35"/>
                    <a:pt x="286" y="0"/>
                    <a:pt x="219"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3" name="Google Shape;2723;p18"/>
            <p:cNvSpPr/>
            <p:nvPr/>
          </p:nvSpPr>
          <p:spPr>
            <a:xfrm>
              <a:off x="4780000" y="2001925"/>
              <a:ext cx="31675" cy="43550"/>
            </a:xfrm>
            <a:custGeom>
              <a:avLst/>
              <a:gdLst/>
              <a:ahLst/>
              <a:cxnLst/>
              <a:rect l="l" t="t" r="r" b="b"/>
              <a:pathLst>
                <a:path w="1267" h="1742" extrusionOk="0">
                  <a:moveTo>
                    <a:pt x="213" y="0"/>
                  </a:moveTo>
                  <a:cubicBezTo>
                    <a:pt x="180" y="0"/>
                    <a:pt x="147" y="8"/>
                    <a:pt x="119" y="24"/>
                  </a:cubicBezTo>
                  <a:cubicBezTo>
                    <a:pt x="30" y="83"/>
                    <a:pt x="1" y="201"/>
                    <a:pt x="50" y="289"/>
                  </a:cubicBezTo>
                  <a:lnTo>
                    <a:pt x="884" y="1653"/>
                  </a:lnTo>
                  <a:cubicBezTo>
                    <a:pt x="913" y="1712"/>
                    <a:pt x="982" y="1742"/>
                    <a:pt x="1051" y="1742"/>
                  </a:cubicBezTo>
                  <a:cubicBezTo>
                    <a:pt x="1080" y="1742"/>
                    <a:pt x="1120" y="1731"/>
                    <a:pt x="1149" y="1712"/>
                  </a:cubicBezTo>
                  <a:cubicBezTo>
                    <a:pt x="1237" y="1663"/>
                    <a:pt x="1266" y="1545"/>
                    <a:pt x="1208" y="1447"/>
                  </a:cubicBezTo>
                  <a:lnTo>
                    <a:pt x="383" y="93"/>
                  </a:lnTo>
                  <a:cubicBezTo>
                    <a:pt x="350" y="33"/>
                    <a:pt x="281" y="0"/>
                    <a:pt x="213"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4" name="Google Shape;2724;p18"/>
            <p:cNvSpPr/>
            <p:nvPr/>
          </p:nvSpPr>
          <p:spPr>
            <a:xfrm>
              <a:off x="4727500" y="2041675"/>
              <a:ext cx="40025" cy="52375"/>
            </a:xfrm>
            <a:custGeom>
              <a:avLst/>
              <a:gdLst/>
              <a:ahLst/>
              <a:cxnLst/>
              <a:rect l="l" t="t" r="r" b="b"/>
              <a:pathLst>
                <a:path w="1601" h="2095" extrusionOk="0">
                  <a:moveTo>
                    <a:pt x="1376" y="1"/>
                  </a:moveTo>
                  <a:cubicBezTo>
                    <a:pt x="1307" y="1"/>
                    <a:pt x="1241" y="35"/>
                    <a:pt x="1208" y="102"/>
                  </a:cubicBezTo>
                  <a:cubicBezTo>
                    <a:pt x="874" y="682"/>
                    <a:pt x="492" y="1251"/>
                    <a:pt x="69" y="1781"/>
                  </a:cubicBezTo>
                  <a:cubicBezTo>
                    <a:pt x="1" y="1859"/>
                    <a:pt x="10" y="1986"/>
                    <a:pt x="99" y="2045"/>
                  </a:cubicBezTo>
                  <a:cubicBezTo>
                    <a:pt x="128" y="2075"/>
                    <a:pt x="178" y="2095"/>
                    <a:pt x="217" y="2095"/>
                  </a:cubicBezTo>
                  <a:cubicBezTo>
                    <a:pt x="276" y="2095"/>
                    <a:pt x="335" y="2065"/>
                    <a:pt x="374" y="2016"/>
                  </a:cubicBezTo>
                  <a:cubicBezTo>
                    <a:pt x="806" y="1476"/>
                    <a:pt x="1198" y="897"/>
                    <a:pt x="1541" y="289"/>
                  </a:cubicBezTo>
                  <a:cubicBezTo>
                    <a:pt x="1600" y="200"/>
                    <a:pt x="1561" y="83"/>
                    <a:pt x="1473" y="24"/>
                  </a:cubicBezTo>
                  <a:cubicBezTo>
                    <a:pt x="1442" y="8"/>
                    <a:pt x="1408" y="1"/>
                    <a:pt x="1376"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5" name="Google Shape;2725;p18"/>
            <p:cNvSpPr/>
            <p:nvPr/>
          </p:nvSpPr>
          <p:spPr>
            <a:xfrm>
              <a:off x="4674525" y="2071575"/>
              <a:ext cx="30925" cy="54125"/>
            </a:xfrm>
            <a:custGeom>
              <a:avLst/>
              <a:gdLst/>
              <a:ahLst/>
              <a:cxnLst/>
              <a:rect l="l" t="t" r="r" b="b"/>
              <a:pathLst>
                <a:path w="1237" h="2165" extrusionOk="0">
                  <a:moveTo>
                    <a:pt x="216" y="0"/>
                  </a:moveTo>
                  <a:cubicBezTo>
                    <a:pt x="190" y="0"/>
                    <a:pt x="163" y="5"/>
                    <a:pt x="138" y="15"/>
                  </a:cubicBezTo>
                  <a:cubicBezTo>
                    <a:pt x="40" y="64"/>
                    <a:pt x="0" y="182"/>
                    <a:pt x="40" y="271"/>
                  </a:cubicBezTo>
                  <a:lnTo>
                    <a:pt x="844" y="2046"/>
                  </a:lnTo>
                  <a:cubicBezTo>
                    <a:pt x="873" y="2125"/>
                    <a:pt x="942" y="2164"/>
                    <a:pt x="1021" y="2164"/>
                  </a:cubicBezTo>
                  <a:cubicBezTo>
                    <a:pt x="1040" y="2164"/>
                    <a:pt x="1070" y="2155"/>
                    <a:pt x="1099" y="2144"/>
                  </a:cubicBezTo>
                  <a:cubicBezTo>
                    <a:pt x="1197" y="2105"/>
                    <a:pt x="1237" y="1987"/>
                    <a:pt x="1197" y="1889"/>
                  </a:cubicBezTo>
                  <a:lnTo>
                    <a:pt x="402" y="114"/>
                  </a:lnTo>
                  <a:cubicBezTo>
                    <a:pt x="366" y="41"/>
                    <a:pt x="292" y="0"/>
                    <a:pt x="216"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6" name="Google Shape;2726;p18"/>
            <p:cNvSpPr/>
            <p:nvPr/>
          </p:nvSpPr>
          <p:spPr>
            <a:xfrm>
              <a:off x="4760625" y="2089900"/>
              <a:ext cx="46625" cy="18875"/>
            </a:xfrm>
            <a:custGeom>
              <a:avLst/>
              <a:gdLst/>
              <a:ahLst/>
              <a:cxnLst/>
              <a:rect l="l" t="t" r="r" b="b"/>
              <a:pathLst>
                <a:path w="1865" h="755" extrusionOk="0">
                  <a:moveTo>
                    <a:pt x="1655" y="1"/>
                  </a:moveTo>
                  <a:cubicBezTo>
                    <a:pt x="1638" y="1"/>
                    <a:pt x="1619" y="3"/>
                    <a:pt x="1600" y="9"/>
                  </a:cubicBezTo>
                  <a:lnTo>
                    <a:pt x="167" y="371"/>
                  </a:lnTo>
                  <a:cubicBezTo>
                    <a:pt x="69" y="401"/>
                    <a:pt x="0" y="509"/>
                    <a:pt x="30" y="607"/>
                  </a:cubicBezTo>
                  <a:cubicBezTo>
                    <a:pt x="50" y="696"/>
                    <a:pt x="128" y="754"/>
                    <a:pt x="216" y="754"/>
                  </a:cubicBezTo>
                  <a:lnTo>
                    <a:pt x="266" y="754"/>
                  </a:lnTo>
                  <a:lnTo>
                    <a:pt x="1698" y="381"/>
                  </a:lnTo>
                  <a:cubicBezTo>
                    <a:pt x="1796" y="352"/>
                    <a:pt x="1865" y="254"/>
                    <a:pt x="1836" y="146"/>
                  </a:cubicBezTo>
                  <a:cubicBezTo>
                    <a:pt x="1811" y="57"/>
                    <a:pt x="1740" y="1"/>
                    <a:pt x="1655"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7" name="Google Shape;2727;p18"/>
            <p:cNvSpPr/>
            <p:nvPr/>
          </p:nvSpPr>
          <p:spPr>
            <a:xfrm>
              <a:off x="4773875" y="2136700"/>
              <a:ext cx="31175" cy="43225"/>
            </a:xfrm>
            <a:custGeom>
              <a:avLst/>
              <a:gdLst/>
              <a:ahLst/>
              <a:cxnLst/>
              <a:rect l="l" t="t" r="r" b="b"/>
              <a:pathLst>
                <a:path w="1247" h="1729" extrusionOk="0">
                  <a:moveTo>
                    <a:pt x="217" y="0"/>
                  </a:moveTo>
                  <a:cubicBezTo>
                    <a:pt x="178" y="0"/>
                    <a:pt x="140" y="10"/>
                    <a:pt x="109" y="30"/>
                  </a:cubicBezTo>
                  <a:cubicBezTo>
                    <a:pt x="30" y="89"/>
                    <a:pt x="0" y="207"/>
                    <a:pt x="50" y="295"/>
                  </a:cubicBezTo>
                  <a:lnTo>
                    <a:pt x="854" y="1639"/>
                  </a:lnTo>
                  <a:cubicBezTo>
                    <a:pt x="894" y="1698"/>
                    <a:pt x="952" y="1728"/>
                    <a:pt x="1021" y="1728"/>
                  </a:cubicBezTo>
                  <a:cubicBezTo>
                    <a:pt x="1060" y="1728"/>
                    <a:pt x="1090" y="1718"/>
                    <a:pt x="1119" y="1709"/>
                  </a:cubicBezTo>
                  <a:cubicBezTo>
                    <a:pt x="1217" y="1650"/>
                    <a:pt x="1247" y="1532"/>
                    <a:pt x="1188" y="1434"/>
                  </a:cubicBezTo>
                  <a:lnTo>
                    <a:pt x="471" y="237"/>
                  </a:lnTo>
                  <a:cubicBezTo>
                    <a:pt x="471" y="207"/>
                    <a:pt x="452" y="178"/>
                    <a:pt x="432" y="148"/>
                  </a:cubicBezTo>
                  <a:lnTo>
                    <a:pt x="373" y="69"/>
                  </a:lnTo>
                  <a:cubicBezTo>
                    <a:pt x="332" y="23"/>
                    <a:pt x="274" y="0"/>
                    <a:pt x="217"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8" name="Google Shape;2728;p18"/>
            <p:cNvSpPr/>
            <p:nvPr/>
          </p:nvSpPr>
          <p:spPr>
            <a:xfrm>
              <a:off x="4696825" y="2143325"/>
              <a:ext cx="43950" cy="35850"/>
            </a:xfrm>
            <a:custGeom>
              <a:avLst/>
              <a:gdLst/>
              <a:ahLst/>
              <a:cxnLst/>
              <a:rect l="l" t="t" r="r" b="b"/>
              <a:pathLst>
                <a:path w="1758" h="1434" extrusionOk="0">
                  <a:moveTo>
                    <a:pt x="1542" y="1"/>
                  </a:moveTo>
                  <a:cubicBezTo>
                    <a:pt x="1493" y="1"/>
                    <a:pt x="1444" y="20"/>
                    <a:pt x="1405" y="60"/>
                  </a:cubicBezTo>
                  <a:cubicBezTo>
                    <a:pt x="1012" y="443"/>
                    <a:pt x="580" y="786"/>
                    <a:pt x="119" y="1080"/>
                  </a:cubicBezTo>
                  <a:cubicBezTo>
                    <a:pt x="31" y="1139"/>
                    <a:pt x="1" y="1257"/>
                    <a:pt x="60" y="1345"/>
                  </a:cubicBezTo>
                  <a:cubicBezTo>
                    <a:pt x="99" y="1404"/>
                    <a:pt x="158" y="1433"/>
                    <a:pt x="227" y="1433"/>
                  </a:cubicBezTo>
                  <a:cubicBezTo>
                    <a:pt x="266" y="1433"/>
                    <a:pt x="295" y="1424"/>
                    <a:pt x="335" y="1404"/>
                  </a:cubicBezTo>
                  <a:cubicBezTo>
                    <a:pt x="816" y="1100"/>
                    <a:pt x="1267" y="737"/>
                    <a:pt x="1679" y="334"/>
                  </a:cubicBezTo>
                  <a:cubicBezTo>
                    <a:pt x="1758" y="256"/>
                    <a:pt x="1758" y="138"/>
                    <a:pt x="1679" y="60"/>
                  </a:cubicBezTo>
                  <a:cubicBezTo>
                    <a:pt x="1640" y="20"/>
                    <a:pt x="1591" y="1"/>
                    <a:pt x="1542"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9" name="Google Shape;2729;p18"/>
            <p:cNvSpPr/>
            <p:nvPr/>
          </p:nvSpPr>
          <p:spPr>
            <a:xfrm>
              <a:off x="4670100" y="2215375"/>
              <a:ext cx="57175" cy="13600"/>
            </a:xfrm>
            <a:custGeom>
              <a:avLst/>
              <a:gdLst/>
              <a:ahLst/>
              <a:cxnLst/>
              <a:rect l="l" t="t" r="r" b="b"/>
              <a:pathLst>
                <a:path w="2287" h="544" extrusionOk="0">
                  <a:moveTo>
                    <a:pt x="200" y="0"/>
                  </a:moveTo>
                  <a:cubicBezTo>
                    <a:pt x="107" y="0"/>
                    <a:pt x="29" y="65"/>
                    <a:pt x="20" y="161"/>
                  </a:cubicBezTo>
                  <a:cubicBezTo>
                    <a:pt x="1" y="269"/>
                    <a:pt x="69" y="367"/>
                    <a:pt x="177" y="387"/>
                  </a:cubicBezTo>
                  <a:cubicBezTo>
                    <a:pt x="805" y="485"/>
                    <a:pt x="1453" y="534"/>
                    <a:pt x="2090" y="544"/>
                  </a:cubicBezTo>
                  <a:lnTo>
                    <a:pt x="2101" y="544"/>
                  </a:lnTo>
                  <a:cubicBezTo>
                    <a:pt x="2199" y="544"/>
                    <a:pt x="2287" y="455"/>
                    <a:pt x="2287" y="348"/>
                  </a:cubicBezTo>
                  <a:cubicBezTo>
                    <a:pt x="2287" y="239"/>
                    <a:pt x="2208" y="151"/>
                    <a:pt x="2101" y="151"/>
                  </a:cubicBezTo>
                  <a:cubicBezTo>
                    <a:pt x="1473" y="151"/>
                    <a:pt x="854" y="92"/>
                    <a:pt x="236" y="4"/>
                  </a:cubicBezTo>
                  <a:cubicBezTo>
                    <a:pt x="224" y="1"/>
                    <a:pt x="212" y="0"/>
                    <a:pt x="200"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0" name="Google Shape;2730;p18"/>
            <p:cNvSpPr/>
            <p:nvPr/>
          </p:nvSpPr>
          <p:spPr>
            <a:xfrm>
              <a:off x="4750325" y="2182225"/>
              <a:ext cx="33625" cy="47000"/>
            </a:xfrm>
            <a:custGeom>
              <a:avLst/>
              <a:gdLst/>
              <a:ahLst/>
              <a:cxnLst/>
              <a:rect l="l" t="t" r="r" b="b"/>
              <a:pathLst>
                <a:path w="1345" h="1880" extrusionOk="0">
                  <a:moveTo>
                    <a:pt x="218" y="1"/>
                  </a:moveTo>
                  <a:cubicBezTo>
                    <a:pt x="180" y="1"/>
                    <a:pt x="142" y="12"/>
                    <a:pt x="108" y="34"/>
                  </a:cubicBezTo>
                  <a:cubicBezTo>
                    <a:pt x="20" y="93"/>
                    <a:pt x="0" y="211"/>
                    <a:pt x="50" y="300"/>
                  </a:cubicBezTo>
                  <a:lnTo>
                    <a:pt x="962" y="1791"/>
                  </a:lnTo>
                  <a:cubicBezTo>
                    <a:pt x="1001" y="1850"/>
                    <a:pt x="1060" y="1879"/>
                    <a:pt x="1129" y="1879"/>
                  </a:cubicBezTo>
                  <a:cubicBezTo>
                    <a:pt x="1158" y="1879"/>
                    <a:pt x="1197" y="1870"/>
                    <a:pt x="1227" y="1850"/>
                  </a:cubicBezTo>
                  <a:cubicBezTo>
                    <a:pt x="1315" y="1801"/>
                    <a:pt x="1345" y="1683"/>
                    <a:pt x="1295" y="1585"/>
                  </a:cubicBezTo>
                  <a:lnTo>
                    <a:pt x="471" y="241"/>
                  </a:lnTo>
                  <a:cubicBezTo>
                    <a:pt x="462" y="221"/>
                    <a:pt x="452" y="191"/>
                    <a:pt x="442" y="172"/>
                  </a:cubicBezTo>
                  <a:lnTo>
                    <a:pt x="373" y="84"/>
                  </a:lnTo>
                  <a:cubicBezTo>
                    <a:pt x="337" y="29"/>
                    <a:pt x="278" y="1"/>
                    <a:pt x="218"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1" name="Google Shape;2731;p18"/>
            <p:cNvSpPr/>
            <p:nvPr/>
          </p:nvSpPr>
          <p:spPr>
            <a:xfrm>
              <a:off x="4672550" y="2250675"/>
              <a:ext cx="56200" cy="31300"/>
            </a:xfrm>
            <a:custGeom>
              <a:avLst/>
              <a:gdLst/>
              <a:ahLst/>
              <a:cxnLst/>
              <a:rect l="l" t="t" r="r" b="b"/>
              <a:pathLst>
                <a:path w="2248" h="1252" extrusionOk="0">
                  <a:moveTo>
                    <a:pt x="215" y="1"/>
                  </a:moveTo>
                  <a:cubicBezTo>
                    <a:pt x="154" y="1"/>
                    <a:pt x="96" y="29"/>
                    <a:pt x="60" y="83"/>
                  </a:cubicBezTo>
                  <a:cubicBezTo>
                    <a:pt x="1" y="172"/>
                    <a:pt x="20" y="299"/>
                    <a:pt x="108" y="358"/>
                  </a:cubicBezTo>
                  <a:cubicBezTo>
                    <a:pt x="677" y="751"/>
                    <a:pt x="1306" y="1045"/>
                    <a:pt x="1983" y="1241"/>
                  </a:cubicBezTo>
                  <a:cubicBezTo>
                    <a:pt x="1992" y="1251"/>
                    <a:pt x="2012" y="1251"/>
                    <a:pt x="2032" y="1251"/>
                  </a:cubicBezTo>
                  <a:cubicBezTo>
                    <a:pt x="2120" y="1251"/>
                    <a:pt x="2199" y="1202"/>
                    <a:pt x="2219" y="1114"/>
                  </a:cubicBezTo>
                  <a:cubicBezTo>
                    <a:pt x="2248" y="1016"/>
                    <a:pt x="2189" y="898"/>
                    <a:pt x="2091" y="868"/>
                  </a:cubicBezTo>
                  <a:cubicBezTo>
                    <a:pt x="1453" y="682"/>
                    <a:pt x="864" y="408"/>
                    <a:pt x="324" y="35"/>
                  </a:cubicBezTo>
                  <a:cubicBezTo>
                    <a:pt x="290" y="12"/>
                    <a:pt x="252" y="1"/>
                    <a:pt x="215"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2" name="Google Shape;2732;p18"/>
            <p:cNvSpPr/>
            <p:nvPr/>
          </p:nvSpPr>
          <p:spPr>
            <a:xfrm>
              <a:off x="4753750" y="2244100"/>
              <a:ext cx="44925" cy="35650"/>
            </a:xfrm>
            <a:custGeom>
              <a:avLst/>
              <a:gdLst/>
              <a:ahLst/>
              <a:cxnLst/>
              <a:rect l="l" t="t" r="r" b="b"/>
              <a:pathLst>
                <a:path w="1797" h="1426" extrusionOk="0">
                  <a:moveTo>
                    <a:pt x="1580" y="1"/>
                  </a:moveTo>
                  <a:cubicBezTo>
                    <a:pt x="1540" y="1"/>
                    <a:pt x="1499" y="14"/>
                    <a:pt x="1463" y="42"/>
                  </a:cubicBezTo>
                  <a:lnTo>
                    <a:pt x="99" y="1072"/>
                  </a:lnTo>
                  <a:cubicBezTo>
                    <a:pt x="20" y="1142"/>
                    <a:pt x="1" y="1259"/>
                    <a:pt x="70" y="1347"/>
                  </a:cubicBezTo>
                  <a:cubicBezTo>
                    <a:pt x="99" y="1397"/>
                    <a:pt x="158" y="1426"/>
                    <a:pt x="216" y="1426"/>
                  </a:cubicBezTo>
                  <a:cubicBezTo>
                    <a:pt x="266" y="1426"/>
                    <a:pt x="305" y="1406"/>
                    <a:pt x="334" y="1386"/>
                  </a:cubicBezTo>
                  <a:lnTo>
                    <a:pt x="1699" y="346"/>
                  </a:lnTo>
                  <a:cubicBezTo>
                    <a:pt x="1786" y="287"/>
                    <a:pt x="1797" y="160"/>
                    <a:pt x="1738" y="82"/>
                  </a:cubicBezTo>
                  <a:cubicBezTo>
                    <a:pt x="1697" y="29"/>
                    <a:pt x="1639" y="1"/>
                    <a:pt x="1580"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3" name="Google Shape;2733;p18"/>
            <p:cNvSpPr/>
            <p:nvPr/>
          </p:nvSpPr>
          <p:spPr>
            <a:xfrm>
              <a:off x="4884750" y="1833425"/>
              <a:ext cx="34625" cy="42275"/>
            </a:xfrm>
            <a:custGeom>
              <a:avLst/>
              <a:gdLst/>
              <a:ahLst/>
              <a:cxnLst/>
              <a:rect l="l" t="t" r="r" b="b"/>
              <a:pathLst>
                <a:path w="1385" h="1691" extrusionOk="0">
                  <a:moveTo>
                    <a:pt x="221" y="1"/>
                  </a:moveTo>
                  <a:cubicBezTo>
                    <a:pt x="181" y="1"/>
                    <a:pt x="141" y="14"/>
                    <a:pt x="109" y="42"/>
                  </a:cubicBezTo>
                  <a:cubicBezTo>
                    <a:pt x="20" y="101"/>
                    <a:pt x="1" y="228"/>
                    <a:pt x="70" y="317"/>
                  </a:cubicBezTo>
                  <a:cubicBezTo>
                    <a:pt x="177" y="464"/>
                    <a:pt x="295" y="631"/>
                    <a:pt x="403" y="788"/>
                  </a:cubicBezTo>
                  <a:cubicBezTo>
                    <a:pt x="600" y="1072"/>
                    <a:pt x="805" y="1357"/>
                    <a:pt x="1021" y="1622"/>
                  </a:cubicBezTo>
                  <a:cubicBezTo>
                    <a:pt x="1061" y="1661"/>
                    <a:pt x="1119" y="1691"/>
                    <a:pt x="1169" y="1691"/>
                  </a:cubicBezTo>
                  <a:cubicBezTo>
                    <a:pt x="1218" y="1691"/>
                    <a:pt x="1257" y="1671"/>
                    <a:pt x="1296" y="1641"/>
                  </a:cubicBezTo>
                  <a:cubicBezTo>
                    <a:pt x="1375" y="1573"/>
                    <a:pt x="1385" y="1455"/>
                    <a:pt x="1316" y="1367"/>
                  </a:cubicBezTo>
                  <a:cubicBezTo>
                    <a:pt x="1110" y="1122"/>
                    <a:pt x="914" y="847"/>
                    <a:pt x="727" y="572"/>
                  </a:cubicBezTo>
                  <a:cubicBezTo>
                    <a:pt x="609" y="405"/>
                    <a:pt x="491" y="239"/>
                    <a:pt x="374" y="82"/>
                  </a:cubicBezTo>
                  <a:cubicBezTo>
                    <a:pt x="339" y="29"/>
                    <a:pt x="280" y="1"/>
                    <a:pt x="221"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4" name="Google Shape;2734;p18"/>
            <p:cNvSpPr/>
            <p:nvPr/>
          </p:nvSpPr>
          <p:spPr>
            <a:xfrm>
              <a:off x="4940700" y="1828575"/>
              <a:ext cx="50325" cy="14250"/>
            </a:xfrm>
            <a:custGeom>
              <a:avLst/>
              <a:gdLst/>
              <a:ahLst/>
              <a:cxnLst/>
              <a:rect l="l" t="t" r="r" b="b"/>
              <a:pathLst>
                <a:path w="2013" h="570" extrusionOk="0">
                  <a:moveTo>
                    <a:pt x="1816" y="1"/>
                  </a:moveTo>
                  <a:cubicBezTo>
                    <a:pt x="1266" y="10"/>
                    <a:pt x="707" y="69"/>
                    <a:pt x="167" y="187"/>
                  </a:cubicBezTo>
                  <a:cubicBezTo>
                    <a:pt x="69" y="217"/>
                    <a:pt x="0" y="315"/>
                    <a:pt x="20" y="422"/>
                  </a:cubicBezTo>
                  <a:cubicBezTo>
                    <a:pt x="39" y="511"/>
                    <a:pt x="128" y="570"/>
                    <a:pt x="216" y="570"/>
                  </a:cubicBezTo>
                  <a:lnTo>
                    <a:pt x="255" y="570"/>
                  </a:lnTo>
                  <a:cubicBezTo>
                    <a:pt x="766" y="462"/>
                    <a:pt x="1295" y="393"/>
                    <a:pt x="1825" y="383"/>
                  </a:cubicBezTo>
                  <a:cubicBezTo>
                    <a:pt x="1934" y="383"/>
                    <a:pt x="2012" y="295"/>
                    <a:pt x="2012" y="187"/>
                  </a:cubicBezTo>
                  <a:cubicBezTo>
                    <a:pt x="2012" y="79"/>
                    <a:pt x="1923" y="1"/>
                    <a:pt x="1816"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5" name="Google Shape;2735;p18"/>
            <p:cNvSpPr/>
            <p:nvPr/>
          </p:nvSpPr>
          <p:spPr>
            <a:xfrm>
              <a:off x="5098200" y="1829300"/>
              <a:ext cx="12775" cy="48125"/>
            </a:xfrm>
            <a:custGeom>
              <a:avLst/>
              <a:gdLst/>
              <a:ahLst/>
              <a:cxnLst/>
              <a:rect l="l" t="t" r="r" b="b"/>
              <a:pathLst>
                <a:path w="511" h="1925" extrusionOk="0">
                  <a:moveTo>
                    <a:pt x="204" y="0"/>
                  </a:moveTo>
                  <a:cubicBezTo>
                    <a:pt x="199" y="0"/>
                    <a:pt x="193" y="0"/>
                    <a:pt x="187" y="1"/>
                  </a:cubicBezTo>
                  <a:cubicBezTo>
                    <a:pt x="79" y="11"/>
                    <a:pt x="0" y="99"/>
                    <a:pt x="10" y="207"/>
                  </a:cubicBezTo>
                  <a:lnTo>
                    <a:pt x="108" y="1748"/>
                  </a:lnTo>
                  <a:cubicBezTo>
                    <a:pt x="118" y="1846"/>
                    <a:pt x="207" y="1924"/>
                    <a:pt x="305" y="1924"/>
                  </a:cubicBezTo>
                  <a:lnTo>
                    <a:pt x="314" y="1924"/>
                  </a:lnTo>
                  <a:cubicBezTo>
                    <a:pt x="422" y="1915"/>
                    <a:pt x="510" y="1826"/>
                    <a:pt x="501" y="1719"/>
                  </a:cubicBezTo>
                  <a:lnTo>
                    <a:pt x="393" y="177"/>
                  </a:lnTo>
                  <a:cubicBezTo>
                    <a:pt x="384" y="76"/>
                    <a:pt x="304" y="0"/>
                    <a:pt x="204"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6" name="Google Shape;2736;p18"/>
            <p:cNvSpPr/>
            <p:nvPr/>
          </p:nvSpPr>
          <p:spPr>
            <a:xfrm>
              <a:off x="5071450" y="1918700"/>
              <a:ext cx="39525" cy="33300"/>
            </a:xfrm>
            <a:custGeom>
              <a:avLst/>
              <a:gdLst/>
              <a:ahLst/>
              <a:cxnLst/>
              <a:rect l="l" t="t" r="r" b="b"/>
              <a:pathLst>
                <a:path w="1581" h="1332" extrusionOk="0">
                  <a:moveTo>
                    <a:pt x="1367" y="0"/>
                  </a:moveTo>
                  <a:cubicBezTo>
                    <a:pt x="1322" y="0"/>
                    <a:pt x="1277" y="15"/>
                    <a:pt x="1237" y="46"/>
                  </a:cubicBezTo>
                  <a:lnTo>
                    <a:pt x="99" y="988"/>
                  </a:lnTo>
                  <a:cubicBezTo>
                    <a:pt x="10" y="1057"/>
                    <a:pt x="1" y="1174"/>
                    <a:pt x="69" y="1263"/>
                  </a:cubicBezTo>
                  <a:cubicBezTo>
                    <a:pt x="108" y="1302"/>
                    <a:pt x="167" y="1331"/>
                    <a:pt x="217" y="1331"/>
                  </a:cubicBezTo>
                  <a:cubicBezTo>
                    <a:pt x="265" y="1331"/>
                    <a:pt x="305" y="1312"/>
                    <a:pt x="344" y="1283"/>
                  </a:cubicBezTo>
                  <a:lnTo>
                    <a:pt x="1492" y="341"/>
                  </a:lnTo>
                  <a:cubicBezTo>
                    <a:pt x="1571" y="272"/>
                    <a:pt x="1580" y="154"/>
                    <a:pt x="1512" y="66"/>
                  </a:cubicBezTo>
                  <a:cubicBezTo>
                    <a:pt x="1474" y="23"/>
                    <a:pt x="1421" y="0"/>
                    <a:pt x="1367"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7" name="Google Shape;2737;p18"/>
            <p:cNvSpPr/>
            <p:nvPr/>
          </p:nvSpPr>
          <p:spPr>
            <a:xfrm>
              <a:off x="5080025" y="1969850"/>
              <a:ext cx="28750" cy="45450"/>
            </a:xfrm>
            <a:custGeom>
              <a:avLst/>
              <a:gdLst/>
              <a:ahLst/>
              <a:cxnLst/>
              <a:rect l="l" t="t" r="r" b="b"/>
              <a:pathLst>
                <a:path w="1150" h="1818" extrusionOk="0">
                  <a:moveTo>
                    <a:pt x="223" y="0"/>
                  </a:moveTo>
                  <a:cubicBezTo>
                    <a:pt x="194" y="0"/>
                    <a:pt x="165" y="7"/>
                    <a:pt x="138" y="22"/>
                  </a:cubicBezTo>
                  <a:cubicBezTo>
                    <a:pt x="40" y="61"/>
                    <a:pt x="1" y="179"/>
                    <a:pt x="50" y="277"/>
                  </a:cubicBezTo>
                  <a:lnTo>
                    <a:pt x="757" y="1710"/>
                  </a:lnTo>
                  <a:cubicBezTo>
                    <a:pt x="796" y="1778"/>
                    <a:pt x="864" y="1817"/>
                    <a:pt x="934" y="1817"/>
                  </a:cubicBezTo>
                  <a:cubicBezTo>
                    <a:pt x="963" y="1817"/>
                    <a:pt x="992" y="1808"/>
                    <a:pt x="1022" y="1798"/>
                  </a:cubicBezTo>
                  <a:cubicBezTo>
                    <a:pt x="1110" y="1749"/>
                    <a:pt x="1149" y="1631"/>
                    <a:pt x="1110" y="1533"/>
                  </a:cubicBezTo>
                  <a:lnTo>
                    <a:pt x="393" y="100"/>
                  </a:lnTo>
                  <a:cubicBezTo>
                    <a:pt x="359" y="38"/>
                    <a:pt x="291" y="0"/>
                    <a:pt x="223"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8" name="Google Shape;2738;p18"/>
            <p:cNvSpPr/>
            <p:nvPr/>
          </p:nvSpPr>
          <p:spPr>
            <a:xfrm>
              <a:off x="5073925" y="2043325"/>
              <a:ext cx="35350" cy="31325"/>
            </a:xfrm>
            <a:custGeom>
              <a:avLst/>
              <a:gdLst/>
              <a:ahLst/>
              <a:cxnLst/>
              <a:rect l="l" t="t" r="r" b="b"/>
              <a:pathLst>
                <a:path w="1414" h="1253" extrusionOk="0">
                  <a:moveTo>
                    <a:pt x="1195" y="0"/>
                  </a:moveTo>
                  <a:cubicBezTo>
                    <a:pt x="1150" y="0"/>
                    <a:pt x="1105" y="15"/>
                    <a:pt x="1069" y="46"/>
                  </a:cubicBezTo>
                  <a:lnTo>
                    <a:pt x="88" y="910"/>
                  </a:lnTo>
                  <a:cubicBezTo>
                    <a:pt x="9" y="988"/>
                    <a:pt x="0" y="1106"/>
                    <a:pt x="79" y="1185"/>
                  </a:cubicBezTo>
                  <a:cubicBezTo>
                    <a:pt x="118" y="1233"/>
                    <a:pt x="166" y="1253"/>
                    <a:pt x="216" y="1253"/>
                  </a:cubicBezTo>
                  <a:cubicBezTo>
                    <a:pt x="265" y="1253"/>
                    <a:pt x="314" y="1233"/>
                    <a:pt x="353" y="1204"/>
                  </a:cubicBezTo>
                  <a:lnTo>
                    <a:pt x="1324" y="341"/>
                  </a:lnTo>
                  <a:cubicBezTo>
                    <a:pt x="1413" y="272"/>
                    <a:pt x="1413" y="144"/>
                    <a:pt x="1344" y="66"/>
                  </a:cubicBezTo>
                  <a:cubicBezTo>
                    <a:pt x="1306" y="23"/>
                    <a:pt x="1251" y="0"/>
                    <a:pt x="1195"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9" name="Google Shape;2739;p18"/>
            <p:cNvSpPr/>
            <p:nvPr/>
          </p:nvSpPr>
          <p:spPr>
            <a:xfrm>
              <a:off x="5084450" y="2104350"/>
              <a:ext cx="24825" cy="53225"/>
            </a:xfrm>
            <a:custGeom>
              <a:avLst/>
              <a:gdLst/>
              <a:ahLst/>
              <a:cxnLst/>
              <a:rect l="l" t="t" r="r" b="b"/>
              <a:pathLst>
                <a:path w="993" h="2129" extrusionOk="0">
                  <a:moveTo>
                    <a:pt x="214" y="1"/>
                  </a:moveTo>
                  <a:cubicBezTo>
                    <a:pt x="195" y="1"/>
                    <a:pt x="176" y="4"/>
                    <a:pt x="158" y="9"/>
                  </a:cubicBezTo>
                  <a:cubicBezTo>
                    <a:pt x="50" y="39"/>
                    <a:pt x="1" y="157"/>
                    <a:pt x="30" y="255"/>
                  </a:cubicBezTo>
                  <a:lnTo>
                    <a:pt x="589" y="1991"/>
                  </a:lnTo>
                  <a:cubicBezTo>
                    <a:pt x="619" y="2080"/>
                    <a:pt x="687" y="2129"/>
                    <a:pt x="776" y="2129"/>
                  </a:cubicBezTo>
                  <a:cubicBezTo>
                    <a:pt x="796" y="2129"/>
                    <a:pt x="815" y="2129"/>
                    <a:pt x="835" y="2119"/>
                  </a:cubicBezTo>
                  <a:cubicBezTo>
                    <a:pt x="933" y="2090"/>
                    <a:pt x="992" y="1972"/>
                    <a:pt x="962" y="1874"/>
                  </a:cubicBezTo>
                  <a:lnTo>
                    <a:pt x="403" y="137"/>
                  </a:lnTo>
                  <a:cubicBezTo>
                    <a:pt x="372" y="49"/>
                    <a:pt x="295" y="1"/>
                    <a:pt x="214"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0" name="Google Shape;2740;p18"/>
            <p:cNvSpPr/>
            <p:nvPr/>
          </p:nvSpPr>
          <p:spPr>
            <a:xfrm>
              <a:off x="5065325" y="2183000"/>
              <a:ext cx="50325" cy="24625"/>
            </a:xfrm>
            <a:custGeom>
              <a:avLst/>
              <a:gdLst/>
              <a:ahLst/>
              <a:cxnLst/>
              <a:rect l="l" t="t" r="r" b="b"/>
              <a:pathLst>
                <a:path w="2013" h="985" extrusionOk="0">
                  <a:moveTo>
                    <a:pt x="1792" y="0"/>
                  </a:moveTo>
                  <a:cubicBezTo>
                    <a:pt x="1768" y="0"/>
                    <a:pt x="1743" y="4"/>
                    <a:pt x="1718" y="14"/>
                  </a:cubicBezTo>
                  <a:lnTo>
                    <a:pt x="148" y="612"/>
                  </a:lnTo>
                  <a:cubicBezTo>
                    <a:pt x="50" y="651"/>
                    <a:pt x="0" y="759"/>
                    <a:pt x="39" y="867"/>
                  </a:cubicBezTo>
                  <a:cubicBezTo>
                    <a:pt x="69" y="945"/>
                    <a:pt x="138" y="985"/>
                    <a:pt x="216" y="985"/>
                  </a:cubicBezTo>
                  <a:cubicBezTo>
                    <a:pt x="246" y="985"/>
                    <a:pt x="265" y="985"/>
                    <a:pt x="285" y="975"/>
                  </a:cubicBezTo>
                  <a:lnTo>
                    <a:pt x="1865" y="376"/>
                  </a:lnTo>
                  <a:cubicBezTo>
                    <a:pt x="1963" y="337"/>
                    <a:pt x="2012" y="229"/>
                    <a:pt x="1973" y="131"/>
                  </a:cubicBezTo>
                  <a:cubicBezTo>
                    <a:pt x="1943" y="48"/>
                    <a:pt x="1872" y="0"/>
                    <a:pt x="1792"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1" name="Google Shape;2741;p18"/>
            <p:cNvSpPr/>
            <p:nvPr/>
          </p:nvSpPr>
          <p:spPr>
            <a:xfrm>
              <a:off x="5081500" y="2234025"/>
              <a:ext cx="25300" cy="47950"/>
            </a:xfrm>
            <a:custGeom>
              <a:avLst/>
              <a:gdLst/>
              <a:ahLst/>
              <a:cxnLst/>
              <a:rect l="l" t="t" r="r" b="b"/>
              <a:pathLst>
                <a:path w="1012" h="1918" extrusionOk="0">
                  <a:moveTo>
                    <a:pt x="228" y="0"/>
                  </a:moveTo>
                  <a:cubicBezTo>
                    <a:pt x="205" y="0"/>
                    <a:pt x="181" y="4"/>
                    <a:pt x="158" y="14"/>
                  </a:cubicBezTo>
                  <a:cubicBezTo>
                    <a:pt x="50" y="53"/>
                    <a:pt x="1" y="161"/>
                    <a:pt x="40" y="259"/>
                  </a:cubicBezTo>
                  <a:lnTo>
                    <a:pt x="609" y="1800"/>
                  </a:lnTo>
                  <a:cubicBezTo>
                    <a:pt x="639" y="1868"/>
                    <a:pt x="718" y="1917"/>
                    <a:pt x="796" y="1917"/>
                  </a:cubicBezTo>
                  <a:cubicBezTo>
                    <a:pt x="816" y="1917"/>
                    <a:pt x="835" y="1917"/>
                    <a:pt x="864" y="1907"/>
                  </a:cubicBezTo>
                  <a:cubicBezTo>
                    <a:pt x="963" y="1868"/>
                    <a:pt x="1012" y="1760"/>
                    <a:pt x="973" y="1662"/>
                  </a:cubicBezTo>
                  <a:lnTo>
                    <a:pt x="404" y="121"/>
                  </a:lnTo>
                  <a:cubicBezTo>
                    <a:pt x="374" y="46"/>
                    <a:pt x="303" y="0"/>
                    <a:pt x="228"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2" name="Google Shape;2742;p18"/>
            <p:cNvSpPr/>
            <p:nvPr/>
          </p:nvSpPr>
          <p:spPr>
            <a:xfrm>
              <a:off x="5070725" y="2296350"/>
              <a:ext cx="40750" cy="33225"/>
            </a:xfrm>
            <a:custGeom>
              <a:avLst/>
              <a:gdLst/>
              <a:ahLst/>
              <a:cxnLst/>
              <a:rect l="l" t="t" r="r" b="b"/>
              <a:pathLst>
                <a:path w="1630" h="1329" extrusionOk="0">
                  <a:moveTo>
                    <a:pt x="223" y="1"/>
                  </a:moveTo>
                  <a:cubicBezTo>
                    <a:pt x="166" y="1"/>
                    <a:pt x="109" y="26"/>
                    <a:pt x="69" y="72"/>
                  </a:cubicBezTo>
                  <a:cubicBezTo>
                    <a:pt x="0" y="160"/>
                    <a:pt x="20" y="278"/>
                    <a:pt x="98" y="347"/>
                  </a:cubicBezTo>
                  <a:lnTo>
                    <a:pt x="1286" y="1279"/>
                  </a:lnTo>
                  <a:cubicBezTo>
                    <a:pt x="1325" y="1309"/>
                    <a:pt x="1364" y="1328"/>
                    <a:pt x="1404" y="1328"/>
                  </a:cubicBezTo>
                  <a:cubicBezTo>
                    <a:pt x="1463" y="1328"/>
                    <a:pt x="1521" y="1298"/>
                    <a:pt x="1561" y="1250"/>
                  </a:cubicBezTo>
                  <a:cubicBezTo>
                    <a:pt x="1629" y="1171"/>
                    <a:pt x="1609" y="1043"/>
                    <a:pt x="1531" y="975"/>
                  </a:cubicBezTo>
                  <a:lnTo>
                    <a:pt x="344" y="42"/>
                  </a:lnTo>
                  <a:cubicBezTo>
                    <a:pt x="307" y="14"/>
                    <a:pt x="265" y="1"/>
                    <a:pt x="223"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3" name="Google Shape;2743;p18"/>
            <p:cNvSpPr/>
            <p:nvPr/>
          </p:nvSpPr>
          <p:spPr>
            <a:xfrm>
              <a:off x="5018225" y="2292250"/>
              <a:ext cx="35825" cy="35600"/>
            </a:xfrm>
            <a:custGeom>
              <a:avLst/>
              <a:gdLst/>
              <a:ahLst/>
              <a:cxnLst/>
              <a:rect l="l" t="t" r="r" b="b"/>
              <a:pathLst>
                <a:path w="1433" h="1424" extrusionOk="0">
                  <a:moveTo>
                    <a:pt x="1221" y="1"/>
                  </a:moveTo>
                  <a:cubicBezTo>
                    <a:pt x="1170" y="1"/>
                    <a:pt x="1119" y="20"/>
                    <a:pt x="1079" y="59"/>
                  </a:cubicBezTo>
                  <a:lnTo>
                    <a:pt x="69" y="1089"/>
                  </a:lnTo>
                  <a:cubicBezTo>
                    <a:pt x="0" y="1168"/>
                    <a:pt x="0" y="1296"/>
                    <a:pt x="69" y="1364"/>
                  </a:cubicBezTo>
                  <a:cubicBezTo>
                    <a:pt x="108" y="1403"/>
                    <a:pt x="157" y="1423"/>
                    <a:pt x="207" y="1423"/>
                  </a:cubicBezTo>
                  <a:cubicBezTo>
                    <a:pt x="255" y="1423"/>
                    <a:pt x="314" y="1403"/>
                    <a:pt x="353" y="1364"/>
                  </a:cubicBezTo>
                  <a:lnTo>
                    <a:pt x="1364" y="334"/>
                  </a:lnTo>
                  <a:cubicBezTo>
                    <a:pt x="1433" y="256"/>
                    <a:pt x="1433" y="128"/>
                    <a:pt x="1354" y="59"/>
                  </a:cubicBezTo>
                  <a:cubicBezTo>
                    <a:pt x="1320" y="20"/>
                    <a:pt x="1271" y="1"/>
                    <a:pt x="1221"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4" name="Google Shape;2744;p18"/>
            <p:cNvSpPr/>
            <p:nvPr/>
          </p:nvSpPr>
          <p:spPr>
            <a:xfrm>
              <a:off x="4943400" y="2295675"/>
              <a:ext cx="39500" cy="31925"/>
            </a:xfrm>
            <a:custGeom>
              <a:avLst/>
              <a:gdLst/>
              <a:ahLst/>
              <a:cxnLst/>
              <a:rect l="l" t="t" r="r" b="b"/>
              <a:pathLst>
                <a:path w="1580" h="1277" extrusionOk="0">
                  <a:moveTo>
                    <a:pt x="212" y="1"/>
                  </a:moveTo>
                  <a:cubicBezTo>
                    <a:pt x="162" y="1"/>
                    <a:pt x="113" y="21"/>
                    <a:pt x="79" y="60"/>
                  </a:cubicBezTo>
                  <a:cubicBezTo>
                    <a:pt x="0" y="138"/>
                    <a:pt x="0" y="256"/>
                    <a:pt x="79" y="335"/>
                  </a:cubicBezTo>
                  <a:cubicBezTo>
                    <a:pt x="432" y="678"/>
                    <a:pt x="825" y="982"/>
                    <a:pt x="1257" y="1247"/>
                  </a:cubicBezTo>
                  <a:cubicBezTo>
                    <a:pt x="1286" y="1266"/>
                    <a:pt x="1325" y="1277"/>
                    <a:pt x="1355" y="1277"/>
                  </a:cubicBezTo>
                  <a:cubicBezTo>
                    <a:pt x="1423" y="1277"/>
                    <a:pt x="1482" y="1237"/>
                    <a:pt x="1521" y="1179"/>
                  </a:cubicBezTo>
                  <a:cubicBezTo>
                    <a:pt x="1580" y="1090"/>
                    <a:pt x="1551" y="972"/>
                    <a:pt x="1453" y="913"/>
                  </a:cubicBezTo>
                  <a:cubicBezTo>
                    <a:pt x="1050" y="668"/>
                    <a:pt x="687" y="383"/>
                    <a:pt x="354" y="60"/>
                  </a:cubicBezTo>
                  <a:cubicBezTo>
                    <a:pt x="314" y="21"/>
                    <a:pt x="263" y="1"/>
                    <a:pt x="212"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5" name="Google Shape;2745;p18"/>
            <p:cNvSpPr/>
            <p:nvPr/>
          </p:nvSpPr>
          <p:spPr>
            <a:xfrm>
              <a:off x="4890150" y="2297500"/>
              <a:ext cx="38075" cy="30600"/>
            </a:xfrm>
            <a:custGeom>
              <a:avLst/>
              <a:gdLst/>
              <a:ahLst/>
              <a:cxnLst/>
              <a:rect l="l" t="t" r="r" b="b"/>
              <a:pathLst>
                <a:path w="1523" h="1224" extrusionOk="0">
                  <a:moveTo>
                    <a:pt x="1305" y="0"/>
                  </a:moveTo>
                  <a:cubicBezTo>
                    <a:pt x="1261" y="0"/>
                    <a:pt x="1217" y="16"/>
                    <a:pt x="1178" y="46"/>
                  </a:cubicBezTo>
                  <a:lnTo>
                    <a:pt x="99" y="879"/>
                  </a:lnTo>
                  <a:cubicBezTo>
                    <a:pt x="11" y="949"/>
                    <a:pt x="1" y="1066"/>
                    <a:pt x="59" y="1154"/>
                  </a:cubicBezTo>
                  <a:cubicBezTo>
                    <a:pt x="99" y="1204"/>
                    <a:pt x="158" y="1223"/>
                    <a:pt x="216" y="1223"/>
                  </a:cubicBezTo>
                  <a:cubicBezTo>
                    <a:pt x="256" y="1223"/>
                    <a:pt x="305" y="1213"/>
                    <a:pt x="334" y="1184"/>
                  </a:cubicBezTo>
                  <a:lnTo>
                    <a:pt x="1414" y="350"/>
                  </a:lnTo>
                  <a:cubicBezTo>
                    <a:pt x="1502" y="281"/>
                    <a:pt x="1522" y="163"/>
                    <a:pt x="1453" y="75"/>
                  </a:cubicBezTo>
                  <a:cubicBezTo>
                    <a:pt x="1415" y="25"/>
                    <a:pt x="1360" y="0"/>
                    <a:pt x="1305"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6" name="Google Shape;2746;p18"/>
            <p:cNvSpPr/>
            <p:nvPr/>
          </p:nvSpPr>
          <p:spPr>
            <a:xfrm>
              <a:off x="4875925" y="2245925"/>
              <a:ext cx="28725" cy="42650"/>
            </a:xfrm>
            <a:custGeom>
              <a:avLst/>
              <a:gdLst/>
              <a:ahLst/>
              <a:cxnLst/>
              <a:rect l="l" t="t" r="r" b="b"/>
              <a:pathLst>
                <a:path w="1149" h="1706" extrusionOk="0">
                  <a:moveTo>
                    <a:pt x="216" y="0"/>
                  </a:moveTo>
                  <a:cubicBezTo>
                    <a:pt x="196" y="0"/>
                    <a:pt x="177" y="3"/>
                    <a:pt x="157" y="9"/>
                  </a:cubicBezTo>
                  <a:cubicBezTo>
                    <a:pt x="50" y="48"/>
                    <a:pt x="0" y="156"/>
                    <a:pt x="40" y="264"/>
                  </a:cubicBezTo>
                  <a:cubicBezTo>
                    <a:pt x="216" y="744"/>
                    <a:pt x="462" y="1206"/>
                    <a:pt x="776" y="1627"/>
                  </a:cubicBezTo>
                  <a:cubicBezTo>
                    <a:pt x="815" y="1677"/>
                    <a:pt x="874" y="1706"/>
                    <a:pt x="933" y="1706"/>
                  </a:cubicBezTo>
                  <a:cubicBezTo>
                    <a:pt x="972" y="1706"/>
                    <a:pt x="1012" y="1697"/>
                    <a:pt x="1041" y="1667"/>
                  </a:cubicBezTo>
                  <a:cubicBezTo>
                    <a:pt x="1129" y="1608"/>
                    <a:pt x="1149" y="1481"/>
                    <a:pt x="1090" y="1402"/>
                  </a:cubicBezTo>
                  <a:cubicBezTo>
                    <a:pt x="796" y="1010"/>
                    <a:pt x="570" y="578"/>
                    <a:pt x="403" y="126"/>
                  </a:cubicBezTo>
                  <a:cubicBezTo>
                    <a:pt x="372" y="48"/>
                    <a:pt x="295" y="0"/>
                    <a:pt x="216"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7" name="Google Shape;2747;p18"/>
            <p:cNvSpPr/>
            <p:nvPr/>
          </p:nvSpPr>
          <p:spPr>
            <a:xfrm>
              <a:off x="4880350" y="2170650"/>
              <a:ext cx="36575" cy="32575"/>
            </a:xfrm>
            <a:custGeom>
              <a:avLst/>
              <a:gdLst/>
              <a:ahLst/>
              <a:cxnLst/>
              <a:rect l="l" t="t" r="r" b="b"/>
              <a:pathLst>
                <a:path w="1463" h="1303" extrusionOk="0">
                  <a:moveTo>
                    <a:pt x="1242" y="0"/>
                  </a:moveTo>
                  <a:cubicBezTo>
                    <a:pt x="1198" y="0"/>
                    <a:pt x="1154" y="15"/>
                    <a:pt x="1119" y="46"/>
                  </a:cubicBezTo>
                  <a:lnTo>
                    <a:pt x="89" y="968"/>
                  </a:lnTo>
                  <a:cubicBezTo>
                    <a:pt x="10" y="1037"/>
                    <a:pt x="0" y="1155"/>
                    <a:pt x="69" y="1243"/>
                  </a:cubicBezTo>
                  <a:cubicBezTo>
                    <a:pt x="108" y="1282"/>
                    <a:pt x="157" y="1302"/>
                    <a:pt x="216" y="1302"/>
                  </a:cubicBezTo>
                  <a:cubicBezTo>
                    <a:pt x="265" y="1302"/>
                    <a:pt x="305" y="1293"/>
                    <a:pt x="344" y="1253"/>
                  </a:cubicBezTo>
                  <a:lnTo>
                    <a:pt x="1374" y="340"/>
                  </a:lnTo>
                  <a:cubicBezTo>
                    <a:pt x="1452" y="272"/>
                    <a:pt x="1463" y="144"/>
                    <a:pt x="1394" y="66"/>
                  </a:cubicBezTo>
                  <a:cubicBezTo>
                    <a:pt x="1350" y="22"/>
                    <a:pt x="1295" y="0"/>
                    <a:pt x="1242"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8" name="Google Shape;2748;p18"/>
            <p:cNvSpPr/>
            <p:nvPr/>
          </p:nvSpPr>
          <p:spPr>
            <a:xfrm>
              <a:off x="4880100" y="2117750"/>
              <a:ext cx="32150" cy="33700"/>
            </a:xfrm>
            <a:custGeom>
              <a:avLst/>
              <a:gdLst/>
              <a:ahLst/>
              <a:cxnLst/>
              <a:rect l="l" t="t" r="r" b="b"/>
              <a:pathLst>
                <a:path w="1286" h="1348" extrusionOk="0">
                  <a:moveTo>
                    <a:pt x="1068" y="1"/>
                  </a:moveTo>
                  <a:cubicBezTo>
                    <a:pt x="1026" y="1"/>
                    <a:pt x="985" y="14"/>
                    <a:pt x="952" y="42"/>
                  </a:cubicBezTo>
                  <a:cubicBezTo>
                    <a:pt x="589" y="327"/>
                    <a:pt x="295" y="670"/>
                    <a:pt x="60" y="1053"/>
                  </a:cubicBezTo>
                  <a:cubicBezTo>
                    <a:pt x="1" y="1152"/>
                    <a:pt x="30" y="1269"/>
                    <a:pt x="118" y="1318"/>
                  </a:cubicBezTo>
                  <a:cubicBezTo>
                    <a:pt x="158" y="1338"/>
                    <a:pt x="187" y="1348"/>
                    <a:pt x="226" y="1348"/>
                  </a:cubicBezTo>
                  <a:cubicBezTo>
                    <a:pt x="285" y="1348"/>
                    <a:pt x="354" y="1318"/>
                    <a:pt x="393" y="1259"/>
                  </a:cubicBezTo>
                  <a:cubicBezTo>
                    <a:pt x="599" y="916"/>
                    <a:pt x="874" y="602"/>
                    <a:pt x="1198" y="347"/>
                  </a:cubicBezTo>
                  <a:cubicBezTo>
                    <a:pt x="1276" y="278"/>
                    <a:pt x="1286" y="160"/>
                    <a:pt x="1227" y="72"/>
                  </a:cubicBezTo>
                  <a:cubicBezTo>
                    <a:pt x="1187" y="26"/>
                    <a:pt x="1127" y="1"/>
                    <a:pt x="1068"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9" name="Google Shape;2749;p18"/>
            <p:cNvSpPr/>
            <p:nvPr/>
          </p:nvSpPr>
          <p:spPr>
            <a:xfrm>
              <a:off x="4886975" y="2036600"/>
              <a:ext cx="11800" cy="55000"/>
            </a:xfrm>
            <a:custGeom>
              <a:avLst/>
              <a:gdLst/>
              <a:ahLst/>
              <a:cxnLst/>
              <a:rect l="l" t="t" r="r" b="b"/>
              <a:pathLst>
                <a:path w="472" h="2200" extrusionOk="0">
                  <a:moveTo>
                    <a:pt x="243" y="1"/>
                  </a:moveTo>
                  <a:cubicBezTo>
                    <a:pt x="237" y="1"/>
                    <a:pt x="231" y="1"/>
                    <a:pt x="226" y="1"/>
                  </a:cubicBezTo>
                  <a:cubicBezTo>
                    <a:pt x="118" y="11"/>
                    <a:pt x="40" y="99"/>
                    <a:pt x="49" y="207"/>
                  </a:cubicBezTo>
                  <a:cubicBezTo>
                    <a:pt x="88" y="796"/>
                    <a:pt x="69" y="1395"/>
                    <a:pt x="10" y="1984"/>
                  </a:cubicBezTo>
                  <a:cubicBezTo>
                    <a:pt x="0" y="2091"/>
                    <a:pt x="79" y="2180"/>
                    <a:pt x="186" y="2189"/>
                  </a:cubicBezTo>
                  <a:cubicBezTo>
                    <a:pt x="186" y="2199"/>
                    <a:pt x="197" y="2199"/>
                    <a:pt x="206" y="2199"/>
                  </a:cubicBezTo>
                  <a:cubicBezTo>
                    <a:pt x="304" y="2199"/>
                    <a:pt x="383" y="2121"/>
                    <a:pt x="402" y="2023"/>
                  </a:cubicBezTo>
                  <a:cubicBezTo>
                    <a:pt x="461" y="1414"/>
                    <a:pt x="471" y="796"/>
                    <a:pt x="432" y="178"/>
                  </a:cubicBezTo>
                  <a:cubicBezTo>
                    <a:pt x="423" y="85"/>
                    <a:pt x="343" y="1"/>
                    <a:pt x="243"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0" name="Google Shape;2750;p18"/>
            <p:cNvSpPr/>
            <p:nvPr/>
          </p:nvSpPr>
          <p:spPr>
            <a:xfrm>
              <a:off x="4875925" y="1953350"/>
              <a:ext cx="40500" cy="39375"/>
            </a:xfrm>
            <a:custGeom>
              <a:avLst/>
              <a:gdLst/>
              <a:ahLst/>
              <a:cxnLst/>
              <a:rect l="l" t="t" r="r" b="b"/>
              <a:pathLst>
                <a:path w="1620" h="1575" extrusionOk="0">
                  <a:moveTo>
                    <a:pt x="1400" y="0"/>
                  </a:moveTo>
                  <a:cubicBezTo>
                    <a:pt x="1334" y="0"/>
                    <a:pt x="1267" y="33"/>
                    <a:pt x="1227" y="93"/>
                  </a:cubicBezTo>
                  <a:cubicBezTo>
                    <a:pt x="972" y="554"/>
                    <a:pt x="589" y="937"/>
                    <a:pt x="118" y="1212"/>
                  </a:cubicBezTo>
                  <a:cubicBezTo>
                    <a:pt x="30" y="1260"/>
                    <a:pt x="0" y="1378"/>
                    <a:pt x="50" y="1476"/>
                  </a:cubicBezTo>
                  <a:cubicBezTo>
                    <a:pt x="89" y="1535"/>
                    <a:pt x="157" y="1574"/>
                    <a:pt x="216" y="1574"/>
                  </a:cubicBezTo>
                  <a:cubicBezTo>
                    <a:pt x="256" y="1574"/>
                    <a:pt x="285" y="1565"/>
                    <a:pt x="314" y="1545"/>
                  </a:cubicBezTo>
                  <a:cubicBezTo>
                    <a:pt x="844" y="1241"/>
                    <a:pt x="1276" y="809"/>
                    <a:pt x="1571" y="289"/>
                  </a:cubicBezTo>
                  <a:cubicBezTo>
                    <a:pt x="1620" y="191"/>
                    <a:pt x="1590" y="73"/>
                    <a:pt x="1492" y="24"/>
                  </a:cubicBezTo>
                  <a:cubicBezTo>
                    <a:pt x="1463" y="8"/>
                    <a:pt x="1432" y="0"/>
                    <a:pt x="1400"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1" name="Google Shape;2751;p18"/>
            <p:cNvSpPr/>
            <p:nvPr/>
          </p:nvSpPr>
          <p:spPr>
            <a:xfrm>
              <a:off x="4878375" y="1897425"/>
              <a:ext cx="39050" cy="34450"/>
            </a:xfrm>
            <a:custGeom>
              <a:avLst/>
              <a:gdLst/>
              <a:ahLst/>
              <a:cxnLst/>
              <a:rect l="l" t="t" r="r" b="b"/>
              <a:pathLst>
                <a:path w="1562" h="1378" extrusionOk="0">
                  <a:moveTo>
                    <a:pt x="1337" y="0"/>
                  </a:moveTo>
                  <a:cubicBezTo>
                    <a:pt x="1300" y="0"/>
                    <a:pt x="1261" y="11"/>
                    <a:pt x="1228" y="34"/>
                  </a:cubicBezTo>
                  <a:cubicBezTo>
                    <a:pt x="864" y="289"/>
                    <a:pt x="530" y="573"/>
                    <a:pt x="227" y="887"/>
                  </a:cubicBezTo>
                  <a:cubicBezTo>
                    <a:pt x="138" y="887"/>
                    <a:pt x="59" y="956"/>
                    <a:pt x="40" y="1044"/>
                  </a:cubicBezTo>
                  <a:lnTo>
                    <a:pt x="20" y="1142"/>
                  </a:lnTo>
                  <a:cubicBezTo>
                    <a:pt x="1" y="1231"/>
                    <a:pt x="40" y="1319"/>
                    <a:pt x="118" y="1358"/>
                  </a:cubicBezTo>
                  <a:cubicBezTo>
                    <a:pt x="148" y="1368"/>
                    <a:pt x="177" y="1378"/>
                    <a:pt x="207" y="1378"/>
                  </a:cubicBezTo>
                  <a:cubicBezTo>
                    <a:pt x="266" y="1378"/>
                    <a:pt x="315" y="1358"/>
                    <a:pt x="354" y="1319"/>
                  </a:cubicBezTo>
                  <a:cubicBezTo>
                    <a:pt x="678" y="956"/>
                    <a:pt x="1051" y="632"/>
                    <a:pt x="1443" y="357"/>
                  </a:cubicBezTo>
                  <a:cubicBezTo>
                    <a:pt x="1531" y="289"/>
                    <a:pt x="1561" y="171"/>
                    <a:pt x="1492" y="82"/>
                  </a:cubicBezTo>
                  <a:cubicBezTo>
                    <a:pt x="1456" y="28"/>
                    <a:pt x="1397" y="0"/>
                    <a:pt x="1337"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2" name="Google Shape;2752;p18"/>
            <p:cNvSpPr/>
            <p:nvPr/>
          </p:nvSpPr>
          <p:spPr>
            <a:xfrm>
              <a:off x="5020675" y="1826225"/>
              <a:ext cx="42700" cy="33525"/>
            </a:xfrm>
            <a:custGeom>
              <a:avLst/>
              <a:gdLst/>
              <a:ahLst/>
              <a:cxnLst/>
              <a:rect l="l" t="t" r="r" b="b"/>
              <a:pathLst>
                <a:path w="1708" h="1341" extrusionOk="0">
                  <a:moveTo>
                    <a:pt x="217" y="0"/>
                  </a:moveTo>
                  <a:cubicBezTo>
                    <a:pt x="165" y="0"/>
                    <a:pt x="114" y="20"/>
                    <a:pt x="79" y="56"/>
                  </a:cubicBezTo>
                  <a:cubicBezTo>
                    <a:pt x="0" y="134"/>
                    <a:pt x="0" y="261"/>
                    <a:pt x="79" y="330"/>
                  </a:cubicBezTo>
                  <a:cubicBezTo>
                    <a:pt x="471" y="713"/>
                    <a:pt x="913" y="1046"/>
                    <a:pt x="1394" y="1321"/>
                  </a:cubicBezTo>
                  <a:cubicBezTo>
                    <a:pt x="1423" y="1331"/>
                    <a:pt x="1453" y="1341"/>
                    <a:pt x="1482" y="1341"/>
                  </a:cubicBezTo>
                  <a:cubicBezTo>
                    <a:pt x="1551" y="1341"/>
                    <a:pt x="1620" y="1301"/>
                    <a:pt x="1659" y="1243"/>
                  </a:cubicBezTo>
                  <a:cubicBezTo>
                    <a:pt x="1708" y="1155"/>
                    <a:pt x="1679" y="1027"/>
                    <a:pt x="1580" y="978"/>
                  </a:cubicBezTo>
                  <a:cubicBezTo>
                    <a:pt x="1129" y="723"/>
                    <a:pt x="717" y="409"/>
                    <a:pt x="353" y="56"/>
                  </a:cubicBezTo>
                  <a:cubicBezTo>
                    <a:pt x="315" y="18"/>
                    <a:pt x="266" y="0"/>
                    <a:pt x="217"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3" name="Google Shape;2753;p18"/>
            <p:cNvSpPr/>
            <p:nvPr/>
          </p:nvSpPr>
          <p:spPr>
            <a:xfrm>
              <a:off x="4961550" y="1862725"/>
              <a:ext cx="20375" cy="44125"/>
            </a:xfrm>
            <a:custGeom>
              <a:avLst/>
              <a:gdLst/>
              <a:ahLst/>
              <a:cxnLst/>
              <a:rect l="l" t="t" r="r" b="b"/>
              <a:pathLst>
                <a:path w="815" h="1765" extrusionOk="0">
                  <a:moveTo>
                    <a:pt x="214" y="1"/>
                  </a:moveTo>
                  <a:cubicBezTo>
                    <a:pt x="195" y="1"/>
                    <a:pt x="176" y="3"/>
                    <a:pt x="158" y="9"/>
                  </a:cubicBezTo>
                  <a:cubicBezTo>
                    <a:pt x="59" y="38"/>
                    <a:pt x="1" y="146"/>
                    <a:pt x="30" y="254"/>
                  </a:cubicBezTo>
                  <a:lnTo>
                    <a:pt x="413" y="1618"/>
                  </a:lnTo>
                  <a:cubicBezTo>
                    <a:pt x="442" y="1706"/>
                    <a:pt x="520" y="1765"/>
                    <a:pt x="599" y="1765"/>
                  </a:cubicBezTo>
                  <a:cubicBezTo>
                    <a:pt x="618" y="1765"/>
                    <a:pt x="638" y="1755"/>
                    <a:pt x="658" y="1755"/>
                  </a:cubicBezTo>
                  <a:cubicBezTo>
                    <a:pt x="756" y="1726"/>
                    <a:pt x="815" y="1618"/>
                    <a:pt x="786" y="1510"/>
                  </a:cubicBezTo>
                  <a:lnTo>
                    <a:pt x="403" y="146"/>
                  </a:lnTo>
                  <a:cubicBezTo>
                    <a:pt x="379" y="57"/>
                    <a:pt x="301" y="1"/>
                    <a:pt x="214"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4" name="Google Shape;2754;p18"/>
            <p:cNvSpPr/>
            <p:nvPr/>
          </p:nvSpPr>
          <p:spPr>
            <a:xfrm>
              <a:off x="4935300" y="1917875"/>
              <a:ext cx="33625" cy="40750"/>
            </a:xfrm>
            <a:custGeom>
              <a:avLst/>
              <a:gdLst/>
              <a:ahLst/>
              <a:cxnLst/>
              <a:rect l="l" t="t" r="r" b="b"/>
              <a:pathLst>
                <a:path w="1345" h="1630" extrusionOk="0">
                  <a:moveTo>
                    <a:pt x="219" y="1"/>
                  </a:moveTo>
                  <a:cubicBezTo>
                    <a:pt x="192" y="1"/>
                    <a:pt x="164" y="7"/>
                    <a:pt x="138" y="20"/>
                  </a:cubicBezTo>
                  <a:cubicBezTo>
                    <a:pt x="39" y="60"/>
                    <a:pt x="0" y="177"/>
                    <a:pt x="50" y="276"/>
                  </a:cubicBezTo>
                  <a:cubicBezTo>
                    <a:pt x="266" y="766"/>
                    <a:pt x="599" y="1218"/>
                    <a:pt x="1001" y="1580"/>
                  </a:cubicBezTo>
                  <a:cubicBezTo>
                    <a:pt x="1031" y="1610"/>
                    <a:pt x="1080" y="1630"/>
                    <a:pt x="1129" y="1630"/>
                  </a:cubicBezTo>
                  <a:cubicBezTo>
                    <a:pt x="1178" y="1630"/>
                    <a:pt x="1237" y="1610"/>
                    <a:pt x="1266" y="1561"/>
                  </a:cubicBezTo>
                  <a:cubicBezTo>
                    <a:pt x="1345" y="1482"/>
                    <a:pt x="1335" y="1364"/>
                    <a:pt x="1256" y="1286"/>
                  </a:cubicBezTo>
                  <a:cubicBezTo>
                    <a:pt x="894" y="962"/>
                    <a:pt x="599" y="550"/>
                    <a:pt x="403" y="119"/>
                  </a:cubicBezTo>
                  <a:cubicBezTo>
                    <a:pt x="367" y="47"/>
                    <a:pt x="294" y="1"/>
                    <a:pt x="219"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5" name="Google Shape;2755;p18"/>
            <p:cNvSpPr/>
            <p:nvPr/>
          </p:nvSpPr>
          <p:spPr>
            <a:xfrm>
              <a:off x="5006700" y="1876775"/>
              <a:ext cx="47850" cy="26400"/>
            </a:xfrm>
            <a:custGeom>
              <a:avLst/>
              <a:gdLst/>
              <a:ahLst/>
              <a:cxnLst/>
              <a:rect l="l" t="t" r="r" b="b"/>
              <a:pathLst>
                <a:path w="1914" h="1056" extrusionOk="0">
                  <a:moveTo>
                    <a:pt x="1686" y="1"/>
                  </a:moveTo>
                  <a:cubicBezTo>
                    <a:pt x="1661" y="1"/>
                    <a:pt x="1635" y="6"/>
                    <a:pt x="1610" y="16"/>
                  </a:cubicBezTo>
                  <a:lnTo>
                    <a:pt x="138" y="683"/>
                  </a:lnTo>
                  <a:cubicBezTo>
                    <a:pt x="49" y="732"/>
                    <a:pt x="0" y="850"/>
                    <a:pt x="49" y="938"/>
                  </a:cubicBezTo>
                  <a:cubicBezTo>
                    <a:pt x="79" y="1017"/>
                    <a:pt x="147" y="1056"/>
                    <a:pt x="226" y="1056"/>
                  </a:cubicBezTo>
                  <a:cubicBezTo>
                    <a:pt x="245" y="1056"/>
                    <a:pt x="275" y="1056"/>
                    <a:pt x="304" y="1036"/>
                  </a:cubicBezTo>
                  <a:lnTo>
                    <a:pt x="1767" y="369"/>
                  </a:lnTo>
                  <a:cubicBezTo>
                    <a:pt x="1865" y="330"/>
                    <a:pt x="1913" y="212"/>
                    <a:pt x="1865" y="114"/>
                  </a:cubicBezTo>
                  <a:cubicBezTo>
                    <a:pt x="1828" y="41"/>
                    <a:pt x="1759" y="1"/>
                    <a:pt x="1686"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6" name="Google Shape;2756;p18"/>
            <p:cNvSpPr/>
            <p:nvPr/>
          </p:nvSpPr>
          <p:spPr>
            <a:xfrm>
              <a:off x="5001775" y="1929625"/>
              <a:ext cx="39775" cy="35625"/>
            </a:xfrm>
            <a:custGeom>
              <a:avLst/>
              <a:gdLst/>
              <a:ahLst/>
              <a:cxnLst/>
              <a:rect l="l" t="t" r="r" b="b"/>
              <a:pathLst>
                <a:path w="1591" h="1425" extrusionOk="0">
                  <a:moveTo>
                    <a:pt x="221" y="0"/>
                  </a:moveTo>
                  <a:cubicBezTo>
                    <a:pt x="174" y="0"/>
                    <a:pt x="127" y="18"/>
                    <a:pt x="89" y="50"/>
                  </a:cubicBezTo>
                  <a:cubicBezTo>
                    <a:pt x="1" y="120"/>
                    <a:pt x="1" y="247"/>
                    <a:pt x="69" y="325"/>
                  </a:cubicBezTo>
                  <a:cubicBezTo>
                    <a:pt x="423" y="718"/>
                    <a:pt x="815" y="1081"/>
                    <a:pt x="1257" y="1385"/>
                  </a:cubicBezTo>
                  <a:cubicBezTo>
                    <a:pt x="1286" y="1415"/>
                    <a:pt x="1325" y="1424"/>
                    <a:pt x="1365" y="1424"/>
                  </a:cubicBezTo>
                  <a:cubicBezTo>
                    <a:pt x="1423" y="1424"/>
                    <a:pt x="1482" y="1395"/>
                    <a:pt x="1522" y="1346"/>
                  </a:cubicBezTo>
                  <a:cubicBezTo>
                    <a:pt x="1591" y="1258"/>
                    <a:pt x="1571" y="1130"/>
                    <a:pt x="1482" y="1071"/>
                  </a:cubicBezTo>
                  <a:cubicBezTo>
                    <a:pt x="1070" y="777"/>
                    <a:pt x="688" y="443"/>
                    <a:pt x="364" y="61"/>
                  </a:cubicBezTo>
                  <a:cubicBezTo>
                    <a:pt x="323" y="20"/>
                    <a:pt x="272" y="0"/>
                    <a:pt x="221"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7" name="Google Shape;2757;p18"/>
            <p:cNvSpPr/>
            <p:nvPr/>
          </p:nvSpPr>
          <p:spPr>
            <a:xfrm>
              <a:off x="4973825" y="1979700"/>
              <a:ext cx="38775" cy="34125"/>
            </a:xfrm>
            <a:custGeom>
              <a:avLst/>
              <a:gdLst/>
              <a:ahLst/>
              <a:cxnLst/>
              <a:rect l="l" t="t" r="r" b="b"/>
              <a:pathLst>
                <a:path w="1551" h="1365" extrusionOk="0">
                  <a:moveTo>
                    <a:pt x="1333" y="0"/>
                  </a:moveTo>
                  <a:cubicBezTo>
                    <a:pt x="1286" y="0"/>
                    <a:pt x="1239" y="17"/>
                    <a:pt x="1197" y="49"/>
                  </a:cubicBezTo>
                  <a:lnTo>
                    <a:pt x="88" y="1021"/>
                  </a:lnTo>
                  <a:cubicBezTo>
                    <a:pt x="10" y="1090"/>
                    <a:pt x="0" y="1218"/>
                    <a:pt x="69" y="1296"/>
                  </a:cubicBezTo>
                  <a:cubicBezTo>
                    <a:pt x="108" y="1335"/>
                    <a:pt x="157" y="1364"/>
                    <a:pt x="216" y="1364"/>
                  </a:cubicBezTo>
                  <a:cubicBezTo>
                    <a:pt x="265" y="1364"/>
                    <a:pt x="304" y="1345"/>
                    <a:pt x="343" y="1316"/>
                  </a:cubicBezTo>
                  <a:lnTo>
                    <a:pt x="1453" y="344"/>
                  </a:lnTo>
                  <a:cubicBezTo>
                    <a:pt x="1541" y="265"/>
                    <a:pt x="1551" y="147"/>
                    <a:pt x="1472" y="69"/>
                  </a:cubicBezTo>
                  <a:cubicBezTo>
                    <a:pt x="1436" y="22"/>
                    <a:pt x="1385" y="0"/>
                    <a:pt x="1333"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8" name="Google Shape;2758;p18"/>
            <p:cNvSpPr/>
            <p:nvPr/>
          </p:nvSpPr>
          <p:spPr>
            <a:xfrm>
              <a:off x="4917875" y="1990650"/>
              <a:ext cx="33900" cy="48950"/>
            </a:xfrm>
            <a:custGeom>
              <a:avLst/>
              <a:gdLst/>
              <a:ahLst/>
              <a:cxnLst/>
              <a:rect l="l" t="t" r="r" b="b"/>
              <a:pathLst>
                <a:path w="1356" h="1958" extrusionOk="0">
                  <a:moveTo>
                    <a:pt x="216" y="0"/>
                  </a:moveTo>
                  <a:cubicBezTo>
                    <a:pt x="183" y="0"/>
                    <a:pt x="150" y="8"/>
                    <a:pt x="119" y="24"/>
                  </a:cubicBezTo>
                  <a:cubicBezTo>
                    <a:pt x="30" y="82"/>
                    <a:pt x="1" y="200"/>
                    <a:pt x="50" y="289"/>
                  </a:cubicBezTo>
                  <a:lnTo>
                    <a:pt x="963" y="1859"/>
                  </a:lnTo>
                  <a:cubicBezTo>
                    <a:pt x="1002" y="1927"/>
                    <a:pt x="1061" y="1957"/>
                    <a:pt x="1129" y="1957"/>
                  </a:cubicBezTo>
                  <a:cubicBezTo>
                    <a:pt x="1159" y="1957"/>
                    <a:pt x="1198" y="1947"/>
                    <a:pt x="1227" y="1937"/>
                  </a:cubicBezTo>
                  <a:cubicBezTo>
                    <a:pt x="1316" y="1879"/>
                    <a:pt x="1355" y="1761"/>
                    <a:pt x="1296" y="1672"/>
                  </a:cubicBezTo>
                  <a:lnTo>
                    <a:pt x="383" y="102"/>
                  </a:lnTo>
                  <a:cubicBezTo>
                    <a:pt x="350" y="35"/>
                    <a:pt x="285" y="0"/>
                    <a:pt x="216"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9" name="Google Shape;2759;p18"/>
            <p:cNvSpPr/>
            <p:nvPr/>
          </p:nvSpPr>
          <p:spPr>
            <a:xfrm>
              <a:off x="5030475" y="2001925"/>
              <a:ext cx="31925" cy="43550"/>
            </a:xfrm>
            <a:custGeom>
              <a:avLst/>
              <a:gdLst/>
              <a:ahLst/>
              <a:cxnLst/>
              <a:rect l="l" t="t" r="r" b="b"/>
              <a:pathLst>
                <a:path w="1277" h="1742" extrusionOk="0">
                  <a:moveTo>
                    <a:pt x="221" y="0"/>
                  </a:moveTo>
                  <a:cubicBezTo>
                    <a:pt x="189" y="0"/>
                    <a:pt x="157" y="8"/>
                    <a:pt x="129" y="24"/>
                  </a:cubicBezTo>
                  <a:cubicBezTo>
                    <a:pt x="31" y="83"/>
                    <a:pt x="1" y="201"/>
                    <a:pt x="60" y="289"/>
                  </a:cubicBezTo>
                  <a:lnTo>
                    <a:pt x="884" y="1653"/>
                  </a:lnTo>
                  <a:cubicBezTo>
                    <a:pt x="923" y="1712"/>
                    <a:pt x="982" y="1742"/>
                    <a:pt x="1051" y="1742"/>
                  </a:cubicBezTo>
                  <a:cubicBezTo>
                    <a:pt x="1090" y="1742"/>
                    <a:pt x="1119" y="1731"/>
                    <a:pt x="1149" y="1712"/>
                  </a:cubicBezTo>
                  <a:cubicBezTo>
                    <a:pt x="1247" y="1663"/>
                    <a:pt x="1276" y="1545"/>
                    <a:pt x="1218" y="1447"/>
                  </a:cubicBezTo>
                  <a:lnTo>
                    <a:pt x="393" y="93"/>
                  </a:lnTo>
                  <a:cubicBezTo>
                    <a:pt x="353" y="33"/>
                    <a:pt x="287" y="0"/>
                    <a:pt x="221"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0" name="Google Shape;2760;p18"/>
            <p:cNvSpPr/>
            <p:nvPr/>
          </p:nvSpPr>
          <p:spPr>
            <a:xfrm>
              <a:off x="4977975" y="2041675"/>
              <a:ext cx="40025" cy="52375"/>
            </a:xfrm>
            <a:custGeom>
              <a:avLst/>
              <a:gdLst/>
              <a:ahLst/>
              <a:cxnLst/>
              <a:rect l="l" t="t" r="r" b="b"/>
              <a:pathLst>
                <a:path w="1601" h="2095" extrusionOk="0">
                  <a:moveTo>
                    <a:pt x="1382" y="1"/>
                  </a:moveTo>
                  <a:cubicBezTo>
                    <a:pt x="1316" y="1"/>
                    <a:pt x="1248" y="35"/>
                    <a:pt x="1208" y="102"/>
                  </a:cubicBezTo>
                  <a:cubicBezTo>
                    <a:pt x="874" y="682"/>
                    <a:pt x="491" y="1251"/>
                    <a:pt x="70" y="1781"/>
                  </a:cubicBezTo>
                  <a:cubicBezTo>
                    <a:pt x="1" y="1859"/>
                    <a:pt x="20" y="1986"/>
                    <a:pt x="99" y="2045"/>
                  </a:cubicBezTo>
                  <a:cubicBezTo>
                    <a:pt x="138" y="2075"/>
                    <a:pt x="177" y="2095"/>
                    <a:pt x="227" y="2095"/>
                  </a:cubicBezTo>
                  <a:cubicBezTo>
                    <a:pt x="275" y="2095"/>
                    <a:pt x="334" y="2065"/>
                    <a:pt x="374" y="2016"/>
                  </a:cubicBezTo>
                  <a:cubicBezTo>
                    <a:pt x="805" y="1476"/>
                    <a:pt x="1208" y="887"/>
                    <a:pt x="1551" y="289"/>
                  </a:cubicBezTo>
                  <a:cubicBezTo>
                    <a:pt x="1601" y="200"/>
                    <a:pt x="1571" y="83"/>
                    <a:pt x="1473" y="24"/>
                  </a:cubicBezTo>
                  <a:cubicBezTo>
                    <a:pt x="1445" y="8"/>
                    <a:pt x="1414" y="1"/>
                    <a:pt x="1382"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1" name="Google Shape;2761;p18"/>
            <p:cNvSpPr/>
            <p:nvPr/>
          </p:nvSpPr>
          <p:spPr>
            <a:xfrm>
              <a:off x="4925250" y="2071575"/>
              <a:ext cx="30925" cy="54125"/>
            </a:xfrm>
            <a:custGeom>
              <a:avLst/>
              <a:gdLst/>
              <a:ahLst/>
              <a:cxnLst/>
              <a:rect l="l" t="t" r="r" b="b"/>
              <a:pathLst>
                <a:path w="1237" h="2165" extrusionOk="0">
                  <a:moveTo>
                    <a:pt x="216" y="0"/>
                  </a:moveTo>
                  <a:cubicBezTo>
                    <a:pt x="190" y="0"/>
                    <a:pt x="163" y="5"/>
                    <a:pt x="138" y="15"/>
                  </a:cubicBezTo>
                  <a:cubicBezTo>
                    <a:pt x="40" y="64"/>
                    <a:pt x="0" y="182"/>
                    <a:pt x="40" y="271"/>
                  </a:cubicBezTo>
                  <a:lnTo>
                    <a:pt x="834" y="2046"/>
                  </a:lnTo>
                  <a:cubicBezTo>
                    <a:pt x="864" y="2125"/>
                    <a:pt x="942" y="2164"/>
                    <a:pt x="1011" y="2164"/>
                  </a:cubicBezTo>
                  <a:cubicBezTo>
                    <a:pt x="1040" y="2164"/>
                    <a:pt x="1069" y="2155"/>
                    <a:pt x="1089" y="2144"/>
                  </a:cubicBezTo>
                  <a:cubicBezTo>
                    <a:pt x="1187" y="2105"/>
                    <a:pt x="1237" y="1987"/>
                    <a:pt x="1187" y="1889"/>
                  </a:cubicBezTo>
                  <a:lnTo>
                    <a:pt x="393" y="114"/>
                  </a:lnTo>
                  <a:cubicBezTo>
                    <a:pt x="364" y="41"/>
                    <a:pt x="291" y="0"/>
                    <a:pt x="216"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2" name="Google Shape;2762;p18"/>
            <p:cNvSpPr/>
            <p:nvPr/>
          </p:nvSpPr>
          <p:spPr>
            <a:xfrm>
              <a:off x="5011350" y="2089900"/>
              <a:ext cx="46400" cy="18875"/>
            </a:xfrm>
            <a:custGeom>
              <a:avLst/>
              <a:gdLst/>
              <a:ahLst/>
              <a:cxnLst/>
              <a:rect l="l" t="t" r="r" b="b"/>
              <a:pathLst>
                <a:path w="1856" h="755" extrusionOk="0">
                  <a:moveTo>
                    <a:pt x="1646" y="1"/>
                  </a:moveTo>
                  <a:cubicBezTo>
                    <a:pt x="1628" y="1"/>
                    <a:pt x="1609" y="3"/>
                    <a:pt x="1590" y="9"/>
                  </a:cubicBezTo>
                  <a:lnTo>
                    <a:pt x="167" y="371"/>
                  </a:lnTo>
                  <a:cubicBezTo>
                    <a:pt x="59" y="401"/>
                    <a:pt x="0" y="509"/>
                    <a:pt x="20" y="607"/>
                  </a:cubicBezTo>
                  <a:cubicBezTo>
                    <a:pt x="50" y="696"/>
                    <a:pt x="128" y="754"/>
                    <a:pt x="216" y="754"/>
                  </a:cubicBezTo>
                  <a:lnTo>
                    <a:pt x="266" y="754"/>
                  </a:lnTo>
                  <a:lnTo>
                    <a:pt x="1688" y="381"/>
                  </a:lnTo>
                  <a:cubicBezTo>
                    <a:pt x="1796" y="352"/>
                    <a:pt x="1855" y="254"/>
                    <a:pt x="1836" y="146"/>
                  </a:cubicBezTo>
                  <a:cubicBezTo>
                    <a:pt x="1811" y="57"/>
                    <a:pt x="1734" y="1"/>
                    <a:pt x="1646"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3" name="Google Shape;2763;p18"/>
            <p:cNvSpPr/>
            <p:nvPr/>
          </p:nvSpPr>
          <p:spPr>
            <a:xfrm>
              <a:off x="5024600" y="2136700"/>
              <a:ext cx="30925" cy="43225"/>
            </a:xfrm>
            <a:custGeom>
              <a:avLst/>
              <a:gdLst/>
              <a:ahLst/>
              <a:cxnLst/>
              <a:rect l="l" t="t" r="r" b="b"/>
              <a:pathLst>
                <a:path w="1237" h="1729" extrusionOk="0">
                  <a:moveTo>
                    <a:pt x="216" y="0"/>
                  </a:moveTo>
                  <a:cubicBezTo>
                    <a:pt x="178" y="0"/>
                    <a:pt x="140" y="10"/>
                    <a:pt x="109" y="30"/>
                  </a:cubicBezTo>
                  <a:cubicBezTo>
                    <a:pt x="20" y="89"/>
                    <a:pt x="0" y="207"/>
                    <a:pt x="50" y="295"/>
                  </a:cubicBezTo>
                  <a:lnTo>
                    <a:pt x="854" y="1639"/>
                  </a:lnTo>
                  <a:cubicBezTo>
                    <a:pt x="883" y="1698"/>
                    <a:pt x="952" y="1728"/>
                    <a:pt x="1021" y="1728"/>
                  </a:cubicBezTo>
                  <a:cubicBezTo>
                    <a:pt x="1051" y="1728"/>
                    <a:pt x="1090" y="1718"/>
                    <a:pt x="1119" y="1709"/>
                  </a:cubicBezTo>
                  <a:cubicBezTo>
                    <a:pt x="1208" y="1650"/>
                    <a:pt x="1237" y="1532"/>
                    <a:pt x="1188" y="1434"/>
                  </a:cubicBezTo>
                  <a:lnTo>
                    <a:pt x="471" y="246"/>
                  </a:lnTo>
                  <a:cubicBezTo>
                    <a:pt x="462" y="207"/>
                    <a:pt x="452" y="178"/>
                    <a:pt x="432" y="148"/>
                  </a:cubicBezTo>
                  <a:lnTo>
                    <a:pt x="364" y="69"/>
                  </a:lnTo>
                  <a:cubicBezTo>
                    <a:pt x="329" y="23"/>
                    <a:pt x="272" y="0"/>
                    <a:pt x="216"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4" name="Google Shape;2764;p18"/>
            <p:cNvSpPr/>
            <p:nvPr/>
          </p:nvSpPr>
          <p:spPr>
            <a:xfrm>
              <a:off x="4947550" y="2143325"/>
              <a:ext cx="43700" cy="35850"/>
            </a:xfrm>
            <a:custGeom>
              <a:avLst/>
              <a:gdLst/>
              <a:ahLst/>
              <a:cxnLst/>
              <a:rect l="l" t="t" r="r" b="b"/>
              <a:pathLst>
                <a:path w="1748" h="1434" extrusionOk="0">
                  <a:moveTo>
                    <a:pt x="1536" y="1"/>
                  </a:moveTo>
                  <a:cubicBezTo>
                    <a:pt x="1485" y="1"/>
                    <a:pt x="1434" y="20"/>
                    <a:pt x="1394" y="60"/>
                  </a:cubicBezTo>
                  <a:cubicBezTo>
                    <a:pt x="1012" y="443"/>
                    <a:pt x="580" y="786"/>
                    <a:pt x="119" y="1080"/>
                  </a:cubicBezTo>
                  <a:cubicBezTo>
                    <a:pt x="20" y="1139"/>
                    <a:pt x="1" y="1257"/>
                    <a:pt x="60" y="1345"/>
                  </a:cubicBezTo>
                  <a:cubicBezTo>
                    <a:pt x="90" y="1404"/>
                    <a:pt x="158" y="1433"/>
                    <a:pt x="217" y="1433"/>
                  </a:cubicBezTo>
                  <a:cubicBezTo>
                    <a:pt x="256" y="1433"/>
                    <a:pt x="295" y="1424"/>
                    <a:pt x="325" y="1404"/>
                  </a:cubicBezTo>
                  <a:cubicBezTo>
                    <a:pt x="816" y="1100"/>
                    <a:pt x="1267" y="737"/>
                    <a:pt x="1669" y="334"/>
                  </a:cubicBezTo>
                  <a:cubicBezTo>
                    <a:pt x="1748" y="256"/>
                    <a:pt x="1748" y="138"/>
                    <a:pt x="1669" y="60"/>
                  </a:cubicBezTo>
                  <a:cubicBezTo>
                    <a:pt x="1635" y="20"/>
                    <a:pt x="1586" y="1"/>
                    <a:pt x="1536"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5" name="Google Shape;2765;p18"/>
            <p:cNvSpPr/>
            <p:nvPr/>
          </p:nvSpPr>
          <p:spPr>
            <a:xfrm>
              <a:off x="4920575" y="2215375"/>
              <a:ext cx="57425" cy="13600"/>
            </a:xfrm>
            <a:custGeom>
              <a:avLst/>
              <a:gdLst/>
              <a:ahLst/>
              <a:cxnLst/>
              <a:rect l="l" t="t" r="r" b="b"/>
              <a:pathLst>
                <a:path w="2297" h="544" extrusionOk="0">
                  <a:moveTo>
                    <a:pt x="209" y="0"/>
                  </a:moveTo>
                  <a:cubicBezTo>
                    <a:pt x="116" y="0"/>
                    <a:pt x="37" y="65"/>
                    <a:pt x="20" y="161"/>
                  </a:cubicBezTo>
                  <a:cubicBezTo>
                    <a:pt x="0" y="269"/>
                    <a:pt x="79" y="367"/>
                    <a:pt x="187" y="387"/>
                  </a:cubicBezTo>
                  <a:cubicBezTo>
                    <a:pt x="815" y="485"/>
                    <a:pt x="1463" y="534"/>
                    <a:pt x="2100" y="544"/>
                  </a:cubicBezTo>
                  <a:cubicBezTo>
                    <a:pt x="2209" y="544"/>
                    <a:pt x="2297" y="455"/>
                    <a:pt x="2297" y="348"/>
                  </a:cubicBezTo>
                  <a:cubicBezTo>
                    <a:pt x="2297" y="239"/>
                    <a:pt x="2209" y="151"/>
                    <a:pt x="2100" y="151"/>
                  </a:cubicBezTo>
                  <a:cubicBezTo>
                    <a:pt x="1483" y="151"/>
                    <a:pt x="855" y="92"/>
                    <a:pt x="246" y="4"/>
                  </a:cubicBezTo>
                  <a:cubicBezTo>
                    <a:pt x="234" y="1"/>
                    <a:pt x="222" y="0"/>
                    <a:pt x="209"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6" name="Google Shape;2766;p18"/>
            <p:cNvSpPr/>
            <p:nvPr/>
          </p:nvSpPr>
          <p:spPr>
            <a:xfrm>
              <a:off x="5000800" y="2182225"/>
              <a:ext cx="33875" cy="47000"/>
            </a:xfrm>
            <a:custGeom>
              <a:avLst/>
              <a:gdLst/>
              <a:ahLst/>
              <a:cxnLst/>
              <a:rect l="l" t="t" r="r" b="b"/>
              <a:pathLst>
                <a:path w="1355" h="1880" extrusionOk="0">
                  <a:moveTo>
                    <a:pt x="221" y="1"/>
                  </a:moveTo>
                  <a:cubicBezTo>
                    <a:pt x="185" y="1"/>
                    <a:pt x="149" y="12"/>
                    <a:pt x="118" y="34"/>
                  </a:cubicBezTo>
                  <a:cubicBezTo>
                    <a:pt x="30" y="93"/>
                    <a:pt x="1" y="211"/>
                    <a:pt x="60" y="300"/>
                  </a:cubicBezTo>
                  <a:lnTo>
                    <a:pt x="962" y="1791"/>
                  </a:lnTo>
                  <a:cubicBezTo>
                    <a:pt x="1002" y="1850"/>
                    <a:pt x="1070" y="1879"/>
                    <a:pt x="1129" y="1879"/>
                  </a:cubicBezTo>
                  <a:cubicBezTo>
                    <a:pt x="1168" y="1879"/>
                    <a:pt x="1198" y="1870"/>
                    <a:pt x="1237" y="1850"/>
                  </a:cubicBezTo>
                  <a:cubicBezTo>
                    <a:pt x="1325" y="1801"/>
                    <a:pt x="1355" y="1683"/>
                    <a:pt x="1296" y="1585"/>
                  </a:cubicBezTo>
                  <a:lnTo>
                    <a:pt x="472" y="241"/>
                  </a:lnTo>
                  <a:cubicBezTo>
                    <a:pt x="472" y="221"/>
                    <a:pt x="462" y="191"/>
                    <a:pt x="442" y="172"/>
                  </a:cubicBezTo>
                  <a:lnTo>
                    <a:pt x="383" y="84"/>
                  </a:lnTo>
                  <a:cubicBezTo>
                    <a:pt x="341" y="29"/>
                    <a:pt x="280" y="1"/>
                    <a:pt x="221"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7" name="Google Shape;2767;p18"/>
            <p:cNvSpPr/>
            <p:nvPr/>
          </p:nvSpPr>
          <p:spPr>
            <a:xfrm>
              <a:off x="4923025" y="2250675"/>
              <a:ext cx="56450" cy="31300"/>
            </a:xfrm>
            <a:custGeom>
              <a:avLst/>
              <a:gdLst/>
              <a:ahLst/>
              <a:cxnLst/>
              <a:rect l="l" t="t" r="r" b="b"/>
              <a:pathLst>
                <a:path w="2258" h="1252" extrusionOk="0">
                  <a:moveTo>
                    <a:pt x="221" y="1"/>
                  </a:moveTo>
                  <a:cubicBezTo>
                    <a:pt x="158" y="1"/>
                    <a:pt x="96" y="29"/>
                    <a:pt x="59" y="83"/>
                  </a:cubicBezTo>
                  <a:cubicBezTo>
                    <a:pt x="1" y="172"/>
                    <a:pt x="20" y="299"/>
                    <a:pt x="109" y="358"/>
                  </a:cubicBezTo>
                  <a:cubicBezTo>
                    <a:pt x="687" y="751"/>
                    <a:pt x="1316" y="1045"/>
                    <a:pt x="1983" y="1241"/>
                  </a:cubicBezTo>
                  <a:cubicBezTo>
                    <a:pt x="2002" y="1251"/>
                    <a:pt x="2022" y="1251"/>
                    <a:pt x="2042" y="1251"/>
                  </a:cubicBezTo>
                  <a:cubicBezTo>
                    <a:pt x="2120" y="1251"/>
                    <a:pt x="2199" y="1202"/>
                    <a:pt x="2229" y="1114"/>
                  </a:cubicBezTo>
                  <a:cubicBezTo>
                    <a:pt x="2258" y="1016"/>
                    <a:pt x="2199" y="898"/>
                    <a:pt x="2091" y="868"/>
                  </a:cubicBezTo>
                  <a:cubicBezTo>
                    <a:pt x="1463" y="682"/>
                    <a:pt x="874" y="408"/>
                    <a:pt x="334" y="35"/>
                  </a:cubicBezTo>
                  <a:cubicBezTo>
                    <a:pt x="300" y="12"/>
                    <a:pt x="261" y="1"/>
                    <a:pt x="221"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8" name="Google Shape;2768;p18"/>
            <p:cNvSpPr/>
            <p:nvPr/>
          </p:nvSpPr>
          <p:spPr>
            <a:xfrm>
              <a:off x="5004250" y="2244100"/>
              <a:ext cx="45150" cy="35650"/>
            </a:xfrm>
            <a:custGeom>
              <a:avLst/>
              <a:gdLst/>
              <a:ahLst/>
              <a:cxnLst/>
              <a:rect l="l" t="t" r="r" b="b"/>
              <a:pathLst>
                <a:path w="1806" h="1426" extrusionOk="0">
                  <a:moveTo>
                    <a:pt x="1584" y="1"/>
                  </a:moveTo>
                  <a:cubicBezTo>
                    <a:pt x="1544" y="1"/>
                    <a:pt x="1504" y="14"/>
                    <a:pt x="1472" y="42"/>
                  </a:cubicBezTo>
                  <a:lnTo>
                    <a:pt x="108" y="1072"/>
                  </a:lnTo>
                  <a:cubicBezTo>
                    <a:pt x="20" y="1142"/>
                    <a:pt x="0" y="1259"/>
                    <a:pt x="68" y="1347"/>
                  </a:cubicBezTo>
                  <a:cubicBezTo>
                    <a:pt x="108" y="1397"/>
                    <a:pt x="167" y="1426"/>
                    <a:pt x="225" y="1426"/>
                  </a:cubicBezTo>
                  <a:cubicBezTo>
                    <a:pt x="265" y="1426"/>
                    <a:pt x="304" y="1406"/>
                    <a:pt x="343" y="1386"/>
                  </a:cubicBezTo>
                  <a:lnTo>
                    <a:pt x="1708" y="346"/>
                  </a:lnTo>
                  <a:cubicBezTo>
                    <a:pt x="1786" y="287"/>
                    <a:pt x="1806" y="160"/>
                    <a:pt x="1737" y="82"/>
                  </a:cubicBezTo>
                  <a:cubicBezTo>
                    <a:pt x="1702" y="29"/>
                    <a:pt x="1643" y="1"/>
                    <a:pt x="1584"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769" name="Google Shape;2769;p18"/>
          <p:cNvSpPr/>
          <p:nvPr/>
        </p:nvSpPr>
        <p:spPr>
          <a:xfrm>
            <a:off x="665400" y="526800"/>
            <a:ext cx="8082300" cy="4385700"/>
          </a:xfrm>
          <a:prstGeom prst="rect">
            <a:avLst/>
          </a:prstGeom>
          <a:solidFill>
            <a:schemeClr val="dk1"/>
          </a:solid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0" name="Google Shape;2770;p18"/>
          <p:cNvSpPr/>
          <p:nvPr/>
        </p:nvSpPr>
        <p:spPr>
          <a:xfrm>
            <a:off x="527625" y="378175"/>
            <a:ext cx="8082300" cy="4385700"/>
          </a:xfrm>
          <a:prstGeom prst="rect">
            <a:avLst/>
          </a:prstGeom>
          <a:solidFill>
            <a:schemeClr val="lt1"/>
          </a:solid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1" name="Google Shape;2771;p18"/>
          <p:cNvSpPr/>
          <p:nvPr/>
        </p:nvSpPr>
        <p:spPr>
          <a:xfrm>
            <a:off x="527625" y="378175"/>
            <a:ext cx="8082300" cy="292500"/>
          </a:xfrm>
          <a:prstGeom prst="rect">
            <a:avLst/>
          </a:prstGeom>
          <a:solidFill>
            <a:schemeClr val="accent2"/>
          </a:solid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2" name="Google Shape;2772;p18"/>
          <p:cNvSpPr/>
          <p:nvPr/>
        </p:nvSpPr>
        <p:spPr>
          <a:xfrm>
            <a:off x="745475" y="479675"/>
            <a:ext cx="108300" cy="108300"/>
          </a:xfrm>
          <a:prstGeom prst="ellipse">
            <a:avLst/>
          </a:prstGeom>
          <a:solidFill>
            <a:schemeClr val="dk2"/>
          </a:solid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3" name="Google Shape;2773;p18"/>
          <p:cNvSpPr/>
          <p:nvPr/>
        </p:nvSpPr>
        <p:spPr>
          <a:xfrm>
            <a:off x="955250" y="479675"/>
            <a:ext cx="108300" cy="108300"/>
          </a:xfrm>
          <a:prstGeom prst="ellipse">
            <a:avLst/>
          </a:prstGeom>
          <a:solidFill>
            <a:schemeClr val="accent3"/>
          </a:solid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4" name="Google Shape;2774;p18"/>
          <p:cNvSpPr/>
          <p:nvPr/>
        </p:nvSpPr>
        <p:spPr>
          <a:xfrm>
            <a:off x="1165025" y="479675"/>
            <a:ext cx="108300" cy="108300"/>
          </a:xfrm>
          <a:prstGeom prst="ellipse">
            <a:avLst/>
          </a:prstGeom>
          <a:solidFill>
            <a:schemeClr val="accent2"/>
          </a:solid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5" name="Google Shape;2775;p18"/>
          <p:cNvSpPr txBox="1">
            <a:spLocks noGrp="1"/>
          </p:cNvSpPr>
          <p:nvPr>
            <p:ph type="title"/>
          </p:nvPr>
        </p:nvSpPr>
        <p:spPr>
          <a:xfrm>
            <a:off x="720000" y="749825"/>
            <a:ext cx="7704000" cy="572700"/>
          </a:xfrm>
          <a:prstGeom prst="rect">
            <a:avLst/>
          </a:prstGeom>
          <a:ln w="28575" cap="flat" cmpd="sng">
            <a:solidFill>
              <a:srgbClr val="000000"/>
            </a:solidFill>
            <a:prstDash val="solid"/>
            <a:round/>
            <a:headEnd type="none" w="sm" len="sm"/>
            <a:tailEnd type="none" w="sm" len="sm"/>
          </a:ln>
        </p:spPr>
        <p:txBody>
          <a:bodyPr spcFirstLastPara="1" wrap="square" lIns="91425" tIns="91425" rIns="91425" bIns="91425" anchor="t" anchorCtr="0">
            <a:noAutofit/>
          </a:bodyPr>
          <a:lstStyle>
            <a:lvl1pPr lvl="0" algn="ctr" rtl="0">
              <a:spcBef>
                <a:spcPts val="0"/>
              </a:spcBef>
              <a:spcAft>
                <a:spcPts val="0"/>
              </a:spcAft>
              <a:buSzPts val="2800"/>
              <a:buNone/>
              <a:defRPr/>
            </a:lvl1pPr>
            <a:lvl2pPr lvl="1" algn="ctr" rtl="0">
              <a:spcBef>
                <a:spcPts val="0"/>
              </a:spcBef>
              <a:spcAft>
                <a:spcPts val="0"/>
              </a:spcAft>
              <a:buSzPts val="2800"/>
              <a:buNone/>
              <a:defRPr/>
            </a:lvl2pPr>
            <a:lvl3pPr lvl="2" algn="ctr" rtl="0">
              <a:spcBef>
                <a:spcPts val="0"/>
              </a:spcBef>
              <a:spcAft>
                <a:spcPts val="0"/>
              </a:spcAft>
              <a:buSzPts val="2800"/>
              <a:buNone/>
              <a:defRPr/>
            </a:lvl3pPr>
            <a:lvl4pPr lvl="3" algn="ctr" rtl="0">
              <a:spcBef>
                <a:spcPts val="0"/>
              </a:spcBef>
              <a:spcAft>
                <a:spcPts val="0"/>
              </a:spcAft>
              <a:buSzPts val="2800"/>
              <a:buNone/>
              <a:defRPr/>
            </a:lvl4pPr>
            <a:lvl5pPr lvl="4" algn="ctr" rtl="0">
              <a:spcBef>
                <a:spcPts val="0"/>
              </a:spcBef>
              <a:spcAft>
                <a:spcPts val="0"/>
              </a:spcAft>
              <a:buSzPts val="2800"/>
              <a:buNone/>
              <a:defRPr/>
            </a:lvl5pPr>
            <a:lvl6pPr lvl="5" algn="ctr" rtl="0">
              <a:spcBef>
                <a:spcPts val="0"/>
              </a:spcBef>
              <a:spcAft>
                <a:spcPts val="0"/>
              </a:spcAft>
              <a:buSzPts val="2800"/>
              <a:buNone/>
              <a:defRPr/>
            </a:lvl6pPr>
            <a:lvl7pPr lvl="6" algn="ctr" rtl="0">
              <a:spcBef>
                <a:spcPts val="0"/>
              </a:spcBef>
              <a:spcAft>
                <a:spcPts val="0"/>
              </a:spcAft>
              <a:buSzPts val="2800"/>
              <a:buNone/>
              <a:defRPr/>
            </a:lvl7pPr>
            <a:lvl8pPr lvl="7" algn="ctr" rtl="0">
              <a:spcBef>
                <a:spcPts val="0"/>
              </a:spcBef>
              <a:spcAft>
                <a:spcPts val="0"/>
              </a:spcAft>
              <a:buSzPts val="2800"/>
              <a:buNone/>
              <a:defRPr/>
            </a:lvl8pPr>
            <a:lvl9pPr lvl="8" algn="ctr" rtl="0">
              <a:spcBef>
                <a:spcPts val="0"/>
              </a:spcBef>
              <a:spcAft>
                <a:spcPts val="0"/>
              </a:spcAft>
              <a:buSzPts val="2800"/>
              <a:buNone/>
              <a:defRPr/>
            </a:lvl9pPr>
          </a:lstStyle>
          <a:p>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ackground">
  <p:cSld name="CUSTOM">
    <p:bg>
      <p:bgPr>
        <a:solidFill>
          <a:schemeClr val="dk2"/>
        </a:solidFill>
        <a:effectLst/>
      </p:bgPr>
    </p:bg>
    <p:spTree>
      <p:nvGrpSpPr>
        <p:cNvPr id="1" name="Shape 3473"/>
        <p:cNvGrpSpPr/>
        <p:nvPr/>
      </p:nvGrpSpPr>
      <p:grpSpPr>
        <a:xfrm>
          <a:off x="0" y="0"/>
          <a:ext cx="0" cy="0"/>
          <a:chOff x="0" y="0"/>
          <a:chExt cx="0" cy="0"/>
        </a:xfrm>
      </p:grpSpPr>
      <p:grpSp>
        <p:nvGrpSpPr>
          <p:cNvPr id="3474" name="Google Shape;3474;p22"/>
          <p:cNvGrpSpPr/>
          <p:nvPr/>
        </p:nvGrpSpPr>
        <p:grpSpPr>
          <a:xfrm>
            <a:off x="0" y="-24225"/>
            <a:ext cx="9193750" cy="5257725"/>
            <a:chOff x="0" y="-24225"/>
            <a:chExt cx="9193750" cy="5257725"/>
          </a:xfrm>
        </p:grpSpPr>
        <p:sp>
          <p:nvSpPr>
            <p:cNvPr id="3475" name="Google Shape;3475;p22"/>
            <p:cNvSpPr/>
            <p:nvPr/>
          </p:nvSpPr>
          <p:spPr>
            <a:xfrm>
              <a:off x="386700" y="0"/>
              <a:ext cx="796200" cy="3867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200">
                  <a:solidFill>
                    <a:schemeClr val="lt1"/>
                  </a:solidFill>
                  <a:latin typeface="Courier Prime"/>
                  <a:ea typeface="Courier Prime"/>
                  <a:cs typeface="Courier Prime"/>
                  <a:sym typeface="Courier Prime"/>
                </a:rPr>
                <a:t>A</a:t>
              </a:r>
              <a:endParaRPr sz="1200">
                <a:solidFill>
                  <a:schemeClr val="lt1"/>
                </a:solidFill>
                <a:latin typeface="Courier Prime"/>
                <a:ea typeface="Courier Prime"/>
                <a:cs typeface="Courier Prime"/>
                <a:sym typeface="Courier Prime"/>
              </a:endParaRPr>
            </a:p>
          </p:txBody>
        </p:sp>
        <p:sp>
          <p:nvSpPr>
            <p:cNvPr id="3476" name="Google Shape;3476;p22"/>
            <p:cNvSpPr/>
            <p:nvPr/>
          </p:nvSpPr>
          <p:spPr>
            <a:xfrm>
              <a:off x="1182818" y="0"/>
              <a:ext cx="796200" cy="3867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200">
                  <a:solidFill>
                    <a:schemeClr val="lt1"/>
                  </a:solidFill>
                  <a:latin typeface="Courier Prime"/>
                  <a:ea typeface="Courier Prime"/>
                  <a:cs typeface="Courier Prime"/>
                  <a:sym typeface="Courier Prime"/>
                </a:rPr>
                <a:t>B</a:t>
              </a:r>
              <a:endParaRPr sz="1200">
                <a:solidFill>
                  <a:schemeClr val="lt1"/>
                </a:solidFill>
                <a:latin typeface="Courier Prime"/>
                <a:ea typeface="Courier Prime"/>
                <a:cs typeface="Courier Prime"/>
                <a:sym typeface="Courier Prime"/>
              </a:endParaRPr>
            </a:p>
          </p:txBody>
        </p:sp>
        <p:sp>
          <p:nvSpPr>
            <p:cNvPr id="3477" name="Google Shape;3477;p22"/>
            <p:cNvSpPr/>
            <p:nvPr/>
          </p:nvSpPr>
          <p:spPr>
            <a:xfrm>
              <a:off x="1978936" y="0"/>
              <a:ext cx="796200" cy="3867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200">
                  <a:solidFill>
                    <a:schemeClr val="lt1"/>
                  </a:solidFill>
                  <a:latin typeface="Courier Prime"/>
                  <a:ea typeface="Courier Prime"/>
                  <a:cs typeface="Courier Prime"/>
                  <a:sym typeface="Courier Prime"/>
                </a:rPr>
                <a:t>C</a:t>
              </a:r>
              <a:endParaRPr sz="1200">
                <a:solidFill>
                  <a:schemeClr val="lt1"/>
                </a:solidFill>
                <a:latin typeface="Courier Prime"/>
                <a:ea typeface="Courier Prime"/>
                <a:cs typeface="Courier Prime"/>
                <a:sym typeface="Courier Prime"/>
              </a:endParaRPr>
            </a:p>
          </p:txBody>
        </p:sp>
        <p:sp>
          <p:nvSpPr>
            <p:cNvPr id="3478" name="Google Shape;3478;p22"/>
            <p:cNvSpPr/>
            <p:nvPr/>
          </p:nvSpPr>
          <p:spPr>
            <a:xfrm>
              <a:off x="2775055" y="0"/>
              <a:ext cx="796200" cy="3867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200">
                  <a:solidFill>
                    <a:schemeClr val="lt1"/>
                  </a:solidFill>
                  <a:latin typeface="Courier Prime"/>
                  <a:ea typeface="Courier Prime"/>
                  <a:cs typeface="Courier Prime"/>
                  <a:sym typeface="Courier Prime"/>
                </a:rPr>
                <a:t>D</a:t>
              </a:r>
              <a:endParaRPr sz="1200">
                <a:solidFill>
                  <a:schemeClr val="lt1"/>
                </a:solidFill>
                <a:latin typeface="Courier Prime"/>
                <a:ea typeface="Courier Prime"/>
                <a:cs typeface="Courier Prime"/>
                <a:sym typeface="Courier Prime"/>
              </a:endParaRPr>
            </a:p>
          </p:txBody>
        </p:sp>
        <p:sp>
          <p:nvSpPr>
            <p:cNvPr id="3479" name="Google Shape;3479;p22"/>
            <p:cNvSpPr/>
            <p:nvPr/>
          </p:nvSpPr>
          <p:spPr>
            <a:xfrm>
              <a:off x="3571173" y="0"/>
              <a:ext cx="796200" cy="3867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200">
                  <a:solidFill>
                    <a:schemeClr val="lt1"/>
                  </a:solidFill>
                  <a:latin typeface="Courier Prime"/>
                  <a:ea typeface="Courier Prime"/>
                  <a:cs typeface="Courier Prime"/>
                  <a:sym typeface="Courier Prime"/>
                </a:rPr>
                <a:t>E</a:t>
              </a:r>
              <a:endParaRPr sz="1200">
                <a:solidFill>
                  <a:schemeClr val="lt1"/>
                </a:solidFill>
                <a:latin typeface="Courier Prime"/>
                <a:ea typeface="Courier Prime"/>
                <a:cs typeface="Courier Prime"/>
                <a:sym typeface="Courier Prime"/>
              </a:endParaRPr>
            </a:p>
          </p:txBody>
        </p:sp>
        <p:sp>
          <p:nvSpPr>
            <p:cNvPr id="3480" name="Google Shape;3480;p22"/>
            <p:cNvSpPr/>
            <p:nvPr/>
          </p:nvSpPr>
          <p:spPr>
            <a:xfrm>
              <a:off x="4367291" y="0"/>
              <a:ext cx="796200" cy="3867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200">
                  <a:solidFill>
                    <a:schemeClr val="lt1"/>
                  </a:solidFill>
                  <a:latin typeface="Courier Prime"/>
                  <a:ea typeface="Courier Prime"/>
                  <a:cs typeface="Courier Prime"/>
                  <a:sym typeface="Courier Prime"/>
                </a:rPr>
                <a:t>F</a:t>
              </a:r>
              <a:endParaRPr sz="1200">
                <a:solidFill>
                  <a:schemeClr val="lt1"/>
                </a:solidFill>
                <a:latin typeface="Courier Prime"/>
                <a:ea typeface="Courier Prime"/>
                <a:cs typeface="Courier Prime"/>
                <a:sym typeface="Courier Prime"/>
              </a:endParaRPr>
            </a:p>
          </p:txBody>
        </p:sp>
        <p:sp>
          <p:nvSpPr>
            <p:cNvPr id="3481" name="Google Shape;3481;p22"/>
            <p:cNvSpPr/>
            <p:nvPr/>
          </p:nvSpPr>
          <p:spPr>
            <a:xfrm>
              <a:off x="5163409" y="0"/>
              <a:ext cx="796200" cy="3867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200">
                  <a:solidFill>
                    <a:schemeClr val="lt1"/>
                  </a:solidFill>
                  <a:latin typeface="Courier Prime"/>
                  <a:ea typeface="Courier Prime"/>
                  <a:cs typeface="Courier Prime"/>
                  <a:sym typeface="Courier Prime"/>
                </a:rPr>
                <a:t>G</a:t>
              </a:r>
              <a:endParaRPr sz="1200">
                <a:solidFill>
                  <a:schemeClr val="lt1"/>
                </a:solidFill>
                <a:latin typeface="Courier Prime"/>
                <a:ea typeface="Courier Prime"/>
                <a:cs typeface="Courier Prime"/>
                <a:sym typeface="Courier Prime"/>
              </a:endParaRPr>
            </a:p>
          </p:txBody>
        </p:sp>
        <p:sp>
          <p:nvSpPr>
            <p:cNvPr id="3482" name="Google Shape;3482;p22"/>
            <p:cNvSpPr/>
            <p:nvPr/>
          </p:nvSpPr>
          <p:spPr>
            <a:xfrm>
              <a:off x="5959527" y="0"/>
              <a:ext cx="796200" cy="3867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200">
                  <a:solidFill>
                    <a:schemeClr val="lt1"/>
                  </a:solidFill>
                  <a:latin typeface="Courier Prime"/>
                  <a:ea typeface="Courier Prime"/>
                  <a:cs typeface="Courier Prime"/>
                  <a:sym typeface="Courier Prime"/>
                </a:rPr>
                <a:t>H</a:t>
              </a:r>
              <a:endParaRPr sz="1200">
                <a:solidFill>
                  <a:schemeClr val="lt1"/>
                </a:solidFill>
                <a:latin typeface="Courier Prime"/>
                <a:ea typeface="Courier Prime"/>
                <a:cs typeface="Courier Prime"/>
                <a:sym typeface="Courier Prime"/>
              </a:endParaRPr>
            </a:p>
          </p:txBody>
        </p:sp>
        <p:sp>
          <p:nvSpPr>
            <p:cNvPr id="3483" name="Google Shape;3483;p22"/>
            <p:cNvSpPr/>
            <p:nvPr/>
          </p:nvSpPr>
          <p:spPr>
            <a:xfrm>
              <a:off x="6755645" y="0"/>
              <a:ext cx="796200" cy="3867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200">
                  <a:solidFill>
                    <a:schemeClr val="lt1"/>
                  </a:solidFill>
                  <a:latin typeface="Courier Prime"/>
                  <a:ea typeface="Courier Prime"/>
                  <a:cs typeface="Courier Prime"/>
                  <a:sym typeface="Courier Prime"/>
                </a:rPr>
                <a:t>I</a:t>
              </a:r>
              <a:endParaRPr sz="1200">
                <a:solidFill>
                  <a:schemeClr val="lt1"/>
                </a:solidFill>
                <a:latin typeface="Courier Prime"/>
                <a:ea typeface="Courier Prime"/>
                <a:cs typeface="Courier Prime"/>
                <a:sym typeface="Courier Prime"/>
              </a:endParaRPr>
            </a:p>
          </p:txBody>
        </p:sp>
        <p:sp>
          <p:nvSpPr>
            <p:cNvPr id="3484" name="Google Shape;3484;p22"/>
            <p:cNvSpPr/>
            <p:nvPr/>
          </p:nvSpPr>
          <p:spPr>
            <a:xfrm>
              <a:off x="7551764" y="0"/>
              <a:ext cx="796200" cy="3867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200">
                  <a:solidFill>
                    <a:schemeClr val="lt1"/>
                  </a:solidFill>
                  <a:latin typeface="Courier Prime"/>
                  <a:ea typeface="Courier Prime"/>
                  <a:cs typeface="Courier Prime"/>
                  <a:sym typeface="Courier Prime"/>
                </a:rPr>
                <a:t>J</a:t>
              </a:r>
              <a:endParaRPr sz="1200">
                <a:solidFill>
                  <a:schemeClr val="lt1"/>
                </a:solidFill>
                <a:latin typeface="Courier Prime"/>
                <a:ea typeface="Courier Prime"/>
                <a:cs typeface="Courier Prime"/>
                <a:sym typeface="Courier Prime"/>
              </a:endParaRPr>
            </a:p>
          </p:txBody>
        </p:sp>
        <p:sp>
          <p:nvSpPr>
            <p:cNvPr id="3485" name="Google Shape;3485;p22"/>
            <p:cNvSpPr/>
            <p:nvPr/>
          </p:nvSpPr>
          <p:spPr>
            <a:xfrm>
              <a:off x="8347882" y="0"/>
              <a:ext cx="796200" cy="3867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200">
                  <a:solidFill>
                    <a:schemeClr val="lt1"/>
                  </a:solidFill>
                  <a:latin typeface="Courier Prime"/>
                  <a:ea typeface="Courier Prime"/>
                  <a:cs typeface="Courier Prime"/>
                  <a:sym typeface="Courier Prime"/>
                </a:rPr>
                <a:t>K</a:t>
              </a:r>
              <a:endParaRPr sz="1200">
                <a:solidFill>
                  <a:schemeClr val="lt1"/>
                </a:solidFill>
                <a:latin typeface="Courier Prime"/>
                <a:ea typeface="Courier Prime"/>
                <a:cs typeface="Courier Prime"/>
                <a:sym typeface="Courier Prime"/>
              </a:endParaRPr>
            </a:p>
          </p:txBody>
        </p:sp>
        <p:sp>
          <p:nvSpPr>
            <p:cNvPr id="3486" name="Google Shape;3486;p22"/>
            <p:cNvSpPr/>
            <p:nvPr/>
          </p:nvSpPr>
          <p:spPr>
            <a:xfrm>
              <a:off x="100" y="386700"/>
              <a:ext cx="386700" cy="297300"/>
            </a:xfrm>
            <a:prstGeom prst="rect">
              <a:avLst/>
            </a:prstGeom>
            <a:noFill/>
            <a:ln>
              <a:noFill/>
            </a:ln>
          </p:spPr>
          <p:txBody>
            <a:bodyPr spcFirstLastPara="1" wrap="square" lIns="91425" tIns="91425" rIns="91425" bIns="91425" anchor="ctr" anchorCtr="0">
              <a:noAutofit/>
            </a:bodyPr>
            <a:lstStyle/>
            <a:p>
              <a:pPr marL="0" lvl="0" indent="0" algn="r" rtl="0">
                <a:spcBef>
                  <a:spcPts val="0"/>
                </a:spcBef>
                <a:spcAft>
                  <a:spcPts val="0"/>
                </a:spcAft>
                <a:buNone/>
              </a:pPr>
              <a:r>
                <a:rPr lang="en" sz="1200">
                  <a:solidFill>
                    <a:schemeClr val="lt1"/>
                  </a:solidFill>
                  <a:latin typeface="Courier Prime"/>
                  <a:ea typeface="Courier Prime"/>
                  <a:cs typeface="Courier Prime"/>
                  <a:sym typeface="Courier Prime"/>
                </a:rPr>
                <a:t>1</a:t>
              </a:r>
              <a:endParaRPr sz="1200">
                <a:solidFill>
                  <a:schemeClr val="lt1"/>
                </a:solidFill>
                <a:latin typeface="Courier Prime"/>
                <a:ea typeface="Courier Prime"/>
                <a:cs typeface="Courier Prime"/>
                <a:sym typeface="Courier Prime"/>
              </a:endParaRPr>
            </a:p>
          </p:txBody>
        </p:sp>
        <p:sp>
          <p:nvSpPr>
            <p:cNvPr id="3487" name="Google Shape;3487;p22"/>
            <p:cNvSpPr/>
            <p:nvPr/>
          </p:nvSpPr>
          <p:spPr>
            <a:xfrm>
              <a:off x="100" y="684002"/>
              <a:ext cx="386700" cy="297300"/>
            </a:xfrm>
            <a:prstGeom prst="rect">
              <a:avLst/>
            </a:prstGeom>
            <a:noFill/>
            <a:ln>
              <a:noFill/>
            </a:ln>
          </p:spPr>
          <p:txBody>
            <a:bodyPr spcFirstLastPara="1" wrap="square" lIns="91425" tIns="91425" rIns="91425" bIns="91425" anchor="ctr" anchorCtr="0">
              <a:noAutofit/>
            </a:bodyPr>
            <a:lstStyle/>
            <a:p>
              <a:pPr marL="0" lvl="0" indent="0" algn="r" rtl="0">
                <a:spcBef>
                  <a:spcPts val="0"/>
                </a:spcBef>
                <a:spcAft>
                  <a:spcPts val="0"/>
                </a:spcAft>
                <a:buNone/>
              </a:pPr>
              <a:r>
                <a:rPr lang="en" sz="1200">
                  <a:solidFill>
                    <a:schemeClr val="lt1"/>
                  </a:solidFill>
                  <a:latin typeface="Courier Prime"/>
                  <a:ea typeface="Courier Prime"/>
                  <a:cs typeface="Courier Prime"/>
                  <a:sym typeface="Courier Prime"/>
                </a:rPr>
                <a:t>2</a:t>
              </a:r>
              <a:endParaRPr sz="1200">
                <a:solidFill>
                  <a:schemeClr val="lt1"/>
                </a:solidFill>
                <a:latin typeface="Courier Prime"/>
                <a:ea typeface="Courier Prime"/>
                <a:cs typeface="Courier Prime"/>
                <a:sym typeface="Courier Prime"/>
              </a:endParaRPr>
            </a:p>
          </p:txBody>
        </p:sp>
        <p:sp>
          <p:nvSpPr>
            <p:cNvPr id="3488" name="Google Shape;3488;p22"/>
            <p:cNvSpPr/>
            <p:nvPr/>
          </p:nvSpPr>
          <p:spPr>
            <a:xfrm>
              <a:off x="100" y="981303"/>
              <a:ext cx="386700" cy="297300"/>
            </a:xfrm>
            <a:prstGeom prst="rect">
              <a:avLst/>
            </a:prstGeom>
            <a:noFill/>
            <a:ln>
              <a:noFill/>
            </a:ln>
          </p:spPr>
          <p:txBody>
            <a:bodyPr spcFirstLastPara="1" wrap="square" lIns="91425" tIns="91425" rIns="91425" bIns="91425" anchor="ctr" anchorCtr="0">
              <a:noAutofit/>
            </a:bodyPr>
            <a:lstStyle/>
            <a:p>
              <a:pPr marL="0" lvl="0" indent="0" algn="r" rtl="0">
                <a:spcBef>
                  <a:spcPts val="0"/>
                </a:spcBef>
                <a:spcAft>
                  <a:spcPts val="0"/>
                </a:spcAft>
                <a:buNone/>
              </a:pPr>
              <a:r>
                <a:rPr lang="en" sz="1200">
                  <a:solidFill>
                    <a:schemeClr val="lt1"/>
                  </a:solidFill>
                  <a:latin typeface="Courier Prime"/>
                  <a:ea typeface="Courier Prime"/>
                  <a:cs typeface="Courier Prime"/>
                  <a:sym typeface="Courier Prime"/>
                </a:rPr>
                <a:t>3</a:t>
              </a:r>
              <a:endParaRPr sz="1200">
                <a:solidFill>
                  <a:schemeClr val="lt1"/>
                </a:solidFill>
                <a:latin typeface="Courier Prime"/>
                <a:ea typeface="Courier Prime"/>
                <a:cs typeface="Courier Prime"/>
                <a:sym typeface="Courier Prime"/>
              </a:endParaRPr>
            </a:p>
          </p:txBody>
        </p:sp>
        <p:sp>
          <p:nvSpPr>
            <p:cNvPr id="3489" name="Google Shape;3489;p22"/>
            <p:cNvSpPr/>
            <p:nvPr/>
          </p:nvSpPr>
          <p:spPr>
            <a:xfrm>
              <a:off x="100" y="1278605"/>
              <a:ext cx="386700" cy="297300"/>
            </a:xfrm>
            <a:prstGeom prst="rect">
              <a:avLst/>
            </a:prstGeom>
            <a:noFill/>
            <a:ln>
              <a:noFill/>
            </a:ln>
          </p:spPr>
          <p:txBody>
            <a:bodyPr spcFirstLastPara="1" wrap="square" lIns="91425" tIns="91425" rIns="91425" bIns="91425" anchor="ctr" anchorCtr="0">
              <a:noAutofit/>
            </a:bodyPr>
            <a:lstStyle/>
            <a:p>
              <a:pPr marL="0" lvl="0" indent="0" algn="r" rtl="0">
                <a:spcBef>
                  <a:spcPts val="0"/>
                </a:spcBef>
                <a:spcAft>
                  <a:spcPts val="0"/>
                </a:spcAft>
                <a:buNone/>
              </a:pPr>
              <a:r>
                <a:rPr lang="en" sz="1200">
                  <a:solidFill>
                    <a:schemeClr val="lt1"/>
                  </a:solidFill>
                  <a:latin typeface="Courier Prime"/>
                  <a:ea typeface="Courier Prime"/>
                  <a:cs typeface="Courier Prime"/>
                  <a:sym typeface="Courier Prime"/>
                </a:rPr>
                <a:t>4</a:t>
              </a:r>
              <a:endParaRPr sz="1200">
                <a:solidFill>
                  <a:schemeClr val="lt1"/>
                </a:solidFill>
                <a:latin typeface="Courier Prime"/>
                <a:ea typeface="Courier Prime"/>
                <a:cs typeface="Courier Prime"/>
                <a:sym typeface="Courier Prime"/>
              </a:endParaRPr>
            </a:p>
          </p:txBody>
        </p:sp>
        <p:sp>
          <p:nvSpPr>
            <p:cNvPr id="3490" name="Google Shape;3490;p22"/>
            <p:cNvSpPr/>
            <p:nvPr/>
          </p:nvSpPr>
          <p:spPr>
            <a:xfrm>
              <a:off x="100" y="1575906"/>
              <a:ext cx="386700" cy="297300"/>
            </a:xfrm>
            <a:prstGeom prst="rect">
              <a:avLst/>
            </a:prstGeom>
            <a:noFill/>
            <a:ln>
              <a:noFill/>
            </a:ln>
          </p:spPr>
          <p:txBody>
            <a:bodyPr spcFirstLastPara="1" wrap="square" lIns="91425" tIns="91425" rIns="91425" bIns="91425" anchor="ctr" anchorCtr="0">
              <a:noAutofit/>
            </a:bodyPr>
            <a:lstStyle/>
            <a:p>
              <a:pPr marL="0" lvl="0" indent="0" algn="r" rtl="0">
                <a:spcBef>
                  <a:spcPts val="0"/>
                </a:spcBef>
                <a:spcAft>
                  <a:spcPts val="0"/>
                </a:spcAft>
                <a:buNone/>
              </a:pPr>
              <a:r>
                <a:rPr lang="en" sz="1200">
                  <a:solidFill>
                    <a:schemeClr val="lt1"/>
                  </a:solidFill>
                  <a:latin typeface="Courier Prime"/>
                  <a:ea typeface="Courier Prime"/>
                  <a:cs typeface="Courier Prime"/>
                  <a:sym typeface="Courier Prime"/>
                </a:rPr>
                <a:t>5</a:t>
              </a:r>
              <a:endParaRPr sz="1200">
                <a:solidFill>
                  <a:schemeClr val="lt1"/>
                </a:solidFill>
                <a:latin typeface="Courier Prime"/>
                <a:ea typeface="Courier Prime"/>
                <a:cs typeface="Courier Prime"/>
                <a:sym typeface="Courier Prime"/>
              </a:endParaRPr>
            </a:p>
          </p:txBody>
        </p:sp>
        <p:sp>
          <p:nvSpPr>
            <p:cNvPr id="3491" name="Google Shape;3491;p22"/>
            <p:cNvSpPr/>
            <p:nvPr/>
          </p:nvSpPr>
          <p:spPr>
            <a:xfrm>
              <a:off x="100" y="1873208"/>
              <a:ext cx="386700" cy="297300"/>
            </a:xfrm>
            <a:prstGeom prst="rect">
              <a:avLst/>
            </a:prstGeom>
            <a:noFill/>
            <a:ln>
              <a:noFill/>
            </a:ln>
          </p:spPr>
          <p:txBody>
            <a:bodyPr spcFirstLastPara="1" wrap="square" lIns="91425" tIns="91425" rIns="91425" bIns="91425" anchor="ctr" anchorCtr="0">
              <a:noAutofit/>
            </a:bodyPr>
            <a:lstStyle/>
            <a:p>
              <a:pPr marL="0" lvl="0" indent="0" algn="r" rtl="0">
                <a:spcBef>
                  <a:spcPts val="0"/>
                </a:spcBef>
                <a:spcAft>
                  <a:spcPts val="0"/>
                </a:spcAft>
                <a:buNone/>
              </a:pPr>
              <a:r>
                <a:rPr lang="en" sz="1200">
                  <a:solidFill>
                    <a:schemeClr val="lt1"/>
                  </a:solidFill>
                  <a:latin typeface="Courier Prime"/>
                  <a:ea typeface="Courier Prime"/>
                  <a:cs typeface="Courier Prime"/>
                  <a:sym typeface="Courier Prime"/>
                </a:rPr>
                <a:t>6</a:t>
              </a:r>
              <a:endParaRPr sz="1200">
                <a:solidFill>
                  <a:schemeClr val="lt1"/>
                </a:solidFill>
                <a:latin typeface="Courier Prime"/>
                <a:ea typeface="Courier Prime"/>
                <a:cs typeface="Courier Prime"/>
                <a:sym typeface="Courier Prime"/>
              </a:endParaRPr>
            </a:p>
          </p:txBody>
        </p:sp>
        <p:sp>
          <p:nvSpPr>
            <p:cNvPr id="3492" name="Google Shape;3492;p22"/>
            <p:cNvSpPr/>
            <p:nvPr/>
          </p:nvSpPr>
          <p:spPr>
            <a:xfrm>
              <a:off x="100" y="2170509"/>
              <a:ext cx="386700" cy="297300"/>
            </a:xfrm>
            <a:prstGeom prst="rect">
              <a:avLst/>
            </a:prstGeom>
            <a:noFill/>
            <a:ln>
              <a:noFill/>
            </a:ln>
          </p:spPr>
          <p:txBody>
            <a:bodyPr spcFirstLastPara="1" wrap="square" lIns="91425" tIns="91425" rIns="91425" bIns="91425" anchor="ctr" anchorCtr="0">
              <a:noAutofit/>
            </a:bodyPr>
            <a:lstStyle/>
            <a:p>
              <a:pPr marL="0" lvl="0" indent="0" algn="r" rtl="0">
                <a:spcBef>
                  <a:spcPts val="0"/>
                </a:spcBef>
                <a:spcAft>
                  <a:spcPts val="0"/>
                </a:spcAft>
                <a:buNone/>
              </a:pPr>
              <a:r>
                <a:rPr lang="en" sz="1200">
                  <a:solidFill>
                    <a:schemeClr val="lt1"/>
                  </a:solidFill>
                  <a:latin typeface="Courier Prime"/>
                  <a:ea typeface="Courier Prime"/>
                  <a:cs typeface="Courier Prime"/>
                  <a:sym typeface="Courier Prime"/>
                </a:rPr>
                <a:t>7</a:t>
              </a:r>
              <a:endParaRPr sz="1200">
                <a:solidFill>
                  <a:schemeClr val="lt1"/>
                </a:solidFill>
                <a:latin typeface="Courier Prime"/>
                <a:ea typeface="Courier Prime"/>
                <a:cs typeface="Courier Prime"/>
                <a:sym typeface="Courier Prime"/>
              </a:endParaRPr>
            </a:p>
          </p:txBody>
        </p:sp>
        <p:sp>
          <p:nvSpPr>
            <p:cNvPr id="3493" name="Google Shape;3493;p22"/>
            <p:cNvSpPr/>
            <p:nvPr/>
          </p:nvSpPr>
          <p:spPr>
            <a:xfrm>
              <a:off x="100" y="2467811"/>
              <a:ext cx="386700" cy="297300"/>
            </a:xfrm>
            <a:prstGeom prst="rect">
              <a:avLst/>
            </a:prstGeom>
            <a:noFill/>
            <a:ln>
              <a:noFill/>
            </a:ln>
          </p:spPr>
          <p:txBody>
            <a:bodyPr spcFirstLastPara="1" wrap="square" lIns="91425" tIns="91425" rIns="91425" bIns="91425" anchor="ctr" anchorCtr="0">
              <a:noAutofit/>
            </a:bodyPr>
            <a:lstStyle/>
            <a:p>
              <a:pPr marL="0" lvl="0" indent="0" algn="r" rtl="0">
                <a:spcBef>
                  <a:spcPts val="0"/>
                </a:spcBef>
                <a:spcAft>
                  <a:spcPts val="0"/>
                </a:spcAft>
                <a:buNone/>
              </a:pPr>
              <a:r>
                <a:rPr lang="en" sz="1200">
                  <a:solidFill>
                    <a:schemeClr val="lt1"/>
                  </a:solidFill>
                  <a:latin typeface="Courier Prime"/>
                  <a:ea typeface="Courier Prime"/>
                  <a:cs typeface="Courier Prime"/>
                  <a:sym typeface="Courier Prime"/>
                </a:rPr>
                <a:t>8</a:t>
              </a:r>
              <a:endParaRPr sz="1200">
                <a:solidFill>
                  <a:schemeClr val="lt1"/>
                </a:solidFill>
                <a:latin typeface="Courier Prime"/>
                <a:ea typeface="Courier Prime"/>
                <a:cs typeface="Courier Prime"/>
                <a:sym typeface="Courier Prime"/>
              </a:endParaRPr>
            </a:p>
          </p:txBody>
        </p:sp>
        <p:sp>
          <p:nvSpPr>
            <p:cNvPr id="3494" name="Google Shape;3494;p22"/>
            <p:cNvSpPr/>
            <p:nvPr/>
          </p:nvSpPr>
          <p:spPr>
            <a:xfrm>
              <a:off x="100" y="2765112"/>
              <a:ext cx="386700" cy="297300"/>
            </a:xfrm>
            <a:prstGeom prst="rect">
              <a:avLst/>
            </a:prstGeom>
            <a:noFill/>
            <a:ln>
              <a:noFill/>
            </a:ln>
          </p:spPr>
          <p:txBody>
            <a:bodyPr spcFirstLastPara="1" wrap="square" lIns="91425" tIns="91425" rIns="91425" bIns="91425" anchor="ctr" anchorCtr="0">
              <a:noAutofit/>
            </a:bodyPr>
            <a:lstStyle/>
            <a:p>
              <a:pPr marL="0" lvl="0" indent="0" algn="r" rtl="0">
                <a:spcBef>
                  <a:spcPts val="0"/>
                </a:spcBef>
                <a:spcAft>
                  <a:spcPts val="0"/>
                </a:spcAft>
                <a:buNone/>
              </a:pPr>
              <a:r>
                <a:rPr lang="en" sz="1200">
                  <a:solidFill>
                    <a:schemeClr val="lt1"/>
                  </a:solidFill>
                  <a:latin typeface="Courier Prime"/>
                  <a:ea typeface="Courier Prime"/>
                  <a:cs typeface="Courier Prime"/>
                  <a:sym typeface="Courier Prime"/>
                </a:rPr>
                <a:t>9</a:t>
              </a:r>
              <a:endParaRPr sz="1200">
                <a:solidFill>
                  <a:schemeClr val="lt1"/>
                </a:solidFill>
                <a:latin typeface="Courier Prime"/>
                <a:ea typeface="Courier Prime"/>
                <a:cs typeface="Courier Prime"/>
                <a:sym typeface="Courier Prime"/>
              </a:endParaRPr>
            </a:p>
          </p:txBody>
        </p:sp>
        <p:sp>
          <p:nvSpPr>
            <p:cNvPr id="3495" name="Google Shape;3495;p22"/>
            <p:cNvSpPr/>
            <p:nvPr/>
          </p:nvSpPr>
          <p:spPr>
            <a:xfrm>
              <a:off x="100" y="3062414"/>
              <a:ext cx="386700" cy="297300"/>
            </a:xfrm>
            <a:prstGeom prst="rect">
              <a:avLst/>
            </a:prstGeom>
            <a:noFill/>
            <a:ln>
              <a:noFill/>
            </a:ln>
          </p:spPr>
          <p:txBody>
            <a:bodyPr spcFirstLastPara="1" wrap="square" lIns="91425" tIns="91425" rIns="91425" bIns="91425" anchor="ctr" anchorCtr="0">
              <a:noAutofit/>
            </a:bodyPr>
            <a:lstStyle/>
            <a:p>
              <a:pPr marL="0" lvl="0" indent="0" algn="r" rtl="0">
                <a:spcBef>
                  <a:spcPts val="0"/>
                </a:spcBef>
                <a:spcAft>
                  <a:spcPts val="0"/>
                </a:spcAft>
                <a:buNone/>
              </a:pPr>
              <a:r>
                <a:rPr lang="en" sz="1200">
                  <a:solidFill>
                    <a:schemeClr val="lt1"/>
                  </a:solidFill>
                  <a:latin typeface="Courier Prime"/>
                  <a:ea typeface="Courier Prime"/>
                  <a:cs typeface="Courier Prime"/>
                  <a:sym typeface="Courier Prime"/>
                </a:rPr>
                <a:t>10</a:t>
              </a:r>
              <a:endParaRPr sz="1200">
                <a:solidFill>
                  <a:schemeClr val="lt1"/>
                </a:solidFill>
                <a:latin typeface="Courier Prime"/>
                <a:ea typeface="Courier Prime"/>
                <a:cs typeface="Courier Prime"/>
                <a:sym typeface="Courier Prime"/>
              </a:endParaRPr>
            </a:p>
          </p:txBody>
        </p:sp>
        <p:sp>
          <p:nvSpPr>
            <p:cNvPr id="3496" name="Google Shape;3496;p22"/>
            <p:cNvSpPr/>
            <p:nvPr/>
          </p:nvSpPr>
          <p:spPr>
            <a:xfrm>
              <a:off x="100" y="3359715"/>
              <a:ext cx="386700" cy="297300"/>
            </a:xfrm>
            <a:prstGeom prst="rect">
              <a:avLst/>
            </a:prstGeom>
            <a:noFill/>
            <a:ln>
              <a:noFill/>
            </a:ln>
          </p:spPr>
          <p:txBody>
            <a:bodyPr spcFirstLastPara="1" wrap="square" lIns="91425" tIns="91425" rIns="91425" bIns="91425" anchor="ctr" anchorCtr="0">
              <a:noAutofit/>
            </a:bodyPr>
            <a:lstStyle/>
            <a:p>
              <a:pPr marL="0" lvl="0" indent="0" algn="r" rtl="0">
                <a:spcBef>
                  <a:spcPts val="0"/>
                </a:spcBef>
                <a:spcAft>
                  <a:spcPts val="0"/>
                </a:spcAft>
                <a:buNone/>
              </a:pPr>
              <a:r>
                <a:rPr lang="en" sz="1200">
                  <a:solidFill>
                    <a:schemeClr val="lt1"/>
                  </a:solidFill>
                  <a:latin typeface="Courier Prime"/>
                  <a:ea typeface="Courier Prime"/>
                  <a:cs typeface="Courier Prime"/>
                  <a:sym typeface="Courier Prime"/>
                </a:rPr>
                <a:t>11</a:t>
              </a:r>
              <a:endParaRPr sz="1200">
                <a:solidFill>
                  <a:schemeClr val="lt1"/>
                </a:solidFill>
                <a:latin typeface="Courier Prime"/>
                <a:ea typeface="Courier Prime"/>
                <a:cs typeface="Courier Prime"/>
                <a:sym typeface="Courier Prime"/>
              </a:endParaRPr>
            </a:p>
          </p:txBody>
        </p:sp>
        <p:sp>
          <p:nvSpPr>
            <p:cNvPr id="3497" name="Google Shape;3497;p22"/>
            <p:cNvSpPr/>
            <p:nvPr/>
          </p:nvSpPr>
          <p:spPr>
            <a:xfrm>
              <a:off x="100" y="3657017"/>
              <a:ext cx="386700" cy="297300"/>
            </a:xfrm>
            <a:prstGeom prst="rect">
              <a:avLst/>
            </a:prstGeom>
            <a:noFill/>
            <a:ln>
              <a:noFill/>
            </a:ln>
          </p:spPr>
          <p:txBody>
            <a:bodyPr spcFirstLastPara="1" wrap="square" lIns="91425" tIns="91425" rIns="91425" bIns="91425" anchor="ctr" anchorCtr="0">
              <a:noAutofit/>
            </a:bodyPr>
            <a:lstStyle/>
            <a:p>
              <a:pPr marL="0" lvl="0" indent="0" algn="r" rtl="0">
                <a:spcBef>
                  <a:spcPts val="0"/>
                </a:spcBef>
                <a:spcAft>
                  <a:spcPts val="0"/>
                </a:spcAft>
                <a:buNone/>
              </a:pPr>
              <a:r>
                <a:rPr lang="en" sz="1200">
                  <a:solidFill>
                    <a:schemeClr val="lt1"/>
                  </a:solidFill>
                  <a:latin typeface="Courier Prime"/>
                  <a:ea typeface="Courier Prime"/>
                  <a:cs typeface="Courier Prime"/>
                  <a:sym typeface="Courier Prime"/>
                </a:rPr>
                <a:t>12</a:t>
              </a:r>
              <a:endParaRPr sz="1200">
                <a:solidFill>
                  <a:schemeClr val="lt1"/>
                </a:solidFill>
                <a:latin typeface="Courier Prime"/>
                <a:ea typeface="Courier Prime"/>
                <a:cs typeface="Courier Prime"/>
                <a:sym typeface="Courier Prime"/>
              </a:endParaRPr>
            </a:p>
          </p:txBody>
        </p:sp>
        <p:sp>
          <p:nvSpPr>
            <p:cNvPr id="3498" name="Google Shape;3498;p22"/>
            <p:cNvSpPr/>
            <p:nvPr/>
          </p:nvSpPr>
          <p:spPr>
            <a:xfrm>
              <a:off x="0" y="3954303"/>
              <a:ext cx="386700" cy="297300"/>
            </a:xfrm>
            <a:prstGeom prst="rect">
              <a:avLst/>
            </a:prstGeom>
            <a:noFill/>
            <a:ln>
              <a:noFill/>
            </a:ln>
          </p:spPr>
          <p:txBody>
            <a:bodyPr spcFirstLastPara="1" wrap="square" lIns="91425" tIns="91425" rIns="91425" bIns="91425" anchor="ctr" anchorCtr="0">
              <a:noAutofit/>
            </a:bodyPr>
            <a:lstStyle/>
            <a:p>
              <a:pPr marL="0" lvl="0" indent="0" algn="r" rtl="0">
                <a:spcBef>
                  <a:spcPts val="0"/>
                </a:spcBef>
                <a:spcAft>
                  <a:spcPts val="0"/>
                </a:spcAft>
                <a:buNone/>
              </a:pPr>
              <a:r>
                <a:rPr lang="en" sz="1200">
                  <a:solidFill>
                    <a:schemeClr val="lt1"/>
                  </a:solidFill>
                  <a:latin typeface="Courier Prime"/>
                  <a:ea typeface="Courier Prime"/>
                  <a:cs typeface="Courier Prime"/>
                  <a:sym typeface="Courier Prime"/>
                </a:rPr>
                <a:t>13</a:t>
              </a:r>
              <a:endParaRPr sz="1200">
                <a:solidFill>
                  <a:schemeClr val="lt1"/>
                </a:solidFill>
                <a:latin typeface="Courier Prime"/>
                <a:ea typeface="Courier Prime"/>
                <a:cs typeface="Courier Prime"/>
                <a:sym typeface="Courier Prime"/>
              </a:endParaRPr>
            </a:p>
          </p:txBody>
        </p:sp>
        <p:sp>
          <p:nvSpPr>
            <p:cNvPr id="3499" name="Google Shape;3499;p22"/>
            <p:cNvSpPr/>
            <p:nvPr/>
          </p:nvSpPr>
          <p:spPr>
            <a:xfrm>
              <a:off x="0" y="4251590"/>
              <a:ext cx="386700" cy="297300"/>
            </a:xfrm>
            <a:prstGeom prst="rect">
              <a:avLst/>
            </a:prstGeom>
            <a:noFill/>
            <a:ln>
              <a:noFill/>
            </a:ln>
          </p:spPr>
          <p:txBody>
            <a:bodyPr spcFirstLastPara="1" wrap="square" lIns="91425" tIns="91425" rIns="91425" bIns="91425" anchor="ctr" anchorCtr="0">
              <a:noAutofit/>
            </a:bodyPr>
            <a:lstStyle/>
            <a:p>
              <a:pPr marL="0" lvl="0" indent="0" algn="r" rtl="0">
                <a:spcBef>
                  <a:spcPts val="0"/>
                </a:spcBef>
                <a:spcAft>
                  <a:spcPts val="0"/>
                </a:spcAft>
                <a:buNone/>
              </a:pPr>
              <a:r>
                <a:rPr lang="en" sz="1200">
                  <a:solidFill>
                    <a:schemeClr val="lt1"/>
                  </a:solidFill>
                  <a:latin typeface="Courier Prime"/>
                  <a:ea typeface="Courier Prime"/>
                  <a:cs typeface="Courier Prime"/>
                  <a:sym typeface="Courier Prime"/>
                </a:rPr>
                <a:t>14</a:t>
              </a:r>
              <a:endParaRPr sz="1200">
                <a:solidFill>
                  <a:schemeClr val="lt1"/>
                </a:solidFill>
                <a:latin typeface="Courier Prime"/>
                <a:ea typeface="Courier Prime"/>
                <a:cs typeface="Courier Prime"/>
                <a:sym typeface="Courier Prime"/>
              </a:endParaRPr>
            </a:p>
          </p:txBody>
        </p:sp>
        <p:sp>
          <p:nvSpPr>
            <p:cNvPr id="3500" name="Google Shape;3500;p22"/>
            <p:cNvSpPr/>
            <p:nvPr/>
          </p:nvSpPr>
          <p:spPr>
            <a:xfrm>
              <a:off x="0" y="4548876"/>
              <a:ext cx="386700" cy="297300"/>
            </a:xfrm>
            <a:prstGeom prst="rect">
              <a:avLst/>
            </a:prstGeom>
            <a:noFill/>
            <a:ln>
              <a:noFill/>
            </a:ln>
          </p:spPr>
          <p:txBody>
            <a:bodyPr spcFirstLastPara="1" wrap="square" lIns="91425" tIns="91425" rIns="91425" bIns="91425" anchor="ctr" anchorCtr="0">
              <a:noAutofit/>
            </a:bodyPr>
            <a:lstStyle/>
            <a:p>
              <a:pPr marL="0" lvl="0" indent="0" algn="r" rtl="0">
                <a:spcBef>
                  <a:spcPts val="0"/>
                </a:spcBef>
                <a:spcAft>
                  <a:spcPts val="0"/>
                </a:spcAft>
                <a:buNone/>
              </a:pPr>
              <a:r>
                <a:rPr lang="en" sz="1200">
                  <a:solidFill>
                    <a:schemeClr val="lt1"/>
                  </a:solidFill>
                  <a:latin typeface="Courier Prime"/>
                  <a:ea typeface="Courier Prime"/>
                  <a:cs typeface="Courier Prime"/>
                  <a:sym typeface="Courier Prime"/>
                </a:rPr>
                <a:t>15</a:t>
              </a:r>
              <a:endParaRPr sz="1200">
                <a:solidFill>
                  <a:schemeClr val="lt1"/>
                </a:solidFill>
                <a:latin typeface="Courier Prime"/>
                <a:ea typeface="Courier Prime"/>
                <a:cs typeface="Courier Prime"/>
                <a:sym typeface="Courier Prime"/>
              </a:endParaRPr>
            </a:p>
          </p:txBody>
        </p:sp>
        <p:sp>
          <p:nvSpPr>
            <p:cNvPr id="3501" name="Google Shape;3501;p22"/>
            <p:cNvSpPr/>
            <p:nvPr/>
          </p:nvSpPr>
          <p:spPr>
            <a:xfrm>
              <a:off x="0" y="4846163"/>
              <a:ext cx="386700" cy="297300"/>
            </a:xfrm>
            <a:prstGeom prst="rect">
              <a:avLst/>
            </a:prstGeom>
            <a:noFill/>
            <a:ln>
              <a:noFill/>
            </a:ln>
          </p:spPr>
          <p:txBody>
            <a:bodyPr spcFirstLastPara="1" wrap="square" lIns="91425" tIns="91425" rIns="91425" bIns="91425" anchor="ctr" anchorCtr="0">
              <a:noAutofit/>
            </a:bodyPr>
            <a:lstStyle/>
            <a:p>
              <a:pPr marL="0" lvl="0" indent="0" algn="r" rtl="0">
                <a:spcBef>
                  <a:spcPts val="0"/>
                </a:spcBef>
                <a:spcAft>
                  <a:spcPts val="0"/>
                </a:spcAft>
                <a:buNone/>
              </a:pPr>
              <a:r>
                <a:rPr lang="en" sz="1200">
                  <a:solidFill>
                    <a:schemeClr val="lt1"/>
                  </a:solidFill>
                  <a:latin typeface="Courier Prime"/>
                  <a:ea typeface="Courier Prime"/>
                  <a:cs typeface="Courier Prime"/>
                  <a:sym typeface="Courier Prime"/>
                </a:rPr>
                <a:t>16</a:t>
              </a:r>
              <a:endParaRPr sz="1200">
                <a:solidFill>
                  <a:schemeClr val="lt1"/>
                </a:solidFill>
                <a:latin typeface="Courier Prime"/>
                <a:ea typeface="Courier Prime"/>
                <a:cs typeface="Courier Prime"/>
                <a:sym typeface="Courier Prime"/>
              </a:endParaRPr>
            </a:p>
          </p:txBody>
        </p:sp>
        <p:grpSp>
          <p:nvGrpSpPr>
            <p:cNvPr id="3502" name="Google Shape;3502;p22"/>
            <p:cNvGrpSpPr/>
            <p:nvPr/>
          </p:nvGrpSpPr>
          <p:grpSpPr>
            <a:xfrm>
              <a:off x="0" y="-24225"/>
              <a:ext cx="9193750" cy="5257725"/>
              <a:chOff x="0" y="-24225"/>
              <a:chExt cx="9193750" cy="5257725"/>
            </a:xfrm>
          </p:grpSpPr>
          <p:cxnSp>
            <p:nvCxnSpPr>
              <p:cNvPr id="3503" name="Google Shape;3503;p22"/>
              <p:cNvCxnSpPr/>
              <p:nvPr/>
            </p:nvCxnSpPr>
            <p:spPr>
              <a:xfrm>
                <a:off x="1182825" y="0"/>
                <a:ext cx="0" cy="5233500"/>
              </a:xfrm>
              <a:prstGeom prst="straightConnector1">
                <a:avLst/>
              </a:prstGeom>
              <a:noFill/>
              <a:ln w="9525" cap="flat" cmpd="sng">
                <a:solidFill>
                  <a:schemeClr val="lt1"/>
                </a:solidFill>
                <a:prstDash val="solid"/>
                <a:round/>
                <a:headEnd type="none" w="med" len="med"/>
                <a:tailEnd type="none" w="med" len="med"/>
              </a:ln>
            </p:spPr>
          </p:cxnSp>
          <p:cxnSp>
            <p:nvCxnSpPr>
              <p:cNvPr id="3504" name="Google Shape;3504;p22"/>
              <p:cNvCxnSpPr/>
              <p:nvPr/>
            </p:nvCxnSpPr>
            <p:spPr>
              <a:xfrm>
                <a:off x="1978942" y="0"/>
                <a:ext cx="0" cy="5194200"/>
              </a:xfrm>
              <a:prstGeom prst="straightConnector1">
                <a:avLst/>
              </a:prstGeom>
              <a:noFill/>
              <a:ln w="9525" cap="flat" cmpd="sng">
                <a:solidFill>
                  <a:schemeClr val="lt1"/>
                </a:solidFill>
                <a:prstDash val="solid"/>
                <a:round/>
                <a:headEnd type="none" w="med" len="med"/>
                <a:tailEnd type="none" w="med" len="med"/>
              </a:ln>
            </p:spPr>
          </p:cxnSp>
          <p:cxnSp>
            <p:nvCxnSpPr>
              <p:cNvPr id="3505" name="Google Shape;3505;p22"/>
              <p:cNvCxnSpPr/>
              <p:nvPr/>
            </p:nvCxnSpPr>
            <p:spPr>
              <a:xfrm>
                <a:off x="2775059" y="0"/>
                <a:ext cx="0" cy="5172300"/>
              </a:xfrm>
              <a:prstGeom prst="straightConnector1">
                <a:avLst/>
              </a:prstGeom>
              <a:noFill/>
              <a:ln w="9525" cap="flat" cmpd="sng">
                <a:solidFill>
                  <a:schemeClr val="lt1"/>
                </a:solidFill>
                <a:prstDash val="solid"/>
                <a:round/>
                <a:headEnd type="none" w="med" len="med"/>
                <a:tailEnd type="none" w="med" len="med"/>
              </a:ln>
            </p:spPr>
          </p:cxnSp>
          <p:cxnSp>
            <p:nvCxnSpPr>
              <p:cNvPr id="3506" name="Google Shape;3506;p22"/>
              <p:cNvCxnSpPr/>
              <p:nvPr/>
            </p:nvCxnSpPr>
            <p:spPr>
              <a:xfrm>
                <a:off x="3571283" y="0"/>
                <a:ext cx="0" cy="5172300"/>
              </a:xfrm>
              <a:prstGeom prst="straightConnector1">
                <a:avLst/>
              </a:prstGeom>
              <a:noFill/>
              <a:ln w="9525" cap="flat" cmpd="sng">
                <a:solidFill>
                  <a:schemeClr val="lt1"/>
                </a:solidFill>
                <a:prstDash val="solid"/>
                <a:round/>
                <a:headEnd type="none" w="med" len="med"/>
                <a:tailEnd type="none" w="med" len="med"/>
              </a:ln>
            </p:spPr>
          </p:cxnSp>
          <p:cxnSp>
            <p:nvCxnSpPr>
              <p:cNvPr id="3507" name="Google Shape;3507;p22"/>
              <p:cNvCxnSpPr/>
              <p:nvPr/>
            </p:nvCxnSpPr>
            <p:spPr>
              <a:xfrm>
                <a:off x="4367506" y="0"/>
                <a:ext cx="0" cy="5172300"/>
              </a:xfrm>
              <a:prstGeom prst="straightConnector1">
                <a:avLst/>
              </a:prstGeom>
              <a:noFill/>
              <a:ln w="9525" cap="flat" cmpd="sng">
                <a:solidFill>
                  <a:schemeClr val="lt1"/>
                </a:solidFill>
                <a:prstDash val="solid"/>
                <a:round/>
                <a:headEnd type="none" w="med" len="med"/>
                <a:tailEnd type="none" w="med" len="med"/>
              </a:ln>
            </p:spPr>
          </p:cxnSp>
          <p:cxnSp>
            <p:nvCxnSpPr>
              <p:cNvPr id="3508" name="Google Shape;3508;p22"/>
              <p:cNvCxnSpPr/>
              <p:nvPr/>
            </p:nvCxnSpPr>
            <p:spPr>
              <a:xfrm>
                <a:off x="5163730" y="0"/>
                <a:ext cx="0" cy="5172300"/>
              </a:xfrm>
              <a:prstGeom prst="straightConnector1">
                <a:avLst/>
              </a:prstGeom>
              <a:noFill/>
              <a:ln w="9525" cap="flat" cmpd="sng">
                <a:solidFill>
                  <a:schemeClr val="lt1"/>
                </a:solidFill>
                <a:prstDash val="solid"/>
                <a:round/>
                <a:headEnd type="none" w="med" len="med"/>
                <a:tailEnd type="none" w="med" len="med"/>
              </a:ln>
            </p:spPr>
          </p:cxnSp>
          <p:cxnSp>
            <p:nvCxnSpPr>
              <p:cNvPr id="3509" name="Google Shape;3509;p22"/>
              <p:cNvCxnSpPr/>
              <p:nvPr/>
            </p:nvCxnSpPr>
            <p:spPr>
              <a:xfrm>
                <a:off x="5959954" y="0"/>
                <a:ext cx="0" cy="5172300"/>
              </a:xfrm>
              <a:prstGeom prst="straightConnector1">
                <a:avLst/>
              </a:prstGeom>
              <a:noFill/>
              <a:ln w="9525" cap="flat" cmpd="sng">
                <a:solidFill>
                  <a:schemeClr val="lt1"/>
                </a:solidFill>
                <a:prstDash val="solid"/>
                <a:round/>
                <a:headEnd type="none" w="med" len="med"/>
                <a:tailEnd type="none" w="med" len="med"/>
              </a:ln>
            </p:spPr>
          </p:cxnSp>
          <p:cxnSp>
            <p:nvCxnSpPr>
              <p:cNvPr id="3510" name="Google Shape;3510;p22"/>
              <p:cNvCxnSpPr/>
              <p:nvPr/>
            </p:nvCxnSpPr>
            <p:spPr>
              <a:xfrm>
                <a:off x="6756178" y="0"/>
                <a:ext cx="0" cy="5172300"/>
              </a:xfrm>
              <a:prstGeom prst="straightConnector1">
                <a:avLst/>
              </a:prstGeom>
              <a:noFill/>
              <a:ln w="9525" cap="flat" cmpd="sng">
                <a:solidFill>
                  <a:schemeClr val="lt1"/>
                </a:solidFill>
                <a:prstDash val="solid"/>
                <a:round/>
                <a:headEnd type="none" w="med" len="med"/>
                <a:tailEnd type="none" w="med" len="med"/>
              </a:ln>
            </p:spPr>
          </p:cxnSp>
          <p:cxnSp>
            <p:nvCxnSpPr>
              <p:cNvPr id="3511" name="Google Shape;3511;p22"/>
              <p:cNvCxnSpPr/>
              <p:nvPr/>
            </p:nvCxnSpPr>
            <p:spPr>
              <a:xfrm>
                <a:off x="7552401" y="0"/>
                <a:ext cx="0" cy="5172300"/>
              </a:xfrm>
              <a:prstGeom prst="straightConnector1">
                <a:avLst/>
              </a:prstGeom>
              <a:noFill/>
              <a:ln w="9525" cap="flat" cmpd="sng">
                <a:solidFill>
                  <a:schemeClr val="lt1"/>
                </a:solidFill>
                <a:prstDash val="solid"/>
                <a:round/>
                <a:headEnd type="none" w="med" len="med"/>
                <a:tailEnd type="none" w="med" len="med"/>
              </a:ln>
            </p:spPr>
          </p:cxnSp>
          <p:cxnSp>
            <p:nvCxnSpPr>
              <p:cNvPr id="3512" name="Google Shape;3512;p22"/>
              <p:cNvCxnSpPr/>
              <p:nvPr/>
            </p:nvCxnSpPr>
            <p:spPr>
              <a:xfrm>
                <a:off x="8348625" y="0"/>
                <a:ext cx="0" cy="5172300"/>
              </a:xfrm>
              <a:prstGeom prst="straightConnector1">
                <a:avLst/>
              </a:prstGeom>
              <a:noFill/>
              <a:ln w="9525" cap="flat" cmpd="sng">
                <a:solidFill>
                  <a:schemeClr val="lt1"/>
                </a:solidFill>
                <a:prstDash val="solid"/>
                <a:round/>
                <a:headEnd type="none" w="med" len="med"/>
                <a:tailEnd type="none" w="med" len="med"/>
              </a:ln>
            </p:spPr>
          </p:cxnSp>
          <p:cxnSp>
            <p:nvCxnSpPr>
              <p:cNvPr id="3513" name="Google Shape;3513;p22"/>
              <p:cNvCxnSpPr/>
              <p:nvPr/>
            </p:nvCxnSpPr>
            <p:spPr>
              <a:xfrm>
                <a:off x="0" y="684000"/>
                <a:ext cx="9153300" cy="0"/>
              </a:xfrm>
              <a:prstGeom prst="straightConnector1">
                <a:avLst/>
              </a:prstGeom>
              <a:noFill/>
              <a:ln w="9525" cap="flat" cmpd="sng">
                <a:solidFill>
                  <a:schemeClr val="lt1"/>
                </a:solidFill>
                <a:prstDash val="solid"/>
                <a:round/>
                <a:headEnd type="none" w="med" len="med"/>
                <a:tailEnd type="none" w="med" len="med"/>
              </a:ln>
            </p:spPr>
          </p:cxnSp>
          <p:cxnSp>
            <p:nvCxnSpPr>
              <p:cNvPr id="3514" name="Google Shape;3514;p22"/>
              <p:cNvCxnSpPr/>
              <p:nvPr/>
            </p:nvCxnSpPr>
            <p:spPr>
              <a:xfrm>
                <a:off x="0" y="981301"/>
                <a:ext cx="9190500" cy="0"/>
              </a:xfrm>
              <a:prstGeom prst="straightConnector1">
                <a:avLst/>
              </a:prstGeom>
              <a:noFill/>
              <a:ln w="9525" cap="flat" cmpd="sng">
                <a:solidFill>
                  <a:schemeClr val="lt1"/>
                </a:solidFill>
                <a:prstDash val="solid"/>
                <a:round/>
                <a:headEnd type="none" w="med" len="med"/>
                <a:tailEnd type="none" w="med" len="med"/>
              </a:ln>
            </p:spPr>
          </p:cxnSp>
          <p:cxnSp>
            <p:nvCxnSpPr>
              <p:cNvPr id="3515" name="Google Shape;3515;p22"/>
              <p:cNvCxnSpPr/>
              <p:nvPr/>
            </p:nvCxnSpPr>
            <p:spPr>
              <a:xfrm>
                <a:off x="0" y="1278601"/>
                <a:ext cx="9190500" cy="0"/>
              </a:xfrm>
              <a:prstGeom prst="straightConnector1">
                <a:avLst/>
              </a:prstGeom>
              <a:noFill/>
              <a:ln w="9525" cap="flat" cmpd="sng">
                <a:solidFill>
                  <a:schemeClr val="lt1"/>
                </a:solidFill>
                <a:prstDash val="solid"/>
                <a:round/>
                <a:headEnd type="none" w="med" len="med"/>
                <a:tailEnd type="none" w="med" len="med"/>
              </a:ln>
            </p:spPr>
          </p:cxnSp>
          <p:cxnSp>
            <p:nvCxnSpPr>
              <p:cNvPr id="3516" name="Google Shape;3516;p22"/>
              <p:cNvCxnSpPr/>
              <p:nvPr/>
            </p:nvCxnSpPr>
            <p:spPr>
              <a:xfrm>
                <a:off x="0" y="1575901"/>
                <a:ext cx="9190500" cy="0"/>
              </a:xfrm>
              <a:prstGeom prst="straightConnector1">
                <a:avLst/>
              </a:prstGeom>
              <a:noFill/>
              <a:ln w="9525" cap="flat" cmpd="sng">
                <a:solidFill>
                  <a:schemeClr val="lt1"/>
                </a:solidFill>
                <a:prstDash val="solid"/>
                <a:round/>
                <a:headEnd type="none" w="med" len="med"/>
                <a:tailEnd type="none" w="med" len="med"/>
              </a:ln>
            </p:spPr>
          </p:cxnSp>
          <p:cxnSp>
            <p:nvCxnSpPr>
              <p:cNvPr id="3517" name="Google Shape;3517;p22"/>
              <p:cNvCxnSpPr/>
              <p:nvPr/>
            </p:nvCxnSpPr>
            <p:spPr>
              <a:xfrm>
                <a:off x="0" y="1873201"/>
                <a:ext cx="9190500" cy="0"/>
              </a:xfrm>
              <a:prstGeom prst="straightConnector1">
                <a:avLst/>
              </a:prstGeom>
              <a:noFill/>
              <a:ln w="9525" cap="flat" cmpd="sng">
                <a:solidFill>
                  <a:schemeClr val="lt1"/>
                </a:solidFill>
                <a:prstDash val="solid"/>
                <a:round/>
                <a:headEnd type="none" w="med" len="med"/>
                <a:tailEnd type="none" w="med" len="med"/>
              </a:ln>
            </p:spPr>
          </p:cxnSp>
          <p:cxnSp>
            <p:nvCxnSpPr>
              <p:cNvPr id="3518" name="Google Shape;3518;p22"/>
              <p:cNvCxnSpPr/>
              <p:nvPr/>
            </p:nvCxnSpPr>
            <p:spPr>
              <a:xfrm>
                <a:off x="0" y="2170501"/>
                <a:ext cx="9190500" cy="0"/>
              </a:xfrm>
              <a:prstGeom prst="straightConnector1">
                <a:avLst/>
              </a:prstGeom>
              <a:noFill/>
              <a:ln w="9525" cap="flat" cmpd="sng">
                <a:solidFill>
                  <a:schemeClr val="lt1"/>
                </a:solidFill>
                <a:prstDash val="solid"/>
                <a:round/>
                <a:headEnd type="none" w="med" len="med"/>
                <a:tailEnd type="none" w="med" len="med"/>
              </a:ln>
            </p:spPr>
          </p:cxnSp>
          <p:cxnSp>
            <p:nvCxnSpPr>
              <p:cNvPr id="3519" name="Google Shape;3519;p22"/>
              <p:cNvCxnSpPr/>
              <p:nvPr/>
            </p:nvCxnSpPr>
            <p:spPr>
              <a:xfrm>
                <a:off x="0" y="2467801"/>
                <a:ext cx="9190500" cy="0"/>
              </a:xfrm>
              <a:prstGeom prst="straightConnector1">
                <a:avLst/>
              </a:prstGeom>
              <a:noFill/>
              <a:ln w="9525" cap="flat" cmpd="sng">
                <a:solidFill>
                  <a:schemeClr val="lt1"/>
                </a:solidFill>
                <a:prstDash val="solid"/>
                <a:round/>
                <a:headEnd type="none" w="med" len="med"/>
                <a:tailEnd type="none" w="med" len="med"/>
              </a:ln>
            </p:spPr>
          </p:cxnSp>
          <p:cxnSp>
            <p:nvCxnSpPr>
              <p:cNvPr id="3520" name="Google Shape;3520;p22"/>
              <p:cNvCxnSpPr/>
              <p:nvPr/>
            </p:nvCxnSpPr>
            <p:spPr>
              <a:xfrm>
                <a:off x="0" y="2765101"/>
                <a:ext cx="9190500" cy="0"/>
              </a:xfrm>
              <a:prstGeom prst="straightConnector1">
                <a:avLst/>
              </a:prstGeom>
              <a:noFill/>
              <a:ln w="9525" cap="flat" cmpd="sng">
                <a:solidFill>
                  <a:schemeClr val="lt1"/>
                </a:solidFill>
                <a:prstDash val="solid"/>
                <a:round/>
                <a:headEnd type="none" w="med" len="med"/>
                <a:tailEnd type="none" w="med" len="med"/>
              </a:ln>
            </p:spPr>
          </p:cxnSp>
          <p:cxnSp>
            <p:nvCxnSpPr>
              <p:cNvPr id="3521" name="Google Shape;3521;p22"/>
              <p:cNvCxnSpPr/>
              <p:nvPr/>
            </p:nvCxnSpPr>
            <p:spPr>
              <a:xfrm>
                <a:off x="0" y="3062401"/>
                <a:ext cx="9190500" cy="0"/>
              </a:xfrm>
              <a:prstGeom prst="straightConnector1">
                <a:avLst/>
              </a:prstGeom>
              <a:noFill/>
              <a:ln w="9525" cap="flat" cmpd="sng">
                <a:solidFill>
                  <a:schemeClr val="lt1"/>
                </a:solidFill>
                <a:prstDash val="solid"/>
                <a:round/>
                <a:headEnd type="none" w="med" len="med"/>
                <a:tailEnd type="none" w="med" len="med"/>
              </a:ln>
            </p:spPr>
          </p:cxnSp>
          <p:cxnSp>
            <p:nvCxnSpPr>
              <p:cNvPr id="3522" name="Google Shape;3522;p22"/>
              <p:cNvCxnSpPr/>
              <p:nvPr/>
            </p:nvCxnSpPr>
            <p:spPr>
              <a:xfrm>
                <a:off x="0" y="3359701"/>
                <a:ext cx="9190500" cy="0"/>
              </a:xfrm>
              <a:prstGeom prst="straightConnector1">
                <a:avLst/>
              </a:prstGeom>
              <a:noFill/>
              <a:ln w="9525" cap="flat" cmpd="sng">
                <a:solidFill>
                  <a:schemeClr val="lt1"/>
                </a:solidFill>
                <a:prstDash val="solid"/>
                <a:round/>
                <a:headEnd type="none" w="med" len="med"/>
                <a:tailEnd type="none" w="med" len="med"/>
              </a:ln>
            </p:spPr>
          </p:cxnSp>
          <p:cxnSp>
            <p:nvCxnSpPr>
              <p:cNvPr id="3523" name="Google Shape;3523;p22"/>
              <p:cNvCxnSpPr/>
              <p:nvPr/>
            </p:nvCxnSpPr>
            <p:spPr>
              <a:xfrm>
                <a:off x="0" y="3657000"/>
                <a:ext cx="9190500" cy="0"/>
              </a:xfrm>
              <a:prstGeom prst="straightConnector1">
                <a:avLst/>
              </a:prstGeom>
              <a:noFill/>
              <a:ln w="9525" cap="flat" cmpd="sng">
                <a:solidFill>
                  <a:schemeClr val="lt1"/>
                </a:solidFill>
                <a:prstDash val="solid"/>
                <a:round/>
                <a:headEnd type="none" w="med" len="med"/>
                <a:tailEnd type="none" w="med" len="med"/>
              </a:ln>
            </p:spPr>
          </p:cxnSp>
          <p:cxnSp>
            <p:nvCxnSpPr>
              <p:cNvPr id="3524" name="Google Shape;3524;p22"/>
              <p:cNvCxnSpPr/>
              <p:nvPr/>
            </p:nvCxnSpPr>
            <p:spPr>
              <a:xfrm>
                <a:off x="0" y="3954300"/>
                <a:ext cx="9190500" cy="0"/>
              </a:xfrm>
              <a:prstGeom prst="straightConnector1">
                <a:avLst/>
              </a:prstGeom>
              <a:noFill/>
              <a:ln w="9525" cap="flat" cmpd="sng">
                <a:solidFill>
                  <a:schemeClr val="lt1"/>
                </a:solidFill>
                <a:prstDash val="solid"/>
                <a:round/>
                <a:headEnd type="none" w="med" len="med"/>
                <a:tailEnd type="none" w="med" len="med"/>
              </a:ln>
            </p:spPr>
          </p:cxnSp>
          <p:cxnSp>
            <p:nvCxnSpPr>
              <p:cNvPr id="3525" name="Google Shape;3525;p22"/>
              <p:cNvCxnSpPr/>
              <p:nvPr/>
            </p:nvCxnSpPr>
            <p:spPr>
              <a:xfrm>
                <a:off x="0" y="4251600"/>
                <a:ext cx="9190500" cy="0"/>
              </a:xfrm>
              <a:prstGeom prst="straightConnector1">
                <a:avLst/>
              </a:prstGeom>
              <a:noFill/>
              <a:ln w="9525" cap="flat" cmpd="sng">
                <a:solidFill>
                  <a:schemeClr val="lt1"/>
                </a:solidFill>
                <a:prstDash val="solid"/>
                <a:round/>
                <a:headEnd type="none" w="med" len="med"/>
                <a:tailEnd type="none" w="med" len="med"/>
              </a:ln>
            </p:spPr>
          </p:cxnSp>
          <p:cxnSp>
            <p:nvCxnSpPr>
              <p:cNvPr id="3526" name="Google Shape;3526;p22"/>
              <p:cNvCxnSpPr/>
              <p:nvPr/>
            </p:nvCxnSpPr>
            <p:spPr>
              <a:xfrm>
                <a:off x="0" y="4548900"/>
                <a:ext cx="9190500" cy="0"/>
              </a:xfrm>
              <a:prstGeom prst="straightConnector1">
                <a:avLst/>
              </a:prstGeom>
              <a:noFill/>
              <a:ln w="9525" cap="flat" cmpd="sng">
                <a:solidFill>
                  <a:schemeClr val="lt1"/>
                </a:solidFill>
                <a:prstDash val="solid"/>
                <a:round/>
                <a:headEnd type="none" w="med" len="med"/>
                <a:tailEnd type="none" w="med" len="med"/>
              </a:ln>
            </p:spPr>
          </p:cxnSp>
          <p:cxnSp>
            <p:nvCxnSpPr>
              <p:cNvPr id="3527" name="Google Shape;3527;p22"/>
              <p:cNvCxnSpPr/>
              <p:nvPr/>
            </p:nvCxnSpPr>
            <p:spPr>
              <a:xfrm>
                <a:off x="0" y="4846200"/>
                <a:ext cx="9190500" cy="0"/>
              </a:xfrm>
              <a:prstGeom prst="straightConnector1">
                <a:avLst/>
              </a:prstGeom>
              <a:noFill/>
              <a:ln w="9525" cap="flat" cmpd="sng">
                <a:solidFill>
                  <a:schemeClr val="lt1"/>
                </a:solidFill>
                <a:prstDash val="solid"/>
                <a:round/>
                <a:headEnd type="none" w="med" len="med"/>
                <a:tailEnd type="none" w="med" len="med"/>
              </a:ln>
            </p:spPr>
          </p:cxnSp>
          <p:cxnSp>
            <p:nvCxnSpPr>
              <p:cNvPr id="3528" name="Google Shape;3528;p22"/>
              <p:cNvCxnSpPr/>
              <p:nvPr/>
            </p:nvCxnSpPr>
            <p:spPr>
              <a:xfrm>
                <a:off x="386700" y="-24225"/>
                <a:ext cx="0" cy="5169600"/>
              </a:xfrm>
              <a:prstGeom prst="straightConnector1">
                <a:avLst/>
              </a:prstGeom>
              <a:noFill/>
              <a:ln w="9525" cap="flat" cmpd="sng">
                <a:solidFill>
                  <a:schemeClr val="lt1"/>
                </a:solidFill>
                <a:prstDash val="solid"/>
                <a:round/>
                <a:headEnd type="none" w="med" len="med"/>
                <a:tailEnd type="none" w="med" len="med"/>
              </a:ln>
            </p:spPr>
          </p:cxnSp>
          <p:cxnSp>
            <p:nvCxnSpPr>
              <p:cNvPr id="3529" name="Google Shape;3529;p22"/>
              <p:cNvCxnSpPr/>
              <p:nvPr/>
            </p:nvCxnSpPr>
            <p:spPr>
              <a:xfrm>
                <a:off x="8350" y="386700"/>
                <a:ext cx="9185400" cy="0"/>
              </a:xfrm>
              <a:prstGeom prst="straightConnector1">
                <a:avLst/>
              </a:prstGeom>
              <a:noFill/>
              <a:ln w="9525" cap="flat" cmpd="sng">
                <a:solidFill>
                  <a:schemeClr val="lt1"/>
                </a:solidFill>
                <a:prstDash val="solid"/>
                <a:round/>
                <a:headEnd type="none" w="med" len="med"/>
                <a:tailEnd type="none" w="med" len="med"/>
              </a:ln>
            </p:spPr>
          </p:cxnSp>
        </p:grpSp>
      </p:grpSp>
      <p:grpSp>
        <p:nvGrpSpPr>
          <p:cNvPr id="3530" name="Google Shape;3530;p22"/>
          <p:cNvGrpSpPr/>
          <p:nvPr/>
        </p:nvGrpSpPr>
        <p:grpSpPr>
          <a:xfrm>
            <a:off x="-847900" y="-686563"/>
            <a:ext cx="2667530" cy="2712652"/>
            <a:chOff x="5436250" y="1181600"/>
            <a:chExt cx="611875" cy="622225"/>
          </a:xfrm>
        </p:grpSpPr>
        <p:sp>
          <p:nvSpPr>
            <p:cNvPr id="3531" name="Google Shape;3531;p22"/>
            <p:cNvSpPr/>
            <p:nvPr/>
          </p:nvSpPr>
          <p:spPr>
            <a:xfrm>
              <a:off x="5534375" y="1229900"/>
              <a:ext cx="69950" cy="62900"/>
            </a:xfrm>
            <a:custGeom>
              <a:avLst/>
              <a:gdLst/>
              <a:ahLst/>
              <a:cxnLst/>
              <a:rect l="l" t="t" r="r" b="b"/>
              <a:pathLst>
                <a:path w="2798" h="2516" extrusionOk="0">
                  <a:moveTo>
                    <a:pt x="2289" y="1"/>
                  </a:moveTo>
                  <a:cubicBezTo>
                    <a:pt x="2197" y="1"/>
                    <a:pt x="2104" y="28"/>
                    <a:pt x="2022" y="82"/>
                  </a:cubicBezTo>
                  <a:cubicBezTo>
                    <a:pt x="1346" y="582"/>
                    <a:pt x="718" y="1152"/>
                    <a:pt x="158" y="1780"/>
                  </a:cubicBezTo>
                  <a:cubicBezTo>
                    <a:pt x="1" y="1956"/>
                    <a:pt x="11" y="2241"/>
                    <a:pt x="197" y="2408"/>
                  </a:cubicBezTo>
                  <a:cubicBezTo>
                    <a:pt x="286" y="2477"/>
                    <a:pt x="384" y="2516"/>
                    <a:pt x="491" y="2516"/>
                  </a:cubicBezTo>
                  <a:cubicBezTo>
                    <a:pt x="619" y="2516"/>
                    <a:pt x="737" y="2467"/>
                    <a:pt x="825" y="2368"/>
                  </a:cubicBezTo>
                  <a:cubicBezTo>
                    <a:pt x="1346" y="1790"/>
                    <a:pt x="1924" y="1260"/>
                    <a:pt x="2552" y="808"/>
                  </a:cubicBezTo>
                  <a:cubicBezTo>
                    <a:pt x="2748" y="661"/>
                    <a:pt x="2798" y="386"/>
                    <a:pt x="2650" y="180"/>
                  </a:cubicBezTo>
                  <a:cubicBezTo>
                    <a:pt x="2562" y="62"/>
                    <a:pt x="2427" y="1"/>
                    <a:pt x="2289" y="1"/>
                  </a:cubicBezTo>
                  <a:close/>
                </a:path>
              </a:pathLst>
            </a:custGeom>
            <a:solidFill>
              <a:srgbClr val="FFF497"/>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32" name="Google Shape;3532;p22"/>
            <p:cNvSpPr/>
            <p:nvPr/>
          </p:nvSpPr>
          <p:spPr>
            <a:xfrm>
              <a:off x="5532425" y="1228225"/>
              <a:ext cx="73625" cy="66300"/>
            </a:xfrm>
            <a:custGeom>
              <a:avLst/>
              <a:gdLst/>
              <a:ahLst/>
              <a:cxnLst/>
              <a:rect l="l" t="t" r="r" b="b"/>
              <a:pathLst>
                <a:path w="2945" h="2652" extrusionOk="0">
                  <a:moveTo>
                    <a:pt x="2366" y="130"/>
                  </a:moveTo>
                  <a:cubicBezTo>
                    <a:pt x="2483" y="130"/>
                    <a:pt x="2601" y="189"/>
                    <a:pt x="2669" y="287"/>
                  </a:cubicBezTo>
                  <a:cubicBezTo>
                    <a:pt x="2797" y="463"/>
                    <a:pt x="2758" y="699"/>
                    <a:pt x="2591" y="817"/>
                  </a:cubicBezTo>
                  <a:cubicBezTo>
                    <a:pt x="1963" y="1277"/>
                    <a:pt x="1374" y="1807"/>
                    <a:pt x="854" y="2396"/>
                  </a:cubicBezTo>
                  <a:cubicBezTo>
                    <a:pt x="781" y="2475"/>
                    <a:pt x="676" y="2515"/>
                    <a:pt x="571" y="2515"/>
                  </a:cubicBezTo>
                  <a:cubicBezTo>
                    <a:pt x="479" y="2515"/>
                    <a:pt x="387" y="2485"/>
                    <a:pt x="314" y="2426"/>
                  </a:cubicBezTo>
                  <a:cubicBezTo>
                    <a:pt x="168" y="2289"/>
                    <a:pt x="148" y="2043"/>
                    <a:pt x="285" y="1886"/>
                  </a:cubicBezTo>
                  <a:cubicBezTo>
                    <a:pt x="844" y="1268"/>
                    <a:pt x="1472" y="699"/>
                    <a:pt x="2140" y="208"/>
                  </a:cubicBezTo>
                  <a:cubicBezTo>
                    <a:pt x="2209" y="159"/>
                    <a:pt x="2287" y="130"/>
                    <a:pt x="2366" y="130"/>
                  </a:cubicBezTo>
                  <a:close/>
                  <a:moveTo>
                    <a:pt x="2368" y="1"/>
                  </a:moveTo>
                  <a:cubicBezTo>
                    <a:pt x="2263" y="1"/>
                    <a:pt x="2155" y="33"/>
                    <a:pt x="2061" y="100"/>
                  </a:cubicBezTo>
                  <a:cubicBezTo>
                    <a:pt x="1384" y="601"/>
                    <a:pt x="756" y="1170"/>
                    <a:pt x="187" y="1798"/>
                  </a:cubicBezTo>
                  <a:cubicBezTo>
                    <a:pt x="0" y="2014"/>
                    <a:pt x="20" y="2337"/>
                    <a:pt x="226" y="2524"/>
                  </a:cubicBezTo>
                  <a:cubicBezTo>
                    <a:pt x="325" y="2603"/>
                    <a:pt x="442" y="2651"/>
                    <a:pt x="569" y="2651"/>
                  </a:cubicBezTo>
                  <a:cubicBezTo>
                    <a:pt x="717" y="2651"/>
                    <a:pt x="854" y="2592"/>
                    <a:pt x="953" y="2485"/>
                  </a:cubicBezTo>
                  <a:cubicBezTo>
                    <a:pt x="1463" y="1905"/>
                    <a:pt x="2041" y="1386"/>
                    <a:pt x="2669" y="924"/>
                  </a:cubicBezTo>
                  <a:cubicBezTo>
                    <a:pt x="2896" y="758"/>
                    <a:pt x="2944" y="444"/>
                    <a:pt x="2778" y="208"/>
                  </a:cubicBezTo>
                  <a:cubicBezTo>
                    <a:pt x="2678" y="73"/>
                    <a:pt x="2525" y="1"/>
                    <a:pt x="2368" y="1"/>
                  </a:cubicBezTo>
                  <a:close/>
                </a:path>
              </a:pathLst>
            </a:custGeom>
            <a:solidFill>
              <a:srgbClr val="000000"/>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33" name="Google Shape;3533;p22"/>
            <p:cNvSpPr/>
            <p:nvPr/>
          </p:nvSpPr>
          <p:spPr>
            <a:xfrm>
              <a:off x="5618775" y="1248875"/>
              <a:ext cx="66525" cy="67725"/>
            </a:xfrm>
            <a:custGeom>
              <a:avLst/>
              <a:gdLst/>
              <a:ahLst/>
              <a:cxnLst/>
              <a:rect l="l" t="t" r="r" b="b"/>
              <a:pathLst>
                <a:path w="2661" h="2709" extrusionOk="0">
                  <a:moveTo>
                    <a:pt x="502" y="1"/>
                  </a:moveTo>
                  <a:cubicBezTo>
                    <a:pt x="406" y="1"/>
                    <a:pt x="309" y="32"/>
                    <a:pt x="227" y="98"/>
                  </a:cubicBezTo>
                  <a:cubicBezTo>
                    <a:pt x="30" y="246"/>
                    <a:pt x="1" y="530"/>
                    <a:pt x="148" y="726"/>
                  </a:cubicBezTo>
                  <a:cubicBezTo>
                    <a:pt x="668" y="1384"/>
                    <a:pt x="1247" y="2012"/>
                    <a:pt x="1865" y="2591"/>
                  </a:cubicBezTo>
                  <a:cubicBezTo>
                    <a:pt x="1954" y="2669"/>
                    <a:pt x="2061" y="2708"/>
                    <a:pt x="2170" y="2708"/>
                  </a:cubicBezTo>
                  <a:cubicBezTo>
                    <a:pt x="2287" y="2708"/>
                    <a:pt x="2405" y="2660"/>
                    <a:pt x="2493" y="2571"/>
                  </a:cubicBezTo>
                  <a:cubicBezTo>
                    <a:pt x="2660" y="2385"/>
                    <a:pt x="2650" y="2110"/>
                    <a:pt x="2473" y="1943"/>
                  </a:cubicBezTo>
                  <a:cubicBezTo>
                    <a:pt x="1895" y="1393"/>
                    <a:pt x="1345" y="795"/>
                    <a:pt x="855" y="167"/>
                  </a:cubicBezTo>
                  <a:cubicBezTo>
                    <a:pt x="764" y="59"/>
                    <a:pt x="634" y="1"/>
                    <a:pt x="502" y="1"/>
                  </a:cubicBezTo>
                  <a:close/>
                </a:path>
              </a:pathLst>
            </a:custGeom>
            <a:solidFill>
              <a:srgbClr val="FFF497"/>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34" name="Google Shape;3534;p22"/>
            <p:cNvSpPr/>
            <p:nvPr/>
          </p:nvSpPr>
          <p:spPr>
            <a:xfrm>
              <a:off x="5616825" y="1247325"/>
              <a:ext cx="70425" cy="71000"/>
            </a:xfrm>
            <a:custGeom>
              <a:avLst/>
              <a:gdLst/>
              <a:ahLst/>
              <a:cxnLst/>
              <a:rect l="l" t="t" r="r" b="b"/>
              <a:pathLst>
                <a:path w="2817" h="2840" extrusionOk="0">
                  <a:moveTo>
                    <a:pt x="579" y="131"/>
                  </a:moveTo>
                  <a:cubicBezTo>
                    <a:pt x="687" y="131"/>
                    <a:pt x="805" y="180"/>
                    <a:pt x="874" y="278"/>
                  </a:cubicBezTo>
                  <a:cubicBezTo>
                    <a:pt x="1374" y="906"/>
                    <a:pt x="1923" y="1505"/>
                    <a:pt x="2503" y="2044"/>
                  </a:cubicBezTo>
                  <a:cubicBezTo>
                    <a:pt x="2660" y="2192"/>
                    <a:pt x="2669" y="2437"/>
                    <a:pt x="2522" y="2584"/>
                  </a:cubicBezTo>
                  <a:cubicBezTo>
                    <a:pt x="2450" y="2662"/>
                    <a:pt x="2348" y="2701"/>
                    <a:pt x="2244" y="2701"/>
                  </a:cubicBezTo>
                  <a:cubicBezTo>
                    <a:pt x="2151" y="2701"/>
                    <a:pt x="2057" y="2669"/>
                    <a:pt x="1982" y="2604"/>
                  </a:cubicBezTo>
                  <a:cubicBezTo>
                    <a:pt x="1374" y="2025"/>
                    <a:pt x="805" y="1407"/>
                    <a:pt x="285" y="740"/>
                  </a:cubicBezTo>
                  <a:cubicBezTo>
                    <a:pt x="148" y="583"/>
                    <a:pt x="177" y="337"/>
                    <a:pt x="344" y="210"/>
                  </a:cubicBezTo>
                  <a:cubicBezTo>
                    <a:pt x="412" y="160"/>
                    <a:pt x="501" y="131"/>
                    <a:pt x="579" y="131"/>
                  </a:cubicBezTo>
                  <a:close/>
                  <a:moveTo>
                    <a:pt x="580" y="0"/>
                  </a:moveTo>
                  <a:cubicBezTo>
                    <a:pt x="469" y="0"/>
                    <a:pt x="357" y="36"/>
                    <a:pt x="265" y="111"/>
                  </a:cubicBezTo>
                  <a:cubicBezTo>
                    <a:pt x="39" y="278"/>
                    <a:pt x="0" y="602"/>
                    <a:pt x="177" y="827"/>
                  </a:cubicBezTo>
                  <a:cubicBezTo>
                    <a:pt x="697" y="1495"/>
                    <a:pt x="1276" y="2123"/>
                    <a:pt x="1894" y="2702"/>
                  </a:cubicBezTo>
                  <a:cubicBezTo>
                    <a:pt x="1992" y="2790"/>
                    <a:pt x="2120" y="2840"/>
                    <a:pt x="2248" y="2840"/>
                  </a:cubicBezTo>
                  <a:cubicBezTo>
                    <a:pt x="2385" y="2840"/>
                    <a:pt x="2522" y="2781"/>
                    <a:pt x="2620" y="2672"/>
                  </a:cubicBezTo>
                  <a:cubicBezTo>
                    <a:pt x="2817" y="2467"/>
                    <a:pt x="2807" y="2142"/>
                    <a:pt x="2601" y="1956"/>
                  </a:cubicBezTo>
                  <a:cubicBezTo>
                    <a:pt x="2012" y="1407"/>
                    <a:pt x="1472" y="818"/>
                    <a:pt x="981" y="190"/>
                  </a:cubicBezTo>
                  <a:cubicBezTo>
                    <a:pt x="880" y="66"/>
                    <a:pt x="730" y="0"/>
                    <a:pt x="580" y="0"/>
                  </a:cubicBezTo>
                  <a:close/>
                </a:path>
              </a:pathLst>
            </a:custGeom>
            <a:solidFill>
              <a:srgbClr val="000000"/>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35" name="Google Shape;3535;p22"/>
            <p:cNvSpPr/>
            <p:nvPr/>
          </p:nvSpPr>
          <p:spPr>
            <a:xfrm>
              <a:off x="5657050" y="1183275"/>
              <a:ext cx="61600" cy="65625"/>
            </a:xfrm>
            <a:custGeom>
              <a:avLst/>
              <a:gdLst/>
              <a:ahLst/>
              <a:cxnLst/>
              <a:rect l="l" t="t" r="r" b="b"/>
              <a:pathLst>
                <a:path w="2464" h="2625" extrusionOk="0">
                  <a:moveTo>
                    <a:pt x="1972" y="1"/>
                  </a:moveTo>
                  <a:cubicBezTo>
                    <a:pt x="1844" y="1"/>
                    <a:pt x="1718" y="56"/>
                    <a:pt x="1629" y="161"/>
                  </a:cubicBezTo>
                  <a:lnTo>
                    <a:pt x="157" y="1888"/>
                  </a:lnTo>
                  <a:cubicBezTo>
                    <a:pt x="0" y="2074"/>
                    <a:pt x="20" y="2359"/>
                    <a:pt x="207" y="2516"/>
                  </a:cubicBezTo>
                  <a:cubicBezTo>
                    <a:pt x="295" y="2585"/>
                    <a:pt x="393" y="2624"/>
                    <a:pt x="501" y="2624"/>
                  </a:cubicBezTo>
                  <a:cubicBezTo>
                    <a:pt x="628" y="2624"/>
                    <a:pt x="746" y="2565"/>
                    <a:pt x="835" y="2467"/>
                  </a:cubicBezTo>
                  <a:lnTo>
                    <a:pt x="2307" y="730"/>
                  </a:lnTo>
                  <a:cubicBezTo>
                    <a:pt x="2464" y="544"/>
                    <a:pt x="2444" y="269"/>
                    <a:pt x="2257" y="102"/>
                  </a:cubicBezTo>
                  <a:cubicBezTo>
                    <a:pt x="2172" y="34"/>
                    <a:pt x="2071" y="1"/>
                    <a:pt x="1972" y="1"/>
                  </a:cubicBezTo>
                  <a:close/>
                </a:path>
              </a:pathLst>
            </a:custGeom>
            <a:solidFill>
              <a:srgbClr val="FFF497"/>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36" name="Google Shape;3536;p22"/>
            <p:cNvSpPr/>
            <p:nvPr/>
          </p:nvSpPr>
          <p:spPr>
            <a:xfrm>
              <a:off x="5656550" y="1181600"/>
              <a:ext cx="62600" cy="69025"/>
            </a:xfrm>
            <a:custGeom>
              <a:avLst/>
              <a:gdLst/>
              <a:ahLst/>
              <a:cxnLst/>
              <a:rect l="l" t="t" r="r" b="b"/>
              <a:pathLst>
                <a:path w="2504" h="2761" extrusionOk="0">
                  <a:moveTo>
                    <a:pt x="1983" y="130"/>
                  </a:moveTo>
                  <a:cubicBezTo>
                    <a:pt x="2072" y="130"/>
                    <a:pt x="2160" y="169"/>
                    <a:pt x="2229" y="228"/>
                  </a:cubicBezTo>
                  <a:cubicBezTo>
                    <a:pt x="2307" y="287"/>
                    <a:pt x="2356" y="385"/>
                    <a:pt x="2366" y="483"/>
                  </a:cubicBezTo>
                  <a:cubicBezTo>
                    <a:pt x="2376" y="582"/>
                    <a:pt x="2336" y="680"/>
                    <a:pt x="2277" y="758"/>
                  </a:cubicBezTo>
                  <a:lnTo>
                    <a:pt x="805" y="2495"/>
                  </a:lnTo>
                  <a:cubicBezTo>
                    <a:pt x="735" y="2576"/>
                    <a:pt x="626" y="2619"/>
                    <a:pt x="517" y="2619"/>
                  </a:cubicBezTo>
                  <a:cubicBezTo>
                    <a:pt x="429" y="2619"/>
                    <a:pt x="341" y="2591"/>
                    <a:pt x="275" y="2534"/>
                  </a:cubicBezTo>
                  <a:cubicBezTo>
                    <a:pt x="197" y="2466"/>
                    <a:pt x="148" y="2377"/>
                    <a:pt x="138" y="2279"/>
                  </a:cubicBezTo>
                  <a:cubicBezTo>
                    <a:pt x="129" y="2171"/>
                    <a:pt x="158" y="2073"/>
                    <a:pt x="227" y="2004"/>
                  </a:cubicBezTo>
                  <a:lnTo>
                    <a:pt x="1699" y="268"/>
                  </a:lnTo>
                  <a:cubicBezTo>
                    <a:pt x="1758" y="189"/>
                    <a:pt x="1856" y="140"/>
                    <a:pt x="1954" y="140"/>
                  </a:cubicBezTo>
                  <a:cubicBezTo>
                    <a:pt x="1963" y="130"/>
                    <a:pt x="1974" y="130"/>
                    <a:pt x="1983" y="130"/>
                  </a:cubicBezTo>
                  <a:close/>
                  <a:moveTo>
                    <a:pt x="1983" y="1"/>
                  </a:moveTo>
                  <a:cubicBezTo>
                    <a:pt x="1970" y="1"/>
                    <a:pt x="1957" y="1"/>
                    <a:pt x="1944" y="2"/>
                  </a:cubicBezTo>
                  <a:cubicBezTo>
                    <a:pt x="1806" y="12"/>
                    <a:pt x="1679" y="81"/>
                    <a:pt x="1590" y="179"/>
                  </a:cubicBezTo>
                  <a:lnTo>
                    <a:pt x="129" y="1916"/>
                  </a:lnTo>
                  <a:cubicBezTo>
                    <a:pt x="40" y="2014"/>
                    <a:pt x="1" y="2152"/>
                    <a:pt x="11" y="2289"/>
                  </a:cubicBezTo>
                  <a:cubicBezTo>
                    <a:pt x="20" y="2426"/>
                    <a:pt x="79" y="2544"/>
                    <a:pt x="188" y="2632"/>
                  </a:cubicBezTo>
                  <a:cubicBezTo>
                    <a:pt x="275" y="2711"/>
                    <a:pt x="393" y="2760"/>
                    <a:pt x="521" y="2760"/>
                  </a:cubicBezTo>
                  <a:cubicBezTo>
                    <a:pt x="668" y="2760"/>
                    <a:pt x="816" y="2691"/>
                    <a:pt x="904" y="2573"/>
                  </a:cubicBezTo>
                  <a:lnTo>
                    <a:pt x="2376" y="846"/>
                  </a:lnTo>
                  <a:cubicBezTo>
                    <a:pt x="2464" y="739"/>
                    <a:pt x="2503" y="611"/>
                    <a:pt x="2493" y="473"/>
                  </a:cubicBezTo>
                  <a:cubicBezTo>
                    <a:pt x="2484" y="336"/>
                    <a:pt x="2425" y="209"/>
                    <a:pt x="2317" y="120"/>
                  </a:cubicBezTo>
                  <a:cubicBezTo>
                    <a:pt x="2219" y="41"/>
                    <a:pt x="2106" y="1"/>
                    <a:pt x="1983" y="1"/>
                  </a:cubicBezTo>
                  <a:close/>
                </a:path>
              </a:pathLst>
            </a:custGeom>
            <a:solidFill>
              <a:srgbClr val="000000"/>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37" name="Google Shape;3537;p22"/>
            <p:cNvSpPr/>
            <p:nvPr/>
          </p:nvSpPr>
          <p:spPr>
            <a:xfrm>
              <a:off x="5723775" y="1228025"/>
              <a:ext cx="68475" cy="61850"/>
            </a:xfrm>
            <a:custGeom>
              <a:avLst/>
              <a:gdLst/>
              <a:ahLst/>
              <a:cxnLst/>
              <a:rect l="l" t="t" r="r" b="b"/>
              <a:pathLst>
                <a:path w="2739" h="2474" extrusionOk="0">
                  <a:moveTo>
                    <a:pt x="498" y="1"/>
                  </a:moveTo>
                  <a:cubicBezTo>
                    <a:pt x="401" y="1"/>
                    <a:pt x="305" y="32"/>
                    <a:pt x="227" y="98"/>
                  </a:cubicBezTo>
                  <a:cubicBezTo>
                    <a:pt x="30" y="245"/>
                    <a:pt x="1" y="530"/>
                    <a:pt x="148" y="716"/>
                  </a:cubicBezTo>
                  <a:cubicBezTo>
                    <a:pt x="668" y="1384"/>
                    <a:pt x="1286" y="1943"/>
                    <a:pt x="1993" y="2404"/>
                  </a:cubicBezTo>
                  <a:cubicBezTo>
                    <a:pt x="2071" y="2443"/>
                    <a:pt x="2150" y="2473"/>
                    <a:pt x="2238" y="2473"/>
                  </a:cubicBezTo>
                  <a:cubicBezTo>
                    <a:pt x="2385" y="2473"/>
                    <a:pt x="2523" y="2395"/>
                    <a:pt x="2611" y="2267"/>
                  </a:cubicBezTo>
                  <a:cubicBezTo>
                    <a:pt x="2739" y="2061"/>
                    <a:pt x="2680" y="1786"/>
                    <a:pt x="2473" y="1649"/>
                  </a:cubicBezTo>
                  <a:cubicBezTo>
                    <a:pt x="1856" y="1246"/>
                    <a:pt x="1306" y="756"/>
                    <a:pt x="855" y="167"/>
                  </a:cubicBezTo>
                  <a:cubicBezTo>
                    <a:pt x="764" y="59"/>
                    <a:pt x="631" y="1"/>
                    <a:pt x="498" y="1"/>
                  </a:cubicBezTo>
                  <a:close/>
                </a:path>
              </a:pathLst>
            </a:custGeom>
            <a:solidFill>
              <a:srgbClr val="FFF497"/>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38" name="Google Shape;3538;p22"/>
            <p:cNvSpPr/>
            <p:nvPr/>
          </p:nvSpPr>
          <p:spPr>
            <a:xfrm>
              <a:off x="5721825" y="1226400"/>
              <a:ext cx="71150" cy="65175"/>
            </a:xfrm>
            <a:custGeom>
              <a:avLst/>
              <a:gdLst/>
              <a:ahLst/>
              <a:cxnLst/>
              <a:rect l="l" t="t" r="r" b="b"/>
              <a:pathLst>
                <a:path w="2846" h="2607" extrusionOk="0">
                  <a:moveTo>
                    <a:pt x="579" y="134"/>
                  </a:moveTo>
                  <a:cubicBezTo>
                    <a:pt x="687" y="134"/>
                    <a:pt x="805" y="183"/>
                    <a:pt x="874" y="271"/>
                  </a:cubicBezTo>
                  <a:cubicBezTo>
                    <a:pt x="1335" y="860"/>
                    <a:pt x="1894" y="1370"/>
                    <a:pt x="2522" y="1773"/>
                  </a:cubicBezTo>
                  <a:cubicBezTo>
                    <a:pt x="2601" y="1821"/>
                    <a:pt x="2660" y="1910"/>
                    <a:pt x="2689" y="2008"/>
                  </a:cubicBezTo>
                  <a:cubicBezTo>
                    <a:pt x="2708" y="2106"/>
                    <a:pt x="2689" y="2214"/>
                    <a:pt x="2630" y="2292"/>
                  </a:cubicBezTo>
                  <a:cubicBezTo>
                    <a:pt x="2561" y="2406"/>
                    <a:pt x="2434" y="2467"/>
                    <a:pt x="2308" y="2467"/>
                  </a:cubicBezTo>
                  <a:cubicBezTo>
                    <a:pt x="2239" y="2467"/>
                    <a:pt x="2169" y="2449"/>
                    <a:pt x="2110" y="2410"/>
                  </a:cubicBezTo>
                  <a:cubicBezTo>
                    <a:pt x="1404" y="1959"/>
                    <a:pt x="795" y="1400"/>
                    <a:pt x="275" y="742"/>
                  </a:cubicBezTo>
                  <a:cubicBezTo>
                    <a:pt x="148" y="585"/>
                    <a:pt x="177" y="340"/>
                    <a:pt x="344" y="212"/>
                  </a:cubicBezTo>
                  <a:cubicBezTo>
                    <a:pt x="412" y="153"/>
                    <a:pt x="491" y="134"/>
                    <a:pt x="579" y="134"/>
                  </a:cubicBezTo>
                  <a:close/>
                  <a:moveTo>
                    <a:pt x="574" y="1"/>
                  </a:moveTo>
                  <a:cubicBezTo>
                    <a:pt x="464" y="1"/>
                    <a:pt x="356" y="35"/>
                    <a:pt x="265" y="105"/>
                  </a:cubicBezTo>
                  <a:cubicBezTo>
                    <a:pt x="39" y="281"/>
                    <a:pt x="0" y="605"/>
                    <a:pt x="177" y="831"/>
                  </a:cubicBezTo>
                  <a:cubicBezTo>
                    <a:pt x="697" y="1488"/>
                    <a:pt x="1325" y="2057"/>
                    <a:pt x="2032" y="2519"/>
                  </a:cubicBezTo>
                  <a:cubicBezTo>
                    <a:pt x="2120" y="2577"/>
                    <a:pt x="2218" y="2607"/>
                    <a:pt x="2316" y="2607"/>
                  </a:cubicBezTo>
                  <a:cubicBezTo>
                    <a:pt x="2483" y="2607"/>
                    <a:pt x="2650" y="2519"/>
                    <a:pt x="2738" y="2371"/>
                  </a:cubicBezTo>
                  <a:cubicBezTo>
                    <a:pt x="2817" y="2253"/>
                    <a:pt x="2846" y="2116"/>
                    <a:pt x="2817" y="1978"/>
                  </a:cubicBezTo>
                  <a:cubicBezTo>
                    <a:pt x="2787" y="1851"/>
                    <a:pt x="2708" y="1734"/>
                    <a:pt x="2591" y="1664"/>
                  </a:cubicBezTo>
                  <a:cubicBezTo>
                    <a:pt x="1973" y="1263"/>
                    <a:pt x="1433" y="772"/>
                    <a:pt x="981" y="192"/>
                  </a:cubicBezTo>
                  <a:cubicBezTo>
                    <a:pt x="878" y="67"/>
                    <a:pt x="726" y="1"/>
                    <a:pt x="574" y="1"/>
                  </a:cubicBezTo>
                  <a:close/>
                </a:path>
              </a:pathLst>
            </a:custGeom>
            <a:solidFill>
              <a:srgbClr val="000000"/>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39" name="Google Shape;3539;p22"/>
            <p:cNvSpPr/>
            <p:nvPr/>
          </p:nvSpPr>
          <p:spPr>
            <a:xfrm>
              <a:off x="5788050" y="1194950"/>
              <a:ext cx="68475" cy="45850"/>
            </a:xfrm>
            <a:custGeom>
              <a:avLst/>
              <a:gdLst/>
              <a:ahLst/>
              <a:cxnLst/>
              <a:rect l="l" t="t" r="r" b="b"/>
              <a:pathLst>
                <a:path w="2739" h="1834" extrusionOk="0">
                  <a:moveTo>
                    <a:pt x="2234" y="0"/>
                  </a:moveTo>
                  <a:cubicBezTo>
                    <a:pt x="2193" y="0"/>
                    <a:pt x="2152" y="6"/>
                    <a:pt x="2111" y="18"/>
                  </a:cubicBezTo>
                  <a:cubicBezTo>
                    <a:pt x="1414" y="224"/>
                    <a:pt x="757" y="578"/>
                    <a:pt x="207" y="1049"/>
                  </a:cubicBezTo>
                  <a:cubicBezTo>
                    <a:pt x="20" y="1215"/>
                    <a:pt x="1" y="1490"/>
                    <a:pt x="158" y="1677"/>
                  </a:cubicBezTo>
                  <a:cubicBezTo>
                    <a:pt x="246" y="1784"/>
                    <a:pt x="373" y="1834"/>
                    <a:pt x="491" y="1834"/>
                  </a:cubicBezTo>
                  <a:cubicBezTo>
                    <a:pt x="600" y="1834"/>
                    <a:pt x="698" y="1804"/>
                    <a:pt x="786" y="1725"/>
                  </a:cubicBezTo>
                  <a:cubicBezTo>
                    <a:pt x="1247" y="1343"/>
                    <a:pt x="1787" y="1038"/>
                    <a:pt x="2366" y="872"/>
                  </a:cubicBezTo>
                  <a:cubicBezTo>
                    <a:pt x="2601" y="803"/>
                    <a:pt x="2739" y="558"/>
                    <a:pt x="2670" y="322"/>
                  </a:cubicBezTo>
                  <a:cubicBezTo>
                    <a:pt x="2605" y="128"/>
                    <a:pt x="2426" y="0"/>
                    <a:pt x="2234" y="0"/>
                  </a:cubicBezTo>
                  <a:close/>
                </a:path>
              </a:pathLst>
            </a:custGeom>
            <a:solidFill>
              <a:srgbClr val="FFF497"/>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40" name="Google Shape;3540;p22"/>
            <p:cNvSpPr/>
            <p:nvPr/>
          </p:nvSpPr>
          <p:spPr>
            <a:xfrm>
              <a:off x="5787325" y="1193175"/>
              <a:ext cx="69925" cy="49325"/>
            </a:xfrm>
            <a:custGeom>
              <a:avLst/>
              <a:gdLst/>
              <a:ahLst/>
              <a:cxnLst/>
              <a:rect l="l" t="t" r="r" b="b"/>
              <a:pathLst>
                <a:path w="2797" h="1973" extrusionOk="0">
                  <a:moveTo>
                    <a:pt x="2267" y="138"/>
                  </a:moveTo>
                  <a:cubicBezTo>
                    <a:pt x="2434" y="138"/>
                    <a:pt x="2581" y="246"/>
                    <a:pt x="2630" y="403"/>
                  </a:cubicBezTo>
                  <a:cubicBezTo>
                    <a:pt x="2659" y="501"/>
                    <a:pt x="2650" y="609"/>
                    <a:pt x="2601" y="697"/>
                  </a:cubicBezTo>
                  <a:cubicBezTo>
                    <a:pt x="2552" y="786"/>
                    <a:pt x="2473" y="854"/>
                    <a:pt x="2375" y="884"/>
                  </a:cubicBezTo>
                  <a:cubicBezTo>
                    <a:pt x="1786" y="1050"/>
                    <a:pt x="1237" y="1355"/>
                    <a:pt x="775" y="1748"/>
                  </a:cubicBezTo>
                  <a:cubicBezTo>
                    <a:pt x="705" y="1809"/>
                    <a:pt x="614" y="1839"/>
                    <a:pt x="524" y="1839"/>
                  </a:cubicBezTo>
                  <a:cubicBezTo>
                    <a:pt x="415" y="1839"/>
                    <a:pt x="306" y="1795"/>
                    <a:pt x="236" y="1708"/>
                  </a:cubicBezTo>
                  <a:cubicBezTo>
                    <a:pt x="167" y="1630"/>
                    <a:pt x="138" y="1532"/>
                    <a:pt x="147" y="1434"/>
                  </a:cubicBezTo>
                  <a:cubicBezTo>
                    <a:pt x="158" y="1335"/>
                    <a:pt x="197" y="1237"/>
                    <a:pt x="275" y="1178"/>
                  </a:cubicBezTo>
                  <a:cubicBezTo>
                    <a:pt x="825" y="707"/>
                    <a:pt x="1472" y="354"/>
                    <a:pt x="2159" y="148"/>
                  </a:cubicBezTo>
                  <a:cubicBezTo>
                    <a:pt x="2199" y="138"/>
                    <a:pt x="2228" y="138"/>
                    <a:pt x="2267" y="138"/>
                  </a:cubicBezTo>
                  <a:close/>
                  <a:moveTo>
                    <a:pt x="2263" y="0"/>
                  </a:moveTo>
                  <a:cubicBezTo>
                    <a:pt x="2216" y="0"/>
                    <a:pt x="2168" y="7"/>
                    <a:pt x="2120" y="20"/>
                  </a:cubicBezTo>
                  <a:cubicBezTo>
                    <a:pt x="1423" y="236"/>
                    <a:pt x="756" y="599"/>
                    <a:pt x="197" y="1070"/>
                  </a:cubicBezTo>
                  <a:cubicBezTo>
                    <a:pt x="88" y="1159"/>
                    <a:pt x="30" y="1286"/>
                    <a:pt x="10" y="1423"/>
                  </a:cubicBezTo>
                  <a:cubicBezTo>
                    <a:pt x="1" y="1561"/>
                    <a:pt x="49" y="1689"/>
                    <a:pt x="138" y="1796"/>
                  </a:cubicBezTo>
                  <a:cubicBezTo>
                    <a:pt x="236" y="1905"/>
                    <a:pt x="373" y="1973"/>
                    <a:pt x="520" y="1973"/>
                  </a:cubicBezTo>
                  <a:cubicBezTo>
                    <a:pt x="648" y="1973"/>
                    <a:pt x="766" y="1934"/>
                    <a:pt x="854" y="1855"/>
                  </a:cubicBezTo>
                  <a:cubicBezTo>
                    <a:pt x="1305" y="1463"/>
                    <a:pt x="1845" y="1178"/>
                    <a:pt x="2415" y="1002"/>
                  </a:cubicBezTo>
                  <a:cubicBezTo>
                    <a:pt x="2542" y="963"/>
                    <a:pt x="2650" y="884"/>
                    <a:pt x="2718" y="756"/>
                  </a:cubicBezTo>
                  <a:cubicBezTo>
                    <a:pt x="2777" y="638"/>
                    <a:pt x="2797" y="501"/>
                    <a:pt x="2758" y="374"/>
                  </a:cubicBezTo>
                  <a:cubicBezTo>
                    <a:pt x="2693" y="147"/>
                    <a:pt x="2488" y="0"/>
                    <a:pt x="2263" y="0"/>
                  </a:cubicBezTo>
                  <a:close/>
                </a:path>
              </a:pathLst>
            </a:custGeom>
            <a:solidFill>
              <a:srgbClr val="000000"/>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41" name="Google Shape;3541;p22"/>
            <p:cNvSpPr/>
            <p:nvPr/>
          </p:nvSpPr>
          <p:spPr>
            <a:xfrm>
              <a:off x="5707350" y="1299925"/>
              <a:ext cx="37550" cy="85375"/>
            </a:xfrm>
            <a:custGeom>
              <a:avLst/>
              <a:gdLst/>
              <a:ahLst/>
              <a:cxnLst/>
              <a:rect l="l" t="t" r="r" b="b"/>
              <a:pathLst>
                <a:path w="1502" h="3415" extrusionOk="0">
                  <a:moveTo>
                    <a:pt x="490" y="0"/>
                  </a:moveTo>
                  <a:cubicBezTo>
                    <a:pt x="461" y="0"/>
                    <a:pt x="432" y="3"/>
                    <a:pt x="402" y="9"/>
                  </a:cubicBezTo>
                  <a:cubicBezTo>
                    <a:pt x="157" y="58"/>
                    <a:pt x="0" y="294"/>
                    <a:pt x="49" y="539"/>
                  </a:cubicBezTo>
                  <a:lnTo>
                    <a:pt x="579" y="3061"/>
                  </a:lnTo>
                  <a:cubicBezTo>
                    <a:pt x="618" y="3267"/>
                    <a:pt x="805" y="3414"/>
                    <a:pt x="1011" y="3414"/>
                  </a:cubicBezTo>
                  <a:cubicBezTo>
                    <a:pt x="1041" y="3414"/>
                    <a:pt x="1070" y="3405"/>
                    <a:pt x="1100" y="3405"/>
                  </a:cubicBezTo>
                  <a:cubicBezTo>
                    <a:pt x="1344" y="3355"/>
                    <a:pt x="1501" y="3120"/>
                    <a:pt x="1453" y="2875"/>
                  </a:cubicBezTo>
                  <a:lnTo>
                    <a:pt x="923" y="352"/>
                  </a:lnTo>
                  <a:cubicBezTo>
                    <a:pt x="880" y="146"/>
                    <a:pt x="694" y="0"/>
                    <a:pt x="490" y="0"/>
                  </a:cubicBezTo>
                  <a:close/>
                </a:path>
              </a:pathLst>
            </a:custGeom>
            <a:solidFill>
              <a:srgbClr val="FFF497"/>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42" name="Google Shape;3542;p22"/>
            <p:cNvSpPr/>
            <p:nvPr/>
          </p:nvSpPr>
          <p:spPr>
            <a:xfrm>
              <a:off x="5705625" y="1298350"/>
              <a:ext cx="41000" cy="88675"/>
            </a:xfrm>
            <a:custGeom>
              <a:avLst/>
              <a:gdLst/>
              <a:ahLst/>
              <a:cxnLst/>
              <a:rect l="l" t="t" r="r" b="b"/>
              <a:pathLst>
                <a:path w="1640" h="3547" extrusionOk="0">
                  <a:moveTo>
                    <a:pt x="560" y="131"/>
                  </a:moveTo>
                  <a:cubicBezTo>
                    <a:pt x="628" y="131"/>
                    <a:pt x="707" y="151"/>
                    <a:pt x="766" y="190"/>
                  </a:cubicBezTo>
                  <a:cubicBezTo>
                    <a:pt x="854" y="249"/>
                    <a:pt x="913" y="337"/>
                    <a:pt x="933" y="435"/>
                  </a:cubicBezTo>
                  <a:lnTo>
                    <a:pt x="1453" y="2957"/>
                  </a:lnTo>
                  <a:cubicBezTo>
                    <a:pt x="1472" y="3056"/>
                    <a:pt x="1453" y="3154"/>
                    <a:pt x="1404" y="3242"/>
                  </a:cubicBezTo>
                  <a:cubicBezTo>
                    <a:pt x="1345" y="3320"/>
                    <a:pt x="1256" y="3379"/>
                    <a:pt x="1158" y="3399"/>
                  </a:cubicBezTo>
                  <a:cubicBezTo>
                    <a:pt x="1131" y="3405"/>
                    <a:pt x="1104" y="3409"/>
                    <a:pt x="1077" y="3409"/>
                  </a:cubicBezTo>
                  <a:cubicBezTo>
                    <a:pt x="908" y="3409"/>
                    <a:pt x="750" y="3282"/>
                    <a:pt x="707" y="3104"/>
                  </a:cubicBezTo>
                  <a:lnTo>
                    <a:pt x="187" y="583"/>
                  </a:lnTo>
                  <a:cubicBezTo>
                    <a:pt x="168" y="485"/>
                    <a:pt x="187" y="386"/>
                    <a:pt x="236" y="298"/>
                  </a:cubicBezTo>
                  <a:cubicBezTo>
                    <a:pt x="295" y="219"/>
                    <a:pt x="383" y="160"/>
                    <a:pt x="482" y="141"/>
                  </a:cubicBezTo>
                  <a:cubicBezTo>
                    <a:pt x="511" y="131"/>
                    <a:pt x="530" y="131"/>
                    <a:pt x="560" y="131"/>
                  </a:cubicBezTo>
                  <a:close/>
                  <a:moveTo>
                    <a:pt x="572" y="0"/>
                  </a:moveTo>
                  <a:cubicBezTo>
                    <a:pt x="532" y="0"/>
                    <a:pt x="492" y="5"/>
                    <a:pt x="452" y="13"/>
                  </a:cubicBezTo>
                  <a:cubicBezTo>
                    <a:pt x="177" y="62"/>
                    <a:pt x="0" y="337"/>
                    <a:pt x="59" y="612"/>
                  </a:cubicBezTo>
                  <a:lnTo>
                    <a:pt x="580" y="3134"/>
                  </a:lnTo>
                  <a:cubicBezTo>
                    <a:pt x="628" y="3370"/>
                    <a:pt x="844" y="3546"/>
                    <a:pt x="1080" y="3546"/>
                  </a:cubicBezTo>
                  <a:cubicBezTo>
                    <a:pt x="1119" y="3546"/>
                    <a:pt x="1149" y="3536"/>
                    <a:pt x="1188" y="3527"/>
                  </a:cubicBezTo>
                  <a:cubicBezTo>
                    <a:pt x="1463" y="3477"/>
                    <a:pt x="1640" y="3202"/>
                    <a:pt x="1581" y="2928"/>
                  </a:cubicBezTo>
                  <a:lnTo>
                    <a:pt x="1060" y="406"/>
                  </a:lnTo>
                  <a:cubicBezTo>
                    <a:pt x="1031" y="269"/>
                    <a:pt x="953" y="160"/>
                    <a:pt x="835" y="82"/>
                  </a:cubicBezTo>
                  <a:cubicBezTo>
                    <a:pt x="758" y="26"/>
                    <a:pt x="667" y="0"/>
                    <a:pt x="572" y="0"/>
                  </a:cubicBezTo>
                  <a:close/>
                </a:path>
              </a:pathLst>
            </a:custGeom>
            <a:solidFill>
              <a:srgbClr val="000000"/>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43" name="Google Shape;3543;p22"/>
            <p:cNvSpPr/>
            <p:nvPr/>
          </p:nvSpPr>
          <p:spPr>
            <a:xfrm>
              <a:off x="5555250" y="1303800"/>
              <a:ext cx="66750" cy="64800"/>
            </a:xfrm>
            <a:custGeom>
              <a:avLst/>
              <a:gdLst/>
              <a:ahLst/>
              <a:cxnLst/>
              <a:rect l="l" t="t" r="r" b="b"/>
              <a:pathLst>
                <a:path w="2670" h="2592" extrusionOk="0">
                  <a:moveTo>
                    <a:pt x="2170" y="1"/>
                  </a:moveTo>
                  <a:cubicBezTo>
                    <a:pt x="2077" y="1"/>
                    <a:pt x="1984" y="30"/>
                    <a:pt x="1904" y="90"/>
                  </a:cubicBezTo>
                  <a:cubicBezTo>
                    <a:pt x="1227" y="600"/>
                    <a:pt x="638" y="1198"/>
                    <a:pt x="138" y="1885"/>
                  </a:cubicBezTo>
                  <a:cubicBezTo>
                    <a:pt x="0" y="2092"/>
                    <a:pt x="40" y="2367"/>
                    <a:pt x="245" y="2513"/>
                  </a:cubicBezTo>
                  <a:cubicBezTo>
                    <a:pt x="324" y="2563"/>
                    <a:pt x="412" y="2592"/>
                    <a:pt x="500" y="2592"/>
                  </a:cubicBezTo>
                  <a:cubicBezTo>
                    <a:pt x="638" y="2592"/>
                    <a:pt x="775" y="2533"/>
                    <a:pt x="864" y="2406"/>
                  </a:cubicBezTo>
                  <a:cubicBezTo>
                    <a:pt x="1305" y="1797"/>
                    <a:pt x="1835" y="1257"/>
                    <a:pt x="2434" y="806"/>
                  </a:cubicBezTo>
                  <a:cubicBezTo>
                    <a:pt x="2630" y="649"/>
                    <a:pt x="2669" y="374"/>
                    <a:pt x="2522" y="178"/>
                  </a:cubicBezTo>
                  <a:cubicBezTo>
                    <a:pt x="2435" y="62"/>
                    <a:pt x="2303" y="1"/>
                    <a:pt x="2170" y="1"/>
                  </a:cubicBezTo>
                  <a:close/>
                </a:path>
              </a:pathLst>
            </a:custGeom>
            <a:solidFill>
              <a:srgbClr val="FFF497"/>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44" name="Google Shape;3544;p22"/>
            <p:cNvSpPr/>
            <p:nvPr/>
          </p:nvSpPr>
          <p:spPr>
            <a:xfrm>
              <a:off x="5553275" y="1302125"/>
              <a:ext cx="69450" cy="68200"/>
            </a:xfrm>
            <a:custGeom>
              <a:avLst/>
              <a:gdLst/>
              <a:ahLst/>
              <a:cxnLst/>
              <a:rect l="l" t="t" r="r" b="b"/>
              <a:pathLst>
                <a:path w="2778" h="2728" extrusionOk="0">
                  <a:moveTo>
                    <a:pt x="2248" y="137"/>
                  </a:moveTo>
                  <a:cubicBezTo>
                    <a:pt x="2365" y="137"/>
                    <a:pt x="2474" y="186"/>
                    <a:pt x="2552" y="284"/>
                  </a:cubicBezTo>
                  <a:cubicBezTo>
                    <a:pt x="2611" y="363"/>
                    <a:pt x="2640" y="461"/>
                    <a:pt x="2621" y="569"/>
                  </a:cubicBezTo>
                  <a:cubicBezTo>
                    <a:pt x="2611" y="667"/>
                    <a:pt x="2562" y="755"/>
                    <a:pt x="2474" y="814"/>
                  </a:cubicBezTo>
                  <a:cubicBezTo>
                    <a:pt x="1865" y="1276"/>
                    <a:pt x="1335" y="1815"/>
                    <a:pt x="893" y="2434"/>
                  </a:cubicBezTo>
                  <a:cubicBezTo>
                    <a:pt x="822" y="2535"/>
                    <a:pt x="702" y="2589"/>
                    <a:pt x="582" y="2589"/>
                  </a:cubicBezTo>
                  <a:cubicBezTo>
                    <a:pt x="506" y="2589"/>
                    <a:pt x="429" y="2567"/>
                    <a:pt x="363" y="2521"/>
                  </a:cubicBezTo>
                  <a:cubicBezTo>
                    <a:pt x="187" y="2404"/>
                    <a:pt x="148" y="2168"/>
                    <a:pt x="276" y="1992"/>
                  </a:cubicBezTo>
                  <a:cubicBezTo>
                    <a:pt x="766" y="1315"/>
                    <a:pt x="1355" y="716"/>
                    <a:pt x="2022" y="206"/>
                  </a:cubicBezTo>
                  <a:cubicBezTo>
                    <a:pt x="2091" y="157"/>
                    <a:pt x="2169" y="137"/>
                    <a:pt x="2248" y="137"/>
                  </a:cubicBezTo>
                  <a:close/>
                  <a:moveTo>
                    <a:pt x="2249" y="1"/>
                  </a:moveTo>
                  <a:cubicBezTo>
                    <a:pt x="2143" y="1"/>
                    <a:pt x="2036" y="35"/>
                    <a:pt x="1944" y="107"/>
                  </a:cubicBezTo>
                  <a:cubicBezTo>
                    <a:pt x="1257" y="618"/>
                    <a:pt x="668" y="1226"/>
                    <a:pt x="167" y="1913"/>
                  </a:cubicBezTo>
                  <a:cubicBezTo>
                    <a:pt x="1" y="2149"/>
                    <a:pt x="60" y="2463"/>
                    <a:pt x="285" y="2630"/>
                  </a:cubicBezTo>
                  <a:cubicBezTo>
                    <a:pt x="374" y="2698"/>
                    <a:pt x="472" y="2728"/>
                    <a:pt x="579" y="2728"/>
                  </a:cubicBezTo>
                  <a:cubicBezTo>
                    <a:pt x="747" y="2728"/>
                    <a:pt x="904" y="2649"/>
                    <a:pt x="1002" y="2512"/>
                  </a:cubicBezTo>
                  <a:cubicBezTo>
                    <a:pt x="1434" y="1904"/>
                    <a:pt x="1953" y="1374"/>
                    <a:pt x="2552" y="922"/>
                  </a:cubicBezTo>
                  <a:cubicBezTo>
                    <a:pt x="2660" y="844"/>
                    <a:pt x="2738" y="716"/>
                    <a:pt x="2758" y="589"/>
                  </a:cubicBezTo>
                  <a:cubicBezTo>
                    <a:pt x="2778" y="451"/>
                    <a:pt x="2738" y="314"/>
                    <a:pt x="2660" y="206"/>
                  </a:cubicBezTo>
                  <a:cubicBezTo>
                    <a:pt x="2555" y="72"/>
                    <a:pt x="2403" y="1"/>
                    <a:pt x="2249" y="1"/>
                  </a:cubicBezTo>
                  <a:close/>
                </a:path>
              </a:pathLst>
            </a:custGeom>
            <a:solidFill>
              <a:srgbClr val="000000"/>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45" name="Google Shape;3545;p22"/>
            <p:cNvSpPr/>
            <p:nvPr/>
          </p:nvSpPr>
          <p:spPr>
            <a:xfrm>
              <a:off x="5472550" y="1316525"/>
              <a:ext cx="61625" cy="61900"/>
            </a:xfrm>
            <a:custGeom>
              <a:avLst/>
              <a:gdLst/>
              <a:ahLst/>
              <a:cxnLst/>
              <a:rect l="l" t="t" r="r" b="b"/>
              <a:pathLst>
                <a:path w="2465" h="2476" extrusionOk="0">
                  <a:moveTo>
                    <a:pt x="505" y="0"/>
                  </a:moveTo>
                  <a:cubicBezTo>
                    <a:pt x="375" y="0"/>
                    <a:pt x="247" y="58"/>
                    <a:pt x="158" y="170"/>
                  </a:cubicBezTo>
                  <a:cubicBezTo>
                    <a:pt x="1" y="366"/>
                    <a:pt x="40" y="641"/>
                    <a:pt x="227" y="798"/>
                  </a:cubicBezTo>
                  <a:cubicBezTo>
                    <a:pt x="757" y="1219"/>
                    <a:pt x="1208" y="1710"/>
                    <a:pt x="1581" y="2279"/>
                  </a:cubicBezTo>
                  <a:cubicBezTo>
                    <a:pt x="1669" y="2407"/>
                    <a:pt x="1807" y="2475"/>
                    <a:pt x="1954" y="2475"/>
                  </a:cubicBezTo>
                  <a:cubicBezTo>
                    <a:pt x="2042" y="2475"/>
                    <a:pt x="2121" y="2456"/>
                    <a:pt x="2199" y="2407"/>
                  </a:cubicBezTo>
                  <a:cubicBezTo>
                    <a:pt x="2406" y="2270"/>
                    <a:pt x="2464" y="1995"/>
                    <a:pt x="2327" y="1788"/>
                  </a:cubicBezTo>
                  <a:cubicBezTo>
                    <a:pt x="1905" y="1141"/>
                    <a:pt x="1385" y="582"/>
                    <a:pt x="786" y="101"/>
                  </a:cubicBezTo>
                  <a:cubicBezTo>
                    <a:pt x="702" y="33"/>
                    <a:pt x="603" y="0"/>
                    <a:pt x="505" y="0"/>
                  </a:cubicBezTo>
                  <a:close/>
                </a:path>
              </a:pathLst>
            </a:custGeom>
            <a:solidFill>
              <a:srgbClr val="FFF497"/>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46" name="Google Shape;3546;p22"/>
            <p:cNvSpPr/>
            <p:nvPr/>
          </p:nvSpPr>
          <p:spPr>
            <a:xfrm>
              <a:off x="5472075" y="1314950"/>
              <a:ext cx="63800" cy="65200"/>
            </a:xfrm>
            <a:custGeom>
              <a:avLst/>
              <a:gdLst/>
              <a:ahLst/>
              <a:cxnLst/>
              <a:rect l="l" t="t" r="r" b="b"/>
              <a:pathLst>
                <a:path w="2552" h="2608" extrusionOk="0">
                  <a:moveTo>
                    <a:pt x="530" y="135"/>
                  </a:moveTo>
                  <a:cubicBezTo>
                    <a:pt x="609" y="135"/>
                    <a:pt x="697" y="164"/>
                    <a:pt x="766" y="213"/>
                  </a:cubicBezTo>
                  <a:cubicBezTo>
                    <a:pt x="1354" y="684"/>
                    <a:pt x="1875" y="1253"/>
                    <a:pt x="2287" y="1881"/>
                  </a:cubicBezTo>
                  <a:cubicBezTo>
                    <a:pt x="2405" y="2058"/>
                    <a:pt x="2355" y="2293"/>
                    <a:pt x="2179" y="2411"/>
                  </a:cubicBezTo>
                  <a:cubicBezTo>
                    <a:pt x="2119" y="2453"/>
                    <a:pt x="2049" y="2473"/>
                    <a:pt x="1979" y="2473"/>
                  </a:cubicBezTo>
                  <a:cubicBezTo>
                    <a:pt x="1854" y="2473"/>
                    <a:pt x="1728" y="2410"/>
                    <a:pt x="1659" y="2303"/>
                  </a:cubicBezTo>
                  <a:cubicBezTo>
                    <a:pt x="1276" y="1734"/>
                    <a:pt x="825" y="1234"/>
                    <a:pt x="285" y="811"/>
                  </a:cubicBezTo>
                  <a:cubicBezTo>
                    <a:pt x="207" y="743"/>
                    <a:pt x="157" y="654"/>
                    <a:pt x="148" y="556"/>
                  </a:cubicBezTo>
                  <a:cubicBezTo>
                    <a:pt x="138" y="449"/>
                    <a:pt x="167" y="350"/>
                    <a:pt x="226" y="272"/>
                  </a:cubicBezTo>
                  <a:cubicBezTo>
                    <a:pt x="295" y="193"/>
                    <a:pt x="383" y="144"/>
                    <a:pt x="482" y="135"/>
                  </a:cubicBezTo>
                  <a:close/>
                  <a:moveTo>
                    <a:pt x="524" y="0"/>
                  </a:moveTo>
                  <a:cubicBezTo>
                    <a:pt x="376" y="0"/>
                    <a:pt x="228" y="65"/>
                    <a:pt x="128" y="193"/>
                  </a:cubicBezTo>
                  <a:cubicBezTo>
                    <a:pt x="40" y="301"/>
                    <a:pt x="0" y="429"/>
                    <a:pt x="20" y="566"/>
                  </a:cubicBezTo>
                  <a:cubicBezTo>
                    <a:pt x="30" y="704"/>
                    <a:pt x="98" y="831"/>
                    <a:pt x="207" y="909"/>
                  </a:cubicBezTo>
                  <a:cubicBezTo>
                    <a:pt x="726" y="1322"/>
                    <a:pt x="1178" y="1822"/>
                    <a:pt x="1541" y="2372"/>
                  </a:cubicBezTo>
                  <a:cubicBezTo>
                    <a:pt x="1639" y="2519"/>
                    <a:pt x="1796" y="2607"/>
                    <a:pt x="1973" y="2607"/>
                  </a:cubicBezTo>
                  <a:cubicBezTo>
                    <a:pt x="2071" y="2607"/>
                    <a:pt x="2169" y="2578"/>
                    <a:pt x="2257" y="2519"/>
                  </a:cubicBezTo>
                  <a:cubicBezTo>
                    <a:pt x="2493" y="2372"/>
                    <a:pt x="2552" y="2048"/>
                    <a:pt x="2395" y="1812"/>
                  </a:cubicBezTo>
                  <a:cubicBezTo>
                    <a:pt x="1973" y="1165"/>
                    <a:pt x="1453" y="595"/>
                    <a:pt x="844" y="115"/>
                  </a:cubicBezTo>
                  <a:cubicBezTo>
                    <a:pt x="751" y="38"/>
                    <a:pt x="637" y="0"/>
                    <a:pt x="524" y="0"/>
                  </a:cubicBezTo>
                  <a:close/>
                </a:path>
              </a:pathLst>
            </a:custGeom>
            <a:solidFill>
              <a:srgbClr val="000000"/>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47" name="Google Shape;3547;p22"/>
            <p:cNvSpPr/>
            <p:nvPr/>
          </p:nvSpPr>
          <p:spPr>
            <a:xfrm>
              <a:off x="5441900" y="1389800"/>
              <a:ext cx="57175" cy="64425"/>
            </a:xfrm>
            <a:custGeom>
              <a:avLst/>
              <a:gdLst/>
              <a:ahLst/>
              <a:cxnLst/>
              <a:rect l="l" t="t" r="r" b="b"/>
              <a:pathLst>
                <a:path w="2287" h="2577" extrusionOk="0">
                  <a:moveTo>
                    <a:pt x="1778" y="0"/>
                  </a:moveTo>
                  <a:cubicBezTo>
                    <a:pt x="1626" y="0"/>
                    <a:pt x="1481" y="76"/>
                    <a:pt x="1404" y="212"/>
                  </a:cubicBezTo>
                  <a:cubicBezTo>
                    <a:pt x="1050" y="791"/>
                    <a:pt x="638" y="1330"/>
                    <a:pt x="167" y="1821"/>
                  </a:cubicBezTo>
                  <a:cubicBezTo>
                    <a:pt x="1" y="1998"/>
                    <a:pt x="1" y="2283"/>
                    <a:pt x="177" y="2449"/>
                  </a:cubicBezTo>
                  <a:cubicBezTo>
                    <a:pt x="265" y="2528"/>
                    <a:pt x="383" y="2577"/>
                    <a:pt x="491" y="2577"/>
                  </a:cubicBezTo>
                  <a:cubicBezTo>
                    <a:pt x="609" y="2577"/>
                    <a:pt x="727" y="2528"/>
                    <a:pt x="815" y="2440"/>
                  </a:cubicBezTo>
                  <a:cubicBezTo>
                    <a:pt x="1325" y="1899"/>
                    <a:pt x="1776" y="1311"/>
                    <a:pt x="2160" y="673"/>
                  </a:cubicBezTo>
                  <a:cubicBezTo>
                    <a:pt x="2287" y="467"/>
                    <a:pt x="2218" y="192"/>
                    <a:pt x="2012" y="65"/>
                  </a:cubicBezTo>
                  <a:cubicBezTo>
                    <a:pt x="1938" y="21"/>
                    <a:pt x="1857" y="0"/>
                    <a:pt x="1778" y="0"/>
                  </a:cubicBezTo>
                  <a:close/>
                </a:path>
              </a:pathLst>
            </a:custGeom>
            <a:solidFill>
              <a:srgbClr val="FFF497"/>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48" name="Google Shape;3548;p22"/>
            <p:cNvSpPr/>
            <p:nvPr/>
          </p:nvSpPr>
          <p:spPr>
            <a:xfrm>
              <a:off x="5441425" y="1388125"/>
              <a:ext cx="59625" cy="67575"/>
            </a:xfrm>
            <a:custGeom>
              <a:avLst/>
              <a:gdLst/>
              <a:ahLst/>
              <a:cxnLst/>
              <a:rect l="l" t="t" r="r" b="b"/>
              <a:pathLst>
                <a:path w="2385" h="2703" extrusionOk="0">
                  <a:moveTo>
                    <a:pt x="1795" y="132"/>
                  </a:moveTo>
                  <a:cubicBezTo>
                    <a:pt x="1865" y="132"/>
                    <a:pt x="1933" y="151"/>
                    <a:pt x="1992" y="191"/>
                  </a:cubicBezTo>
                  <a:cubicBezTo>
                    <a:pt x="2179" y="298"/>
                    <a:pt x="2237" y="524"/>
                    <a:pt x="2129" y="710"/>
                  </a:cubicBezTo>
                  <a:cubicBezTo>
                    <a:pt x="1747" y="1338"/>
                    <a:pt x="1295" y="1927"/>
                    <a:pt x="785" y="2457"/>
                  </a:cubicBezTo>
                  <a:cubicBezTo>
                    <a:pt x="715" y="2532"/>
                    <a:pt x="615" y="2569"/>
                    <a:pt x="514" y="2569"/>
                  </a:cubicBezTo>
                  <a:cubicBezTo>
                    <a:pt x="416" y="2569"/>
                    <a:pt x="317" y="2535"/>
                    <a:pt x="245" y="2467"/>
                  </a:cubicBezTo>
                  <a:cubicBezTo>
                    <a:pt x="177" y="2398"/>
                    <a:pt x="127" y="2300"/>
                    <a:pt x="127" y="2202"/>
                  </a:cubicBezTo>
                  <a:cubicBezTo>
                    <a:pt x="127" y="2104"/>
                    <a:pt x="166" y="2006"/>
                    <a:pt x="236" y="1927"/>
                  </a:cubicBezTo>
                  <a:cubicBezTo>
                    <a:pt x="707" y="1437"/>
                    <a:pt x="1119" y="897"/>
                    <a:pt x="1472" y="318"/>
                  </a:cubicBezTo>
                  <a:cubicBezTo>
                    <a:pt x="1531" y="230"/>
                    <a:pt x="1609" y="171"/>
                    <a:pt x="1708" y="141"/>
                  </a:cubicBezTo>
                  <a:cubicBezTo>
                    <a:pt x="1737" y="132"/>
                    <a:pt x="1766" y="132"/>
                    <a:pt x="1795" y="132"/>
                  </a:cubicBezTo>
                  <a:close/>
                  <a:moveTo>
                    <a:pt x="1795" y="1"/>
                  </a:moveTo>
                  <a:cubicBezTo>
                    <a:pt x="1756" y="1"/>
                    <a:pt x="1716" y="5"/>
                    <a:pt x="1678" y="14"/>
                  </a:cubicBezTo>
                  <a:cubicBezTo>
                    <a:pt x="1540" y="43"/>
                    <a:pt x="1433" y="132"/>
                    <a:pt x="1364" y="250"/>
                  </a:cubicBezTo>
                  <a:cubicBezTo>
                    <a:pt x="1010" y="819"/>
                    <a:pt x="608" y="1358"/>
                    <a:pt x="137" y="1839"/>
                  </a:cubicBezTo>
                  <a:cubicBezTo>
                    <a:pt x="49" y="1937"/>
                    <a:pt x="0" y="2065"/>
                    <a:pt x="0" y="2202"/>
                  </a:cubicBezTo>
                  <a:cubicBezTo>
                    <a:pt x="0" y="2339"/>
                    <a:pt x="59" y="2467"/>
                    <a:pt x="157" y="2565"/>
                  </a:cubicBezTo>
                  <a:cubicBezTo>
                    <a:pt x="255" y="2653"/>
                    <a:pt x="373" y="2703"/>
                    <a:pt x="510" y="2703"/>
                  </a:cubicBezTo>
                  <a:cubicBezTo>
                    <a:pt x="648" y="2703"/>
                    <a:pt x="785" y="2653"/>
                    <a:pt x="883" y="2546"/>
                  </a:cubicBezTo>
                  <a:cubicBezTo>
                    <a:pt x="1393" y="2006"/>
                    <a:pt x="1854" y="1417"/>
                    <a:pt x="2237" y="780"/>
                  </a:cubicBezTo>
                  <a:cubicBezTo>
                    <a:pt x="2384" y="534"/>
                    <a:pt x="2306" y="220"/>
                    <a:pt x="2061" y="73"/>
                  </a:cubicBezTo>
                  <a:cubicBezTo>
                    <a:pt x="1979" y="25"/>
                    <a:pt x="1887" y="1"/>
                    <a:pt x="1795" y="1"/>
                  </a:cubicBezTo>
                  <a:close/>
                </a:path>
              </a:pathLst>
            </a:custGeom>
            <a:solidFill>
              <a:srgbClr val="000000"/>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49" name="Google Shape;3549;p22"/>
            <p:cNvSpPr/>
            <p:nvPr/>
          </p:nvSpPr>
          <p:spPr>
            <a:xfrm>
              <a:off x="5523600" y="1395700"/>
              <a:ext cx="60625" cy="72275"/>
            </a:xfrm>
            <a:custGeom>
              <a:avLst/>
              <a:gdLst/>
              <a:ahLst/>
              <a:cxnLst/>
              <a:rect l="l" t="t" r="r" b="b"/>
              <a:pathLst>
                <a:path w="2425" h="2891" extrusionOk="0">
                  <a:moveTo>
                    <a:pt x="506" y="1"/>
                  </a:moveTo>
                  <a:cubicBezTo>
                    <a:pt x="442" y="1"/>
                    <a:pt x="377" y="15"/>
                    <a:pt x="314" y="45"/>
                  </a:cubicBezTo>
                  <a:cubicBezTo>
                    <a:pt x="89" y="143"/>
                    <a:pt x="0" y="407"/>
                    <a:pt x="98" y="634"/>
                  </a:cubicBezTo>
                  <a:cubicBezTo>
                    <a:pt x="471" y="1438"/>
                    <a:pt x="992" y="2154"/>
                    <a:pt x="1629" y="2773"/>
                  </a:cubicBezTo>
                  <a:cubicBezTo>
                    <a:pt x="1718" y="2851"/>
                    <a:pt x="1825" y="2891"/>
                    <a:pt x="1934" y="2891"/>
                  </a:cubicBezTo>
                  <a:cubicBezTo>
                    <a:pt x="2051" y="2891"/>
                    <a:pt x="2169" y="2851"/>
                    <a:pt x="2257" y="2763"/>
                  </a:cubicBezTo>
                  <a:cubicBezTo>
                    <a:pt x="2424" y="2586"/>
                    <a:pt x="2424" y="2302"/>
                    <a:pt x="2248" y="2125"/>
                  </a:cubicBezTo>
                  <a:cubicBezTo>
                    <a:pt x="1688" y="1585"/>
                    <a:pt x="1236" y="957"/>
                    <a:pt x="903" y="261"/>
                  </a:cubicBezTo>
                  <a:cubicBezTo>
                    <a:pt x="832" y="97"/>
                    <a:pt x="674" y="1"/>
                    <a:pt x="506" y="1"/>
                  </a:cubicBezTo>
                  <a:close/>
                </a:path>
              </a:pathLst>
            </a:custGeom>
            <a:solidFill>
              <a:srgbClr val="FFF497"/>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50" name="Google Shape;3550;p22"/>
            <p:cNvSpPr/>
            <p:nvPr/>
          </p:nvSpPr>
          <p:spPr>
            <a:xfrm>
              <a:off x="5521625" y="1394150"/>
              <a:ext cx="63325" cy="75525"/>
            </a:xfrm>
            <a:custGeom>
              <a:avLst/>
              <a:gdLst/>
              <a:ahLst/>
              <a:cxnLst/>
              <a:rect l="l" t="t" r="r" b="b"/>
              <a:pathLst>
                <a:path w="2533" h="3021" extrusionOk="0">
                  <a:moveTo>
                    <a:pt x="580" y="126"/>
                  </a:moveTo>
                  <a:cubicBezTo>
                    <a:pt x="727" y="126"/>
                    <a:pt x="864" y="205"/>
                    <a:pt x="923" y="342"/>
                  </a:cubicBezTo>
                  <a:cubicBezTo>
                    <a:pt x="1257" y="1058"/>
                    <a:pt x="1718" y="1696"/>
                    <a:pt x="2277" y="2236"/>
                  </a:cubicBezTo>
                  <a:cubicBezTo>
                    <a:pt x="2356" y="2305"/>
                    <a:pt x="2395" y="2403"/>
                    <a:pt x="2395" y="2501"/>
                  </a:cubicBezTo>
                  <a:cubicBezTo>
                    <a:pt x="2395" y="2609"/>
                    <a:pt x="2356" y="2697"/>
                    <a:pt x="2287" y="2776"/>
                  </a:cubicBezTo>
                  <a:cubicBezTo>
                    <a:pt x="2218" y="2851"/>
                    <a:pt x="2117" y="2887"/>
                    <a:pt x="2016" y="2887"/>
                  </a:cubicBezTo>
                  <a:cubicBezTo>
                    <a:pt x="1918" y="2887"/>
                    <a:pt x="1820" y="2853"/>
                    <a:pt x="1747" y="2785"/>
                  </a:cubicBezTo>
                  <a:cubicBezTo>
                    <a:pt x="1119" y="2177"/>
                    <a:pt x="609" y="1461"/>
                    <a:pt x="236" y="666"/>
                  </a:cubicBezTo>
                  <a:cubicBezTo>
                    <a:pt x="148" y="480"/>
                    <a:pt x="236" y="254"/>
                    <a:pt x="423" y="166"/>
                  </a:cubicBezTo>
                  <a:cubicBezTo>
                    <a:pt x="472" y="136"/>
                    <a:pt x="530" y="126"/>
                    <a:pt x="580" y="126"/>
                  </a:cubicBezTo>
                  <a:close/>
                  <a:moveTo>
                    <a:pt x="580" y="0"/>
                  </a:moveTo>
                  <a:cubicBezTo>
                    <a:pt x="508" y="0"/>
                    <a:pt x="434" y="16"/>
                    <a:pt x="364" y="48"/>
                  </a:cubicBezTo>
                  <a:cubicBezTo>
                    <a:pt x="109" y="166"/>
                    <a:pt x="1" y="469"/>
                    <a:pt x="118" y="725"/>
                  </a:cubicBezTo>
                  <a:cubicBezTo>
                    <a:pt x="501" y="1529"/>
                    <a:pt x="1021" y="2255"/>
                    <a:pt x="1659" y="2883"/>
                  </a:cubicBezTo>
                  <a:cubicBezTo>
                    <a:pt x="1757" y="2972"/>
                    <a:pt x="1885" y="3021"/>
                    <a:pt x="2013" y="3021"/>
                  </a:cubicBezTo>
                  <a:cubicBezTo>
                    <a:pt x="2159" y="3021"/>
                    <a:pt x="2287" y="2962"/>
                    <a:pt x="2385" y="2864"/>
                  </a:cubicBezTo>
                  <a:cubicBezTo>
                    <a:pt x="2484" y="2766"/>
                    <a:pt x="2532" y="2639"/>
                    <a:pt x="2523" y="2501"/>
                  </a:cubicBezTo>
                  <a:cubicBezTo>
                    <a:pt x="2523" y="2364"/>
                    <a:pt x="2473" y="2236"/>
                    <a:pt x="2375" y="2148"/>
                  </a:cubicBezTo>
                  <a:cubicBezTo>
                    <a:pt x="1816" y="1608"/>
                    <a:pt x="1374" y="990"/>
                    <a:pt x="1051" y="293"/>
                  </a:cubicBezTo>
                  <a:cubicBezTo>
                    <a:pt x="958" y="108"/>
                    <a:pt x="773" y="0"/>
                    <a:pt x="580" y="0"/>
                  </a:cubicBezTo>
                  <a:close/>
                </a:path>
              </a:pathLst>
            </a:custGeom>
            <a:solidFill>
              <a:srgbClr val="000000"/>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51" name="Google Shape;3551;p22"/>
            <p:cNvSpPr/>
            <p:nvPr/>
          </p:nvSpPr>
          <p:spPr>
            <a:xfrm>
              <a:off x="5609700" y="1344800"/>
              <a:ext cx="67250" cy="75575"/>
            </a:xfrm>
            <a:custGeom>
              <a:avLst/>
              <a:gdLst/>
              <a:ahLst/>
              <a:cxnLst/>
              <a:rect l="l" t="t" r="r" b="b"/>
              <a:pathLst>
                <a:path w="2690" h="3023" extrusionOk="0">
                  <a:moveTo>
                    <a:pt x="2192" y="1"/>
                  </a:moveTo>
                  <a:cubicBezTo>
                    <a:pt x="2060" y="1"/>
                    <a:pt x="1926" y="59"/>
                    <a:pt x="1835" y="167"/>
                  </a:cubicBezTo>
                  <a:lnTo>
                    <a:pt x="158" y="2297"/>
                  </a:lnTo>
                  <a:cubicBezTo>
                    <a:pt x="1" y="2493"/>
                    <a:pt x="30" y="2768"/>
                    <a:pt x="226" y="2925"/>
                  </a:cubicBezTo>
                  <a:cubicBezTo>
                    <a:pt x="305" y="2993"/>
                    <a:pt x="403" y="3023"/>
                    <a:pt x="501" y="3023"/>
                  </a:cubicBezTo>
                  <a:cubicBezTo>
                    <a:pt x="629" y="3023"/>
                    <a:pt x="766" y="2964"/>
                    <a:pt x="854" y="2856"/>
                  </a:cubicBezTo>
                  <a:lnTo>
                    <a:pt x="2542" y="727"/>
                  </a:lnTo>
                  <a:cubicBezTo>
                    <a:pt x="2690" y="530"/>
                    <a:pt x="2660" y="255"/>
                    <a:pt x="2464" y="98"/>
                  </a:cubicBezTo>
                  <a:cubicBezTo>
                    <a:pt x="2385" y="32"/>
                    <a:pt x="2289" y="1"/>
                    <a:pt x="2192" y="1"/>
                  </a:cubicBezTo>
                  <a:close/>
                </a:path>
              </a:pathLst>
            </a:custGeom>
            <a:solidFill>
              <a:srgbClr val="FFF497"/>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52" name="Google Shape;3552;p22"/>
            <p:cNvSpPr/>
            <p:nvPr/>
          </p:nvSpPr>
          <p:spPr>
            <a:xfrm>
              <a:off x="5607750" y="1343225"/>
              <a:ext cx="69700" cy="78875"/>
            </a:xfrm>
            <a:custGeom>
              <a:avLst/>
              <a:gdLst/>
              <a:ahLst/>
              <a:cxnLst/>
              <a:rect l="l" t="t" r="r" b="b"/>
              <a:pathLst>
                <a:path w="2788" h="3155" extrusionOk="0">
                  <a:moveTo>
                    <a:pt x="2267" y="132"/>
                  </a:moveTo>
                  <a:cubicBezTo>
                    <a:pt x="2345" y="132"/>
                    <a:pt x="2434" y="161"/>
                    <a:pt x="2502" y="210"/>
                  </a:cubicBezTo>
                  <a:cubicBezTo>
                    <a:pt x="2581" y="279"/>
                    <a:pt x="2630" y="367"/>
                    <a:pt x="2640" y="465"/>
                  </a:cubicBezTo>
                  <a:cubicBezTo>
                    <a:pt x="2659" y="563"/>
                    <a:pt x="2630" y="662"/>
                    <a:pt x="2561" y="750"/>
                  </a:cubicBezTo>
                  <a:lnTo>
                    <a:pt x="873" y="2870"/>
                  </a:lnTo>
                  <a:cubicBezTo>
                    <a:pt x="805" y="2967"/>
                    <a:pt x="689" y="3017"/>
                    <a:pt x="574" y="3017"/>
                  </a:cubicBezTo>
                  <a:cubicBezTo>
                    <a:pt x="491" y="3017"/>
                    <a:pt x="409" y="2992"/>
                    <a:pt x="343" y="2938"/>
                  </a:cubicBezTo>
                  <a:cubicBezTo>
                    <a:pt x="177" y="2811"/>
                    <a:pt x="157" y="2565"/>
                    <a:pt x="285" y="2399"/>
                  </a:cubicBezTo>
                  <a:lnTo>
                    <a:pt x="1972" y="279"/>
                  </a:lnTo>
                  <a:cubicBezTo>
                    <a:pt x="2041" y="181"/>
                    <a:pt x="2159" y="132"/>
                    <a:pt x="2267" y="132"/>
                  </a:cubicBezTo>
                  <a:close/>
                  <a:moveTo>
                    <a:pt x="2266" y="1"/>
                  </a:moveTo>
                  <a:cubicBezTo>
                    <a:pt x="2116" y="1"/>
                    <a:pt x="1966" y="67"/>
                    <a:pt x="1865" y="191"/>
                  </a:cubicBezTo>
                  <a:lnTo>
                    <a:pt x="177" y="2320"/>
                  </a:lnTo>
                  <a:cubicBezTo>
                    <a:pt x="0" y="2546"/>
                    <a:pt x="40" y="2860"/>
                    <a:pt x="265" y="3036"/>
                  </a:cubicBezTo>
                  <a:cubicBezTo>
                    <a:pt x="354" y="3115"/>
                    <a:pt x="461" y="3154"/>
                    <a:pt x="579" y="3154"/>
                  </a:cubicBezTo>
                  <a:cubicBezTo>
                    <a:pt x="736" y="3154"/>
                    <a:pt x="883" y="3076"/>
                    <a:pt x="982" y="2958"/>
                  </a:cubicBezTo>
                  <a:lnTo>
                    <a:pt x="2669" y="829"/>
                  </a:lnTo>
                  <a:cubicBezTo>
                    <a:pt x="2757" y="720"/>
                    <a:pt x="2787" y="583"/>
                    <a:pt x="2777" y="456"/>
                  </a:cubicBezTo>
                  <a:cubicBezTo>
                    <a:pt x="2757" y="318"/>
                    <a:pt x="2689" y="191"/>
                    <a:pt x="2581" y="112"/>
                  </a:cubicBezTo>
                  <a:cubicBezTo>
                    <a:pt x="2489" y="37"/>
                    <a:pt x="2378" y="1"/>
                    <a:pt x="2266" y="1"/>
                  </a:cubicBezTo>
                  <a:close/>
                </a:path>
              </a:pathLst>
            </a:custGeom>
            <a:solidFill>
              <a:srgbClr val="000000"/>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53" name="Google Shape;3553;p22"/>
            <p:cNvSpPr/>
            <p:nvPr/>
          </p:nvSpPr>
          <p:spPr>
            <a:xfrm>
              <a:off x="5670050" y="1406525"/>
              <a:ext cx="60125" cy="67350"/>
            </a:xfrm>
            <a:custGeom>
              <a:avLst/>
              <a:gdLst/>
              <a:ahLst/>
              <a:cxnLst/>
              <a:rect l="l" t="t" r="r" b="b"/>
              <a:pathLst>
                <a:path w="2405" h="2694" extrusionOk="0">
                  <a:moveTo>
                    <a:pt x="502" y="1"/>
                  </a:moveTo>
                  <a:cubicBezTo>
                    <a:pt x="431" y="1"/>
                    <a:pt x="361" y="17"/>
                    <a:pt x="295" y="53"/>
                  </a:cubicBezTo>
                  <a:cubicBezTo>
                    <a:pt x="79" y="171"/>
                    <a:pt x="1" y="445"/>
                    <a:pt x="119" y="661"/>
                  </a:cubicBezTo>
                  <a:cubicBezTo>
                    <a:pt x="511" y="1378"/>
                    <a:pt x="1011" y="2016"/>
                    <a:pt x="1610" y="2575"/>
                  </a:cubicBezTo>
                  <a:cubicBezTo>
                    <a:pt x="1689" y="2654"/>
                    <a:pt x="1796" y="2693"/>
                    <a:pt x="1905" y="2693"/>
                  </a:cubicBezTo>
                  <a:cubicBezTo>
                    <a:pt x="2032" y="2693"/>
                    <a:pt x="2150" y="2644"/>
                    <a:pt x="2238" y="2545"/>
                  </a:cubicBezTo>
                  <a:cubicBezTo>
                    <a:pt x="2405" y="2369"/>
                    <a:pt x="2395" y="2085"/>
                    <a:pt x="2208" y="1917"/>
                  </a:cubicBezTo>
                  <a:cubicBezTo>
                    <a:pt x="1678" y="1427"/>
                    <a:pt x="1247" y="868"/>
                    <a:pt x="904" y="240"/>
                  </a:cubicBezTo>
                  <a:cubicBezTo>
                    <a:pt x="822" y="89"/>
                    <a:pt x="663" y="1"/>
                    <a:pt x="502" y="1"/>
                  </a:cubicBezTo>
                  <a:close/>
                </a:path>
              </a:pathLst>
            </a:custGeom>
            <a:solidFill>
              <a:srgbClr val="FFF497"/>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54" name="Google Shape;3554;p22"/>
            <p:cNvSpPr/>
            <p:nvPr/>
          </p:nvSpPr>
          <p:spPr>
            <a:xfrm>
              <a:off x="5668100" y="1404925"/>
              <a:ext cx="63800" cy="70400"/>
            </a:xfrm>
            <a:custGeom>
              <a:avLst/>
              <a:gdLst/>
              <a:ahLst/>
              <a:cxnLst/>
              <a:rect l="l" t="t" r="r" b="b"/>
              <a:pathLst>
                <a:path w="2552" h="2816" extrusionOk="0">
                  <a:moveTo>
                    <a:pt x="589" y="137"/>
                  </a:moveTo>
                  <a:cubicBezTo>
                    <a:pt x="716" y="137"/>
                    <a:pt x="854" y="206"/>
                    <a:pt x="923" y="333"/>
                  </a:cubicBezTo>
                  <a:cubicBezTo>
                    <a:pt x="1266" y="971"/>
                    <a:pt x="1708" y="1540"/>
                    <a:pt x="2247" y="2031"/>
                  </a:cubicBezTo>
                  <a:cubicBezTo>
                    <a:pt x="2395" y="2168"/>
                    <a:pt x="2404" y="2413"/>
                    <a:pt x="2267" y="2570"/>
                  </a:cubicBezTo>
                  <a:cubicBezTo>
                    <a:pt x="2195" y="2648"/>
                    <a:pt x="2090" y="2687"/>
                    <a:pt x="1985" y="2687"/>
                  </a:cubicBezTo>
                  <a:cubicBezTo>
                    <a:pt x="1891" y="2687"/>
                    <a:pt x="1797" y="2655"/>
                    <a:pt x="1727" y="2590"/>
                  </a:cubicBezTo>
                  <a:cubicBezTo>
                    <a:pt x="1139" y="2040"/>
                    <a:pt x="638" y="1403"/>
                    <a:pt x="255" y="696"/>
                  </a:cubicBezTo>
                  <a:cubicBezTo>
                    <a:pt x="157" y="509"/>
                    <a:pt x="216" y="274"/>
                    <a:pt x="402" y="176"/>
                  </a:cubicBezTo>
                  <a:cubicBezTo>
                    <a:pt x="461" y="147"/>
                    <a:pt x="520" y="137"/>
                    <a:pt x="589" y="137"/>
                  </a:cubicBezTo>
                  <a:close/>
                  <a:moveTo>
                    <a:pt x="583" y="0"/>
                  </a:moveTo>
                  <a:cubicBezTo>
                    <a:pt x="501" y="0"/>
                    <a:pt x="419" y="19"/>
                    <a:pt x="343" y="58"/>
                  </a:cubicBezTo>
                  <a:cubicBezTo>
                    <a:pt x="98" y="195"/>
                    <a:pt x="0" y="509"/>
                    <a:pt x="138" y="755"/>
                  </a:cubicBezTo>
                  <a:cubicBezTo>
                    <a:pt x="530" y="1481"/>
                    <a:pt x="1030" y="2129"/>
                    <a:pt x="1639" y="2688"/>
                  </a:cubicBezTo>
                  <a:cubicBezTo>
                    <a:pt x="1737" y="2777"/>
                    <a:pt x="1855" y="2816"/>
                    <a:pt x="1983" y="2816"/>
                  </a:cubicBezTo>
                  <a:cubicBezTo>
                    <a:pt x="2129" y="2816"/>
                    <a:pt x="2267" y="2757"/>
                    <a:pt x="2365" y="2659"/>
                  </a:cubicBezTo>
                  <a:cubicBezTo>
                    <a:pt x="2552" y="2452"/>
                    <a:pt x="2542" y="2119"/>
                    <a:pt x="2336" y="1933"/>
                  </a:cubicBezTo>
                  <a:cubicBezTo>
                    <a:pt x="1815" y="1452"/>
                    <a:pt x="1374" y="893"/>
                    <a:pt x="1041" y="265"/>
                  </a:cubicBezTo>
                  <a:cubicBezTo>
                    <a:pt x="945" y="95"/>
                    <a:pt x="766" y="0"/>
                    <a:pt x="583" y="0"/>
                  </a:cubicBezTo>
                  <a:close/>
                </a:path>
              </a:pathLst>
            </a:custGeom>
            <a:solidFill>
              <a:srgbClr val="000000"/>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55" name="Google Shape;3555;p22"/>
            <p:cNvSpPr/>
            <p:nvPr/>
          </p:nvSpPr>
          <p:spPr>
            <a:xfrm>
              <a:off x="5771125" y="1298525"/>
              <a:ext cx="59900" cy="61750"/>
            </a:xfrm>
            <a:custGeom>
              <a:avLst/>
              <a:gdLst/>
              <a:ahLst/>
              <a:cxnLst/>
              <a:rect l="l" t="t" r="r" b="b"/>
              <a:pathLst>
                <a:path w="2396" h="2470" extrusionOk="0">
                  <a:moveTo>
                    <a:pt x="1906" y="1"/>
                  </a:moveTo>
                  <a:cubicBezTo>
                    <a:pt x="1783" y="1"/>
                    <a:pt x="1661" y="53"/>
                    <a:pt x="1571" y="153"/>
                  </a:cubicBezTo>
                  <a:lnTo>
                    <a:pt x="167" y="1723"/>
                  </a:lnTo>
                  <a:cubicBezTo>
                    <a:pt x="1" y="1910"/>
                    <a:pt x="20" y="2185"/>
                    <a:pt x="207" y="2351"/>
                  </a:cubicBezTo>
                  <a:cubicBezTo>
                    <a:pt x="285" y="2430"/>
                    <a:pt x="393" y="2469"/>
                    <a:pt x="501" y="2469"/>
                  </a:cubicBezTo>
                  <a:cubicBezTo>
                    <a:pt x="629" y="2469"/>
                    <a:pt x="747" y="2410"/>
                    <a:pt x="835" y="2312"/>
                  </a:cubicBezTo>
                  <a:lnTo>
                    <a:pt x="2238" y="742"/>
                  </a:lnTo>
                  <a:cubicBezTo>
                    <a:pt x="2395" y="556"/>
                    <a:pt x="2385" y="281"/>
                    <a:pt x="2199" y="114"/>
                  </a:cubicBezTo>
                  <a:cubicBezTo>
                    <a:pt x="2113" y="38"/>
                    <a:pt x="2009" y="1"/>
                    <a:pt x="1906" y="1"/>
                  </a:cubicBezTo>
                  <a:close/>
                </a:path>
              </a:pathLst>
            </a:custGeom>
            <a:solidFill>
              <a:srgbClr val="FFF497"/>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56" name="Google Shape;3556;p22"/>
            <p:cNvSpPr/>
            <p:nvPr/>
          </p:nvSpPr>
          <p:spPr>
            <a:xfrm>
              <a:off x="5769400" y="1296925"/>
              <a:ext cx="63575" cy="64825"/>
            </a:xfrm>
            <a:custGeom>
              <a:avLst/>
              <a:gdLst/>
              <a:ahLst/>
              <a:cxnLst/>
              <a:rect l="l" t="t" r="r" b="b"/>
              <a:pathLst>
                <a:path w="2543" h="2593" extrusionOk="0">
                  <a:moveTo>
                    <a:pt x="1974" y="129"/>
                  </a:moveTo>
                  <a:cubicBezTo>
                    <a:pt x="2062" y="129"/>
                    <a:pt x="2150" y="169"/>
                    <a:pt x="2229" y="227"/>
                  </a:cubicBezTo>
                  <a:cubicBezTo>
                    <a:pt x="2386" y="365"/>
                    <a:pt x="2395" y="610"/>
                    <a:pt x="2258" y="767"/>
                  </a:cubicBezTo>
                  <a:lnTo>
                    <a:pt x="855" y="2337"/>
                  </a:lnTo>
                  <a:cubicBezTo>
                    <a:pt x="780" y="2417"/>
                    <a:pt x="674" y="2460"/>
                    <a:pt x="567" y="2460"/>
                  </a:cubicBezTo>
                  <a:cubicBezTo>
                    <a:pt x="477" y="2460"/>
                    <a:pt x="386" y="2430"/>
                    <a:pt x="315" y="2367"/>
                  </a:cubicBezTo>
                  <a:cubicBezTo>
                    <a:pt x="158" y="2229"/>
                    <a:pt x="148" y="1984"/>
                    <a:pt x="286" y="1827"/>
                  </a:cubicBezTo>
                  <a:lnTo>
                    <a:pt x="1689" y="257"/>
                  </a:lnTo>
                  <a:cubicBezTo>
                    <a:pt x="1767" y="178"/>
                    <a:pt x="1865" y="129"/>
                    <a:pt x="1974" y="129"/>
                  </a:cubicBezTo>
                  <a:close/>
                  <a:moveTo>
                    <a:pt x="1972" y="1"/>
                  </a:moveTo>
                  <a:cubicBezTo>
                    <a:pt x="1831" y="1"/>
                    <a:pt x="1691" y="58"/>
                    <a:pt x="1590" y="169"/>
                  </a:cubicBezTo>
                  <a:lnTo>
                    <a:pt x="188" y="1739"/>
                  </a:lnTo>
                  <a:cubicBezTo>
                    <a:pt x="1" y="1955"/>
                    <a:pt x="20" y="2278"/>
                    <a:pt x="227" y="2465"/>
                  </a:cubicBezTo>
                  <a:cubicBezTo>
                    <a:pt x="325" y="2553"/>
                    <a:pt x="443" y="2592"/>
                    <a:pt x="570" y="2592"/>
                  </a:cubicBezTo>
                  <a:cubicBezTo>
                    <a:pt x="718" y="2592"/>
                    <a:pt x="855" y="2533"/>
                    <a:pt x="953" y="2426"/>
                  </a:cubicBezTo>
                  <a:lnTo>
                    <a:pt x="2356" y="856"/>
                  </a:lnTo>
                  <a:cubicBezTo>
                    <a:pt x="2543" y="640"/>
                    <a:pt x="2523" y="315"/>
                    <a:pt x="2317" y="129"/>
                  </a:cubicBezTo>
                  <a:cubicBezTo>
                    <a:pt x="2217" y="43"/>
                    <a:pt x="2094" y="1"/>
                    <a:pt x="1972" y="1"/>
                  </a:cubicBezTo>
                  <a:close/>
                </a:path>
              </a:pathLst>
            </a:custGeom>
            <a:solidFill>
              <a:srgbClr val="000000"/>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57" name="Google Shape;3557;p22"/>
            <p:cNvSpPr/>
            <p:nvPr/>
          </p:nvSpPr>
          <p:spPr>
            <a:xfrm>
              <a:off x="5752500" y="1387550"/>
              <a:ext cx="64525" cy="58350"/>
            </a:xfrm>
            <a:custGeom>
              <a:avLst/>
              <a:gdLst/>
              <a:ahLst/>
              <a:cxnLst/>
              <a:rect l="l" t="t" r="r" b="b"/>
              <a:pathLst>
                <a:path w="2581" h="2334" extrusionOk="0">
                  <a:moveTo>
                    <a:pt x="501" y="1"/>
                  </a:moveTo>
                  <a:cubicBezTo>
                    <a:pt x="379" y="1"/>
                    <a:pt x="256" y="50"/>
                    <a:pt x="166" y="145"/>
                  </a:cubicBezTo>
                  <a:cubicBezTo>
                    <a:pt x="0" y="331"/>
                    <a:pt x="20" y="606"/>
                    <a:pt x="196" y="773"/>
                  </a:cubicBezTo>
                  <a:lnTo>
                    <a:pt x="1786" y="2216"/>
                  </a:lnTo>
                  <a:cubicBezTo>
                    <a:pt x="1874" y="2294"/>
                    <a:pt x="1982" y="2333"/>
                    <a:pt x="2080" y="2333"/>
                  </a:cubicBezTo>
                  <a:cubicBezTo>
                    <a:pt x="2208" y="2333"/>
                    <a:pt x="2325" y="2284"/>
                    <a:pt x="2414" y="2186"/>
                  </a:cubicBezTo>
                  <a:cubicBezTo>
                    <a:pt x="2580" y="2000"/>
                    <a:pt x="2571" y="1725"/>
                    <a:pt x="2384" y="1558"/>
                  </a:cubicBezTo>
                  <a:lnTo>
                    <a:pt x="795" y="116"/>
                  </a:lnTo>
                  <a:cubicBezTo>
                    <a:pt x="712" y="38"/>
                    <a:pt x="607" y="1"/>
                    <a:pt x="501" y="1"/>
                  </a:cubicBezTo>
                  <a:close/>
                </a:path>
              </a:pathLst>
            </a:custGeom>
            <a:solidFill>
              <a:srgbClr val="FFF497"/>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58" name="Google Shape;3558;p22"/>
            <p:cNvSpPr/>
            <p:nvPr/>
          </p:nvSpPr>
          <p:spPr>
            <a:xfrm>
              <a:off x="5752000" y="1385900"/>
              <a:ext cx="65525" cy="61700"/>
            </a:xfrm>
            <a:custGeom>
              <a:avLst/>
              <a:gdLst/>
              <a:ahLst/>
              <a:cxnLst/>
              <a:rect l="l" t="t" r="r" b="b"/>
              <a:pathLst>
                <a:path w="2621" h="2468" extrusionOk="0">
                  <a:moveTo>
                    <a:pt x="520" y="132"/>
                  </a:moveTo>
                  <a:cubicBezTo>
                    <a:pt x="609" y="132"/>
                    <a:pt x="697" y="162"/>
                    <a:pt x="775" y="230"/>
                  </a:cubicBezTo>
                  <a:lnTo>
                    <a:pt x="2356" y="1673"/>
                  </a:lnTo>
                  <a:cubicBezTo>
                    <a:pt x="2434" y="1741"/>
                    <a:pt x="2483" y="1830"/>
                    <a:pt x="2483" y="1938"/>
                  </a:cubicBezTo>
                  <a:cubicBezTo>
                    <a:pt x="2493" y="2036"/>
                    <a:pt x="2454" y="2134"/>
                    <a:pt x="2385" y="2203"/>
                  </a:cubicBezTo>
                  <a:cubicBezTo>
                    <a:pt x="2311" y="2287"/>
                    <a:pt x="2208" y="2328"/>
                    <a:pt x="2103" y="2328"/>
                  </a:cubicBezTo>
                  <a:cubicBezTo>
                    <a:pt x="2011" y="2328"/>
                    <a:pt x="1919" y="2296"/>
                    <a:pt x="1845" y="2232"/>
                  </a:cubicBezTo>
                  <a:lnTo>
                    <a:pt x="265" y="790"/>
                  </a:lnTo>
                  <a:cubicBezTo>
                    <a:pt x="186" y="721"/>
                    <a:pt x="147" y="633"/>
                    <a:pt x="138" y="535"/>
                  </a:cubicBezTo>
                  <a:cubicBezTo>
                    <a:pt x="138" y="427"/>
                    <a:pt x="167" y="328"/>
                    <a:pt x="236" y="260"/>
                  </a:cubicBezTo>
                  <a:cubicBezTo>
                    <a:pt x="314" y="171"/>
                    <a:pt x="413" y="132"/>
                    <a:pt x="520" y="132"/>
                  </a:cubicBezTo>
                  <a:close/>
                  <a:moveTo>
                    <a:pt x="517" y="0"/>
                  </a:moveTo>
                  <a:cubicBezTo>
                    <a:pt x="377" y="0"/>
                    <a:pt x="236" y="57"/>
                    <a:pt x="138" y="171"/>
                  </a:cubicBezTo>
                  <a:cubicBezTo>
                    <a:pt x="49" y="270"/>
                    <a:pt x="0" y="397"/>
                    <a:pt x="10" y="535"/>
                  </a:cubicBezTo>
                  <a:cubicBezTo>
                    <a:pt x="10" y="672"/>
                    <a:pt x="69" y="799"/>
                    <a:pt x="177" y="888"/>
                  </a:cubicBezTo>
                  <a:lnTo>
                    <a:pt x="1757" y="2330"/>
                  </a:lnTo>
                  <a:cubicBezTo>
                    <a:pt x="1855" y="2419"/>
                    <a:pt x="1972" y="2468"/>
                    <a:pt x="2100" y="2468"/>
                  </a:cubicBezTo>
                  <a:cubicBezTo>
                    <a:pt x="2247" y="2468"/>
                    <a:pt x="2385" y="2399"/>
                    <a:pt x="2483" y="2291"/>
                  </a:cubicBezTo>
                  <a:cubicBezTo>
                    <a:pt x="2571" y="2193"/>
                    <a:pt x="2620" y="2066"/>
                    <a:pt x="2611" y="1928"/>
                  </a:cubicBezTo>
                  <a:cubicBezTo>
                    <a:pt x="2611" y="1791"/>
                    <a:pt x="2552" y="1663"/>
                    <a:pt x="2443" y="1575"/>
                  </a:cubicBezTo>
                  <a:lnTo>
                    <a:pt x="864" y="132"/>
                  </a:lnTo>
                  <a:cubicBezTo>
                    <a:pt x="767" y="45"/>
                    <a:pt x="642" y="0"/>
                    <a:pt x="517" y="0"/>
                  </a:cubicBezTo>
                  <a:close/>
                </a:path>
              </a:pathLst>
            </a:custGeom>
            <a:solidFill>
              <a:srgbClr val="000000"/>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59" name="Google Shape;3559;p22"/>
            <p:cNvSpPr/>
            <p:nvPr/>
          </p:nvSpPr>
          <p:spPr>
            <a:xfrm>
              <a:off x="5841800" y="1236425"/>
              <a:ext cx="69425" cy="62025"/>
            </a:xfrm>
            <a:custGeom>
              <a:avLst/>
              <a:gdLst/>
              <a:ahLst/>
              <a:cxnLst/>
              <a:rect l="l" t="t" r="r" b="b"/>
              <a:pathLst>
                <a:path w="2777" h="2481" extrusionOk="0">
                  <a:moveTo>
                    <a:pt x="497" y="1"/>
                  </a:moveTo>
                  <a:cubicBezTo>
                    <a:pt x="376" y="1"/>
                    <a:pt x="256" y="50"/>
                    <a:pt x="166" y="145"/>
                  </a:cubicBezTo>
                  <a:cubicBezTo>
                    <a:pt x="0" y="332"/>
                    <a:pt x="20" y="616"/>
                    <a:pt x="206" y="783"/>
                  </a:cubicBezTo>
                  <a:lnTo>
                    <a:pt x="1982" y="2363"/>
                  </a:lnTo>
                  <a:cubicBezTo>
                    <a:pt x="2061" y="2441"/>
                    <a:pt x="2168" y="2480"/>
                    <a:pt x="2277" y="2480"/>
                  </a:cubicBezTo>
                  <a:cubicBezTo>
                    <a:pt x="2394" y="2480"/>
                    <a:pt x="2522" y="2432"/>
                    <a:pt x="2610" y="2333"/>
                  </a:cubicBezTo>
                  <a:cubicBezTo>
                    <a:pt x="2777" y="2147"/>
                    <a:pt x="2757" y="1862"/>
                    <a:pt x="2571" y="1705"/>
                  </a:cubicBezTo>
                  <a:lnTo>
                    <a:pt x="794" y="116"/>
                  </a:lnTo>
                  <a:cubicBezTo>
                    <a:pt x="708" y="38"/>
                    <a:pt x="602" y="1"/>
                    <a:pt x="497" y="1"/>
                  </a:cubicBezTo>
                  <a:close/>
                </a:path>
              </a:pathLst>
            </a:custGeom>
            <a:solidFill>
              <a:srgbClr val="FFF497"/>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60" name="Google Shape;3560;p22"/>
            <p:cNvSpPr/>
            <p:nvPr/>
          </p:nvSpPr>
          <p:spPr>
            <a:xfrm>
              <a:off x="5840050" y="1234875"/>
              <a:ext cx="71675" cy="65300"/>
            </a:xfrm>
            <a:custGeom>
              <a:avLst/>
              <a:gdLst/>
              <a:ahLst/>
              <a:cxnLst/>
              <a:rect l="l" t="t" r="r" b="b"/>
              <a:pathLst>
                <a:path w="2867" h="2612" extrusionOk="0">
                  <a:moveTo>
                    <a:pt x="570" y="128"/>
                  </a:moveTo>
                  <a:cubicBezTo>
                    <a:pt x="659" y="128"/>
                    <a:pt x="747" y="158"/>
                    <a:pt x="816" y="226"/>
                  </a:cubicBezTo>
                  <a:lnTo>
                    <a:pt x="2602" y="1816"/>
                  </a:lnTo>
                  <a:cubicBezTo>
                    <a:pt x="2670" y="1885"/>
                    <a:pt x="2720" y="1973"/>
                    <a:pt x="2729" y="2071"/>
                  </a:cubicBezTo>
                  <a:cubicBezTo>
                    <a:pt x="2729" y="2180"/>
                    <a:pt x="2700" y="2278"/>
                    <a:pt x="2631" y="2346"/>
                  </a:cubicBezTo>
                  <a:cubicBezTo>
                    <a:pt x="2557" y="2430"/>
                    <a:pt x="2453" y="2472"/>
                    <a:pt x="2349" y="2472"/>
                  </a:cubicBezTo>
                  <a:cubicBezTo>
                    <a:pt x="2257" y="2472"/>
                    <a:pt x="2165" y="2440"/>
                    <a:pt x="2092" y="2376"/>
                  </a:cubicBezTo>
                  <a:lnTo>
                    <a:pt x="315" y="796"/>
                  </a:lnTo>
                  <a:cubicBezTo>
                    <a:pt x="158" y="649"/>
                    <a:pt x="149" y="413"/>
                    <a:pt x="286" y="256"/>
                  </a:cubicBezTo>
                  <a:cubicBezTo>
                    <a:pt x="364" y="168"/>
                    <a:pt x="463" y="128"/>
                    <a:pt x="570" y="128"/>
                  </a:cubicBezTo>
                  <a:close/>
                  <a:moveTo>
                    <a:pt x="568" y="0"/>
                  </a:moveTo>
                  <a:cubicBezTo>
                    <a:pt x="428" y="0"/>
                    <a:pt x="288" y="57"/>
                    <a:pt x="188" y="168"/>
                  </a:cubicBezTo>
                  <a:cubicBezTo>
                    <a:pt x="1" y="374"/>
                    <a:pt x="21" y="697"/>
                    <a:pt x="227" y="894"/>
                  </a:cubicBezTo>
                  <a:lnTo>
                    <a:pt x="2003" y="2474"/>
                  </a:lnTo>
                  <a:cubicBezTo>
                    <a:pt x="2101" y="2562"/>
                    <a:pt x="2219" y="2611"/>
                    <a:pt x="2347" y="2611"/>
                  </a:cubicBezTo>
                  <a:cubicBezTo>
                    <a:pt x="2493" y="2611"/>
                    <a:pt x="2631" y="2542"/>
                    <a:pt x="2729" y="2435"/>
                  </a:cubicBezTo>
                  <a:cubicBezTo>
                    <a:pt x="2818" y="2337"/>
                    <a:pt x="2866" y="2209"/>
                    <a:pt x="2857" y="2071"/>
                  </a:cubicBezTo>
                  <a:cubicBezTo>
                    <a:pt x="2847" y="1934"/>
                    <a:pt x="2788" y="1807"/>
                    <a:pt x="2690" y="1718"/>
                  </a:cubicBezTo>
                  <a:lnTo>
                    <a:pt x="904" y="128"/>
                  </a:lnTo>
                  <a:cubicBezTo>
                    <a:pt x="809" y="42"/>
                    <a:pt x="688" y="0"/>
                    <a:pt x="568" y="0"/>
                  </a:cubicBezTo>
                  <a:close/>
                </a:path>
              </a:pathLst>
            </a:custGeom>
            <a:solidFill>
              <a:srgbClr val="000000"/>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61" name="Google Shape;3561;p22"/>
            <p:cNvSpPr/>
            <p:nvPr/>
          </p:nvSpPr>
          <p:spPr>
            <a:xfrm>
              <a:off x="5914150" y="1258175"/>
              <a:ext cx="58900" cy="59900"/>
            </a:xfrm>
            <a:custGeom>
              <a:avLst/>
              <a:gdLst/>
              <a:ahLst/>
              <a:cxnLst/>
              <a:rect l="l" t="t" r="r" b="b"/>
              <a:pathLst>
                <a:path w="2356" h="2396" extrusionOk="0">
                  <a:moveTo>
                    <a:pt x="1854" y="1"/>
                  </a:moveTo>
                  <a:cubicBezTo>
                    <a:pt x="1733" y="1"/>
                    <a:pt x="1614" y="50"/>
                    <a:pt x="1531" y="149"/>
                  </a:cubicBezTo>
                  <a:lnTo>
                    <a:pt x="168" y="1650"/>
                  </a:lnTo>
                  <a:cubicBezTo>
                    <a:pt x="0" y="1836"/>
                    <a:pt x="20" y="2111"/>
                    <a:pt x="197" y="2278"/>
                  </a:cubicBezTo>
                  <a:cubicBezTo>
                    <a:pt x="285" y="2356"/>
                    <a:pt x="393" y="2395"/>
                    <a:pt x="501" y="2395"/>
                  </a:cubicBezTo>
                  <a:cubicBezTo>
                    <a:pt x="619" y="2395"/>
                    <a:pt x="746" y="2347"/>
                    <a:pt x="825" y="2249"/>
                  </a:cubicBezTo>
                  <a:lnTo>
                    <a:pt x="2189" y="747"/>
                  </a:lnTo>
                  <a:cubicBezTo>
                    <a:pt x="2356" y="561"/>
                    <a:pt x="2336" y="276"/>
                    <a:pt x="2159" y="119"/>
                  </a:cubicBezTo>
                  <a:cubicBezTo>
                    <a:pt x="2072" y="40"/>
                    <a:pt x="1962" y="1"/>
                    <a:pt x="1854" y="1"/>
                  </a:cubicBezTo>
                  <a:close/>
                </a:path>
              </a:pathLst>
            </a:custGeom>
            <a:solidFill>
              <a:srgbClr val="FFF497"/>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62" name="Google Shape;3562;p22"/>
            <p:cNvSpPr/>
            <p:nvPr/>
          </p:nvSpPr>
          <p:spPr>
            <a:xfrm>
              <a:off x="5913650" y="1256500"/>
              <a:ext cx="59900" cy="63300"/>
            </a:xfrm>
            <a:custGeom>
              <a:avLst/>
              <a:gdLst/>
              <a:ahLst/>
              <a:cxnLst/>
              <a:rect l="l" t="t" r="r" b="b"/>
              <a:pathLst>
                <a:path w="2396" h="2532" extrusionOk="0">
                  <a:moveTo>
                    <a:pt x="1876" y="137"/>
                  </a:moveTo>
                  <a:cubicBezTo>
                    <a:pt x="1974" y="137"/>
                    <a:pt x="2062" y="166"/>
                    <a:pt x="2131" y="235"/>
                  </a:cubicBezTo>
                  <a:cubicBezTo>
                    <a:pt x="2209" y="294"/>
                    <a:pt x="2248" y="392"/>
                    <a:pt x="2258" y="490"/>
                  </a:cubicBezTo>
                  <a:cubicBezTo>
                    <a:pt x="2258" y="598"/>
                    <a:pt x="2229" y="696"/>
                    <a:pt x="2160" y="765"/>
                  </a:cubicBezTo>
                  <a:lnTo>
                    <a:pt x="806" y="2266"/>
                  </a:lnTo>
                  <a:cubicBezTo>
                    <a:pt x="732" y="2350"/>
                    <a:pt x="625" y="2392"/>
                    <a:pt x="519" y="2392"/>
                  </a:cubicBezTo>
                  <a:cubicBezTo>
                    <a:pt x="427" y="2392"/>
                    <a:pt x="335" y="2360"/>
                    <a:pt x="266" y="2296"/>
                  </a:cubicBezTo>
                  <a:cubicBezTo>
                    <a:pt x="188" y="2227"/>
                    <a:pt x="148" y="2139"/>
                    <a:pt x="138" y="2031"/>
                  </a:cubicBezTo>
                  <a:cubicBezTo>
                    <a:pt x="138" y="1932"/>
                    <a:pt x="168" y="1834"/>
                    <a:pt x="236" y="1756"/>
                  </a:cubicBezTo>
                  <a:lnTo>
                    <a:pt x="1601" y="255"/>
                  </a:lnTo>
                  <a:cubicBezTo>
                    <a:pt x="1669" y="176"/>
                    <a:pt x="1777" y="137"/>
                    <a:pt x="1876" y="137"/>
                  </a:cubicBezTo>
                  <a:close/>
                  <a:moveTo>
                    <a:pt x="1877" y="0"/>
                  </a:moveTo>
                  <a:cubicBezTo>
                    <a:pt x="1739" y="0"/>
                    <a:pt x="1601" y="57"/>
                    <a:pt x="1503" y="166"/>
                  </a:cubicBezTo>
                  <a:lnTo>
                    <a:pt x="138" y="1668"/>
                  </a:lnTo>
                  <a:cubicBezTo>
                    <a:pt x="50" y="1775"/>
                    <a:pt x="1" y="1903"/>
                    <a:pt x="11" y="2041"/>
                  </a:cubicBezTo>
                  <a:cubicBezTo>
                    <a:pt x="11" y="2178"/>
                    <a:pt x="79" y="2305"/>
                    <a:pt x="177" y="2394"/>
                  </a:cubicBezTo>
                  <a:cubicBezTo>
                    <a:pt x="266" y="2482"/>
                    <a:pt x="393" y="2531"/>
                    <a:pt x="521" y="2531"/>
                  </a:cubicBezTo>
                  <a:cubicBezTo>
                    <a:pt x="668" y="2531"/>
                    <a:pt x="806" y="2462"/>
                    <a:pt x="894" y="2355"/>
                  </a:cubicBezTo>
                  <a:lnTo>
                    <a:pt x="2258" y="853"/>
                  </a:lnTo>
                  <a:cubicBezTo>
                    <a:pt x="2347" y="755"/>
                    <a:pt x="2395" y="628"/>
                    <a:pt x="2386" y="490"/>
                  </a:cubicBezTo>
                  <a:cubicBezTo>
                    <a:pt x="2386" y="353"/>
                    <a:pt x="2327" y="225"/>
                    <a:pt x="2219" y="137"/>
                  </a:cubicBezTo>
                  <a:cubicBezTo>
                    <a:pt x="2122" y="45"/>
                    <a:pt x="1999" y="0"/>
                    <a:pt x="1877" y="0"/>
                  </a:cubicBezTo>
                  <a:close/>
                </a:path>
              </a:pathLst>
            </a:custGeom>
            <a:solidFill>
              <a:srgbClr val="000000"/>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63" name="Google Shape;3563;p22"/>
            <p:cNvSpPr/>
            <p:nvPr/>
          </p:nvSpPr>
          <p:spPr>
            <a:xfrm>
              <a:off x="5821675" y="1321275"/>
              <a:ext cx="56200" cy="59850"/>
            </a:xfrm>
            <a:custGeom>
              <a:avLst/>
              <a:gdLst/>
              <a:ahLst/>
              <a:cxnLst/>
              <a:rect l="l" t="t" r="r" b="b"/>
              <a:pathLst>
                <a:path w="2248" h="2394" extrusionOk="0">
                  <a:moveTo>
                    <a:pt x="1746" y="1"/>
                  </a:moveTo>
                  <a:cubicBezTo>
                    <a:pt x="1618" y="1"/>
                    <a:pt x="1492" y="55"/>
                    <a:pt x="1403" y="166"/>
                  </a:cubicBezTo>
                  <a:lnTo>
                    <a:pt x="157" y="1668"/>
                  </a:lnTo>
                  <a:cubicBezTo>
                    <a:pt x="0" y="1854"/>
                    <a:pt x="29" y="2139"/>
                    <a:pt x="216" y="2296"/>
                  </a:cubicBezTo>
                  <a:cubicBezTo>
                    <a:pt x="295" y="2364"/>
                    <a:pt x="402" y="2394"/>
                    <a:pt x="500" y="2394"/>
                  </a:cubicBezTo>
                  <a:cubicBezTo>
                    <a:pt x="628" y="2394"/>
                    <a:pt x="756" y="2344"/>
                    <a:pt x="844" y="2237"/>
                  </a:cubicBezTo>
                  <a:lnTo>
                    <a:pt x="2090" y="725"/>
                  </a:lnTo>
                  <a:cubicBezTo>
                    <a:pt x="2247" y="539"/>
                    <a:pt x="2218" y="254"/>
                    <a:pt x="2031" y="97"/>
                  </a:cubicBezTo>
                  <a:cubicBezTo>
                    <a:pt x="1946" y="33"/>
                    <a:pt x="1845" y="1"/>
                    <a:pt x="1746" y="1"/>
                  </a:cubicBezTo>
                  <a:close/>
                </a:path>
              </a:pathLst>
            </a:custGeom>
            <a:solidFill>
              <a:srgbClr val="FFF497"/>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64" name="Google Shape;3564;p22"/>
            <p:cNvSpPr/>
            <p:nvPr/>
          </p:nvSpPr>
          <p:spPr>
            <a:xfrm>
              <a:off x="5819700" y="1319575"/>
              <a:ext cx="59900" cy="63250"/>
            </a:xfrm>
            <a:custGeom>
              <a:avLst/>
              <a:gdLst/>
              <a:ahLst/>
              <a:cxnLst/>
              <a:rect l="l" t="t" r="r" b="b"/>
              <a:pathLst>
                <a:path w="2396" h="2530" extrusionOk="0">
                  <a:moveTo>
                    <a:pt x="1826" y="136"/>
                  </a:moveTo>
                  <a:cubicBezTo>
                    <a:pt x="1905" y="136"/>
                    <a:pt x="1993" y="165"/>
                    <a:pt x="2062" y="224"/>
                  </a:cubicBezTo>
                  <a:cubicBezTo>
                    <a:pt x="2228" y="351"/>
                    <a:pt x="2248" y="597"/>
                    <a:pt x="2120" y="754"/>
                  </a:cubicBezTo>
                  <a:lnTo>
                    <a:pt x="874" y="2265"/>
                  </a:lnTo>
                  <a:cubicBezTo>
                    <a:pt x="801" y="2349"/>
                    <a:pt x="687" y="2395"/>
                    <a:pt x="573" y="2395"/>
                  </a:cubicBezTo>
                  <a:cubicBezTo>
                    <a:pt x="487" y="2395"/>
                    <a:pt x="402" y="2369"/>
                    <a:pt x="334" y="2314"/>
                  </a:cubicBezTo>
                  <a:cubicBezTo>
                    <a:pt x="177" y="2177"/>
                    <a:pt x="148" y="1941"/>
                    <a:pt x="285" y="1775"/>
                  </a:cubicBezTo>
                  <a:lnTo>
                    <a:pt x="1532" y="273"/>
                  </a:lnTo>
                  <a:cubicBezTo>
                    <a:pt x="1610" y="185"/>
                    <a:pt x="1718" y="136"/>
                    <a:pt x="1826" y="136"/>
                  </a:cubicBezTo>
                  <a:close/>
                  <a:moveTo>
                    <a:pt x="1826" y="1"/>
                  </a:moveTo>
                  <a:cubicBezTo>
                    <a:pt x="1679" y="1"/>
                    <a:pt x="1533" y="64"/>
                    <a:pt x="1434" y="185"/>
                  </a:cubicBezTo>
                  <a:lnTo>
                    <a:pt x="187" y="1696"/>
                  </a:lnTo>
                  <a:cubicBezTo>
                    <a:pt x="1" y="1912"/>
                    <a:pt x="40" y="2236"/>
                    <a:pt x="256" y="2412"/>
                  </a:cubicBezTo>
                  <a:cubicBezTo>
                    <a:pt x="344" y="2491"/>
                    <a:pt x="462" y="2530"/>
                    <a:pt x="579" y="2530"/>
                  </a:cubicBezTo>
                  <a:cubicBezTo>
                    <a:pt x="736" y="2530"/>
                    <a:pt x="874" y="2462"/>
                    <a:pt x="972" y="2344"/>
                  </a:cubicBezTo>
                  <a:lnTo>
                    <a:pt x="2219" y="842"/>
                  </a:lnTo>
                  <a:cubicBezTo>
                    <a:pt x="2395" y="626"/>
                    <a:pt x="2365" y="303"/>
                    <a:pt x="2150" y="116"/>
                  </a:cubicBezTo>
                  <a:cubicBezTo>
                    <a:pt x="2055" y="39"/>
                    <a:pt x="1940" y="1"/>
                    <a:pt x="1826" y="1"/>
                  </a:cubicBezTo>
                  <a:close/>
                </a:path>
              </a:pathLst>
            </a:custGeom>
            <a:solidFill>
              <a:srgbClr val="000000"/>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65" name="Google Shape;3565;p22"/>
            <p:cNvSpPr/>
            <p:nvPr/>
          </p:nvSpPr>
          <p:spPr>
            <a:xfrm>
              <a:off x="5891350" y="1339375"/>
              <a:ext cx="46150" cy="75600"/>
            </a:xfrm>
            <a:custGeom>
              <a:avLst/>
              <a:gdLst/>
              <a:ahLst/>
              <a:cxnLst/>
              <a:rect l="l" t="t" r="r" b="b"/>
              <a:pathLst>
                <a:path w="1846" h="3024" extrusionOk="0">
                  <a:moveTo>
                    <a:pt x="505" y="0"/>
                  </a:moveTo>
                  <a:cubicBezTo>
                    <a:pt x="451" y="0"/>
                    <a:pt x="396" y="10"/>
                    <a:pt x="343" y="31"/>
                  </a:cubicBezTo>
                  <a:cubicBezTo>
                    <a:pt x="108" y="119"/>
                    <a:pt x="0" y="384"/>
                    <a:pt x="88" y="610"/>
                  </a:cubicBezTo>
                  <a:lnTo>
                    <a:pt x="932" y="2739"/>
                  </a:lnTo>
                  <a:cubicBezTo>
                    <a:pt x="1001" y="2916"/>
                    <a:pt x="1168" y="3024"/>
                    <a:pt x="1344" y="3024"/>
                  </a:cubicBezTo>
                  <a:cubicBezTo>
                    <a:pt x="1403" y="3024"/>
                    <a:pt x="1453" y="3014"/>
                    <a:pt x="1511" y="2994"/>
                  </a:cubicBezTo>
                  <a:cubicBezTo>
                    <a:pt x="1737" y="2906"/>
                    <a:pt x="1845" y="2641"/>
                    <a:pt x="1756" y="2415"/>
                  </a:cubicBezTo>
                  <a:lnTo>
                    <a:pt x="923" y="286"/>
                  </a:lnTo>
                  <a:cubicBezTo>
                    <a:pt x="848" y="105"/>
                    <a:pt x="680" y="0"/>
                    <a:pt x="505" y="0"/>
                  </a:cubicBezTo>
                  <a:close/>
                </a:path>
              </a:pathLst>
            </a:custGeom>
            <a:solidFill>
              <a:srgbClr val="FFF497"/>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66" name="Google Shape;3566;p22"/>
            <p:cNvSpPr/>
            <p:nvPr/>
          </p:nvSpPr>
          <p:spPr>
            <a:xfrm>
              <a:off x="5889375" y="1337775"/>
              <a:ext cx="50075" cy="78925"/>
            </a:xfrm>
            <a:custGeom>
              <a:avLst/>
              <a:gdLst/>
              <a:ahLst/>
              <a:cxnLst/>
              <a:rect l="l" t="t" r="r" b="b"/>
              <a:pathLst>
                <a:path w="2003" h="3157" extrusionOk="0">
                  <a:moveTo>
                    <a:pt x="579" y="134"/>
                  </a:moveTo>
                  <a:cubicBezTo>
                    <a:pt x="638" y="134"/>
                    <a:pt x="688" y="144"/>
                    <a:pt x="736" y="164"/>
                  </a:cubicBezTo>
                  <a:cubicBezTo>
                    <a:pt x="825" y="203"/>
                    <a:pt x="904" y="281"/>
                    <a:pt x="933" y="369"/>
                  </a:cubicBezTo>
                  <a:lnTo>
                    <a:pt x="1777" y="2509"/>
                  </a:lnTo>
                  <a:cubicBezTo>
                    <a:pt x="1855" y="2695"/>
                    <a:pt x="1757" y="2921"/>
                    <a:pt x="1561" y="2999"/>
                  </a:cubicBezTo>
                  <a:cubicBezTo>
                    <a:pt x="1520" y="3014"/>
                    <a:pt x="1478" y="3021"/>
                    <a:pt x="1435" y="3021"/>
                  </a:cubicBezTo>
                  <a:cubicBezTo>
                    <a:pt x="1283" y="3021"/>
                    <a:pt x="1131" y="2929"/>
                    <a:pt x="1070" y="2783"/>
                  </a:cubicBezTo>
                  <a:lnTo>
                    <a:pt x="226" y="654"/>
                  </a:lnTo>
                  <a:cubicBezTo>
                    <a:pt x="158" y="458"/>
                    <a:pt x="246" y="232"/>
                    <a:pt x="442" y="153"/>
                  </a:cubicBezTo>
                  <a:cubicBezTo>
                    <a:pt x="491" y="144"/>
                    <a:pt x="540" y="134"/>
                    <a:pt x="579" y="134"/>
                  </a:cubicBezTo>
                  <a:close/>
                  <a:moveTo>
                    <a:pt x="580" y="0"/>
                  </a:moveTo>
                  <a:cubicBezTo>
                    <a:pt x="517" y="0"/>
                    <a:pt x="454" y="12"/>
                    <a:pt x="393" y="36"/>
                  </a:cubicBezTo>
                  <a:cubicBezTo>
                    <a:pt x="128" y="144"/>
                    <a:pt x="1" y="438"/>
                    <a:pt x="108" y="703"/>
                  </a:cubicBezTo>
                  <a:lnTo>
                    <a:pt x="952" y="2833"/>
                  </a:lnTo>
                  <a:cubicBezTo>
                    <a:pt x="1021" y="3029"/>
                    <a:pt x="1207" y="3156"/>
                    <a:pt x="1423" y="3156"/>
                  </a:cubicBezTo>
                  <a:cubicBezTo>
                    <a:pt x="1492" y="3156"/>
                    <a:pt x="1551" y="3147"/>
                    <a:pt x="1610" y="3117"/>
                  </a:cubicBezTo>
                  <a:cubicBezTo>
                    <a:pt x="1875" y="3019"/>
                    <a:pt x="2003" y="2715"/>
                    <a:pt x="1894" y="2460"/>
                  </a:cubicBezTo>
                  <a:lnTo>
                    <a:pt x="1061" y="321"/>
                  </a:lnTo>
                  <a:cubicBezTo>
                    <a:pt x="1011" y="193"/>
                    <a:pt x="913" y="95"/>
                    <a:pt x="786" y="46"/>
                  </a:cubicBezTo>
                  <a:cubicBezTo>
                    <a:pt x="719" y="15"/>
                    <a:pt x="649" y="0"/>
                    <a:pt x="580" y="0"/>
                  </a:cubicBezTo>
                  <a:close/>
                </a:path>
              </a:pathLst>
            </a:custGeom>
            <a:solidFill>
              <a:srgbClr val="000000"/>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67" name="Google Shape;3567;p22"/>
            <p:cNvSpPr/>
            <p:nvPr/>
          </p:nvSpPr>
          <p:spPr>
            <a:xfrm>
              <a:off x="5943600" y="1339675"/>
              <a:ext cx="71650" cy="51500"/>
            </a:xfrm>
            <a:custGeom>
              <a:avLst/>
              <a:gdLst/>
              <a:ahLst/>
              <a:cxnLst/>
              <a:rect l="l" t="t" r="r" b="b"/>
              <a:pathLst>
                <a:path w="2866" h="2060" extrusionOk="0">
                  <a:moveTo>
                    <a:pt x="2363" y="1"/>
                  </a:moveTo>
                  <a:cubicBezTo>
                    <a:pt x="2281" y="1"/>
                    <a:pt x="2196" y="22"/>
                    <a:pt x="2120" y="68"/>
                  </a:cubicBezTo>
                  <a:lnTo>
                    <a:pt x="275" y="1246"/>
                  </a:lnTo>
                  <a:cubicBezTo>
                    <a:pt x="59" y="1373"/>
                    <a:pt x="0" y="1647"/>
                    <a:pt x="137" y="1854"/>
                  </a:cubicBezTo>
                  <a:cubicBezTo>
                    <a:pt x="216" y="1991"/>
                    <a:pt x="364" y="2060"/>
                    <a:pt x="510" y="2060"/>
                  </a:cubicBezTo>
                  <a:cubicBezTo>
                    <a:pt x="589" y="2060"/>
                    <a:pt x="678" y="2040"/>
                    <a:pt x="746" y="1991"/>
                  </a:cubicBezTo>
                  <a:lnTo>
                    <a:pt x="2601" y="823"/>
                  </a:lnTo>
                  <a:cubicBezTo>
                    <a:pt x="2807" y="686"/>
                    <a:pt x="2865" y="411"/>
                    <a:pt x="2738" y="205"/>
                  </a:cubicBezTo>
                  <a:cubicBezTo>
                    <a:pt x="2656" y="72"/>
                    <a:pt x="2512" y="1"/>
                    <a:pt x="2363" y="1"/>
                  </a:cubicBezTo>
                  <a:close/>
                </a:path>
              </a:pathLst>
            </a:custGeom>
            <a:solidFill>
              <a:srgbClr val="FFF497"/>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68" name="Google Shape;3568;p22"/>
            <p:cNvSpPr/>
            <p:nvPr/>
          </p:nvSpPr>
          <p:spPr>
            <a:xfrm>
              <a:off x="5941875" y="1337950"/>
              <a:ext cx="75325" cy="54950"/>
            </a:xfrm>
            <a:custGeom>
              <a:avLst/>
              <a:gdLst/>
              <a:ahLst/>
              <a:cxnLst/>
              <a:rect l="l" t="t" r="r" b="b"/>
              <a:pathLst>
                <a:path w="3013" h="2198" extrusionOk="0">
                  <a:moveTo>
                    <a:pt x="2434" y="137"/>
                  </a:moveTo>
                  <a:cubicBezTo>
                    <a:pt x="2552" y="137"/>
                    <a:pt x="2679" y="196"/>
                    <a:pt x="2748" y="314"/>
                  </a:cubicBezTo>
                  <a:cubicBezTo>
                    <a:pt x="2866" y="490"/>
                    <a:pt x="2807" y="726"/>
                    <a:pt x="2631" y="833"/>
                  </a:cubicBezTo>
                  <a:lnTo>
                    <a:pt x="786" y="2011"/>
                  </a:lnTo>
                  <a:cubicBezTo>
                    <a:pt x="725" y="2048"/>
                    <a:pt x="656" y="2066"/>
                    <a:pt x="587" y="2066"/>
                  </a:cubicBezTo>
                  <a:cubicBezTo>
                    <a:pt x="456" y="2066"/>
                    <a:pt x="326" y="2003"/>
                    <a:pt x="256" y="1893"/>
                  </a:cubicBezTo>
                  <a:cubicBezTo>
                    <a:pt x="148" y="1716"/>
                    <a:pt x="197" y="1481"/>
                    <a:pt x="374" y="1363"/>
                  </a:cubicBezTo>
                  <a:lnTo>
                    <a:pt x="2228" y="196"/>
                  </a:lnTo>
                  <a:cubicBezTo>
                    <a:pt x="2287" y="157"/>
                    <a:pt x="2365" y="137"/>
                    <a:pt x="2434" y="137"/>
                  </a:cubicBezTo>
                  <a:close/>
                  <a:moveTo>
                    <a:pt x="2430" y="1"/>
                  </a:moveTo>
                  <a:cubicBezTo>
                    <a:pt x="2337" y="1"/>
                    <a:pt x="2243" y="26"/>
                    <a:pt x="2160" y="78"/>
                  </a:cubicBezTo>
                  <a:lnTo>
                    <a:pt x="305" y="1256"/>
                  </a:lnTo>
                  <a:cubicBezTo>
                    <a:pt x="69" y="1402"/>
                    <a:pt x="1" y="1727"/>
                    <a:pt x="148" y="1962"/>
                  </a:cubicBezTo>
                  <a:cubicBezTo>
                    <a:pt x="246" y="2109"/>
                    <a:pt x="403" y="2198"/>
                    <a:pt x="579" y="2198"/>
                  </a:cubicBezTo>
                  <a:cubicBezTo>
                    <a:pt x="677" y="2198"/>
                    <a:pt x="766" y="2168"/>
                    <a:pt x="854" y="2119"/>
                  </a:cubicBezTo>
                  <a:lnTo>
                    <a:pt x="2709" y="942"/>
                  </a:lnTo>
                  <a:cubicBezTo>
                    <a:pt x="2945" y="794"/>
                    <a:pt x="3013" y="480"/>
                    <a:pt x="2866" y="235"/>
                  </a:cubicBezTo>
                  <a:cubicBezTo>
                    <a:pt x="2765" y="83"/>
                    <a:pt x="2598" y="1"/>
                    <a:pt x="2430" y="1"/>
                  </a:cubicBezTo>
                  <a:close/>
                </a:path>
              </a:pathLst>
            </a:custGeom>
            <a:solidFill>
              <a:srgbClr val="000000"/>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69" name="Google Shape;3569;p22"/>
            <p:cNvSpPr/>
            <p:nvPr/>
          </p:nvSpPr>
          <p:spPr>
            <a:xfrm>
              <a:off x="5843500" y="1398350"/>
              <a:ext cx="65275" cy="78200"/>
            </a:xfrm>
            <a:custGeom>
              <a:avLst/>
              <a:gdLst/>
              <a:ahLst/>
              <a:cxnLst/>
              <a:rect l="l" t="t" r="r" b="b"/>
              <a:pathLst>
                <a:path w="2611" h="3128" extrusionOk="0">
                  <a:moveTo>
                    <a:pt x="509" y="1"/>
                  </a:moveTo>
                  <a:cubicBezTo>
                    <a:pt x="421" y="1"/>
                    <a:pt x="332" y="28"/>
                    <a:pt x="255" y="86"/>
                  </a:cubicBezTo>
                  <a:cubicBezTo>
                    <a:pt x="50" y="233"/>
                    <a:pt x="0" y="508"/>
                    <a:pt x="148" y="704"/>
                  </a:cubicBezTo>
                  <a:lnTo>
                    <a:pt x="1738" y="2931"/>
                  </a:lnTo>
                  <a:cubicBezTo>
                    <a:pt x="1826" y="3059"/>
                    <a:pt x="1963" y="3128"/>
                    <a:pt x="2100" y="3128"/>
                  </a:cubicBezTo>
                  <a:cubicBezTo>
                    <a:pt x="2189" y="3128"/>
                    <a:pt x="2287" y="3099"/>
                    <a:pt x="2366" y="3040"/>
                  </a:cubicBezTo>
                  <a:cubicBezTo>
                    <a:pt x="2562" y="2892"/>
                    <a:pt x="2611" y="2617"/>
                    <a:pt x="2464" y="2421"/>
                  </a:cubicBezTo>
                  <a:lnTo>
                    <a:pt x="874" y="194"/>
                  </a:lnTo>
                  <a:cubicBezTo>
                    <a:pt x="784" y="68"/>
                    <a:pt x="647" y="1"/>
                    <a:pt x="509" y="1"/>
                  </a:cubicBezTo>
                  <a:close/>
                </a:path>
              </a:pathLst>
            </a:custGeom>
            <a:solidFill>
              <a:srgbClr val="FFF497"/>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70" name="Google Shape;3570;p22"/>
            <p:cNvSpPr/>
            <p:nvPr/>
          </p:nvSpPr>
          <p:spPr>
            <a:xfrm>
              <a:off x="5843000" y="1396800"/>
              <a:ext cx="66275" cy="81225"/>
            </a:xfrm>
            <a:custGeom>
              <a:avLst/>
              <a:gdLst/>
              <a:ahLst/>
              <a:cxnLst/>
              <a:rect l="l" t="t" r="r" b="b"/>
              <a:pathLst>
                <a:path w="2651" h="3249" extrusionOk="0">
                  <a:moveTo>
                    <a:pt x="531" y="128"/>
                  </a:moveTo>
                  <a:cubicBezTo>
                    <a:pt x="648" y="128"/>
                    <a:pt x="766" y="187"/>
                    <a:pt x="835" y="295"/>
                  </a:cubicBezTo>
                  <a:lnTo>
                    <a:pt x="2434" y="2522"/>
                  </a:lnTo>
                  <a:cubicBezTo>
                    <a:pt x="2493" y="2601"/>
                    <a:pt x="2513" y="2699"/>
                    <a:pt x="2493" y="2797"/>
                  </a:cubicBezTo>
                  <a:cubicBezTo>
                    <a:pt x="2484" y="2905"/>
                    <a:pt x="2425" y="2993"/>
                    <a:pt x="2346" y="3052"/>
                  </a:cubicBezTo>
                  <a:cubicBezTo>
                    <a:pt x="2283" y="3097"/>
                    <a:pt x="2209" y="3118"/>
                    <a:pt x="2134" y="3118"/>
                  </a:cubicBezTo>
                  <a:cubicBezTo>
                    <a:pt x="2012" y="3118"/>
                    <a:pt x="1890" y="3062"/>
                    <a:pt x="1817" y="2964"/>
                  </a:cubicBezTo>
                  <a:lnTo>
                    <a:pt x="227" y="727"/>
                  </a:lnTo>
                  <a:cubicBezTo>
                    <a:pt x="158" y="648"/>
                    <a:pt x="138" y="550"/>
                    <a:pt x="158" y="452"/>
                  </a:cubicBezTo>
                  <a:cubicBezTo>
                    <a:pt x="177" y="344"/>
                    <a:pt x="227" y="265"/>
                    <a:pt x="305" y="206"/>
                  </a:cubicBezTo>
                  <a:cubicBezTo>
                    <a:pt x="374" y="158"/>
                    <a:pt x="452" y="128"/>
                    <a:pt x="531" y="128"/>
                  </a:cubicBezTo>
                  <a:close/>
                  <a:moveTo>
                    <a:pt x="535" y="0"/>
                  </a:moveTo>
                  <a:cubicBezTo>
                    <a:pt x="431" y="0"/>
                    <a:pt x="326" y="32"/>
                    <a:pt x="236" y="99"/>
                  </a:cubicBezTo>
                  <a:cubicBezTo>
                    <a:pt x="118" y="177"/>
                    <a:pt x="50" y="295"/>
                    <a:pt x="31" y="422"/>
                  </a:cubicBezTo>
                  <a:cubicBezTo>
                    <a:pt x="1" y="560"/>
                    <a:pt x="31" y="697"/>
                    <a:pt x="118" y="805"/>
                  </a:cubicBezTo>
                  <a:lnTo>
                    <a:pt x="1708" y="3033"/>
                  </a:lnTo>
                  <a:cubicBezTo>
                    <a:pt x="1806" y="3170"/>
                    <a:pt x="1954" y="3248"/>
                    <a:pt x="2120" y="3248"/>
                  </a:cubicBezTo>
                  <a:cubicBezTo>
                    <a:pt x="2229" y="3248"/>
                    <a:pt x="2336" y="3219"/>
                    <a:pt x="2425" y="3161"/>
                  </a:cubicBezTo>
                  <a:cubicBezTo>
                    <a:pt x="2532" y="3072"/>
                    <a:pt x="2602" y="2954"/>
                    <a:pt x="2631" y="2827"/>
                  </a:cubicBezTo>
                  <a:cubicBezTo>
                    <a:pt x="2650" y="2690"/>
                    <a:pt x="2621" y="2552"/>
                    <a:pt x="2543" y="2444"/>
                  </a:cubicBezTo>
                  <a:lnTo>
                    <a:pt x="943" y="217"/>
                  </a:lnTo>
                  <a:cubicBezTo>
                    <a:pt x="848" y="75"/>
                    <a:pt x="693" y="0"/>
                    <a:pt x="535" y="0"/>
                  </a:cubicBezTo>
                  <a:close/>
                </a:path>
              </a:pathLst>
            </a:custGeom>
            <a:solidFill>
              <a:srgbClr val="000000"/>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71" name="Google Shape;3571;p22"/>
            <p:cNvSpPr/>
            <p:nvPr/>
          </p:nvSpPr>
          <p:spPr>
            <a:xfrm>
              <a:off x="5946525" y="1403825"/>
              <a:ext cx="72650" cy="61700"/>
            </a:xfrm>
            <a:custGeom>
              <a:avLst/>
              <a:gdLst/>
              <a:ahLst/>
              <a:cxnLst/>
              <a:rect l="l" t="t" r="r" b="b"/>
              <a:pathLst>
                <a:path w="2906" h="2468" extrusionOk="0">
                  <a:moveTo>
                    <a:pt x="2405" y="1"/>
                  </a:moveTo>
                  <a:cubicBezTo>
                    <a:pt x="2306" y="1"/>
                    <a:pt x="2206" y="34"/>
                    <a:pt x="2120" y="102"/>
                  </a:cubicBezTo>
                  <a:lnTo>
                    <a:pt x="217" y="1672"/>
                  </a:lnTo>
                  <a:cubicBezTo>
                    <a:pt x="31" y="1829"/>
                    <a:pt x="1" y="2114"/>
                    <a:pt x="158" y="2300"/>
                  </a:cubicBezTo>
                  <a:cubicBezTo>
                    <a:pt x="247" y="2409"/>
                    <a:pt x="374" y="2467"/>
                    <a:pt x="502" y="2467"/>
                  </a:cubicBezTo>
                  <a:cubicBezTo>
                    <a:pt x="600" y="2467"/>
                    <a:pt x="698" y="2428"/>
                    <a:pt x="786" y="2359"/>
                  </a:cubicBezTo>
                  <a:lnTo>
                    <a:pt x="2690" y="789"/>
                  </a:lnTo>
                  <a:cubicBezTo>
                    <a:pt x="2876" y="632"/>
                    <a:pt x="2905" y="357"/>
                    <a:pt x="2748" y="161"/>
                  </a:cubicBezTo>
                  <a:cubicBezTo>
                    <a:pt x="2660" y="56"/>
                    <a:pt x="2534" y="1"/>
                    <a:pt x="2405" y="1"/>
                  </a:cubicBezTo>
                  <a:close/>
                </a:path>
              </a:pathLst>
            </a:custGeom>
            <a:solidFill>
              <a:srgbClr val="FFF497"/>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72" name="Google Shape;3572;p22"/>
            <p:cNvSpPr/>
            <p:nvPr/>
          </p:nvSpPr>
          <p:spPr>
            <a:xfrm>
              <a:off x="5946050" y="1402175"/>
              <a:ext cx="75075" cy="64825"/>
            </a:xfrm>
            <a:custGeom>
              <a:avLst/>
              <a:gdLst/>
              <a:ahLst/>
              <a:cxnLst/>
              <a:rect l="l" t="t" r="r" b="b"/>
              <a:pathLst>
                <a:path w="3003" h="2593" extrusionOk="0">
                  <a:moveTo>
                    <a:pt x="2424" y="129"/>
                  </a:moveTo>
                  <a:cubicBezTo>
                    <a:pt x="2434" y="129"/>
                    <a:pt x="2453" y="139"/>
                    <a:pt x="2464" y="139"/>
                  </a:cubicBezTo>
                  <a:cubicBezTo>
                    <a:pt x="2562" y="148"/>
                    <a:pt x="2660" y="198"/>
                    <a:pt x="2719" y="276"/>
                  </a:cubicBezTo>
                  <a:cubicBezTo>
                    <a:pt x="2856" y="433"/>
                    <a:pt x="2826" y="669"/>
                    <a:pt x="2669" y="806"/>
                  </a:cubicBezTo>
                  <a:lnTo>
                    <a:pt x="756" y="2376"/>
                  </a:lnTo>
                  <a:cubicBezTo>
                    <a:pt x="691" y="2432"/>
                    <a:pt x="606" y="2460"/>
                    <a:pt x="519" y="2460"/>
                  </a:cubicBezTo>
                  <a:cubicBezTo>
                    <a:pt x="409" y="2460"/>
                    <a:pt x="298" y="2415"/>
                    <a:pt x="226" y="2327"/>
                  </a:cubicBezTo>
                  <a:cubicBezTo>
                    <a:pt x="157" y="2248"/>
                    <a:pt x="128" y="2150"/>
                    <a:pt x="138" y="2043"/>
                  </a:cubicBezTo>
                  <a:cubicBezTo>
                    <a:pt x="148" y="1945"/>
                    <a:pt x="196" y="1856"/>
                    <a:pt x="275" y="1788"/>
                  </a:cubicBezTo>
                  <a:lnTo>
                    <a:pt x="2189" y="218"/>
                  </a:lnTo>
                  <a:cubicBezTo>
                    <a:pt x="2257" y="168"/>
                    <a:pt x="2336" y="129"/>
                    <a:pt x="2424" y="129"/>
                  </a:cubicBezTo>
                  <a:close/>
                  <a:moveTo>
                    <a:pt x="2431" y="0"/>
                  </a:moveTo>
                  <a:cubicBezTo>
                    <a:pt x="2310" y="0"/>
                    <a:pt x="2197" y="40"/>
                    <a:pt x="2100" y="119"/>
                  </a:cubicBezTo>
                  <a:lnTo>
                    <a:pt x="196" y="1689"/>
                  </a:lnTo>
                  <a:cubicBezTo>
                    <a:pt x="89" y="1777"/>
                    <a:pt x="20" y="1895"/>
                    <a:pt x="10" y="2033"/>
                  </a:cubicBezTo>
                  <a:cubicBezTo>
                    <a:pt x="0" y="2170"/>
                    <a:pt x="39" y="2307"/>
                    <a:pt x="128" y="2405"/>
                  </a:cubicBezTo>
                  <a:cubicBezTo>
                    <a:pt x="226" y="2523"/>
                    <a:pt x="364" y="2592"/>
                    <a:pt x="521" y="2592"/>
                  </a:cubicBezTo>
                  <a:cubicBezTo>
                    <a:pt x="638" y="2592"/>
                    <a:pt x="756" y="2553"/>
                    <a:pt x="844" y="2475"/>
                  </a:cubicBezTo>
                  <a:lnTo>
                    <a:pt x="2748" y="904"/>
                  </a:lnTo>
                  <a:cubicBezTo>
                    <a:pt x="2974" y="728"/>
                    <a:pt x="3003" y="404"/>
                    <a:pt x="2817" y="188"/>
                  </a:cubicBezTo>
                  <a:cubicBezTo>
                    <a:pt x="2738" y="80"/>
                    <a:pt x="2610" y="21"/>
                    <a:pt x="2473" y="2"/>
                  </a:cubicBezTo>
                  <a:cubicBezTo>
                    <a:pt x="2459" y="1"/>
                    <a:pt x="2445" y="0"/>
                    <a:pt x="2431" y="0"/>
                  </a:cubicBezTo>
                  <a:close/>
                </a:path>
              </a:pathLst>
            </a:custGeom>
            <a:solidFill>
              <a:srgbClr val="000000"/>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73" name="Google Shape;3573;p22"/>
            <p:cNvSpPr/>
            <p:nvPr/>
          </p:nvSpPr>
          <p:spPr>
            <a:xfrm>
              <a:off x="5780700" y="1449650"/>
              <a:ext cx="61350" cy="54625"/>
            </a:xfrm>
            <a:custGeom>
              <a:avLst/>
              <a:gdLst/>
              <a:ahLst/>
              <a:cxnLst/>
              <a:rect l="l" t="t" r="r" b="b"/>
              <a:pathLst>
                <a:path w="2454" h="2185" extrusionOk="0">
                  <a:moveTo>
                    <a:pt x="1955" y="0"/>
                  </a:moveTo>
                  <a:cubicBezTo>
                    <a:pt x="1850" y="0"/>
                    <a:pt x="1744" y="38"/>
                    <a:pt x="1659" y="114"/>
                  </a:cubicBezTo>
                  <a:lnTo>
                    <a:pt x="207" y="1409"/>
                  </a:lnTo>
                  <a:cubicBezTo>
                    <a:pt x="20" y="1566"/>
                    <a:pt x="0" y="1851"/>
                    <a:pt x="167" y="2037"/>
                  </a:cubicBezTo>
                  <a:cubicBezTo>
                    <a:pt x="255" y="2135"/>
                    <a:pt x="383" y="2185"/>
                    <a:pt x="501" y="2185"/>
                  </a:cubicBezTo>
                  <a:cubicBezTo>
                    <a:pt x="609" y="2185"/>
                    <a:pt x="717" y="2146"/>
                    <a:pt x="795" y="2077"/>
                  </a:cubicBezTo>
                  <a:lnTo>
                    <a:pt x="2257" y="781"/>
                  </a:lnTo>
                  <a:cubicBezTo>
                    <a:pt x="2434" y="615"/>
                    <a:pt x="2453" y="330"/>
                    <a:pt x="2287" y="153"/>
                  </a:cubicBezTo>
                  <a:cubicBezTo>
                    <a:pt x="2202" y="52"/>
                    <a:pt x="2079" y="0"/>
                    <a:pt x="1955" y="0"/>
                  </a:cubicBezTo>
                  <a:close/>
                </a:path>
              </a:pathLst>
            </a:custGeom>
            <a:solidFill>
              <a:srgbClr val="FFF497"/>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74" name="Google Shape;3574;p22"/>
            <p:cNvSpPr/>
            <p:nvPr/>
          </p:nvSpPr>
          <p:spPr>
            <a:xfrm>
              <a:off x="5780200" y="1448050"/>
              <a:ext cx="62350" cy="57950"/>
            </a:xfrm>
            <a:custGeom>
              <a:avLst/>
              <a:gdLst/>
              <a:ahLst/>
              <a:cxnLst/>
              <a:rect l="l" t="t" r="r" b="b"/>
              <a:pathLst>
                <a:path w="2494" h="2318" extrusionOk="0">
                  <a:moveTo>
                    <a:pt x="1973" y="129"/>
                  </a:moveTo>
                  <a:cubicBezTo>
                    <a:pt x="2081" y="129"/>
                    <a:pt x="2189" y="178"/>
                    <a:pt x="2258" y="256"/>
                  </a:cubicBezTo>
                  <a:cubicBezTo>
                    <a:pt x="2395" y="413"/>
                    <a:pt x="2386" y="659"/>
                    <a:pt x="2228" y="797"/>
                  </a:cubicBezTo>
                  <a:lnTo>
                    <a:pt x="776" y="2092"/>
                  </a:lnTo>
                  <a:cubicBezTo>
                    <a:pt x="704" y="2150"/>
                    <a:pt x="614" y="2180"/>
                    <a:pt x="524" y="2180"/>
                  </a:cubicBezTo>
                  <a:cubicBezTo>
                    <a:pt x="417" y="2180"/>
                    <a:pt x="311" y="2138"/>
                    <a:pt x="236" y="2053"/>
                  </a:cubicBezTo>
                  <a:cubicBezTo>
                    <a:pt x="168" y="1984"/>
                    <a:pt x="138" y="1885"/>
                    <a:pt x="138" y="1778"/>
                  </a:cubicBezTo>
                  <a:cubicBezTo>
                    <a:pt x="148" y="1680"/>
                    <a:pt x="197" y="1591"/>
                    <a:pt x="266" y="1523"/>
                  </a:cubicBezTo>
                  <a:lnTo>
                    <a:pt x="1728" y="227"/>
                  </a:lnTo>
                  <a:cubicBezTo>
                    <a:pt x="1797" y="158"/>
                    <a:pt x="1885" y="129"/>
                    <a:pt x="1973" y="129"/>
                  </a:cubicBezTo>
                  <a:close/>
                  <a:moveTo>
                    <a:pt x="1976" y="1"/>
                  </a:moveTo>
                  <a:cubicBezTo>
                    <a:pt x="1855" y="1"/>
                    <a:pt x="1735" y="43"/>
                    <a:pt x="1640" y="129"/>
                  </a:cubicBezTo>
                  <a:lnTo>
                    <a:pt x="177" y="1425"/>
                  </a:lnTo>
                  <a:cubicBezTo>
                    <a:pt x="79" y="1512"/>
                    <a:pt x="20" y="1640"/>
                    <a:pt x="11" y="1778"/>
                  </a:cubicBezTo>
                  <a:cubicBezTo>
                    <a:pt x="1" y="1915"/>
                    <a:pt x="50" y="2042"/>
                    <a:pt x="138" y="2141"/>
                  </a:cubicBezTo>
                  <a:cubicBezTo>
                    <a:pt x="236" y="2249"/>
                    <a:pt x="373" y="2317"/>
                    <a:pt x="521" y="2317"/>
                  </a:cubicBezTo>
                  <a:cubicBezTo>
                    <a:pt x="648" y="2317"/>
                    <a:pt x="766" y="2268"/>
                    <a:pt x="864" y="2190"/>
                  </a:cubicBezTo>
                  <a:lnTo>
                    <a:pt x="2316" y="895"/>
                  </a:lnTo>
                  <a:cubicBezTo>
                    <a:pt x="2415" y="806"/>
                    <a:pt x="2484" y="679"/>
                    <a:pt x="2484" y="541"/>
                  </a:cubicBezTo>
                  <a:cubicBezTo>
                    <a:pt x="2493" y="404"/>
                    <a:pt x="2454" y="276"/>
                    <a:pt x="2356" y="168"/>
                  </a:cubicBezTo>
                  <a:cubicBezTo>
                    <a:pt x="2256" y="58"/>
                    <a:pt x="2116" y="1"/>
                    <a:pt x="1976" y="1"/>
                  </a:cubicBezTo>
                  <a:close/>
                </a:path>
              </a:pathLst>
            </a:custGeom>
            <a:solidFill>
              <a:srgbClr val="000000"/>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75" name="Google Shape;3575;p22"/>
            <p:cNvSpPr/>
            <p:nvPr/>
          </p:nvSpPr>
          <p:spPr>
            <a:xfrm>
              <a:off x="5865825" y="1483975"/>
              <a:ext cx="51550" cy="72325"/>
            </a:xfrm>
            <a:custGeom>
              <a:avLst/>
              <a:gdLst/>
              <a:ahLst/>
              <a:cxnLst/>
              <a:rect l="l" t="t" r="r" b="b"/>
              <a:pathLst>
                <a:path w="2062" h="2893" extrusionOk="0">
                  <a:moveTo>
                    <a:pt x="500" y="0"/>
                  </a:moveTo>
                  <a:cubicBezTo>
                    <a:pt x="434" y="0"/>
                    <a:pt x="367" y="15"/>
                    <a:pt x="305" y="46"/>
                  </a:cubicBezTo>
                  <a:cubicBezTo>
                    <a:pt x="89" y="164"/>
                    <a:pt x="1" y="439"/>
                    <a:pt x="118" y="655"/>
                  </a:cubicBezTo>
                  <a:lnTo>
                    <a:pt x="1159" y="2657"/>
                  </a:lnTo>
                  <a:cubicBezTo>
                    <a:pt x="1237" y="2804"/>
                    <a:pt x="1394" y="2892"/>
                    <a:pt x="1551" y="2892"/>
                  </a:cubicBezTo>
                  <a:cubicBezTo>
                    <a:pt x="1630" y="2892"/>
                    <a:pt x="1698" y="2873"/>
                    <a:pt x="1757" y="2843"/>
                  </a:cubicBezTo>
                  <a:cubicBezTo>
                    <a:pt x="1983" y="2725"/>
                    <a:pt x="2061" y="2460"/>
                    <a:pt x="1953" y="2245"/>
                  </a:cubicBezTo>
                  <a:lnTo>
                    <a:pt x="904" y="243"/>
                  </a:lnTo>
                  <a:cubicBezTo>
                    <a:pt x="820" y="89"/>
                    <a:pt x="662" y="0"/>
                    <a:pt x="500" y="0"/>
                  </a:cubicBezTo>
                  <a:close/>
                </a:path>
              </a:pathLst>
            </a:custGeom>
            <a:solidFill>
              <a:srgbClr val="FFF497"/>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76" name="Google Shape;3576;p22"/>
            <p:cNvSpPr/>
            <p:nvPr/>
          </p:nvSpPr>
          <p:spPr>
            <a:xfrm>
              <a:off x="5865350" y="1482325"/>
              <a:ext cx="52525" cy="75675"/>
            </a:xfrm>
            <a:custGeom>
              <a:avLst/>
              <a:gdLst/>
              <a:ahLst/>
              <a:cxnLst/>
              <a:rect l="l" t="t" r="r" b="b"/>
              <a:pathLst>
                <a:path w="2101" h="3027" extrusionOk="0">
                  <a:moveTo>
                    <a:pt x="530" y="132"/>
                  </a:moveTo>
                  <a:cubicBezTo>
                    <a:pt x="667" y="132"/>
                    <a:pt x="795" y="211"/>
                    <a:pt x="864" y="338"/>
                  </a:cubicBezTo>
                  <a:lnTo>
                    <a:pt x="1913" y="2340"/>
                  </a:lnTo>
                  <a:cubicBezTo>
                    <a:pt x="1963" y="2428"/>
                    <a:pt x="1963" y="2526"/>
                    <a:pt x="1933" y="2625"/>
                  </a:cubicBezTo>
                  <a:cubicBezTo>
                    <a:pt x="1904" y="2723"/>
                    <a:pt x="1845" y="2801"/>
                    <a:pt x="1747" y="2850"/>
                  </a:cubicBezTo>
                  <a:cubicBezTo>
                    <a:pt x="1694" y="2879"/>
                    <a:pt x="1637" y="2893"/>
                    <a:pt x="1579" y="2893"/>
                  </a:cubicBezTo>
                  <a:cubicBezTo>
                    <a:pt x="1442" y="2893"/>
                    <a:pt x="1305" y="2817"/>
                    <a:pt x="1237" y="2693"/>
                  </a:cubicBezTo>
                  <a:lnTo>
                    <a:pt x="196" y="691"/>
                  </a:lnTo>
                  <a:cubicBezTo>
                    <a:pt x="147" y="603"/>
                    <a:pt x="137" y="495"/>
                    <a:pt x="167" y="397"/>
                  </a:cubicBezTo>
                  <a:cubicBezTo>
                    <a:pt x="196" y="299"/>
                    <a:pt x="265" y="220"/>
                    <a:pt x="353" y="171"/>
                  </a:cubicBezTo>
                  <a:cubicBezTo>
                    <a:pt x="412" y="141"/>
                    <a:pt x="471" y="132"/>
                    <a:pt x="530" y="132"/>
                  </a:cubicBezTo>
                  <a:close/>
                  <a:moveTo>
                    <a:pt x="533" y="1"/>
                  </a:moveTo>
                  <a:cubicBezTo>
                    <a:pt x="452" y="1"/>
                    <a:pt x="370" y="21"/>
                    <a:pt x="294" y="63"/>
                  </a:cubicBezTo>
                  <a:cubicBezTo>
                    <a:pt x="167" y="122"/>
                    <a:pt x="79" y="230"/>
                    <a:pt x="39" y="357"/>
                  </a:cubicBezTo>
                  <a:cubicBezTo>
                    <a:pt x="0" y="485"/>
                    <a:pt x="9" y="632"/>
                    <a:pt x="79" y="750"/>
                  </a:cubicBezTo>
                  <a:lnTo>
                    <a:pt x="1119" y="2752"/>
                  </a:lnTo>
                  <a:cubicBezTo>
                    <a:pt x="1207" y="2919"/>
                    <a:pt x="1383" y="3027"/>
                    <a:pt x="1570" y="3027"/>
                  </a:cubicBezTo>
                  <a:cubicBezTo>
                    <a:pt x="1658" y="3027"/>
                    <a:pt x="1737" y="3007"/>
                    <a:pt x="1815" y="2968"/>
                  </a:cubicBezTo>
                  <a:cubicBezTo>
                    <a:pt x="1933" y="2899"/>
                    <a:pt x="2022" y="2791"/>
                    <a:pt x="2061" y="2664"/>
                  </a:cubicBezTo>
                  <a:cubicBezTo>
                    <a:pt x="2100" y="2536"/>
                    <a:pt x="2090" y="2399"/>
                    <a:pt x="2031" y="2271"/>
                  </a:cubicBezTo>
                  <a:lnTo>
                    <a:pt x="981" y="279"/>
                  </a:lnTo>
                  <a:cubicBezTo>
                    <a:pt x="893" y="102"/>
                    <a:pt x="715" y="1"/>
                    <a:pt x="533" y="1"/>
                  </a:cubicBezTo>
                  <a:close/>
                </a:path>
              </a:pathLst>
            </a:custGeom>
            <a:solidFill>
              <a:srgbClr val="000000"/>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77" name="Google Shape;3577;p22"/>
            <p:cNvSpPr/>
            <p:nvPr/>
          </p:nvSpPr>
          <p:spPr>
            <a:xfrm>
              <a:off x="5979900" y="1488650"/>
              <a:ext cx="67725" cy="62975"/>
            </a:xfrm>
            <a:custGeom>
              <a:avLst/>
              <a:gdLst/>
              <a:ahLst/>
              <a:cxnLst/>
              <a:rect l="l" t="t" r="r" b="b"/>
              <a:pathLst>
                <a:path w="2709" h="2519" extrusionOk="0">
                  <a:moveTo>
                    <a:pt x="514" y="0"/>
                  </a:moveTo>
                  <a:cubicBezTo>
                    <a:pt x="369" y="0"/>
                    <a:pt x="224" y="70"/>
                    <a:pt x="138" y="193"/>
                  </a:cubicBezTo>
                  <a:cubicBezTo>
                    <a:pt x="0" y="399"/>
                    <a:pt x="59" y="674"/>
                    <a:pt x="266" y="811"/>
                  </a:cubicBezTo>
                  <a:cubicBezTo>
                    <a:pt x="874" y="1223"/>
                    <a:pt x="1404" y="1733"/>
                    <a:pt x="1836" y="2332"/>
                  </a:cubicBezTo>
                  <a:cubicBezTo>
                    <a:pt x="1924" y="2450"/>
                    <a:pt x="2061" y="2518"/>
                    <a:pt x="2199" y="2518"/>
                  </a:cubicBezTo>
                  <a:cubicBezTo>
                    <a:pt x="2287" y="2518"/>
                    <a:pt x="2385" y="2489"/>
                    <a:pt x="2464" y="2430"/>
                  </a:cubicBezTo>
                  <a:cubicBezTo>
                    <a:pt x="2660" y="2293"/>
                    <a:pt x="2709" y="2008"/>
                    <a:pt x="2562" y="1812"/>
                  </a:cubicBezTo>
                  <a:cubicBezTo>
                    <a:pt x="2061" y="1125"/>
                    <a:pt x="1463" y="546"/>
                    <a:pt x="756" y="75"/>
                  </a:cubicBezTo>
                  <a:cubicBezTo>
                    <a:pt x="684" y="24"/>
                    <a:pt x="599" y="0"/>
                    <a:pt x="514" y="0"/>
                  </a:cubicBezTo>
                  <a:close/>
                </a:path>
              </a:pathLst>
            </a:custGeom>
            <a:solidFill>
              <a:srgbClr val="FFF497"/>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78" name="Google Shape;3578;p22"/>
            <p:cNvSpPr/>
            <p:nvPr/>
          </p:nvSpPr>
          <p:spPr>
            <a:xfrm>
              <a:off x="5978200" y="1487050"/>
              <a:ext cx="69925" cy="66300"/>
            </a:xfrm>
            <a:custGeom>
              <a:avLst/>
              <a:gdLst/>
              <a:ahLst/>
              <a:cxnLst/>
              <a:rect l="l" t="t" r="r" b="b"/>
              <a:pathLst>
                <a:path w="2797" h="2652" extrusionOk="0">
                  <a:moveTo>
                    <a:pt x="579" y="129"/>
                  </a:moveTo>
                  <a:cubicBezTo>
                    <a:pt x="657" y="129"/>
                    <a:pt x="726" y="149"/>
                    <a:pt x="795" y="198"/>
                  </a:cubicBezTo>
                  <a:cubicBezTo>
                    <a:pt x="1481" y="659"/>
                    <a:pt x="2080" y="1238"/>
                    <a:pt x="2571" y="1915"/>
                  </a:cubicBezTo>
                  <a:cubicBezTo>
                    <a:pt x="2630" y="1994"/>
                    <a:pt x="2659" y="2092"/>
                    <a:pt x="2639" y="2200"/>
                  </a:cubicBezTo>
                  <a:cubicBezTo>
                    <a:pt x="2630" y="2298"/>
                    <a:pt x="2571" y="2386"/>
                    <a:pt x="2493" y="2445"/>
                  </a:cubicBezTo>
                  <a:cubicBezTo>
                    <a:pt x="2428" y="2491"/>
                    <a:pt x="2351" y="2513"/>
                    <a:pt x="2274" y="2513"/>
                  </a:cubicBezTo>
                  <a:cubicBezTo>
                    <a:pt x="2154" y="2513"/>
                    <a:pt x="2035" y="2459"/>
                    <a:pt x="1963" y="2357"/>
                  </a:cubicBezTo>
                  <a:cubicBezTo>
                    <a:pt x="1521" y="1758"/>
                    <a:pt x="981" y="1238"/>
                    <a:pt x="363" y="826"/>
                  </a:cubicBezTo>
                  <a:cubicBezTo>
                    <a:pt x="196" y="708"/>
                    <a:pt x="147" y="473"/>
                    <a:pt x="265" y="296"/>
                  </a:cubicBezTo>
                  <a:cubicBezTo>
                    <a:pt x="324" y="218"/>
                    <a:pt x="402" y="159"/>
                    <a:pt x="510" y="139"/>
                  </a:cubicBezTo>
                  <a:cubicBezTo>
                    <a:pt x="530" y="129"/>
                    <a:pt x="559" y="129"/>
                    <a:pt x="579" y="129"/>
                  </a:cubicBezTo>
                  <a:close/>
                  <a:moveTo>
                    <a:pt x="585" y="0"/>
                  </a:moveTo>
                  <a:cubicBezTo>
                    <a:pt x="551" y="0"/>
                    <a:pt x="516" y="4"/>
                    <a:pt x="481" y="11"/>
                  </a:cubicBezTo>
                  <a:cubicBezTo>
                    <a:pt x="343" y="31"/>
                    <a:pt x="236" y="110"/>
                    <a:pt x="157" y="227"/>
                  </a:cubicBezTo>
                  <a:cubicBezTo>
                    <a:pt x="0" y="463"/>
                    <a:pt x="59" y="777"/>
                    <a:pt x="294" y="934"/>
                  </a:cubicBezTo>
                  <a:cubicBezTo>
                    <a:pt x="903" y="1337"/>
                    <a:pt x="1423" y="1847"/>
                    <a:pt x="1854" y="2436"/>
                  </a:cubicBezTo>
                  <a:cubicBezTo>
                    <a:pt x="1953" y="2573"/>
                    <a:pt x="2100" y="2651"/>
                    <a:pt x="2267" y="2651"/>
                  </a:cubicBezTo>
                  <a:cubicBezTo>
                    <a:pt x="2375" y="2651"/>
                    <a:pt x="2482" y="2612"/>
                    <a:pt x="2571" y="2553"/>
                  </a:cubicBezTo>
                  <a:cubicBezTo>
                    <a:pt x="2679" y="2475"/>
                    <a:pt x="2748" y="2347"/>
                    <a:pt x="2777" y="2220"/>
                  </a:cubicBezTo>
                  <a:cubicBezTo>
                    <a:pt x="2796" y="2082"/>
                    <a:pt x="2757" y="1945"/>
                    <a:pt x="2679" y="1837"/>
                  </a:cubicBezTo>
                  <a:cubicBezTo>
                    <a:pt x="2179" y="1150"/>
                    <a:pt x="1570" y="561"/>
                    <a:pt x="864" y="90"/>
                  </a:cubicBezTo>
                  <a:cubicBezTo>
                    <a:pt x="783" y="31"/>
                    <a:pt x="686" y="0"/>
                    <a:pt x="585" y="0"/>
                  </a:cubicBezTo>
                  <a:close/>
                </a:path>
              </a:pathLst>
            </a:custGeom>
            <a:solidFill>
              <a:srgbClr val="000000"/>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79" name="Google Shape;3579;p22"/>
            <p:cNvSpPr/>
            <p:nvPr/>
          </p:nvSpPr>
          <p:spPr>
            <a:xfrm>
              <a:off x="5609700" y="1468150"/>
              <a:ext cx="71175" cy="75625"/>
            </a:xfrm>
            <a:custGeom>
              <a:avLst/>
              <a:gdLst/>
              <a:ahLst/>
              <a:cxnLst/>
              <a:rect l="l" t="t" r="r" b="b"/>
              <a:pathLst>
                <a:path w="2847" h="3025" extrusionOk="0">
                  <a:moveTo>
                    <a:pt x="2355" y="0"/>
                  </a:moveTo>
                  <a:cubicBezTo>
                    <a:pt x="2249" y="0"/>
                    <a:pt x="2144" y="37"/>
                    <a:pt x="2062" y="110"/>
                  </a:cubicBezTo>
                  <a:cubicBezTo>
                    <a:pt x="1325" y="767"/>
                    <a:pt x="678" y="1513"/>
                    <a:pt x="138" y="2337"/>
                  </a:cubicBezTo>
                  <a:cubicBezTo>
                    <a:pt x="1" y="2544"/>
                    <a:pt x="60" y="2819"/>
                    <a:pt x="265" y="2956"/>
                  </a:cubicBezTo>
                  <a:cubicBezTo>
                    <a:pt x="334" y="3005"/>
                    <a:pt x="422" y="3024"/>
                    <a:pt x="511" y="3024"/>
                  </a:cubicBezTo>
                  <a:cubicBezTo>
                    <a:pt x="648" y="3024"/>
                    <a:pt x="795" y="2956"/>
                    <a:pt x="874" y="2828"/>
                  </a:cubicBezTo>
                  <a:cubicBezTo>
                    <a:pt x="1375" y="2073"/>
                    <a:pt x="1973" y="1376"/>
                    <a:pt x="2650" y="778"/>
                  </a:cubicBezTo>
                  <a:cubicBezTo>
                    <a:pt x="2836" y="610"/>
                    <a:pt x="2847" y="336"/>
                    <a:pt x="2690" y="150"/>
                  </a:cubicBezTo>
                  <a:cubicBezTo>
                    <a:pt x="2600" y="49"/>
                    <a:pt x="2477" y="0"/>
                    <a:pt x="2355" y="0"/>
                  </a:cubicBezTo>
                  <a:close/>
                </a:path>
              </a:pathLst>
            </a:custGeom>
            <a:solidFill>
              <a:srgbClr val="FFF497"/>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80" name="Google Shape;3580;p22"/>
            <p:cNvSpPr/>
            <p:nvPr/>
          </p:nvSpPr>
          <p:spPr>
            <a:xfrm>
              <a:off x="5609225" y="1466450"/>
              <a:ext cx="73625" cy="79050"/>
            </a:xfrm>
            <a:custGeom>
              <a:avLst/>
              <a:gdLst/>
              <a:ahLst/>
              <a:cxnLst/>
              <a:rect l="l" t="t" r="r" b="b"/>
              <a:pathLst>
                <a:path w="2945" h="3162" extrusionOk="0">
                  <a:moveTo>
                    <a:pt x="2375" y="129"/>
                  </a:moveTo>
                  <a:cubicBezTo>
                    <a:pt x="2473" y="129"/>
                    <a:pt x="2581" y="178"/>
                    <a:pt x="2659" y="257"/>
                  </a:cubicBezTo>
                  <a:cubicBezTo>
                    <a:pt x="2797" y="414"/>
                    <a:pt x="2787" y="659"/>
                    <a:pt x="2630" y="796"/>
                  </a:cubicBezTo>
                  <a:cubicBezTo>
                    <a:pt x="1943" y="1405"/>
                    <a:pt x="1344" y="2102"/>
                    <a:pt x="844" y="2857"/>
                  </a:cubicBezTo>
                  <a:cubicBezTo>
                    <a:pt x="775" y="2964"/>
                    <a:pt x="649" y="3027"/>
                    <a:pt x="521" y="3027"/>
                  </a:cubicBezTo>
                  <a:cubicBezTo>
                    <a:pt x="449" y="3027"/>
                    <a:pt x="377" y="3007"/>
                    <a:pt x="314" y="2965"/>
                  </a:cubicBezTo>
                  <a:cubicBezTo>
                    <a:pt x="236" y="2906"/>
                    <a:pt x="177" y="2828"/>
                    <a:pt x="157" y="2730"/>
                  </a:cubicBezTo>
                  <a:cubicBezTo>
                    <a:pt x="138" y="2621"/>
                    <a:pt x="157" y="2523"/>
                    <a:pt x="206" y="2435"/>
                  </a:cubicBezTo>
                  <a:cubicBezTo>
                    <a:pt x="746" y="1620"/>
                    <a:pt x="1394" y="885"/>
                    <a:pt x="2120" y="227"/>
                  </a:cubicBezTo>
                  <a:cubicBezTo>
                    <a:pt x="2188" y="168"/>
                    <a:pt x="2286" y="129"/>
                    <a:pt x="2375" y="129"/>
                  </a:cubicBezTo>
                  <a:close/>
                  <a:moveTo>
                    <a:pt x="2376" y="1"/>
                  </a:moveTo>
                  <a:cubicBezTo>
                    <a:pt x="2254" y="1"/>
                    <a:pt x="2131" y="43"/>
                    <a:pt x="2031" y="129"/>
                  </a:cubicBezTo>
                  <a:cubicBezTo>
                    <a:pt x="1296" y="787"/>
                    <a:pt x="648" y="1542"/>
                    <a:pt x="98" y="2366"/>
                  </a:cubicBezTo>
                  <a:cubicBezTo>
                    <a:pt x="20" y="2484"/>
                    <a:pt x="0" y="2621"/>
                    <a:pt x="29" y="2749"/>
                  </a:cubicBezTo>
                  <a:cubicBezTo>
                    <a:pt x="49" y="2887"/>
                    <a:pt x="127" y="3004"/>
                    <a:pt x="245" y="3073"/>
                  </a:cubicBezTo>
                  <a:cubicBezTo>
                    <a:pt x="324" y="3132"/>
                    <a:pt x="422" y="3161"/>
                    <a:pt x="530" y="3161"/>
                  </a:cubicBezTo>
                  <a:cubicBezTo>
                    <a:pt x="697" y="3161"/>
                    <a:pt x="854" y="3073"/>
                    <a:pt x="952" y="2935"/>
                  </a:cubicBezTo>
                  <a:cubicBezTo>
                    <a:pt x="1453" y="2180"/>
                    <a:pt x="2041" y="1493"/>
                    <a:pt x="2718" y="894"/>
                  </a:cubicBezTo>
                  <a:cubicBezTo>
                    <a:pt x="2924" y="708"/>
                    <a:pt x="2944" y="384"/>
                    <a:pt x="2757" y="168"/>
                  </a:cubicBezTo>
                  <a:cubicBezTo>
                    <a:pt x="2657" y="58"/>
                    <a:pt x="2517" y="1"/>
                    <a:pt x="2376" y="1"/>
                  </a:cubicBezTo>
                  <a:close/>
                </a:path>
              </a:pathLst>
            </a:custGeom>
            <a:solidFill>
              <a:srgbClr val="000000"/>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81" name="Google Shape;3581;p22"/>
            <p:cNvSpPr/>
            <p:nvPr/>
          </p:nvSpPr>
          <p:spPr>
            <a:xfrm>
              <a:off x="5514275" y="1486750"/>
              <a:ext cx="64550" cy="69775"/>
            </a:xfrm>
            <a:custGeom>
              <a:avLst/>
              <a:gdLst/>
              <a:ahLst/>
              <a:cxnLst/>
              <a:rect l="l" t="t" r="r" b="b"/>
              <a:pathLst>
                <a:path w="2582" h="2791" extrusionOk="0">
                  <a:moveTo>
                    <a:pt x="497" y="1"/>
                  </a:moveTo>
                  <a:cubicBezTo>
                    <a:pt x="397" y="1"/>
                    <a:pt x="297" y="33"/>
                    <a:pt x="216" y="102"/>
                  </a:cubicBezTo>
                  <a:cubicBezTo>
                    <a:pt x="20" y="259"/>
                    <a:pt x="0" y="544"/>
                    <a:pt x="157" y="730"/>
                  </a:cubicBezTo>
                  <a:lnTo>
                    <a:pt x="1737" y="2634"/>
                  </a:lnTo>
                  <a:cubicBezTo>
                    <a:pt x="1825" y="2742"/>
                    <a:pt x="1953" y="2791"/>
                    <a:pt x="2081" y="2791"/>
                  </a:cubicBezTo>
                  <a:cubicBezTo>
                    <a:pt x="2179" y="2791"/>
                    <a:pt x="2277" y="2762"/>
                    <a:pt x="2365" y="2693"/>
                  </a:cubicBezTo>
                  <a:cubicBezTo>
                    <a:pt x="2552" y="2536"/>
                    <a:pt x="2581" y="2251"/>
                    <a:pt x="2424" y="2065"/>
                  </a:cubicBezTo>
                  <a:lnTo>
                    <a:pt x="844" y="161"/>
                  </a:lnTo>
                  <a:cubicBezTo>
                    <a:pt x="755" y="56"/>
                    <a:pt x="626" y="1"/>
                    <a:pt x="497" y="1"/>
                  </a:cubicBezTo>
                  <a:close/>
                </a:path>
              </a:pathLst>
            </a:custGeom>
            <a:solidFill>
              <a:srgbClr val="FFF497"/>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82" name="Google Shape;3582;p22"/>
            <p:cNvSpPr/>
            <p:nvPr/>
          </p:nvSpPr>
          <p:spPr>
            <a:xfrm>
              <a:off x="5513775" y="1485075"/>
              <a:ext cx="65525" cy="73175"/>
            </a:xfrm>
            <a:custGeom>
              <a:avLst/>
              <a:gdLst/>
              <a:ahLst/>
              <a:cxnLst/>
              <a:rect l="l" t="t" r="r" b="b"/>
              <a:pathLst>
                <a:path w="2621" h="2927" extrusionOk="0">
                  <a:moveTo>
                    <a:pt x="550" y="140"/>
                  </a:moveTo>
                  <a:cubicBezTo>
                    <a:pt x="658" y="149"/>
                    <a:pt x="746" y="199"/>
                    <a:pt x="815" y="267"/>
                  </a:cubicBezTo>
                  <a:lnTo>
                    <a:pt x="2395" y="2171"/>
                  </a:lnTo>
                  <a:cubicBezTo>
                    <a:pt x="2523" y="2328"/>
                    <a:pt x="2503" y="2573"/>
                    <a:pt x="2346" y="2711"/>
                  </a:cubicBezTo>
                  <a:cubicBezTo>
                    <a:pt x="2279" y="2765"/>
                    <a:pt x="2193" y="2791"/>
                    <a:pt x="2108" y="2791"/>
                  </a:cubicBezTo>
                  <a:cubicBezTo>
                    <a:pt x="1994" y="2791"/>
                    <a:pt x="1879" y="2746"/>
                    <a:pt x="1806" y="2661"/>
                  </a:cubicBezTo>
                  <a:lnTo>
                    <a:pt x="227" y="758"/>
                  </a:lnTo>
                  <a:cubicBezTo>
                    <a:pt x="158" y="679"/>
                    <a:pt x="128" y="581"/>
                    <a:pt x="138" y="483"/>
                  </a:cubicBezTo>
                  <a:cubicBezTo>
                    <a:pt x="148" y="375"/>
                    <a:pt x="197" y="287"/>
                    <a:pt x="275" y="218"/>
                  </a:cubicBezTo>
                  <a:cubicBezTo>
                    <a:pt x="344" y="169"/>
                    <a:pt x="432" y="140"/>
                    <a:pt x="521" y="140"/>
                  </a:cubicBezTo>
                  <a:close/>
                  <a:moveTo>
                    <a:pt x="527" y="1"/>
                  </a:moveTo>
                  <a:cubicBezTo>
                    <a:pt x="404" y="1"/>
                    <a:pt x="284" y="41"/>
                    <a:pt x="187" y="120"/>
                  </a:cubicBezTo>
                  <a:cubicBezTo>
                    <a:pt x="89" y="208"/>
                    <a:pt x="20" y="336"/>
                    <a:pt x="11" y="463"/>
                  </a:cubicBezTo>
                  <a:cubicBezTo>
                    <a:pt x="1" y="601"/>
                    <a:pt x="40" y="738"/>
                    <a:pt x="128" y="846"/>
                  </a:cubicBezTo>
                  <a:lnTo>
                    <a:pt x="1708" y="2740"/>
                  </a:lnTo>
                  <a:cubicBezTo>
                    <a:pt x="1806" y="2858"/>
                    <a:pt x="1943" y="2927"/>
                    <a:pt x="2101" y="2927"/>
                  </a:cubicBezTo>
                  <a:cubicBezTo>
                    <a:pt x="2218" y="2927"/>
                    <a:pt x="2336" y="2888"/>
                    <a:pt x="2425" y="2809"/>
                  </a:cubicBezTo>
                  <a:cubicBezTo>
                    <a:pt x="2532" y="2720"/>
                    <a:pt x="2591" y="2593"/>
                    <a:pt x="2611" y="2465"/>
                  </a:cubicBezTo>
                  <a:cubicBezTo>
                    <a:pt x="2621" y="2328"/>
                    <a:pt x="2582" y="2190"/>
                    <a:pt x="2493" y="2083"/>
                  </a:cubicBezTo>
                  <a:lnTo>
                    <a:pt x="914" y="189"/>
                  </a:lnTo>
                  <a:cubicBezTo>
                    <a:pt x="825" y="81"/>
                    <a:pt x="698" y="22"/>
                    <a:pt x="570" y="2"/>
                  </a:cubicBezTo>
                  <a:cubicBezTo>
                    <a:pt x="555" y="1"/>
                    <a:pt x="541" y="1"/>
                    <a:pt x="527" y="1"/>
                  </a:cubicBezTo>
                  <a:close/>
                </a:path>
              </a:pathLst>
            </a:custGeom>
            <a:solidFill>
              <a:srgbClr val="000000"/>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83" name="Google Shape;3583;p22"/>
            <p:cNvSpPr/>
            <p:nvPr/>
          </p:nvSpPr>
          <p:spPr>
            <a:xfrm>
              <a:off x="5437000" y="1473575"/>
              <a:ext cx="53250" cy="60150"/>
            </a:xfrm>
            <a:custGeom>
              <a:avLst/>
              <a:gdLst/>
              <a:ahLst/>
              <a:cxnLst/>
              <a:rect l="l" t="t" r="r" b="b"/>
              <a:pathLst>
                <a:path w="2130" h="2406" extrusionOk="0">
                  <a:moveTo>
                    <a:pt x="1621" y="0"/>
                  </a:moveTo>
                  <a:cubicBezTo>
                    <a:pt x="1485" y="0"/>
                    <a:pt x="1353" y="61"/>
                    <a:pt x="1266" y="177"/>
                  </a:cubicBezTo>
                  <a:lnTo>
                    <a:pt x="147" y="1699"/>
                  </a:lnTo>
                  <a:cubicBezTo>
                    <a:pt x="0" y="1895"/>
                    <a:pt x="40" y="2170"/>
                    <a:pt x="236" y="2317"/>
                  </a:cubicBezTo>
                  <a:cubicBezTo>
                    <a:pt x="314" y="2376"/>
                    <a:pt x="413" y="2405"/>
                    <a:pt x="500" y="2405"/>
                  </a:cubicBezTo>
                  <a:cubicBezTo>
                    <a:pt x="638" y="2405"/>
                    <a:pt x="775" y="2347"/>
                    <a:pt x="864" y="2229"/>
                  </a:cubicBezTo>
                  <a:lnTo>
                    <a:pt x="1983" y="718"/>
                  </a:lnTo>
                  <a:cubicBezTo>
                    <a:pt x="2129" y="511"/>
                    <a:pt x="2090" y="236"/>
                    <a:pt x="1894" y="90"/>
                  </a:cubicBezTo>
                  <a:cubicBezTo>
                    <a:pt x="1810" y="29"/>
                    <a:pt x="1714" y="0"/>
                    <a:pt x="1621" y="0"/>
                  </a:cubicBezTo>
                  <a:close/>
                </a:path>
              </a:pathLst>
            </a:custGeom>
            <a:solidFill>
              <a:srgbClr val="FFF497"/>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84" name="Google Shape;3584;p22"/>
            <p:cNvSpPr/>
            <p:nvPr/>
          </p:nvSpPr>
          <p:spPr>
            <a:xfrm>
              <a:off x="5436250" y="1471975"/>
              <a:ext cx="54500" cy="63450"/>
            </a:xfrm>
            <a:custGeom>
              <a:avLst/>
              <a:gdLst/>
              <a:ahLst/>
              <a:cxnLst/>
              <a:rect l="l" t="t" r="r" b="b"/>
              <a:pathLst>
                <a:path w="2180" h="2538" extrusionOk="0">
                  <a:moveTo>
                    <a:pt x="1659" y="134"/>
                  </a:moveTo>
                  <a:cubicBezTo>
                    <a:pt x="1738" y="134"/>
                    <a:pt x="1816" y="154"/>
                    <a:pt x="1885" y="202"/>
                  </a:cubicBezTo>
                  <a:cubicBezTo>
                    <a:pt x="1963" y="271"/>
                    <a:pt x="2013" y="359"/>
                    <a:pt x="2032" y="457"/>
                  </a:cubicBezTo>
                  <a:cubicBezTo>
                    <a:pt x="2042" y="555"/>
                    <a:pt x="2022" y="654"/>
                    <a:pt x="1963" y="742"/>
                  </a:cubicBezTo>
                  <a:lnTo>
                    <a:pt x="835" y="2254"/>
                  </a:lnTo>
                  <a:cubicBezTo>
                    <a:pt x="764" y="2349"/>
                    <a:pt x="646" y="2401"/>
                    <a:pt x="526" y="2401"/>
                  </a:cubicBezTo>
                  <a:cubicBezTo>
                    <a:pt x="449" y="2401"/>
                    <a:pt x="371" y="2379"/>
                    <a:pt x="305" y="2332"/>
                  </a:cubicBezTo>
                  <a:cubicBezTo>
                    <a:pt x="227" y="2273"/>
                    <a:pt x="168" y="2184"/>
                    <a:pt x="158" y="2077"/>
                  </a:cubicBezTo>
                  <a:cubicBezTo>
                    <a:pt x="138" y="1979"/>
                    <a:pt x="168" y="1881"/>
                    <a:pt x="227" y="1802"/>
                  </a:cubicBezTo>
                  <a:lnTo>
                    <a:pt x="1345" y="281"/>
                  </a:lnTo>
                  <a:cubicBezTo>
                    <a:pt x="1414" y="202"/>
                    <a:pt x="1502" y="154"/>
                    <a:pt x="1600" y="134"/>
                  </a:cubicBezTo>
                  <a:close/>
                  <a:moveTo>
                    <a:pt x="1660" y="0"/>
                  </a:moveTo>
                  <a:cubicBezTo>
                    <a:pt x="1634" y="0"/>
                    <a:pt x="1608" y="2"/>
                    <a:pt x="1581" y="6"/>
                  </a:cubicBezTo>
                  <a:cubicBezTo>
                    <a:pt x="1443" y="26"/>
                    <a:pt x="1326" y="95"/>
                    <a:pt x="1247" y="202"/>
                  </a:cubicBezTo>
                  <a:lnTo>
                    <a:pt x="118" y="1724"/>
                  </a:lnTo>
                  <a:cubicBezTo>
                    <a:pt x="40" y="1831"/>
                    <a:pt x="1" y="1969"/>
                    <a:pt x="30" y="2097"/>
                  </a:cubicBezTo>
                  <a:cubicBezTo>
                    <a:pt x="50" y="2234"/>
                    <a:pt x="118" y="2352"/>
                    <a:pt x="227" y="2440"/>
                  </a:cubicBezTo>
                  <a:cubicBezTo>
                    <a:pt x="315" y="2498"/>
                    <a:pt x="423" y="2538"/>
                    <a:pt x="530" y="2538"/>
                  </a:cubicBezTo>
                  <a:cubicBezTo>
                    <a:pt x="687" y="2538"/>
                    <a:pt x="844" y="2459"/>
                    <a:pt x="943" y="2332"/>
                  </a:cubicBezTo>
                  <a:lnTo>
                    <a:pt x="2061" y="821"/>
                  </a:lnTo>
                  <a:cubicBezTo>
                    <a:pt x="2150" y="703"/>
                    <a:pt x="2179" y="575"/>
                    <a:pt x="2159" y="438"/>
                  </a:cubicBezTo>
                  <a:cubicBezTo>
                    <a:pt x="2140" y="300"/>
                    <a:pt x="2072" y="183"/>
                    <a:pt x="1963" y="104"/>
                  </a:cubicBezTo>
                  <a:cubicBezTo>
                    <a:pt x="1868" y="33"/>
                    <a:pt x="1768" y="0"/>
                    <a:pt x="1660" y="0"/>
                  </a:cubicBezTo>
                  <a:close/>
                </a:path>
              </a:pathLst>
            </a:custGeom>
            <a:solidFill>
              <a:srgbClr val="000000"/>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85" name="Google Shape;3585;p22"/>
            <p:cNvSpPr/>
            <p:nvPr/>
          </p:nvSpPr>
          <p:spPr>
            <a:xfrm>
              <a:off x="5468400" y="1578025"/>
              <a:ext cx="74125" cy="48425"/>
            </a:xfrm>
            <a:custGeom>
              <a:avLst/>
              <a:gdLst/>
              <a:ahLst/>
              <a:cxnLst/>
              <a:rect l="l" t="t" r="r" b="b"/>
              <a:pathLst>
                <a:path w="2965" h="1937" extrusionOk="0">
                  <a:moveTo>
                    <a:pt x="507" y="0"/>
                  </a:moveTo>
                  <a:cubicBezTo>
                    <a:pt x="371" y="0"/>
                    <a:pt x="236" y="62"/>
                    <a:pt x="147" y="180"/>
                  </a:cubicBezTo>
                  <a:cubicBezTo>
                    <a:pt x="0" y="376"/>
                    <a:pt x="40" y="651"/>
                    <a:pt x="236" y="798"/>
                  </a:cubicBezTo>
                  <a:cubicBezTo>
                    <a:pt x="873" y="1270"/>
                    <a:pt x="1571" y="1642"/>
                    <a:pt x="2306" y="1917"/>
                  </a:cubicBezTo>
                  <a:cubicBezTo>
                    <a:pt x="2356" y="1927"/>
                    <a:pt x="2414" y="1937"/>
                    <a:pt x="2463" y="1937"/>
                  </a:cubicBezTo>
                  <a:cubicBezTo>
                    <a:pt x="2640" y="1937"/>
                    <a:pt x="2816" y="1828"/>
                    <a:pt x="2875" y="1642"/>
                  </a:cubicBezTo>
                  <a:cubicBezTo>
                    <a:pt x="2964" y="1416"/>
                    <a:pt x="2846" y="1161"/>
                    <a:pt x="2611" y="1073"/>
                  </a:cubicBezTo>
                  <a:cubicBezTo>
                    <a:pt x="1953" y="838"/>
                    <a:pt x="1335" y="504"/>
                    <a:pt x="766" y="82"/>
                  </a:cubicBezTo>
                  <a:cubicBezTo>
                    <a:pt x="688" y="27"/>
                    <a:pt x="597" y="0"/>
                    <a:pt x="507" y="0"/>
                  </a:cubicBezTo>
                  <a:close/>
                </a:path>
              </a:pathLst>
            </a:custGeom>
            <a:solidFill>
              <a:srgbClr val="FFF497"/>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86" name="Google Shape;3586;p22"/>
            <p:cNvSpPr/>
            <p:nvPr/>
          </p:nvSpPr>
          <p:spPr>
            <a:xfrm>
              <a:off x="5467650" y="1576350"/>
              <a:ext cx="76575" cy="51825"/>
            </a:xfrm>
            <a:custGeom>
              <a:avLst/>
              <a:gdLst/>
              <a:ahLst/>
              <a:cxnLst/>
              <a:rect l="l" t="t" r="r" b="b"/>
              <a:pathLst>
                <a:path w="3063" h="2073" extrusionOk="0">
                  <a:moveTo>
                    <a:pt x="531" y="129"/>
                  </a:moveTo>
                  <a:cubicBezTo>
                    <a:pt x="609" y="129"/>
                    <a:pt x="688" y="159"/>
                    <a:pt x="757" y="208"/>
                  </a:cubicBezTo>
                  <a:cubicBezTo>
                    <a:pt x="1326" y="630"/>
                    <a:pt x="1954" y="964"/>
                    <a:pt x="2621" y="1199"/>
                  </a:cubicBezTo>
                  <a:cubicBezTo>
                    <a:pt x="2817" y="1278"/>
                    <a:pt x="2916" y="1494"/>
                    <a:pt x="2846" y="1690"/>
                  </a:cubicBezTo>
                  <a:cubicBezTo>
                    <a:pt x="2793" y="1844"/>
                    <a:pt x="2642" y="1937"/>
                    <a:pt x="2490" y="1937"/>
                  </a:cubicBezTo>
                  <a:cubicBezTo>
                    <a:pt x="2448" y="1937"/>
                    <a:pt x="2406" y="1930"/>
                    <a:pt x="2366" y="1915"/>
                  </a:cubicBezTo>
                  <a:cubicBezTo>
                    <a:pt x="1630" y="1651"/>
                    <a:pt x="933" y="1287"/>
                    <a:pt x="305" y="816"/>
                  </a:cubicBezTo>
                  <a:cubicBezTo>
                    <a:pt x="227" y="757"/>
                    <a:pt x="168" y="669"/>
                    <a:pt x="158" y="571"/>
                  </a:cubicBezTo>
                  <a:cubicBezTo>
                    <a:pt x="138" y="463"/>
                    <a:pt x="168" y="365"/>
                    <a:pt x="227" y="286"/>
                  </a:cubicBezTo>
                  <a:cubicBezTo>
                    <a:pt x="305" y="188"/>
                    <a:pt x="413" y="129"/>
                    <a:pt x="531" y="129"/>
                  </a:cubicBezTo>
                  <a:close/>
                  <a:moveTo>
                    <a:pt x="533" y="1"/>
                  </a:moveTo>
                  <a:cubicBezTo>
                    <a:pt x="375" y="1"/>
                    <a:pt x="219" y="73"/>
                    <a:pt x="118" y="208"/>
                  </a:cubicBezTo>
                  <a:cubicBezTo>
                    <a:pt x="40" y="316"/>
                    <a:pt x="1" y="453"/>
                    <a:pt x="30" y="591"/>
                  </a:cubicBezTo>
                  <a:cubicBezTo>
                    <a:pt x="50" y="718"/>
                    <a:pt x="118" y="836"/>
                    <a:pt x="227" y="924"/>
                  </a:cubicBezTo>
                  <a:cubicBezTo>
                    <a:pt x="864" y="1395"/>
                    <a:pt x="1571" y="1768"/>
                    <a:pt x="2317" y="2043"/>
                  </a:cubicBezTo>
                  <a:cubicBezTo>
                    <a:pt x="2375" y="2063"/>
                    <a:pt x="2434" y="2072"/>
                    <a:pt x="2493" y="2072"/>
                  </a:cubicBezTo>
                  <a:cubicBezTo>
                    <a:pt x="2709" y="2072"/>
                    <a:pt x="2896" y="1935"/>
                    <a:pt x="2974" y="1738"/>
                  </a:cubicBezTo>
                  <a:cubicBezTo>
                    <a:pt x="3062" y="1464"/>
                    <a:pt x="2925" y="1179"/>
                    <a:pt x="2660" y="1081"/>
                  </a:cubicBezTo>
                  <a:cubicBezTo>
                    <a:pt x="2013" y="846"/>
                    <a:pt x="1394" y="512"/>
                    <a:pt x="835" y="100"/>
                  </a:cubicBezTo>
                  <a:cubicBezTo>
                    <a:pt x="744" y="33"/>
                    <a:pt x="638" y="1"/>
                    <a:pt x="533" y="1"/>
                  </a:cubicBezTo>
                  <a:close/>
                </a:path>
              </a:pathLst>
            </a:custGeom>
            <a:solidFill>
              <a:srgbClr val="000000"/>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87" name="Google Shape;3587;p22"/>
            <p:cNvSpPr/>
            <p:nvPr/>
          </p:nvSpPr>
          <p:spPr>
            <a:xfrm>
              <a:off x="5554275" y="1573450"/>
              <a:ext cx="95925" cy="39275"/>
            </a:xfrm>
            <a:custGeom>
              <a:avLst/>
              <a:gdLst/>
              <a:ahLst/>
              <a:cxnLst/>
              <a:rect l="l" t="t" r="r" b="b"/>
              <a:pathLst>
                <a:path w="3837" h="1571" extrusionOk="0">
                  <a:moveTo>
                    <a:pt x="3330" y="0"/>
                  </a:moveTo>
                  <a:cubicBezTo>
                    <a:pt x="3299" y="0"/>
                    <a:pt x="3269" y="3"/>
                    <a:pt x="3238" y="10"/>
                  </a:cubicBezTo>
                  <a:lnTo>
                    <a:pt x="382" y="687"/>
                  </a:lnTo>
                  <a:cubicBezTo>
                    <a:pt x="147" y="746"/>
                    <a:pt x="0" y="991"/>
                    <a:pt x="49" y="1226"/>
                  </a:cubicBezTo>
                  <a:cubicBezTo>
                    <a:pt x="98" y="1433"/>
                    <a:pt x="284" y="1570"/>
                    <a:pt x="481" y="1570"/>
                  </a:cubicBezTo>
                  <a:cubicBezTo>
                    <a:pt x="520" y="1570"/>
                    <a:pt x="550" y="1570"/>
                    <a:pt x="589" y="1560"/>
                  </a:cubicBezTo>
                  <a:lnTo>
                    <a:pt x="3444" y="883"/>
                  </a:lnTo>
                  <a:cubicBezTo>
                    <a:pt x="3680" y="824"/>
                    <a:pt x="3837" y="579"/>
                    <a:pt x="3778" y="343"/>
                  </a:cubicBezTo>
                  <a:cubicBezTo>
                    <a:pt x="3726" y="138"/>
                    <a:pt x="3534" y="0"/>
                    <a:pt x="3330" y="0"/>
                  </a:cubicBezTo>
                  <a:close/>
                </a:path>
              </a:pathLst>
            </a:custGeom>
            <a:solidFill>
              <a:srgbClr val="FFF497"/>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88" name="Google Shape;3588;p22"/>
            <p:cNvSpPr/>
            <p:nvPr/>
          </p:nvSpPr>
          <p:spPr>
            <a:xfrm>
              <a:off x="5553275" y="1571825"/>
              <a:ext cx="97900" cy="42600"/>
            </a:xfrm>
            <a:custGeom>
              <a:avLst/>
              <a:gdLst/>
              <a:ahLst/>
              <a:cxnLst/>
              <a:rect l="l" t="t" r="r" b="b"/>
              <a:pathLst>
                <a:path w="3916" h="1704" extrusionOk="0">
                  <a:moveTo>
                    <a:pt x="3386" y="133"/>
                  </a:moveTo>
                  <a:cubicBezTo>
                    <a:pt x="3553" y="133"/>
                    <a:pt x="3710" y="251"/>
                    <a:pt x="3749" y="428"/>
                  </a:cubicBezTo>
                  <a:cubicBezTo>
                    <a:pt x="3798" y="624"/>
                    <a:pt x="3671" y="831"/>
                    <a:pt x="3475" y="879"/>
                  </a:cubicBezTo>
                  <a:lnTo>
                    <a:pt x="609" y="1557"/>
                  </a:lnTo>
                  <a:cubicBezTo>
                    <a:pt x="590" y="1566"/>
                    <a:pt x="550" y="1566"/>
                    <a:pt x="521" y="1566"/>
                  </a:cubicBezTo>
                  <a:cubicBezTo>
                    <a:pt x="344" y="1566"/>
                    <a:pt x="197" y="1448"/>
                    <a:pt x="158" y="1282"/>
                  </a:cubicBezTo>
                  <a:cubicBezTo>
                    <a:pt x="108" y="1076"/>
                    <a:pt x="236" y="870"/>
                    <a:pt x="442" y="820"/>
                  </a:cubicBezTo>
                  <a:lnTo>
                    <a:pt x="3298" y="144"/>
                  </a:lnTo>
                  <a:cubicBezTo>
                    <a:pt x="3327" y="133"/>
                    <a:pt x="3357" y="133"/>
                    <a:pt x="3386" y="133"/>
                  </a:cubicBezTo>
                  <a:close/>
                  <a:moveTo>
                    <a:pt x="3388" y="1"/>
                  </a:moveTo>
                  <a:cubicBezTo>
                    <a:pt x="3349" y="1"/>
                    <a:pt x="3308" y="6"/>
                    <a:pt x="3268" y="16"/>
                  </a:cubicBezTo>
                  <a:lnTo>
                    <a:pt x="403" y="693"/>
                  </a:lnTo>
                  <a:cubicBezTo>
                    <a:pt x="276" y="722"/>
                    <a:pt x="158" y="801"/>
                    <a:pt x="89" y="919"/>
                  </a:cubicBezTo>
                  <a:cubicBezTo>
                    <a:pt x="20" y="1036"/>
                    <a:pt x="1" y="1174"/>
                    <a:pt x="30" y="1311"/>
                  </a:cubicBezTo>
                  <a:cubicBezTo>
                    <a:pt x="79" y="1537"/>
                    <a:pt x="285" y="1704"/>
                    <a:pt x="521" y="1704"/>
                  </a:cubicBezTo>
                  <a:cubicBezTo>
                    <a:pt x="570" y="1704"/>
                    <a:pt x="609" y="1694"/>
                    <a:pt x="648" y="1684"/>
                  </a:cubicBezTo>
                  <a:lnTo>
                    <a:pt x="3504" y="1007"/>
                  </a:lnTo>
                  <a:cubicBezTo>
                    <a:pt x="3632" y="977"/>
                    <a:pt x="3749" y="899"/>
                    <a:pt x="3818" y="781"/>
                  </a:cubicBezTo>
                  <a:cubicBezTo>
                    <a:pt x="3887" y="663"/>
                    <a:pt x="3916" y="526"/>
                    <a:pt x="3877" y="389"/>
                  </a:cubicBezTo>
                  <a:cubicBezTo>
                    <a:pt x="3826" y="163"/>
                    <a:pt x="3619" y="1"/>
                    <a:pt x="3388" y="1"/>
                  </a:cubicBezTo>
                  <a:close/>
                </a:path>
              </a:pathLst>
            </a:custGeom>
            <a:solidFill>
              <a:srgbClr val="000000"/>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89" name="Google Shape;3589;p22"/>
            <p:cNvSpPr/>
            <p:nvPr/>
          </p:nvSpPr>
          <p:spPr>
            <a:xfrm>
              <a:off x="5695325" y="1502025"/>
              <a:ext cx="25300" cy="81000"/>
            </a:xfrm>
            <a:custGeom>
              <a:avLst/>
              <a:gdLst/>
              <a:ahLst/>
              <a:cxnLst/>
              <a:rect l="l" t="t" r="r" b="b"/>
              <a:pathLst>
                <a:path w="1012" h="3240" extrusionOk="0">
                  <a:moveTo>
                    <a:pt x="552" y="1"/>
                  </a:moveTo>
                  <a:cubicBezTo>
                    <a:pt x="315" y="1"/>
                    <a:pt x="118" y="184"/>
                    <a:pt x="109" y="424"/>
                  </a:cubicBezTo>
                  <a:lnTo>
                    <a:pt x="10" y="2779"/>
                  </a:lnTo>
                  <a:cubicBezTo>
                    <a:pt x="0" y="3024"/>
                    <a:pt x="187" y="3230"/>
                    <a:pt x="442" y="3239"/>
                  </a:cubicBezTo>
                  <a:lnTo>
                    <a:pt x="452" y="3239"/>
                  </a:lnTo>
                  <a:cubicBezTo>
                    <a:pt x="697" y="3239"/>
                    <a:pt x="894" y="3053"/>
                    <a:pt x="903" y="2818"/>
                  </a:cubicBezTo>
                  <a:lnTo>
                    <a:pt x="1001" y="463"/>
                  </a:lnTo>
                  <a:cubicBezTo>
                    <a:pt x="1011" y="217"/>
                    <a:pt x="825" y="11"/>
                    <a:pt x="569" y="1"/>
                  </a:cubicBezTo>
                  <a:cubicBezTo>
                    <a:pt x="563" y="1"/>
                    <a:pt x="557" y="1"/>
                    <a:pt x="552" y="1"/>
                  </a:cubicBezTo>
                  <a:close/>
                </a:path>
              </a:pathLst>
            </a:custGeom>
            <a:solidFill>
              <a:srgbClr val="FFF497"/>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90" name="Google Shape;3590;p22"/>
            <p:cNvSpPr/>
            <p:nvPr/>
          </p:nvSpPr>
          <p:spPr>
            <a:xfrm>
              <a:off x="5693850" y="1500325"/>
              <a:ext cx="28250" cy="84425"/>
            </a:xfrm>
            <a:custGeom>
              <a:avLst/>
              <a:gdLst/>
              <a:ahLst/>
              <a:cxnLst/>
              <a:rect l="l" t="t" r="r" b="b"/>
              <a:pathLst>
                <a:path w="1130" h="3377" extrusionOk="0">
                  <a:moveTo>
                    <a:pt x="628" y="128"/>
                  </a:moveTo>
                  <a:cubicBezTo>
                    <a:pt x="726" y="138"/>
                    <a:pt x="825" y="177"/>
                    <a:pt x="894" y="256"/>
                  </a:cubicBezTo>
                  <a:cubicBezTo>
                    <a:pt x="962" y="324"/>
                    <a:pt x="1001" y="422"/>
                    <a:pt x="992" y="531"/>
                  </a:cubicBezTo>
                  <a:lnTo>
                    <a:pt x="894" y="2886"/>
                  </a:lnTo>
                  <a:cubicBezTo>
                    <a:pt x="884" y="3082"/>
                    <a:pt x="717" y="3249"/>
                    <a:pt x="511" y="3249"/>
                  </a:cubicBezTo>
                  <a:lnTo>
                    <a:pt x="501" y="3249"/>
                  </a:lnTo>
                  <a:cubicBezTo>
                    <a:pt x="393" y="3239"/>
                    <a:pt x="305" y="3200"/>
                    <a:pt x="236" y="3121"/>
                  </a:cubicBezTo>
                  <a:cubicBezTo>
                    <a:pt x="168" y="3052"/>
                    <a:pt x="128" y="2954"/>
                    <a:pt x="138" y="2847"/>
                  </a:cubicBezTo>
                  <a:lnTo>
                    <a:pt x="236" y="492"/>
                  </a:lnTo>
                  <a:cubicBezTo>
                    <a:pt x="246" y="295"/>
                    <a:pt x="412" y="128"/>
                    <a:pt x="619" y="128"/>
                  </a:cubicBezTo>
                  <a:close/>
                  <a:moveTo>
                    <a:pt x="619" y="1"/>
                  </a:moveTo>
                  <a:cubicBezTo>
                    <a:pt x="343" y="1"/>
                    <a:pt x="118" y="213"/>
                    <a:pt x="98" y="492"/>
                  </a:cubicBezTo>
                  <a:lnTo>
                    <a:pt x="0" y="2847"/>
                  </a:lnTo>
                  <a:cubicBezTo>
                    <a:pt x="0" y="2984"/>
                    <a:pt x="50" y="3111"/>
                    <a:pt x="138" y="3209"/>
                  </a:cubicBezTo>
                  <a:cubicBezTo>
                    <a:pt x="236" y="3318"/>
                    <a:pt x="354" y="3377"/>
                    <a:pt x="491" y="3377"/>
                  </a:cubicBezTo>
                  <a:lnTo>
                    <a:pt x="511" y="3377"/>
                  </a:lnTo>
                  <a:cubicBezTo>
                    <a:pt x="785" y="3377"/>
                    <a:pt x="1011" y="3161"/>
                    <a:pt x="1031" y="2886"/>
                  </a:cubicBezTo>
                  <a:lnTo>
                    <a:pt x="1129" y="531"/>
                  </a:lnTo>
                  <a:cubicBezTo>
                    <a:pt x="1129" y="393"/>
                    <a:pt x="1080" y="265"/>
                    <a:pt x="992" y="167"/>
                  </a:cubicBezTo>
                  <a:cubicBezTo>
                    <a:pt x="894" y="60"/>
                    <a:pt x="776" y="1"/>
                    <a:pt x="639" y="1"/>
                  </a:cubicBezTo>
                  <a:cubicBezTo>
                    <a:pt x="632" y="1"/>
                    <a:pt x="626" y="1"/>
                    <a:pt x="619" y="1"/>
                  </a:cubicBezTo>
                  <a:close/>
                </a:path>
              </a:pathLst>
            </a:custGeom>
            <a:solidFill>
              <a:srgbClr val="000000"/>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91" name="Google Shape;3591;p22"/>
            <p:cNvSpPr/>
            <p:nvPr/>
          </p:nvSpPr>
          <p:spPr>
            <a:xfrm>
              <a:off x="5744150" y="1531750"/>
              <a:ext cx="77300" cy="87850"/>
            </a:xfrm>
            <a:custGeom>
              <a:avLst/>
              <a:gdLst/>
              <a:ahLst/>
              <a:cxnLst/>
              <a:rect l="l" t="t" r="r" b="b"/>
              <a:pathLst>
                <a:path w="3092" h="3514" extrusionOk="0">
                  <a:moveTo>
                    <a:pt x="495" y="0"/>
                  </a:moveTo>
                  <a:cubicBezTo>
                    <a:pt x="398" y="0"/>
                    <a:pt x="299" y="32"/>
                    <a:pt x="216" y="98"/>
                  </a:cubicBezTo>
                  <a:cubicBezTo>
                    <a:pt x="29" y="255"/>
                    <a:pt x="0" y="530"/>
                    <a:pt x="147" y="726"/>
                  </a:cubicBezTo>
                  <a:lnTo>
                    <a:pt x="2238" y="3346"/>
                  </a:lnTo>
                  <a:cubicBezTo>
                    <a:pt x="2326" y="3454"/>
                    <a:pt x="2454" y="3513"/>
                    <a:pt x="2591" y="3513"/>
                  </a:cubicBezTo>
                  <a:cubicBezTo>
                    <a:pt x="2689" y="3513"/>
                    <a:pt x="2787" y="3483"/>
                    <a:pt x="2866" y="3415"/>
                  </a:cubicBezTo>
                  <a:cubicBezTo>
                    <a:pt x="3062" y="3267"/>
                    <a:pt x="3091" y="2983"/>
                    <a:pt x="2934" y="2796"/>
                  </a:cubicBezTo>
                  <a:lnTo>
                    <a:pt x="844" y="166"/>
                  </a:lnTo>
                  <a:cubicBezTo>
                    <a:pt x="759" y="59"/>
                    <a:pt x="628" y="0"/>
                    <a:pt x="495" y="0"/>
                  </a:cubicBezTo>
                  <a:close/>
                </a:path>
              </a:pathLst>
            </a:custGeom>
            <a:solidFill>
              <a:srgbClr val="FFF497"/>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92" name="Google Shape;3592;p22"/>
            <p:cNvSpPr/>
            <p:nvPr/>
          </p:nvSpPr>
          <p:spPr>
            <a:xfrm>
              <a:off x="5743400" y="1530150"/>
              <a:ext cx="78525" cy="91150"/>
            </a:xfrm>
            <a:custGeom>
              <a:avLst/>
              <a:gdLst/>
              <a:ahLst/>
              <a:cxnLst/>
              <a:rect l="l" t="t" r="r" b="b"/>
              <a:pathLst>
                <a:path w="3141" h="3646" extrusionOk="0">
                  <a:moveTo>
                    <a:pt x="570" y="132"/>
                  </a:moveTo>
                  <a:cubicBezTo>
                    <a:pt x="668" y="142"/>
                    <a:pt x="766" y="191"/>
                    <a:pt x="825" y="270"/>
                  </a:cubicBezTo>
                  <a:lnTo>
                    <a:pt x="2915" y="2900"/>
                  </a:lnTo>
                  <a:cubicBezTo>
                    <a:pt x="2974" y="2978"/>
                    <a:pt x="3003" y="3076"/>
                    <a:pt x="2994" y="3174"/>
                  </a:cubicBezTo>
                  <a:cubicBezTo>
                    <a:pt x="2984" y="3283"/>
                    <a:pt x="2935" y="3371"/>
                    <a:pt x="2857" y="3429"/>
                  </a:cubicBezTo>
                  <a:cubicBezTo>
                    <a:pt x="2790" y="3484"/>
                    <a:pt x="2706" y="3509"/>
                    <a:pt x="2622" y="3509"/>
                  </a:cubicBezTo>
                  <a:cubicBezTo>
                    <a:pt x="2507" y="3509"/>
                    <a:pt x="2390" y="3461"/>
                    <a:pt x="2316" y="3371"/>
                  </a:cubicBezTo>
                  <a:lnTo>
                    <a:pt x="227" y="751"/>
                  </a:lnTo>
                  <a:cubicBezTo>
                    <a:pt x="168" y="662"/>
                    <a:pt x="138" y="564"/>
                    <a:pt x="148" y="466"/>
                  </a:cubicBezTo>
                  <a:cubicBezTo>
                    <a:pt x="158" y="368"/>
                    <a:pt x="216" y="280"/>
                    <a:pt x="295" y="211"/>
                  </a:cubicBezTo>
                  <a:cubicBezTo>
                    <a:pt x="364" y="162"/>
                    <a:pt x="443" y="132"/>
                    <a:pt x="530" y="132"/>
                  </a:cubicBezTo>
                  <a:close/>
                  <a:moveTo>
                    <a:pt x="520" y="0"/>
                  </a:moveTo>
                  <a:cubicBezTo>
                    <a:pt x="406" y="0"/>
                    <a:pt x="296" y="40"/>
                    <a:pt x="207" y="113"/>
                  </a:cubicBezTo>
                  <a:cubicBezTo>
                    <a:pt x="99" y="191"/>
                    <a:pt x="40" y="319"/>
                    <a:pt x="20" y="456"/>
                  </a:cubicBezTo>
                  <a:cubicBezTo>
                    <a:pt x="1" y="584"/>
                    <a:pt x="40" y="721"/>
                    <a:pt x="129" y="829"/>
                  </a:cubicBezTo>
                  <a:lnTo>
                    <a:pt x="2218" y="3449"/>
                  </a:lnTo>
                  <a:cubicBezTo>
                    <a:pt x="2316" y="3577"/>
                    <a:pt x="2464" y="3645"/>
                    <a:pt x="2621" y="3645"/>
                  </a:cubicBezTo>
                  <a:cubicBezTo>
                    <a:pt x="2739" y="3645"/>
                    <a:pt x="2846" y="3606"/>
                    <a:pt x="2935" y="3538"/>
                  </a:cubicBezTo>
                  <a:cubicBezTo>
                    <a:pt x="3043" y="3449"/>
                    <a:pt x="3112" y="3331"/>
                    <a:pt x="3131" y="3194"/>
                  </a:cubicBezTo>
                  <a:cubicBezTo>
                    <a:pt x="3141" y="3057"/>
                    <a:pt x="3102" y="2919"/>
                    <a:pt x="3023" y="2812"/>
                  </a:cubicBezTo>
                  <a:lnTo>
                    <a:pt x="933" y="191"/>
                  </a:lnTo>
                  <a:cubicBezTo>
                    <a:pt x="844" y="84"/>
                    <a:pt x="717" y="14"/>
                    <a:pt x="589" y="5"/>
                  </a:cubicBezTo>
                  <a:cubicBezTo>
                    <a:pt x="566" y="2"/>
                    <a:pt x="543" y="0"/>
                    <a:pt x="520" y="0"/>
                  </a:cubicBezTo>
                  <a:close/>
                </a:path>
              </a:pathLst>
            </a:custGeom>
            <a:solidFill>
              <a:srgbClr val="000000"/>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93" name="Google Shape;3593;p22"/>
            <p:cNvSpPr/>
            <p:nvPr/>
          </p:nvSpPr>
          <p:spPr>
            <a:xfrm>
              <a:off x="5802275" y="1529900"/>
              <a:ext cx="69200" cy="67125"/>
            </a:xfrm>
            <a:custGeom>
              <a:avLst/>
              <a:gdLst/>
              <a:ahLst/>
              <a:cxnLst/>
              <a:rect l="l" t="t" r="r" b="b"/>
              <a:pathLst>
                <a:path w="2768" h="2685" extrusionOk="0">
                  <a:moveTo>
                    <a:pt x="2281" y="0"/>
                  </a:moveTo>
                  <a:cubicBezTo>
                    <a:pt x="2167" y="0"/>
                    <a:pt x="2052" y="44"/>
                    <a:pt x="1963" y="133"/>
                  </a:cubicBezTo>
                  <a:lnTo>
                    <a:pt x="168" y="1928"/>
                  </a:lnTo>
                  <a:cubicBezTo>
                    <a:pt x="1" y="2095"/>
                    <a:pt x="1" y="2380"/>
                    <a:pt x="168" y="2556"/>
                  </a:cubicBezTo>
                  <a:cubicBezTo>
                    <a:pt x="256" y="2645"/>
                    <a:pt x="374" y="2684"/>
                    <a:pt x="482" y="2684"/>
                  </a:cubicBezTo>
                  <a:cubicBezTo>
                    <a:pt x="600" y="2684"/>
                    <a:pt x="717" y="2645"/>
                    <a:pt x="805" y="2556"/>
                  </a:cubicBezTo>
                  <a:lnTo>
                    <a:pt x="2591" y="761"/>
                  </a:lnTo>
                  <a:cubicBezTo>
                    <a:pt x="2768" y="584"/>
                    <a:pt x="2768" y="299"/>
                    <a:pt x="2591" y="133"/>
                  </a:cubicBezTo>
                  <a:cubicBezTo>
                    <a:pt x="2508" y="44"/>
                    <a:pt x="2395" y="0"/>
                    <a:pt x="2281" y="0"/>
                  </a:cubicBezTo>
                  <a:close/>
                </a:path>
              </a:pathLst>
            </a:custGeom>
            <a:solidFill>
              <a:srgbClr val="FFF497"/>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94" name="Google Shape;3594;p22"/>
            <p:cNvSpPr/>
            <p:nvPr/>
          </p:nvSpPr>
          <p:spPr>
            <a:xfrm>
              <a:off x="5800325" y="1528300"/>
              <a:ext cx="71650" cy="70425"/>
            </a:xfrm>
            <a:custGeom>
              <a:avLst/>
              <a:gdLst/>
              <a:ahLst/>
              <a:cxnLst/>
              <a:rect l="l" t="t" r="r" b="b"/>
              <a:pathLst>
                <a:path w="2866" h="2817" extrusionOk="0">
                  <a:moveTo>
                    <a:pt x="2355" y="128"/>
                  </a:moveTo>
                  <a:cubicBezTo>
                    <a:pt x="2453" y="128"/>
                    <a:pt x="2552" y="167"/>
                    <a:pt x="2630" y="236"/>
                  </a:cubicBezTo>
                  <a:cubicBezTo>
                    <a:pt x="2699" y="315"/>
                    <a:pt x="2738" y="403"/>
                    <a:pt x="2738" y="511"/>
                  </a:cubicBezTo>
                  <a:cubicBezTo>
                    <a:pt x="2738" y="609"/>
                    <a:pt x="2699" y="707"/>
                    <a:pt x="2630" y="775"/>
                  </a:cubicBezTo>
                  <a:lnTo>
                    <a:pt x="835" y="2572"/>
                  </a:lnTo>
                  <a:cubicBezTo>
                    <a:pt x="761" y="2645"/>
                    <a:pt x="663" y="2682"/>
                    <a:pt x="565" y="2682"/>
                  </a:cubicBezTo>
                  <a:cubicBezTo>
                    <a:pt x="467" y="2682"/>
                    <a:pt x="368" y="2645"/>
                    <a:pt x="295" y="2572"/>
                  </a:cubicBezTo>
                  <a:cubicBezTo>
                    <a:pt x="148" y="2424"/>
                    <a:pt x="148" y="2179"/>
                    <a:pt x="295" y="2031"/>
                  </a:cubicBezTo>
                  <a:lnTo>
                    <a:pt x="2091" y="236"/>
                  </a:lnTo>
                  <a:cubicBezTo>
                    <a:pt x="2169" y="167"/>
                    <a:pt x="2257" y="128"/>
                    <a:pt x="2355" y="128"/>
                  </a:cubicBezTo>
                  <a:close/>
                  <a:moveTo>
                    <a:pt x="2360" y="0"/>
                  </a:moveTo>
                  <a:cubicBezTo>
                    <a:pt x="2230" y="0"/>
                    <a:pt x="2100" y="49"/>
                    <a:pt x="2002" y="147"/>
                  </a:cubicBezTo>
                  <a:lnTo>
                    <a:pt x="207" y="1944"/>
                  </a:lnTo>
                  <a:cubicBezTo>
                    <a:pt x="0" y="2140"/>
                    <a:pt x="0" y="2463"/>
                    <a:pt x="207" y="2670"/>
                  </a:cubicBezTo>
                  <a:cubicBezTo>
                    <a:pt x="295" y="2758"/>
                    <a:pt x="432" y="2817"/>
                    <a:pt x="560" y="2817"/>
                  </a:cubicBezTo>
                  <a:cubicBezTo>
                    <a:pt x="697" y="2817"/>
                    <a:pt x="825" y="2758"/>
                    <a:pt x="923" y="2670"/>
                  </a:cubicBezTo>
                  <a:lnTo>
                    <a:pt x="2719" y="874"/>
                  </a:lnTo>
                  <a:cubicBezTo>
                    <a:pt x="2817" y="775"/>
                    <a:pt x="2866" y="648"/>
                    <a:pt x="2866" y="511"/>
                  </a:cubicBezTo>
                  <a:cubicBezTo>
                    <a:pt x="2866" y="373"/>
                    <a:pt x="2817" y="245"/>
                    <a:pt x="2719" y="147"/>
                  </a:cubicBezTo>
                  <a:cubicBezTo>
                    <a:pt x="2621" y="49"/>
                    <a:pt x="2491" y="0"/>
                    <a:pt x="2360" y="0"/>
                  </a:cubicBezTo>
                  <a:close/>
                </a:path>
              </a:pathLst>
            </a:custGeom>
            <a:solidFill>
              <a:srgbClr val="000000"/>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95" name="Google Shape;3595;p22"/>
            <p:cNvSpPr/>
            <p:nvPr/>
          </p:nvSpPr>
          <p:spPr>
            <a:xfrm>
              <a:off x="5870000" y="1589050"/>
              <a:ext cx="116300" cy="36425"/>
            </a:xfrm>
            <a:custGeom>
              <a:avLst/>
              <a:gdLst/>
              <a:ahLst/>
              <a:cxnLst/>
              <a:rect l="l" t="t" r="r" b="b"/>
              <a:pathLst>
                <a:path w="4652" h="1457" extrusionOk="0">
                  <a:moveTo>
                    <a:pt x="4169" y="1"/>
                  </a:moveTo>
                  <a:cubicBezTo>
                    <a:pt x="4150" y="1"/>
                    <a:pt x="4131" y="2"/>
                    <a:pt x="4112" y="4"/>
                  </a:cubicBezTo>
                  <a:lnTo>
                    <a:pt x="412" y="573"/>
                  </a:lnTo>
                  <a:cubicBezTo>
                    <a:pt x="167" y="613"/>
                    <a:pt x="0" y="838"/>
                    <a:pt x="39" y="1084"/>
                  </a:cubicBezTo>
                  <a:cubicBezTo>
                    <a:pt x="69" y="1300"/>
                    <a:pt x="255" y="1457"/>
                    <a:pt x="471" y="1457"/>
                  </a:cubicBezTo>
                  <a:lnTo>
                    <a:pt x="540" y="1457"/>
                  </a:lnTo>
                  <a:lnTo>
                    <a:pt x="4250" y="887"/>
                  </a:lnTo>
                  <a:cubicBezTo>
                    <a:pt x="4485" y="848"/>
                    <a:pt x="4652" y="622"/>
                    <a:pt x="4622" y="377"/>
                  </a:cubicBezTo>
                  <a:cubicBezTo>
                    <a:pt x="4586" y="160"/>
                    <a:pt x="4391" y="1"/>
                    <a:pt x="4169" y="1"/>
                  </a:cubicBezTo>
                  <a:close/>
                </a:path>
              </a:pathLst>
            </a:custGeom>
            <a:solidFill>
              <a:srgbClr val="FFF497"/>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96" name="Google Shape;3596;p22"/>
            <p:cNvSpPr/>
            <p:nvPr/>
          </p:nvSpPr>
          <p:spPr>
            <a:xfrm>
              <a:off x="5868275" y="1587550"/>
              <a:ext cx="120000" cy="39625"/>
            </a:xfrm>
            <a:custGeom>
              <a:avLst/>
              <a:gdLst/>
              <a:ahLst/>
              <a:cxnLst/>
              <a:rect l="l" t="t" r="r" b="b"/>
              <a:pathLst>
                <a:path w="4800" h="1585" extrusionOk="0">
                  <a:moveTo>
                    <a:pt x="4250" y="133"/>
                  </a:moveTo>
                  <a:cubicBezTo>
                    <a:pt x="4426" y="133"/>
                    <a:pt x="4593" y="260"/>
                    <a:pt x="4622" y="447"/>
                  </a:cubicBezTo>
                  <a:cubicBezTo>
                    <a:pt x="4652" y="662"/>
                    <a:pt x="4515" y="849"/>
                    <a:pt x="4308" y="889"/>
                  </a:cubicBezTo>
                  <a:lnTo>
                    <a:pt x="599" y="1447"/>
                  </a:lnTo>
                  <a:cubicBezTo>
                    <a:pt x="581" y="1450"/>
                    <a:pt x="563" y="1451"/>
                    <a:pt x="546" y="1451"/>
                  </a:cubicBezTo>
                  <a:cubicBezTo>
                    <a:pt x="361" y="1451"/>
                    <a:pt x="195" y="1313"/>
                    <a:pt x="167" y="1133"/>
                  </a:cubicBezTo>
                  <a:cubicBezTo>
                    <a:pt x="138" y="928"/>
                    <a:pt x="285" y="731"/>
                    <a:pt x="491" y="702"/>
                  </a:cubicBezTo>
                  <a:lnTo>
                    <a:pt x="4191" y="133"/>
                  </a:lnTo>
                  <a:close/>
                  <a:moveTo>
                    <a:pt x="4244" y="0"/>
                  </a:moveTo>
                  <a:cubicBezTo>
                    <a:pt x="4220" y="0"/>
                    <a:pt x="4196" y="2"/>
                    <a:pt x="4171" y="5"/>
                  </a:cubicBezTo>
                  <a:lnTo>
                    <a:pt x="472" y="564"/>
                  </a:lnTo>
                  <a:cubicBezTo>
                    <a:pt x="187" y="614"/>
                    <a:pt x="1" y="869"/>
                    <a:pt x="40" y="1153"/>
                  </a:cubicBezTo>
                  <a:cubicBezTo>
                    <a:pt x="79" y="1399"/>
                    <a:pt x="295" y="1585"/>
                    <a:pt x="540" y="1585"/>
                  </a:cubicBezTo>
                  <a:cubicBezTo>
                    <a:pt x="570" y="1585"/>
                    <a:pt x="599" y="1585"/>
                    <a:pt x="619" y="1575"/>
                  </a:cubicBezTo>
                  <a:lnTo>
                    <a:pt x="4328" y="1016"/>
                  </a:lnTo>
                  <a:cubicBezTo>
                    <a:pt x="4603" y="967"/>
                    <a:pt x="4799" y="712"/>
                    <a:pt x="4750" y="427"/>
                  </a:cubicBezTo>
                  <a:cubicBezTo>
                    <a:pt x="4715" y="177"/>
                    <a:pt x="4491" y="0"/>
                    <a:pt x="4244" y="0"/>
                  </a:cubicBezTo>
                  <a:close/>
                </a:path>
              </a:pathLst>
            </a:custGeom>
            <a:solidFill>
              <a:srgbClr val="000000"/>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97" name="Google Shape;3597;p22"/>
            <p:cNvSpPr/>
            <p:nvPr/>
          </p:nvSpPr>
          <p:spPr>
            <a:xfrm>
              <a:off x="5928150" y="1490500"/>
              <a:ext cx="24550" cy="89825"/>
            </a:xfrm>
            <a:custGeom>
              <a:avLst/>
              <a:gdLst/>
              <a:ahLst/>
              <a:cxnLst/>
              <a:rect l="l" t="t" r="r" b="b"/>
              <a:pathLst>
                <a:path w="982" h="3593" extrusionOk="0">
                  <a:moveTo>
                    <a:pt x="452" y="1"/>
                  </a:moveTo>
                  <a:cubicBezTo>
                    <a:pt x="445" y="1"/>
                    <a:pt x="439" y="1"/>
                    <a:pt x="432" y="1"/>
                  </a:cubicBezTo>
                  <a:cubicBezTo>
                    <a:pt x="186" y="21"/>
                    <a:pt x="0" y="237"/>
                    <a:pt x="20" y="482"/>
                  </a:cubicBezTo>
                  <a:cubicBezTo>
                    <a:pt x="79" y="1356"/>
                    <a:pt x="88" y="2248"/>
                    <a:pt x="49" y="3131"/>
                  </a:cubicBezTo>
                  <a:cubicBezTo>
                    <a:pt x="39" y="3377"/>
                    <a:pt x="236" y="3583"/>
                    <a:pt x="481" y="3593"/>
                  </a:cubicBezTo>
                  <a:lnTo>
                    <a:pt x="500" y="3593"/>
                  </a:lnTo>
                  <a:cubicBezTo>
                    <a:pt x="736" y="3593"/>
                    <a:pt x="932" y="3406"/>
                    <a:pt x="942" y="3161"/>
                  </a:cubicBezTo>
                  <a:cubicBezTo>
                    <a:pt x="982" y="2258"/>
                    <a:pt x="962" y="1336"/>
                    <a:pt x="903" y="423"/>
                  </a:cubicBezTo>
                  <a:cubicBezTo>
                    <a:pt x="893" y="184"/>
                    <a:pt x="698" y="1"/>
                    <a:pt x="452" y="1"/>
                  </a:cubicBezTo>
                  <a:close/>
                </a:path>
              </a:pathLst>
            </a:custGeom>
            <a:solidFill>
              <a:srgbClr val="FFF497"/>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98" name="Google Shape;3598;p22"/>
            <p:cNvSpPr/>
            <p:nvPr/>
          </p:nvSpPr>
          <p:spPr>
            <a:xfrm>
              <a:off x="5926425" y="1489025"/>
              <a:ext cx="27750" cy="93025"/>
            </a:xfrm>
            <a:custGeom>
              <a:avLst/>
              <a:gdLst/>
              <a:ahLst/>
              <a:cxnLst/>
              <a:rect l="l" t="t" r="r" b="b"/>
              <a:pathLst>
                <a:path w="1110" h="3721" extrusionOk="0">
                  <a:moveTo>
                    <a:pt x="530" y="129"/>
                  </a:moveTo>
                  <a:cubicBezTo>
                    <a:pt x="726" y="129"/>
                    <a:pt x="894" y="286"/>
                    <a:pt x="913" y="482"/>
                  </a:cubicBezTo>
                  <a:cubicBezTo>
                    <a:pt x="972" y="1395"/>
                    <a:pt x="981" y="2317"/>
                    <a:pt x="942" y="3220"/>
                  </a:cubicBezTo>
                  <a:cubicBezTo>
                    <a:pt x="942" y="3426"/>
                    <a:pt x="776" y="3583"/>
                    <a:pt x="569" y="3583"/>
                  </a:cubicBezTo>
                  <a:lnTo>
                    <a:pt x="569" y="3652"/>
                  </a:lnTo>
                  <a:lnTo>
                    <a:pt x="550" y="3583"/>
                  </a:lnTo>
                  <a:cubicBezTo>
                    <a:pt x="452" y="3583"/>
                    <a:pt x="353" y="3534"/>
                    <a:pt x="285" y="3465"/>
                  </a:cubicBezTo>
                  <a:cubicBezTo>
                    <a:pt x="216" y="3387"/>
                    <a:pt x="187" y="3288"/>
                    <a:pt x="187" y="3190"/>
                  </a:cubicBezTo>
                  <a:cubicBezTo>
                    <a:pt x="216" y="2307"/>
                    <a:pt x="207" y="1415"/>
                    <a:pt x="148" y="531"/>
                  </a:cubicBezTo>
                  <a:cubicBezTo>
                    <a:pt x="138" y="325"/>
                    <a:pt x="295" y="148"/>
                    <a:pt x="510" y="129"/>
                  </a:cubicBezTo>
                  <a:close/>
                  <a:moveTo>
                    <a:pt x="537" y="0"/>
                  </a:moveTo>
                  <a:cubicBezTo>
                    <a:pt x="525" y="0"/>
                    <a:pt x="513" y="1"/>
                    <a:pt x="501" y="1"/>
                  </a:cubicBezTo>
                  <a:cubicBezTo>
                    <a:pt x="216" y="21"/>
                    <a:pt x="0" y="257"/>
                    <a:pt x="20" y="541"/>
                  </a:cubicBezTo>
                  <a:cubicBezTo>
                    <a:pt x="79" y="1415"/>
                    <a:pt x="89" y="2307"/>
                    <a:pt x="59" y="3190"/>
                  </a:cubicBezTo>
                  <a:cubicBezTo>
                    <a:pt x="50" y="3328"/>
                    <a:pt x="98" y="3456"/>
                    <a:pt x="196" y="3554"/>
                  </a:cubicBezTo>
                  <a:cubicBezTo>
                    <a:pt x="285" y="3652"/>
                    <a:pt x="412" y="3711"/>
                    <a:pt x="550" y="3720"/>
                  </a:cubicBezTo>
                  <a:lnTo>
                    <a:pt x="569" y="3720"/>
                  </a:lnTo>
                  <a:cubicBezTo>
                    <a:pt x="844" y="3720"/>
                    <a:pt x="1070" y="3504"/>
                    <a:pt x="1080" y="3230"/>
                  </a:cubicBezTo>
                  <a:cubicBezTo>
                    <a:pt x="1109" y="2317"/>
                    <a:pt x="1099" y="1385"/>
                    <a:pt x="1040" y="472"/>
                  </a:cubicBezTo>
                  <a:cubicBezTo>
                    <a:pt x="1022" y="209"/>
                    <a:pt x="805" y="0"/>
                    <a:pt x="537" y="0"/>
                  </a:cubicBezTo>
                  <a:close/>
                </a:path>
              </a:pathLst>
            </a:custGeom>
            <a:solidFill>
              <a:srgbClr val="000000"/>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99" name="Google Shape;3599;p22"/>
            <p:cNvSpPr/>
            <p:nvPr/>
          </p:nvSpPr>
          <p:spPr>
            <a:xfrm>
              <a:off x="5873925" y="1644350"/>
              <a:ext cx="80475" cy="34600"/>
            </a:xfrm>
            <a:custGeom>
              <a:avLst/>
              <a:gdLst/>
              <a:ahLst/>
              <a:cxnLst/>
              <a:rect l="l" t="t" r="r" b="b"/>
              <a:pathLst>
                <a:path w="3219" h="1384" extrusionOk="0">
                  <a:moveTo>
                    <a:pt x="2735" y="0"/>
                  </a:moveTo>
                  <a:cubicBezTo>
                    <a:pt x="2704" y="0"/>
                    <a:pt x="2672" y="4"/>
                    <a:pt x="2640" y="10"/>
                  </a:cubicBezTo>
                  <a:lnTo>
                    <a:pt x="393" y="501"/>
                  </a:lnTo>
                  <a:cubicBezTo>
                    <a:pt x="157" y="560"/>
                    <a:pt x="0" y="795"/>
                    <a:pt x="50" y="1031"/>
                  </a:cubicBezTo>
                  <a:cubicBezTo>
                    <a:pt x="98" y="1246"/>
                    <a:pt x="285" y="1384"/>
                    <a:pt x="491" y="1384"/>
                  </a:cubicBezTo>
                  <a:cubicBezTo>
                    <a:pt x="521" y="1384"/>
                    <a:pt x="550" y="1384"/>
                    <a:pt x="589" y="1374"/>
                  </a:cubicBezTo>
                  <a:lnTo>
                    <a:pt x="2826" y="883"/>
                  </a:lnTo>
                  <a:cubicBezTo>
                    <a:pt x="3072" y="834"/>
                    <a:pt x="3219" y="589"/>
                    <a:pt x="3170" y="353"/>
                  </a:cubicBezTo>
                  <a:cubicBezTo>
                    <a:pt x="3127" y="140"/>
                    <a:pt x="2943" y="0"/>
                    <a:pt x="2735" y="0"/>
                  </a:cubicBezTo>
                  <a:close/>
                </a:path>
              </a:pathLst>
            </a:custGeom>
            <a:solidFill>
              <a:srgbClr val="FFF497"/>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00" name="Google Shape;3600;p22"/>
            <p:cNvSpPr/>
            <p:nvPr/>
          </p:nvSpPr>
          <p:spPr>
            <a:xfrm>
              <a:off x="5872200" y="1642825"/>
              <a:ext cx="84175" cy="37850"/>
            </a:xfrm>
            <a:custGeom>
              <a:avLst/>
              <a:gdLst/>
              <a:ahLst/>
              <a:cxnLst/>
              <a:rect l="l" t="t" r="r" b="b"/>
              <a:pathLst>
                <a:path w="3367" h="1514" extrusionOk="0">
                  <a:moveTo>
                    <a:pt x="2807" y="130"/>
                  </a:moveTo>
                  <a:cubicBezTo>
                    <a:pt x="2984" y="130"/>
                    <a:pt x="3141" y="248"/>
                    <a:pt x="3180" y="424"/>
                  </a:cubicBezTo>
                  <a:cubicBezTo>
                    <a:pt x="3220" y="630"/>
                    <a:pt x="3092" y="836"/>
                    <a:pt x="2886" y="876"/>
                  </a:cubicBezTo>
                  <a:lnTo>
                    <a:pt x="638" y="1366"/>
                  </a:lnTo>
                  <a:cubicBezTo>
                    <a:pt x="611" y="1373"/>
                    <a:pt x="584" y="1376"/>
                    <a:pt x="557" y="1376"/>
                  </a:cubicBezTo>
                  <a:cubicBezTo>
                    <a:pt x="386" y="1376"/>
                    <a:pt x="221" y="1251"/>
                    <a:pt x="187" y="1081"/>
                  </a:cubicBezTo>
                  <a:cubicBezTo>
                    <a:pt x="138" y="876"/>
                    <a:pt x="276" y="669"/>
                    <a:pt x="481" y="630"/>
                  </a:cubicBezTo>
                  <a:lnTo>
                    <a:pt x="2729" y="139"/>
                  </a:lnTo>
                  <a:cubicBezTo>
                    <a:pt x="2749" y="130"/>
                    <a:pt x="2778" y="130"/>
                    <a:pt x="2807" y="130"/>
                  </a:cubicBezTo>
                  <a:close/>
                  <a:moveTo>
                    <a:pt x="2806" y="1"/>
                  </a:moveTo>
                  <a:cubicBezTo>
                    <a:pt x="2771" y="1"/>
                    <a:pt x="2735" y="4"/>
                    <a:pt x="2699" y="12"/>
                  </a:cubicBezTo>
                  <a:lnTo>
                    <a:pt x="452" y="503"/>
                  </a:lnTo>
                  <a:cubicBezTo>
                    <a:pt x="177" y="562"/>
                    <a:pt x="1" y="836"/>
                    <a:pt x="60" y="1111"/>
                  </a:cubicBezTo>
                  <a:cubicBezTo>
                    <a:pt x="108" y="1336"/>
                    <a:pt x="324" y="1513"/>
                    <a:pt x="560" y="1513"/>
                  </a:cubicBezTo>
                  <a:cubicBezTo>
                    <a:pt x="599" y="1513"/>
                    <a:pt x="629" y="1504"/>
                    <a:pt x="668" y="1493"/>
                  </a:cubicBezTo>
                  <a:lnTo>
                    <a:pt x="2915" y="1003"/>
                  </a:lnTo>
                  <a:cubicBezTo>
                    <a:pt x="3190" y="944"/>
                    <a:pt x="3366" y="669"/>
                    <a:pt x="3307" y="394"/>
                  </a:cubicBezTo>
                  <a:cubicBezTo>
                    <a:pt x="3256" y="164"/>
                    <a:pt x="3042" y="1"/>
                    <a:pt x="2806" y="1"/>
                  </a:cubicBezTo>
                  <a:close/>
                </a:path>
              </a:pathLst>
            </a:custGeom>
            <a:solidFill>
              <a:srgbClr val="000000"/>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01" name="Google Shape;3601;p22"/>
            <p:cNvSpPr/>
            <p:nvPr/>
          </p:nvSpPr>
          <p:spPr>
            <a:xfrm>
              <a:off x="5788050" y="1670100"/>
              <a:ext cx="22100" cy="92500"/>
            </a:xfrm>
            <a:custGeom>
              <a:avLst/>
              <a:gdLst/>
              <a:ahLst/>
              <a:cxnLst/>
              <a:rect l="l" t="t" r="r" b="b"/>
              <a:pathLst>
                <a:path w="884" h="3700" extrusionOk="0">
                  <a:moveTo>
                    <a:pt x="443" y="1"/>
                  </a:moveTo>
                  <a:cubicBezTo>
                    <a:pt x="197" y="1"/>
                    <a:pt x="1" y="206"/>
                    <a:pt x="1" y="452"/>
                  </a:cubicBezTo>
                  <a:lnTo>
                    <a:pt x="1" y="3258"/>
                  </a:lnTo>
                  <a:cubicBezTo>
                    <a:pt x="1" y="3503"/>
                    <a:pt x="197" y="3700"/>
                    <a:pt x="443" y="3700"/>
                  </a:cubicBezTo>
                  <a:cubicBezTo>
                    <a:pt x="687" y="3700"/>
                    <a:pt x="884" y="3503"/>
                    <a:pt x="884" y="3258"/>
                  </a:cubicBezTo>
                  <a:lnTo>
                    <a:pt x="884" y="452"/>
                  </a:lnTo>
                  <a:cubicBezTo>
                    <a:pt x="884" y="206"/>
                    <a:pt x="687" y="1"/>
                    <a:pt x="443" y="1"/>
                  </a:cubicBezTo>
                  <a:close/>
                </a:path>
              </a:pathLst>
            </a:custGeom>
            <a:solidFill>
              <a:srgbClr val="FFF497"/>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02" name="Google Shape;3602;p22"/>
            <p:cNvSpPr/>
            <p:nvPr/>
          </p:nvSpPr>
          <p:spPr>
            <a:xfrm>
              <a:off x="5786350" y="1668625"/>
              <a:ext cx="25525" cy="95700"/>
            </a:xfrm>
            <a:custGeom>
              <a:avLst/>
              <a:gdLst/>
              <a:ahLst/>
              <a:cxnLst/>
              <a:rect l="l" t="t" r="r" b="b"/>
              <a:pathLst>
                <a:path w="1021" h="3828" extrusionOk="0">
                  <a:moveTo>
                    <a:pt x="511" y="128"/>
                  </a:moveTo>
                  <a:cubicBezTo>
                    <a:pt x="716" y="128"/>
                    <a:pt x="893" y="304"/>
                    <a:pt x="893" y="511"/>
                  </a:cubicBezTo>
                  <a:lnTo>
                    <a:pt x="893" y="3317"/>
                  </a:lnTo>
                  <a:cubicBezTo>
                    <a:pt x="893" y="3523"/>
                    <a:pt x="716" y="3690"/>
                    <a:pt x="511" y="3690"/>
                  </a:cubicBezTo>
                  <a:cubicBezTo>
                    <a:pt x="304" y="3690"/>
                    <a:pt x="127" y="3523"/>
                    <a:pt x="127" y="3317"/>
                  </a:cubicBezTo>
                  <a:lnTo>
                    <a:pt x="127" y="511"/>
                  </a:lnTo>
                  <a:cubicBezTo>
                    <a:pt x="127" y="304"/>
                    <a:pt x="304" y="128"/>
                    <a:pt x="511" y="128"/>
                  </a:cubicBezTo>
                  <a:close/>
                  <a:moveTo>
                    <a:pt x="511" y="1"/>
                  </a:moveTo>
                  <a:cubicBezTo>
                    <a:pt x="226" y="1"/>
                    <a:pt x="0" y="226"/>
                    <a:pt x="0" y="511"/>
                  </a:cubicBezTo>
                  <a:lnTo>
                    <a:pt x="0" y="3317"/>
                  </a:lnTo>
                  <a:cubicBezTo>
                    <a:pt x="0" y="3592"/>
                    <a:pt x="226" y="3828"/>
                    <a:pt x="511" y="3828"/>
                  </a:cubicBezTo>
                  <a:cubicBezTo>
                    <a:pt x="795" y="3828"/>
                    <a:pt x="1021" y="3592"/>
                    <a:pt x="1021" y="3317"/>
                  </a:cubicBezTo>
                  <a:lnTo>
                    <a:pt x="1021" y="511"/>
                  </a:lnTo>
                  <a:cubicBezTo>
                    <a:pt x="1021" y="226"/>
                    <a:pt x="795" y="1"/>
                    <a:pt x="511" y="1"/>
                  </a:cubicBezTo>
                  <a:close/>
                </a:path>
              </a:pathLst>
            </a:custGeom>
            <a:solidFill>
              <a:srgbClr val="000000"/>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03" name="Google Shape;3603;p22"/>
            <p:cNvSpPr/>
            <p:nvPr/>
          </p:nvSpPr>
          <p:spPr>
            <a:xfrm>
              <a:off x="5869275" y="1694050"/>
              <a:ext cx="54475" cy="46250"/>
            </a:xfrm>
            <a:custGeom>
              <a:avLst/>
              <a:gdLst/>
              <a:ahLst/>
              <a:cxnLst/>
              <a:rect l="l" t="t" r="r" b="b"/>
              <a:pathLst>
                <a:path w="2179" h="1850" extrusionOk="0">
                  <a:moveTo>
                    <a:pt x="504" y="1"/>
                  </a:moveTo>
                  <a:cubicBezTo>
                    <a:pt x="374" y="1"/>
                    <a:pt x="246" y="56"/>
                    <a:pt x="157" y="161"/>
                  </a:cubicBezTo>
                  <a:cubicBezTo>
                    <a:pt x="0" y="357"/>
                    <a:pt x="29" y="632"/>
                    <a:pt x="225" y="789"/>
                  </a:cubicBezTo>
                  <a:lnTo>
                    <a:pt x="1394" y="1751"/>
                  </a:lnTo>
                  <a:cubicBezTo>
                    <a:pt x="1481" y="1819"/>
                    <a:pt x="1580" y="1849"/>
                    <a:pt x="1678" y="1849"/>
                  </a:cubicBezTo>
                  <a:cubicBezTo>
                    <a:pt x="1806" y="1849"/>
                    <a:pt x="1933" y="1790"/>
                    <a:pt x="2022" y="1682"/>
                  </a:cubicBezTo>
                  <a:cubicBezTo>
                    <a:pt x="2179" y="1496"/>
                    <a:pt x="2149" y="1211"/>
                    <a:pt x="1963" y="1054"/>
                  </a:cubicBezTo>
                  <a:lnTo>
                    <a:pt x="785" y="102"/>
                  </a:lnTo>
                  <a:cubicBezTo>
                    <a:pt x="704" y="34"/>
                    <a:pt x="604" y="1"/>
                    <a:pt x="504" y="1"/>
                  </a:cubicBezTo>
                  <a:close/>
                </a:path>
              </a:pathLst>
            </a:custGeom>
            <a:solidFill>
              <a:srgbClr val="FFF497"/>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04" name="Google Shape;3604;p22"/>
            <p:cNvSpPr/>
            <p:nvPr/>
          </p:nvSpPr>
          <p:spPr>
            <a:xfrm>
              <a:off x="5867525" y="1692375"/>
              <a:ext cx="56725" cy="49625"/>
            </a:xfrm>
            <a:custGeom>
              <a:avLst/>
              <a:gdLst/>
              <a:ahLst/>
              <a:cxnLst/>
              <a:rect l="l" t="t" r="r" b="b"/>
              <a:pathLst>
                <a:path w="2269" h="1985" extrusionOk="0">
                  <a:moveTo>
                    <a:pt x="570" y="130"/>
                  </a:moveTo>
                  <a:cubicBezTo>
                    <a:pt x="659" y="130"/>
                    <a:pt x="747" y="159"/>
                    <a:pt x="816" y="218"/>
                  </a:cubicBezTo>
                  <a:lnTo>
                    <a:pt x="1983" y="1180"/>
                  </a:lnTo>
                  <a:cubicBezTo>
                    <a:pt x="2062" y="1239"/>
                    <a:pt x="2111" y="1327"/>
                    <a:pt x="2121" y="1435"/>
                  </a:cubicBezTo>
                  <a:cubicBezTo>
                    <a:pt x="2131" y="1533"/>
                    <a:pt x="2101" y="1631"/>
                    <a:pt x="2042" y="1710"/>
                  </a:cubicBezTo>
                  <a:cubicBezTo>
                    <a:pt x="1969" y="1800"/>
                    <a:pt x="1853" y="1848"/>
                    <a:pt x="1737" y="1848"/>
                  </a:cubicBezTo>
                  <a:cubicBezTo>
                    <a:pt x="1653" y="1848"/>
                    <a:pt x="1569" y="1823"/>
                    <a:pt x="1503" y="1768"/>
                  </a:cubicBezTo>
                  <a:lnTo>
                    <a:pt x="335" y="807"/>
                  </a:lnTo>
                  <a:cubicBezTo>
                    <a:pt x="168" y="669"/>
                    <a:pt x="149" y="434"/>
                    <a:pt x="276" y="277"/>
                  </a:cubicBezTo>
                  <a:cubicBezTo>
                    <a:pt x="354" y="179"/>
                    <a:pt x="463" y="130"/>
                    <a:pt x="570" y="130"/>
                  </a:cubicBezTo>
                  <a:close/>
                  <a:moveTo>
                    <a:pt x="574" y="1"/>
                  </a:moveTo>
                  <a:cubicBezTo>
                    <a:pt x="425" y="1"/>
                    <a:pt x="278" y="67"/>
                    <a:pt x="178" y="189"/>
                  </a:cubicBezTo>
                  <a:cubicBezTo>
                    <a:pt x="1" y="405"/>
                    <a:pt x="31" y="728"/>
                    <a:pt x="247" y="905"/>
                  </a:cubicBezTo>
                  <a:lnTo>
                    <a:pt x="1424" y="1867"/>
                  </a:lnTo>
                  <a:cubicBezTo>
                    <a:pt x="1512" y="1945"/>
                    <a:pt x="1630" y="1984"/>
                    <a:pt x="1748" y="1984"/>
                  </a:cubicBezTo>
                  <a:cubicBezTo>
                    <a:pt x="1905" y="1984"/>
                    <a:pt x="2042" y="1916"/>
                    <a:pt x="2140" y="1798"/>
                  </a:cubicBezTo>
                  <a:cubicBezTo>
                    <a:pt x="2229" y="1690"/>
                    <a:pt x="2268" y="1553"/>
                    <a:pt x="2258" y="1415"/>
                  </a:cubicBezTo>
                  <a:cubicBezTo>
                    <a:pt x="2238" y="1288"/>
                    <a:pt x="2180" y="1160"/>
                    <a:pt x="2072" y="1072"/>
                  </a:cubicBezTo>
                  <a:lnTo>
                    <a:pt x="894" y="120"/>
                  </a:lnTo>
                  <a:cubicBezTo>
                    <a:pt x="801" y="39"/>
                    <a:pt x="687" y="1"/>
                    <a:pt x="574" y="1"/>
                  </a:cubicBezTo>
                  <a:close/>
                </a:path>
              </a:pathLst>
            </a:custGeom>
            <a:solidFill>
              <a:srgbClr val="000000"/>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05" name="Google Shape;3605;p22"/>
            <p:cNvSpPr/>
            <p:nvPr/>
          </p:nvSpPr>
          <p:spPr>
            <a:xfrm>
              <a:off x="5783900" y="1624025"/>
              <a:ext cx="67475" cy="35050"/>
            </a:xfrm>
            <a:custGeom>
              <a:avLst/>
              <a:gdLst/>
              <a:ahLst/>
              <a:cxnLst/>
              <a:rect l="l" t="t" r="r" b="b"/>
              <a:pathLst>
                <a:path w="2699" h="1402" extrusionOk="0">
                  <a:moveTo>
                    <a:pt x="2194" y="0"/>
                  </a:moveTo>
                  <a:cubicBezTo>
                    <a:pt x="2153" y="0"/>
                    <a:pt x="2112" y="6"/>
                    <a:pt x="2070" y="18"/>
                  </a:cubicBezTo>
                  <a:lnTo>
                    <a:pt x="373" y="529"/>
                  </a:lnTo>
                  <a:cubicBezTo>
                    <a:pt x="138" y="597"/>
                    <a:pt x="0" y="843"/>
                    <a:pt x="68" y="1078"/>
                  </a:cubicBezTo>
                  <a:cubicBezTo>
                    <a:pt x="127" y="1274"/>
                    <a:pt x="304" y="1402"/>
                    <a:pt x="500" y="1402"/>
                  </a:cubicBezTo>
                  <a:cubicBezTo>
                    <a:pt x="539" y="1402"/>
                    <a:pt x="579" y="1392"/>
                    <a:pt x="628" y="1382"/>
                  </a:cubicBezTo>
                  <a:lnTo>
                    <a:pt x="2325" y="872"/>
                  </a:lnTo>
                  <a:cubicBezTo>
                    <a:pt x="2561" y="803"/>
                    <a:pt x="2698" y="558"/>
                    <a:pt x="2620" y="322"/>
                  </a:cubicBezTo>
                  <a:cubicBezTo>
                    <a:pt x="2564" y="128"/>
                    <a:pt x="2387" y="0"/>
                    <a:pt x="2194" y="0"/>
                  </a:cubicBezTo>
                  <a:close/>
                </a:path>
              </a:pathLst>
            </a:custGeom>
            <a:solidFill>
              <a:srgbClr val="FFF497"/>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06" name="Google Shape;3606;p22"/>
            <p:cNvSpPr/>
            <p:nvPr/>
          </p:nvSpPr>
          <p:spPr>
            <a:xfrm>
              <a:off x="5782175" y="1622425"/>
              <a:ext cx="69950" cy="38125"/>
            </a:xfrm>
            <a:custGeom>
              <a:avLst/>
              <a:gdLst/>
              <a:ahLst/>
              <a:cxnLst/>
              <a:rect l="l" t="t" r="r" b="b"/>
              <a:pathLst>
                <a:path w="2798" h="1525" extrusionOk="0">
                  <a:moveTo>
                    <a:pt x="2267" y="131"/>
                  </a:moveTo>
                  <a:cubicBezTo>
                    <a:pt x="2326" y="131"/>
                    <a:pt x="2394" y="151"/>
                    <a:pt x="2444" y="180"/>
                  </a:cubicBezTo>
                  <a:cubicBezTo>
                    <a:pt x="2532" y="229"/>
                    <a:pt x="2601" y="308"/>
                    <a:pt x="2630" y="406"/>
                  </a:cubicBezTo>
                  <a:cubicBezTo>
                    <a:pt x="2660" y="504"/>
                    <a:pt x="2650" y="602"/>
                    <a:pt x="2601" y="691"/>
                  </a:cubicBezTo>
                  <a:cubicBezTo>
                    <a:pt x="2551" y="779"/>
                    <a:pt x="2473" y="848"/>
                    <a:pt x="2375" y="877"/>
                  </a:cubicBezTo>
                  <a:lnTo>
                    <a:pt x="678" y="1378"/>
                  </a:lnTo>
                  <a:cubicBezTo>
                    <a:pt x="643" y="1388"/>
                    <a:pt x="608" y="1393"/>
                    <a:pt x="574" y="1393"/>
                  </a:cubicBezTo>
                  <a:cubicBezTo>
                    <a:pt x="410" y="1393"/>
                    <a:pt x="255" y="1284"/>
                    <a:pt x="207" y="1122"/>
                  </a:cubicBezTo>
                  <a:cubicBezTo>
                    <a:pt x="148" y="926"/>
                    <a:pt x="255" y="710"/>
                    <a:pt x="462" y="651"/>
                  </a:cubicBezTo>
                  <a:lnTo>
                    <a:pt x="2159" y="151"/>
                  </a:lnTo>
                  <a:cubicBezTo>
                    <a:pt x="2198" y="141"/>
                    <a:pt x="2228" y="131"/>
                    <a:pt x="2267" y="131"/>
                  </a:cubicBezTo>
                  <a:close/>
                  <a:moveTo>
                    <a:pt x="2274" y="0"/>
                  </a:moveTo>
                  <a:cubicBezTo>
                    <a:pt x="2221" y="0"/>
                    <a:pt x="2169" y="8"/>
                    <a:pt x="2120" y="23"/>
                  </a:cubicBezTo>
                  <a:lnTo>
                    <a:pt x="422" y="523"/>
                  </a:lnTo>
                  <a:cubicBezTo>
                    <a:pt x="148" y="602"/>
                    <a:pt x="0" y="887"/>
                    <a:pt x="79" y="1162"/>
                  </a:cubicBezTo>
                  <a:cubicBezTo>
                    <a:pt x="137" y="1378"/>
                    <a:pt x="344" y="1524"/>
                    <a:pt x="569" y="1524"/>
                  </a:cubicBezTo>
                  <a:cubicBezTo>
                    <a:pt x="619" y="1524"/>
                    <a:pt x="667" y="1524"/>
                    <a:pt x="717" y="1505"/>
                  </a:cubicBezTo>
                  <a:lnTo>
                    <a:pt x="2414" y="1005"/>
                  </a:lnTo>
                  <a:cubicBezTo>
                    <a:pt x="2542" y="965"/>
                    <a:pt x="2650" y="877"/>
                    <a:pt x="2719" y="759"/>
                  </a:cubicBezTo>
                  <a:cubicBezTo>
                    <a:pt x="2778" y="632"/>
                    <a:pt x="2797" y="494"/>
                    <a:pt x="2758" y="366"/>
                  </a:cubicBezTo>
                  <a:cubicBezTo>
                    <a:pt x="2719" y="239"/>
                    <a:pt x="2630" y="131"/>
                    <a:pt x="2512" y="63"/>
                  </a:cubicBezTo>
                  <a:cubicBezTo>
                    <a:pt x="2440" y="20"/>
                    <a:pt x="2357" y="0"/>
                    <a:pt x="2274" y="0"/>
                  </a:cubicBezTo>
                  <a:close/>
                </a:path>
              </a:pathLst>
            </a:custGeom>
            <a:solidFill>
              <a:srgbClr val="000000"/>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07" name="Google Shape;3607;p22"/>
            <p:cNvSpPr/>
            <p:nvPr/>
          </p:nvSpPr>
          <p:spPr>
            <a:xfrm>
              <a:off x="5704400" y="1597250"/>
              <a:ext cx="37325" cy="83900"/>
            </a:xfrm>
            <a:custGeom>
              <a:avLst/>
              <a:gdLst/>
              <a:ahLst/>
              <a:cxnLst/>
              <a:rect l="l" t="t" r="r" b="b"/>
              <a:pathLst>
                <a:path w="1493" h="3356" extrusionOk="0">
                  <a:moveTo>
                    <a:pt x="484" y="1"/>
                  </a:moveTo>
                  <a:cubicBezTo>
                    <a:pt x="454" y="1"/>
                    <a:pt x="424" y="4"/>
                    <a:pt x="393" y="10"/>
                  </a:cubicBezTo>
                  <a:cubicBezTo>
                    <a:pt x="158" y="59"/>
                    <a:pt x="1" y="294"/>
                    <a:pt x="49" y="540"/>
                  </a:cubicBezTo>
                  <a:lnTo>
                    <a:pt x="560" y="3002"/>
                  </a:lnTo>
                  <a:cubicBezTo>
                    <a:pt x="609" y="3209"/>
                    <a:pt x="795" y="3356"/>
                    <a:pt x="1002" y="3356"/>
                  </a:cubicBezTo>
                  <a:cubicBezTo>
                    <a:pt x="1031" y="3356"/>
                    <a:pt x="1060" y="3356"/>
                    <a:pt x="1090" y="3346"/>
                  </a:cubicBezTo>
                  <a:cubicBezTo>
                    <a:pt x="1335" y="3297"/>
                    <a:pt x="1492" y="3061"/>
                    <a:pt x="1433" y="2826"/>
                  </a:cubicBezTo>
                  <a:lnTo>
                    <a:pt x="923" y="353"/>
                  </a:lnTo>
                  <a:cubicBezTo>
                    <a:pt x="880" y="147"/>
                    <a:pt x="694" y="1"/>
                    <a:pt x="484" y="1"/>
                  </a:cubicBezTo>
                  <a:close/>
                </a:path>
              </a:pathLst>
            </a:custGeom>
            <a:solidFill>
              <a:srgbClr val="FFF497"/>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08" name="Google Shape;3608;p22"/>
            <p:cNvSpPr/>
            <p:nvPr/>
          </p:nvSpPr>
          <p:spPr>
            <a:xfrm>
              <a:off x="5702675" y="1595575"/>
              <a:ext cx="40750" cy="87300"/>
            </a:xfrm>
            <a:custGeom>
              <a:avLst/>
              <a:gdLst/>
              <a:ahLst/>
              <a:cxnLst/>
              <a:rect l="l" t="t" r="r" b="b"/>
              <a:pathLst>
                <a:path w="1630" h="3492" extrusionOk="0">
                  <a:moveTo>
                    <a:pt x="560" y="136"/>
                  </a:moveTo>
                  <a:cubicBezTo>
                    <a:pt x="629" y="136"/>
                    <a:pt x="707" y="155"/>
                    <a:pt x="766" y="195"/>
                  </a:cubicBezTo>
                  <a:cubicBezTo>
                    <a:pt x="855" y="253"/>
                    <a:pt x="903" y="332"/>
                    <a:pt x="933" y="440"/>
                  </a:cubicBezTo>
                  <a:lnTo>
                    <a:pt x="1444" y="2903"/>
                  </a:lnTo>
                  <a:cubicBezTo>
                    <a:pt x="1483" y="3109"/>
                    <a:pt x="1355" y="3305"/>
                    <a:pt x="1149" y="3354"/>
                  </a:cubicBezTo>
                  <a:cubicBezTo>
                    <a:pt x="1125" y="3359"/>
                    <a:pt x="1101" y="3361"/>
                    <a:pt x="1078" y="3361"/>
                  </a:cubicBezTo>
                  <a:cubicBezTo>
                    <a:pt x="897" y="3361"/>
                    <a:pt x="732" y="3234"/>
                    <a:pt x="698" y="3060"/>
                  </a:cubicBezTo>
                  <a:lnTo>
                    <a:pt x="187" y="587"/>
                  </a:lnTo>
                  <a:cubicBezTo>
                    <a:pt x="138" y="381"/>
                    <a:pt x="275" y="184"/>
                    <a:pt x="482" y="145"/>
                  </a:cubicBezTo>
                  <a:cubicBezTo>
                    <a:pt x="511" y="136"/>
                    <a:pt x="531" y="136"/>
                    <a:pt x="560" y="136"/>
                  </a:cubicBezTo>
                  <a:close/>
                  <a:moveTo>
                    <a:pt x="549" y="1"/>
                  </a:moveTo>
                  <a:cubicBezTo>
                    <a:pt x="517" y="1"/>
                    <a:pt x="484" y="3"/>
                    <a:pt x="452" y="8"/>
                  </a:cubicBezTo>
                  <a:cubicBezTo>
                    <a:pt x="177" y="67"/>
                    <a:pt x="1" y="341"/>
                    <a:pt x="59" y="616"/>
                  </a:cubicBezTo>
                  <a:lnTo>
                    <a:pt x="570" y="3080"/>
                  </a:lnTo>
                  <a:cubicBezTo>
                    <a:pt x="619" y="3315"/>
                    <a:pt x="825" y="3492"/>
                    <a:pt x="1071" y="3492"/>
                  </a:cubicBezTo>
                  <a:cubicBezTo>
                    <a:pt x="1100" y="3492"/>
                    <a:pt x="1139" y="3492"/>
                    <a:pt x="1178" y="3482"/>
                  </a:cubicBezTo>
                  <a:cubicBezTo>
                    <a:pt x="1453" y="3423"/>
                    <a:pt x="1630" y="3148"/>
                    <a:pt x="1571" y="2873"/>
                  </a:cubicBezTo>
                  <a:lnTo>
                    <a:pt x="1060" y="410"/>
                  </a:lnTo>
                  <a:cubicBezTo>
                    <a:pt x="1031" y="273"/>
                    <a:pt x="953" y="155"/>
                    <a:pt x="835" y="86"/>
                  </a:cubicBezTo>
                  <a:cubicBezTo>
                    <a:pt x="752" y="26"/>
                    <a:pt x="653" y="1"/>
                    <a:pt x="549" y="1"/>
                  </a:cubicBezTo>
                  <a:close/>
                </a:path>
              </a:pathLst>
            </a:custGeom>
            <a:solidFill>
              <a:srgbClr val="000000"/>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09" name="Google Shape;3609;p22"/>
            <p:cNvSpPr/>
            <p:nvPr/>
          </p:nvSpPr>
          <p:spPr>
            <a:xfrm>
              <a:off x="5607500" y="1637700"/>
              <a:ext cx="66250" cy="67750"/>
            </a:xfrm>
            <a:custGeom>
              <a:avLst/>
              <a:gdLst/>
              <a:ahLst/>
              <a:cxnLst/>
              <a:rect l="l" t="t" r="r" b="b"/>
              <a:pathLst>
                <a:path w="2650" h="2710" extrusionOk="0">
                  <a:moveTo>
                    <a:pt x="499" y="1"/>
                  </a:moveTo>
                  <a:cubicBezTo>
                    <a:pt x="392" y="1"/>
                    <a:pt x="285" y="40"/>
                    <a:pt x="196" y="119"/>
                  </a:cubicBezTo>
                  <a:cubicBezTo>
                    <a:pt x="10" y="285"/>
                    <a:pt x="0" y="560"/>
                    <a:pt x="167" y="747"/>
                  </a:cubicBezTo>
                  <a:lnTo>
                    <a:pt x="1825" y="2562"/>
                  </a:lnTo>
                  <a:cubicBezTo>
                    <a:pt x="1914" y="2660"/>
                    <a:pt x="2032" y="2710"/>
                    <a:pt x="2150" y="2710"/>
                  </a:cubicBezTo>
                  <a:cubicBezTo>
                    <a:pt x="2257" y="2710"/>
                    <a:pt x="2365" y="2670"/>
                    <a:pt x="2453" y="2592"/>
                  </a:cubicBezTo>
                  <a:cubicBezTo>
                    <a:pt x="2640" y="2425"/>
                    <a:pt x="2650" y="2150"/>
                    <a:pt x="2483" y="1964"/>
                  </a:cubicBezTo>
                  <a:lnTo>
                    <a:pt x="824" y="148"/>
                  </a:lnTo>
                  <a:cubicBezTo>
                    <a:pt x="737" y="50"/>
                    <a:pt x="619" y="1"/>
                    <a:pt x="499" y="1"/>
                  </a:cubicBezTo>
                  <a:close/>
                </a:path>
              </a:pathLst>
            </a:custGeom>
            <a:solidFill>
              <a:srgbClr val="FFF497"/>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10" name="Google Shape;3610;p22"/>
            <p:cNvSpPr/>
            <p:nvPr/>
          </p:nvSpPr>
          <p:spPr>
            <a:xfrm>
              <a:off x="5607000" y="1636000"/>
              <a:ext cx="67250" cy="71150"/>
            </a:xfrm>
            <a:custGeom>
              <a:avLst/>
              <a:gdLst/>
              <a:ahLst/>
              <a:cxnLst/>
              <a:rect l="l" t="t" r="r" b="b"/>
              <a:pathLst>
                <a:path w="2690" h="2846" extrusionOk="0">
                  <a:moveTo>
                    <a:pt x="530" y="138"/>
                  </a:moveTo>
                  <a:cubicBezTo>
                    <a:pt x="639" y="138"/>
                    <a:pt x="727" y="187"/>
                    <a:pt x="796" y="255"/>
                  </a:cubicBezTo>
                  <a:lnTo>
                    <a:pt x="2454" y="2081"/>
                  </a:lnTo>
                  <a:cubicBezTo>
                    <a:pt x="2523" y="2150"/>
                    <a:pt x="2562" y="2248"/>
                    <a:pt x="2552" y="2346"/>
                  </a:cubicBezTo>
                  <a:cubicBezTo>
                    <a:pt x="2552" y="2453"/>
                    <a:pt x="2503" y="2542"/>
                    <a:pt x="2434" y="2610"/>
                  </a:cubicBezTo>
                  <a:cubicBezTo>
                    <a:pt x="2360" y="2676"/>
                    <a:pt x="2265" y="2708"/>
                    <a:pt x="2172" y="2708"/>
                  </a:cubicBezTo>
                  <a:cubicBezTo>
                    <a:pt x="2069" y="2708"/>
                    <a:pt x="1967" y="2668"/>
                    <a:pt x="1895" y="2591"/>
                  </a:cubicBezTo>
                  <a:lnTo>
                    <a:pt x="236" y="766"/>
                  </a:lnTo>
                  <a:cubicBezTo>
                    <a:pt x="168" y="697"/>
                    <a:pt x="128" y="599"/>
                    <a:pt x="138" y="501"/>
                  </a:cubicBezTo>
                  <a:cubicBezTo>
                    <a:pt x="138" y="393"/>
                    <a:pt x="187" y="305"/>
                    <a:pt x="256" y="236"/>
                  </a:cubicBezTo>
                  <a:cubicBezTo>
                    <a:pt x="334" y="167"/>
                    <a:pt x="423" y="138"/>
                    <a:pt x="521" y="138"/>
                  </a:cubicBezTo>
                  <a:close/>
                  <a:moveTo>
                    <a:pt x="541" y="0"/>
                  </a:moveTo>
                  <a:cubicBezTo>
                    <a:pt x="403" y="0"/>
                    <a:pt x="275" y="39"/>
                    <a:pt x="168" y="138"/>
                  </a:cubicBezTo>
                  <a:cubicBezTo>
                    <a:pt x="70" y="226"/>
                    <a:pt x="11" y="353"/>
                    <a:pt x="11" y="491"/>
                  </a:cubicBezTo>
                  <a:cubicBezTo>
                    <a:pt x="0" y="628"/>
                    <a:pt x="50" y="756"/>
                    <a:pt x="138" y="854"/>
                  </a:cubicBezTo>
                  <a:lnTo>
                    <a:pt x="1797" y="2679"/>
                  </a:lnTo>
                  <a:cubicBezTo>
                    <a:pt x="1895" y="2787"/>
                    <a:pt x="2032" y="2846"/>
                    <a:pt x="2170" y="2846"/>
                  </a:cubicBezTo>
                  <a:cubicBezTo>
                    <a:pt x="2297" y="2846"/>
                    <a:pt x="2425" y="2797"/>
                    <a:pt x="2523" y="2709"/>
                  </a:cubicBezTo>
                  <a:cubicBezTo>
                    <a:pt x="2621" y="2621"/>
                    <a:pt x="2680" y="2493"/>
                    <a:pt x="2689" y="2355"/>
                  </a:cubicBezTo>
                  <a:cubicBezTo>
                    <a:pt x="2689" y="2218"/>
                    <a:pt x="2641" y="2091"/>
                    <a:pt x="2552" y="1993"/>
                  </a:cubicBezTo>
                  <a:lnTo>
                    <a:pt x="894" y="167"/>
                  </a:lnTo>
                  <a:cubicBezTo>
                    <a:pt x="805" y="69"/>
                    <a:pt x="678" y="10"/>
                    <a:pt x="541" y="0"/>
                  </a:cubicBezTo>
                  <a:close/>
                </a:path>
              </a:pathLst>
            </a:custGeom>
            <a:solidFill>
              <a:srgbClr val="000000"/>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11" name="Google Shape;3611;p22"/>
            <p:cNvSpPr/>
            <p:nvPr/>
          </p:nvSpPr>
          <p:spPr>
            <a:xfrm>
              <a:off x="5525800" y="1650575"/>
              <a:ext cx="57175" cy="61750"/>
            </a:xfrm>
            <a:custGeom>
              <a:avLst/>
              <a:gdLst/>
              <a:ahLst/>
              <a:cxnLst/>
              <a:rect l="l" t="t" r="r" b="b"/>
              <a:pathLst>
                <a:path w="2287" h="2470" extrusionOk="0">
                  <a:moveTo>
                    <a:pt x="1792" y="1"/>
                  </a:moveTo>
                  <a:cubicBezTo>
                    <a:pt x="1662" y="1"/>
                    <a:pt x="1533" y="56"/>
                    <a:pt x="1443" y="163"/>
                  </a:cubicBezTo>
                  <a:lnTo>
                    <a:pt x="158" y="1743"/>
                  </a:lnTo>
                  <a:cubicBezTo>
                    <a:pt x="1" y="1929"/>
                    <a:pt x="30" y="2214"/>
                    <a:pt x="226" y="2371"/>
                  </a:cubicBezTo>
                  <a:cubicBezTo>
                    <a:pt x="305" y="2430"/>
                    <a:pt x="403" y="2469"/>
                    <a:pt x="501" y="2469"/>
                  </a:cubicBezTo>
                  <a:cubicBezTo>
                    <a:pt x="638" y="2469"/>
                    <a:pt x="766" y="2411"/>
                    <a:pt x="854" y="2302"/>
                  </a:cubicBezTo>
                  <a:lnTo>
                    <a:pt x="2130" y="723"/>
                  </a:lnTo>
                  <a:cubicBezTo>
                    <a:pt x="2287" y="536"/>
                    <a:pt x="2258" y="252"/>
                    <a:pt x="2071" y="95"/>
                  </a:cubicBezTo>
                  <a:cubicBezTo>
                    <a:pt x="1987" y="32"/>
                    <a:pt x="1889" y="1"/>
                    <a:pt x="1792" y="1"/>
                  </a:cubicBezTo>
                  <a:close/>
                </a:path>
              </a:pathLst>
            </a:custGeom>
            <a:solidFill>
              <a:srgbClr val="FFF497"/>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12" name="Google Shape;3612;p22"/>
            <p:cNvSpPr/>
            <p:nvPr/>
          </p:nvSpPr>
          <p:spPr>
            <a:xfrm>
              <a:off x="5524075" y="1648825"/>
              <a:ext cx="60875" cy="64975"/>
            </a:xfrm>
            <a:custGeom>
              <a:avLst/>
              <a:gdLst/>
              <a:ahLst/>
              <a:cxnLst/>
              <a:rect l="l" t="t" r="r" b="b"/>
              <a:pathLst>
                <a:path w="2435" h="2599" extrusionOk="0">
                  <a:moveTo>
                    <a:pt x="1856" y="135"/>
                  </a:moveTo>
                  <a:cubicBezTo>
                    <a:pt x="1944" y="135"/>
                    <a:pt x="2022" y="165"/>
                    <a:pt x="2101" y="223"/>
                  </a:cubicBezTo>
                  <a:cubicBezTo>
                    <a:pt x="2258" y="351"/>
                    <a:pt x="2287" y="596"/>
                    <a:pt x="2150" y="753"/>
                  </a:cubicBezTo>
                  <a:lnTo>
                    <a:pt x="864" y="2333"/>
                  </a:lnTo>
                  <a:cubicBezTo>
                    <a:pt x="798" y="2421"/>
                    <a:pt x="689" y="2466"/>
                    <a:pt x="578" y="2466"/>
                  </a:cubicBezTo>
                  <a:cubicBezTo>
                    <a:pt x="491" y="2466"/>
                    <a:pt x="403" y="2438"/>
                    <a:pt x="334" y="2382"/>
                  </a:cubicBezTo>
                  <a:cubicBezTo>
                    <a:pt x="177" y="2254"/>
                    <a:pt x="148" y="2009"/>
                    <a:pt x="275" y="1852"/>
                  </a:cubicBezTo>
                  <a:lnTo>
                    <a:pt x="1561" y="272"/>
                  </a:lnTo>
                  <a:cubicBezTo>
                    <a:pt x="1640" y="184"/>
                    <a:pt x="1747" y="135"/>
                    <a:pt x="1856" y="135"/>
                  </a:cubicBezTo>
                  <a:close/>
                  <a:moveTo>
                    <a:pt x="1859" y="1"/>
                  </a:moveTo>
                  <a:cubicBezTo>
                    <a:pt x="1711" y="1"/>
                    <a:pt x="1563" y="66"/>
                    <a:pt x="1463" y="194"/>
                  </a:cubicBezTo>
                  <a:lnTo>
                    <a:pt x="177" y="1764"/>
                  </a:lnTo>
                  <a:cubicBezTo>
                    <a:pt x="1" y="1990"/>
                    <a:pt x="30" y="2313"/>
                    <a:pt x="256" y="2490"/>
                  </a:cubicBezTo>
                  <a:cubicBezTo>
                    <a:pt x="345" y="2559"/>
                    <a:pt x="462" y="2598"/>
                    <a:pt x="570" y="2598"/>
                  </a:cubicBezTo>
                  <a:cubicBezTo>
                    <a:pt x="727" y="2598"/>
                    <a:pt x="874" y="2529"/>
                    <a:pt x="973" y="2411"/>
                  </a:cubicBezTo>
                  <a:lnTo>
                    <a:pt x="2258" y="841"/>
                  </a:lnTo>
                  <a:cubicBezTo>
                    <a:pt x="2434" y="616"/>
                    <a:pt x="2395" y="292"/>
                    <a:pt x="2179" y="115"/>
                  </a:cubicBezTo>
                  <a:cubicBezTo>
                    <a:pt x="2086" y="39"/>
                    <a:pt x="1972" y="1"/>
                    <a:pt x="1859" y="1"/>
                  </a:cubicBezTo>
                  <a:close/>
                </a:path>
              </a:pathLst>
            </a:custGeom>
            <a:solidFill>
              <a:srgbClr val="000000"/>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13" name="Google Shape;3613;p22"/>
            <p:cNvSpPr/>
            <p:nvPr/>
          </p:nvSpPr>
          <p:spPr>
            <a:xfrm>
              <a:off x="5470850" y="1647050"/>
              <a:ext cx="66000" cy="23300"/>
            </a:xfrm>
            <a:custGeom>
              <a:avLst/>
              <a:gdLst/>
              <a:ahLst/>
              <a:cxnLst/>
              <a:rect l="l" t="t" r="r" b="b"/>
              <a:pathLst>
                <a:path w="2640" h="932" extrusionOk="0">
                  <a:moveTo>
                    <a:pt x="452" y="0"/>
                  </a:moveTo>
                  <a:cubicBezTo>
                    <a:pt x="216" y="0"/>
                    <a:pt x="10" y="186"/>
                    <a:pt x="10" y="432"/>
                  </a:cubicBezTo>
                  <a:cubicBezTo>
                    <a:pt x="1" y="677"/>
                    <a:pt x="197" y="883"/>
                    <a:pt x="442" y="893"/>
                  </a:cubicBezTo>
                  <a:lnTo>
                    <a:pt x="2179" y="932"/>
                  </a:lnTo>
                  <a:lnTo>
                    <a:pt x="2189" y="932"/>
                  </a:lnTo>
                  <a:cubicBezTo>
                    <a:pt x="2434" y="932"/>
                    <a:pt x="2631" y="736"/>
                    <a:pt x="2640" y="500"/>
                  </a:cubicBezTo>
                  <a:cubicBezTo>
                    <a:pt x="2640" y="245"/>
                    <a:pt x="2454" y="49"/>
                    <a:pt x="2208" y="39"/>
                  </a:cubicBezTo>
                  <a:lnTo>
                    <a:pt x="461" y="0"/>
                  </a:lnTo>
                  <a:close/>
                </a:path>
              </a:pathLst>
            </a:custGeom>
            <a:solidFill>
              <a:srgbClr val="FFF497"/>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14" name="Google Shape;3614;p22"/>
            <p:cNvSpPr/>
            <p:nvPr/>
          </p:nvSpPr>
          <p:spPr>
            <a:xfrm>
              <a:off x="5469375" y="1645325"/>
              <a:ext cx="69225" cy="26775"/>
            </a:xfrm>
            <a:custGeom>
              <a:avLst/>
              <a:gdLst/>
              <a:ahLst/>
              <a:cxnLst/>
              <a:rect l="l" t="t" r="r" b="b"/>
              <a:pathLst>
                <a:path w="2769" h="1071" extrusionOk="0">
                  <a:moveTo>
                    <a:pt x="520" y="128"/>
                  </a:moveTo>
                  <a:lnTo>
                    <a:pt x="2258" y="177"/>
                  </a:lnTo>
                  <a:cubicBezTo>
                    <a:pt x="2365" y="177"/>
                    <a:pt x="2454" y="216"/>
                    <a:pt x="2522" y="294"/>
                  </a:cubicBezTo>
                  <a:cubicBezTo>
                    <a:pt x="2601" y="363"/>
                    <a:pt x="2631" y="462"/>
                    <a:pt x="2631" y="560"/>
                  </a:cubicBezTo>
                  <a:cubicBezTo>
                    <a:pt x="2631" y="776"/>
                    <a:pt x="2463" y="933"/>
                    <a:pt x="2248" y="933"/>
                  </a:cubicBezTo>
                  <a:lnTo>
                    <a:pt x="2248" y="1001"/>
                  </a:lnTo>
                  <a:lnTo>
                    <a:pt x="2238" y="933"/>
                  </a:lnTo>
                  <a:lnTo>
                    <a:pt x="501" y="893"/>
                  </a:lnTo>
                  <a:cubicBezTo>
                    <a:pt x="403" y="893"/>
                    <a:pt x="305" y="844"/>
                    <a:pt x="236" y="776"/>
                  </a:cubicBezTo>
                  <a:cubicBezTo>
                    <a:pt x="167" y="697"/>
                    <a:pt x="128" y="608"/>
                    <a:pt x="128" y="501"/>
                  </a:cubicBezTo>
                  <a:cubicBezTo>
                    <a:pt x="138" y="294"/>
                    <a:pt x="305" y="128"/>
                    <a:pt x="520" y="128"/>
                  </a:cubicBezTo>
                  <a:close/>
                  <a:moveTo>
                    <a:pt x="511" y="0"/>
                  </a:moveTo>
                  <a:cubicBezTo>
                    <a:pt x="236" y="0"/>
                    <a:pt x="10" y="216"/>
                    <a:pt x="1" y="501"/>
                  </a:cubicBezTo>
                  <a:cubicBezTo>
                    <a:pt x="1" y="638"/>
                    <a:pt x="49" y="765"/>
                    <a:pt x="138" y="864"/>
                  </a:cubicBezTo>
                  <a:cubicBezTo>
                    <a:pt x="236" y="962"/>
                    <a:pt x="363" y="1021"/>
                    <a:pt x="501" y="1021"/>
                  </a:cubicBezTo>
                  <a:lnTo>
                    <a:pt x="2238" y="1070"/>
                  </a:lnTo>
                  <a:lnTo>
                    <a:pt x="2248" y="1070"/>
                  </a:lnTo>
                  <a:cubicBezTo>
                    <a:pt x="2533" y="1070"/>
                    <a:pt x="2758" y="844"/>
                    <a:pt x="2768" y="569"/>
                  </a:cubicBezTo>
                  <a:cubicBezTo>
                    <a:pt x="2768" y="432"/>
                    <a:pt x="2719" y="305"/>
                    <a:pt x="2620" y="196"/>
                  </a:cubicBezTo>
                  <a:cubicBezTo>
                    <a:pt x="2533" y="98"/>
                    <a:pt x="2405" y="49"/>
                    <a:pt x="2267" y="39"/>
                  </a:cubicBezTo>
                  <a:lnTo>
                    <a:pt x="511" y="0"/>
                  </a:lnTo>
                  <a:close/>
                </a:path>
              </a:pathLst>
            </a:custGeom>
            <a:solidFill>
              <a:srgbClr val="000000"/>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15" name="Google Shape;3615;p22"/>
            <p:cNvSpPr/>
            <p:nvPr/>
          </p:nvSpPr>
          <p:spPr>
            <a:xfrm>
              <a:off x="5561625" y="1715400"/>
              <a:ext cx="80975" cy="27825"/>
            </a:xfrm>
            <a:custGeom>
              <a:avLst/>
              <a:gdLst/>
              <a:ahLst/>
              <a:cxnLst/>
              <a:rect l="l" t="t" r="r" b="b"/>
              <a:pathLst>
                <a:path w="3239" h="1113" extrusionOk="0">
                  <a:moveTo>
                    <a:pt x="2779" y="1"/>
                  </a:moveTo>
                  <a:cubicBezTo>
                    <a:pt x="2762" y="1"/>
                    <a:pt x="2745" y="2"/>
                    <a:pt x="2728" y="4"/>
                  </a:cubicBezTo>
                  <a:lnTo>
                    <a:pt x="422" y="230"/>
                  </a:lnTo>
                  <a:cubicBezTo>
                    <a:pt x="187" y="249"/>
                    <a:pt x="0" y="465"/>
                    <a:pt x="29" y="710"/>
                  </a:cubicBezTo>
                  <a:cubicBezTo>
                    <a:pt x="49" y="946"/>
                    <a:pt x="245" y="1113"/>
                    <a:pt x="471" y="1113"/>
                  </a:cubicBezTo>
                  <a:lnTo>
                    <a:pt x="511" y="1113"/>
                  </a:lnTo>
                  <a:lnTo>
                    <a:pt x="2816" y="887"/>
                  </a:lnTo>
                  <a:cubicBezTo>
                    <a:pt x="3062" y="867"/>
                    <a:pt x="3239" y="642"/>
                    <a:pt x="3209" y="396"/>
                  </a:cubicBezTo>
                  <a:cubicBezTo>
                    <a:pt x="3191" y="177"/>
                    <a:pt x="3002" y="1"/>
                    <a:pt x="2779" y="1"/>
                  </a:cubicBezTo>
                  <a:close/>
                </a:path>
              </a:pathLst>
            </a:custGeom>
            <a:solidFill>
              <a:srgbClr val="FFF497"/>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16" name="Google Shape;3616;p22"/>
            <p:cNvSpPr/>
            <p:nvPr/>
          </p:nvSpPr>
          <p:spPr>
            <a:xfrm>
              <a:off x="5560375" y="1713725"/>
              <a:ext cx="83950" cy="31225"/>
            </a:xfrm>
            <a:custGeom>
              <a:avLst/>
              <a:gdLst/>
              <a:ahLst/>
              <a:cxnLst/>
              <a:rect l="l" t="t" r="r" b="b"/>
              <a:pathLst>
                <a:path w="3358" h="1249" extrusionOk="0">
                  <a:moveTo>
                    <a:pt x="2827" y="129"/>
                  </a:moveTo>
                  <a:cubicBezTo>
                    <a:pt x="2906" y="129"/>
                    <a:pt x="2994" y="159"/>
                    <a:pt x="3063" y="218"/>
                  </a:cubicBezTo>
                  <a:cubicBezTo>
                    <a:pt x="3141" y="277"/>
                    <a:pt x="3191" y="375"/>
                    <a:pt x="3200" y="473"/>
                  </a:cubicBezTo>
                  <a:cubicBezTo>
                    <a:pt x="3210" y="571"/>
                    <a:pt x="3180" y="670"/>
                    <a:pt x="3112" y="748"/>
                  </a:cubicBezTo>
                  <a:cubicBezTo>
                    <a:pt x="3053" y="827"/>
                    <a:pt x="2955" y="875"/>
                    <a:pt x="2857" y="885"/>
                  </a:cubicBezTo>
                  <a:lnTo>
                    <a:pt x="561" y="1111"/>
                  </a:lnTo>
                  <a:cubicBezTo>
                    <a:pt x="548" y="1112"/>
                    <a:pt x="535" y="1113"/>
                    <a:pt x="522" y="1113"/>
                  </a:cubicBezTo>
                  <a:cubicBezTo>
                    <a:pt x="323" y="1113"/>
                    <a:pt x="157" y="971"/>
                    <a:pt x="138" y="768"/>
                  </a:cubicBezTo>
                  <a:cubicBezTo>
                    <a:pt x="129" y="670"/>
                    <a:pt x="158" y="571"/>
                    <a:pt x="227" y="493"/>
                  </a:cubicBezTo>
                  <a:cubicBezTo>
                    <a:pt x="295" y="414"/>
                    <a:pt x="384" y="365"/>
                    <a:pt x="482" y="356"/>
                  </a:cubicBezTo>
                  <a:lnTo>
                    <a:pt x="2788" y="129"/>
                  </a:lnTo>
                  <a:close/>
                  <a:moveTo>
                    <a:pt x="2811" y="1"/>
                  </a:moveTo>
                  <a:cubicBezTo>
                    <a:pt x="2797" y="1"/>
                    <a:pt x="2783" y="1"/>
                    <a:pt x="2768" y="2"/>
                  </a:cubicBezTo>
                  <a:lnTo>
                    <a:pt x="472" y="228"/>
                  </a:lnTo>
                  <a:cubicBezTo>
                    <a:pt x="335" y="238"/>
                    <a:pt x="207" y="306"/>
                    <a:pt x="129" y="414"/>
                  </a:cubicBezTo>
                  <a:cubicBezTo>
                    <a:pt x="40" y="513"/>
                    <a:pt x="1" y="650"/>
                    <a:pt x="11" y="787"/>
                  </a:cubicBezTo>
                  <a:cubicBezTo>
                    <a:pt x="40" y="1052"/>
                    <a:pt x="256" y="1248"/>
                    <a:pt x="521" y="1248"/>
                  </a:cubicBezTo>
                  <a:lnTo>
                    <a:pt x="570" y="1248"/>
                  </a:lnTo>
                  <a:lnTo>
                    <a:pt x="2866" y="1023"/>
                  </a:lnTo>
                  <a:cubicBezTo>
                    <a:pt x="3151" y="993"/>
                    <a:pt x="3357" y="738"/>
                    <a:pt x="3328" y="463"/>
                  </a:cubicBezTo>
                  <a:cubicBezTo>
                    <a:pt x="3318" y="326"/>
                    <a:pt x="3250" y="199"/>
                    <a:pt x="3141" y="110"/>
                  </a:cubicBezTo>
                  <a:cubicBezTo>
                    <a:pt x="3053" y="40"/>
                    <a:pt x="2934" y="1"/>
                    <a:pt x="2811" y="1"/>
                  </a:cubicBezTo>
                  <a:close/>
                </a:path>
              </a:pathLst>
            </a:custGeom>
            <a:solidFill>
              <a:srgbClr val="000000"/>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17" name="Google Shape;3617;p22"/>
            <p:cNvSpPr/>
            <p:nvPr/>
          </p:nvSpPr>
          <p:spPr>
            <a:xfrm>
              <a:off x="5658775" y="1744500"/>
              <a:ext cx="73850" cy="57850"/>
            </a:xfrm>
            <a:custGeom>
              <a:avLst/>
              <a:gdLst/>
              <a:ahLst/>
              <a:cxnLst/>
              <a:rect l="l" t="t" r="r" b="b"/>
              <a:pathLst>
                <a:path w="2954" h="2314" extrusionOk="0">
                  <a:moveTo>
                    <a:pt x="516" y="0"/>
                  </a:moveTo>
                  <a:cubicBezTo>
                    <a:pt x="376" y="0"/>
                    <a:pt x="237" y="65"/>
                    <a:pt x="147" y="184"/>
                  </a:cubicBezTo>
                  <a:cubicBezTo>
                    <a:pt x="0" y="381"/>
                    <a:pt x="49" y="665"/>
                    <a:pt x="245" y="802"/>
                  </a:cubicBezTo>
                  <a:lnTo>
                    <a:pt x="2179" y="2225"/>
                  </a:lnTo>
                  <a:cubicBezTo>
                    <a:pt x="2257" y="2284"/>
                    <a:pt x="2356" y="2313"/>
                    <a:pt x="2444" y="2313"/>
                  </a:cubicBezTo>
                  <a:cubicBezTo>
                    <a:pt x="2581" y="2313"/>
                    <a:pt x="2718" y="2245"/>
                    <a:pt x="2807" y="2127"/>
                  </a:cubicBezTo>
                  <a:cubicBezTo>
                    <a:pt x="2954" y="1931"/>
                    <a:pt x="2905" y="1656"/>
                    <a:pt x="2709" y="1509"/>
                  </a:cubicBezTo>
                  <a:lnTo>
                    <a:pt x="775" y="86"/>
                  </a:lnTo>
                  <a:cubicBezTo>
                    <a:pt x="698" y="28"/>
                    <a:pt x="607" y="0"/>
                    <a:pt x="516" y="0"/>
                  </a:cubicBezTo>
                  <a:close/>
                </a:path>
              </a:pathLst>
            </a:custGeom>
            <a:solidFill>
              <a:srgbClr val="FFF497"/>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18" name="Google Shape;3618;p22"/>
            <p:cNvSpPr/>
            <p:nvPr/>
          </p:nvSpPr>
          <p:spPr>
            <a:xfrm>
              <a:off x="5658275" y="1742825"/>
              <a:ext cx="74850" cy="61000"/>
            </a:xfrm>
            <a:custGeom>
              <a:avLst/>
              <a:gdLst/>
              <a:ahLst/>
              <a:cxnLst/>
              <a:rect l="l" t="t" r="r" b="b"/>
              <a:pathLst>
                <a:path w="2994" h="2440" extrusionOk="0">
                  <a:moveTo>
                    <a:pt x="531" y="134"/>
                  </a:moveTo>
                  <a:cubicBezTo>
                    <a:pt x="609" y="134"/>
                    <a:pt x="688" y="163"/>
                    <a:pt x="756" y="212"/>
                  </a:cubicBezTo>
                  <a:lnTo>
                    <a:pt x="2690" y="1625"/>
                  </a:lnTo>
                  <a:cubicBezTo>
                    <a:pt x="2768" y="1684"/>
                    <a:pt x="2827" y="1772"/>
                    <a:pt x="2836" y="1870"/>
                  </a:cubicBezTo>
                  <a:cubicBezTo>
                    <a:pt x="2856" y="1978"/>
                    <a:pt x="2836" y="2077"/>
                    <a:pt x="2768" y="2155"/>
                  </a:cubicBezTo>
                  <a:cubicBezTo>
                    <a:pt x="2696" y="2257"/>
                    <a:pt x="2577" y="2311"/>
                    <a:pt x="2456" y="2311"/>
                  </a:cubicBezTo>
                  <a:cubicBezTo>
                    <a:pt x="2380" y="2311"/>
                    <a:pt x="2303" y="2289"/>
                    <a:pt x="2238" y="2243"/>
                  </a:cubicBezTo>
                  <a:lnTo>
                    <a:pt x="305" y="821"/>
                  </a:lnTo>
                  <a:cubicBezTo>
                    <a:pt x="226" y="762"/>
                    <a:pt x="167" y="673"/>
                    <a:pt x="158" y="575"/>
                  </a:cubicBezTo>
                  <a:cubicBezTo>
                    <a:pt x="138" y="467"/>
                    <a:pt x="167" y="369"/>
                    <a:pt x="226" y="291"/>
                  </a:cubicBezTo>
                  <a:cubicBezTo>
                    <a:pt x="285" y="212"/>
                    <a:pt x="374" y="153"/>
                    <a:pt x="472" y="143"/>
                  </a:cubicBezTo>
                  <a:cubicBezTo>
                    <a:pt x="491" y="134"/>
                    <a:pt x="511" y="134"/>
                    <a:pt x="531" y="134"/>
                  </a:cubicBezTo>
                  <a:close/>
                  <a:moveTo>
                    <a:pt x="523" y="1"/>
                  </a:moveTo>
                  <a:cubicBezTo>
                    <a:pt x="499" y="1"/>
                    <a:pt x="476" y="2"/>
                    <a:pt x="452" y="6"/>
                  </a:cubicBezTo>
                  <a:cubicBezTo>
                    <a:pt x="315" y="25"/>
                    <a:pt x="197" y="104"/>
                    <a:pt x="119" y="212"/>
                  </a:cubicBezTo>
                  <a:cubicBezTo>
                    <a:pt x="40" y="320"/>
                    <a:pt x="1" y="457"/>
                    <a:pt x="20" y="594"/>
                  </a:cubicBezTo>
                  <a:cubicBezTo>
                    <a:pt x="49" y="722"/>
                    <a:pt x="119" y="850"/>
                    <a:pt x="226" y="928"/>
                  </a:cubicBezTo>
                  <a:lnTo>
                    <a:pt x="2160" y="2341"/>
                  </a:lnTo>
                  <a:cubicBezTo>
                    <a:pt x="2248" y="2410"/>
                    <a:pt x="2356" y="2439"/>
                    <a:pt x="2464" y="2439"/>
                  </a:cubicBezTo>
                  <a:cubicBezTo>
                    <a:pt x="2631" y="2439"/>
                    <a:pt x="2778" y="2371"/>
                    <a:pt x="2876" y="2234"/>
                  </a:cubicBezTo>
                  <a:cubicBezTo>
                    <a:pt x="2964" y="2125"/>
                    <a:pt x="2993" y="1988"/>
                    <a:pt x="2974" y="1851"/>
                  </a:cubicBezTo>
                  <a:cubicBezTo>
                    <a:pt x="2954" y="1723"/>
                    <a:pt x="2876" y="1606"/>
                    <a:pt x="2768" y="1517"/>
                  </a:cubicBezTo>
                  <a:lnTo>
                    <a:pt x="835" y="104"/>
                  </a:lnTo>
                  <a:cubicBezTo>
                    <a:pt x="745" y="39"/>
                    <a:pt x="636" y="1"/>
                    <a:pt x="523" y="1"/>
                  </a:cubicBezTo>
                  <a:close/>
                </a:path>
              </a:pathLst>
            </a:custGeom>
            <a:solidFill>
              <a:srgbClr val="000000"/>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19" name="Google Shape;3619;p22"/>
            <p:cNvSpPr/>
            <p:nvPr/>
          </p:nvSpPr>
          <p:spPr>
            <a:xfrm>
              <a:off x="5695325" y="1689750"/>
              <a:ext cx="71150" cy="62800"/>
            </a:xfrm>
            <a:custGeom>
              <a:avLst/>
              <a:gdLst/>
              <a:ahLst/>
              <a:cxnLst/>
              <a:rect l="l" t="t" r="r" b="b"/>
              <a:pathLst>
                <a:path w="2846" h="2512" extrusionOk="0">
                  <a:moveTo>
                    <a:pt x="2353" y="1"/>
                  </a:moveTo>
                  <a:cubicBezTo>
                    <a:pt x="2250" y="1"/>
                    <a:pt x="2146" y="36"/>
                    <a:pt x="2061" y="107"/>
                  </a:cubicBezTo>
                  <a:lnTo>
                    <a:pt x="207" y="1727"/>
                  </a:lnTo>
                  <a:cubicBezTo>
                    <a:pt x="20" y="1893"/>
                    <a:pt x="0" y="2178"/>
                    <a:pt x="157" y="2355"/>
                  </a:cubicBezTo>
                  <a:cubicBezTo>
                    <a:pt x="246" y="2462"/>
                    <a:pt x="373" y="2512"/>
                    <a:pt x="501" y="2512"/>
                  </a:cubicBezTo>
                  <a:cubicBezTo>
                    <a:pt x="599" y="2512"/>
                    <a:pt x="707" y="2472"/>
                    <a:pt x="785" y="2403"/>
                  </a:cubicBezTo>
                  <a:lnTo>
                    <a:pt x="2640" y="785"/>
                  </a:lnTo>
                  <a:cubicBezTo>
                    <a:pt x="2826" y="617"/>
                    <a:pt x="2846" y="333"/>
                    <a:pt x="2689" y="146"/>
                  </a:cubicBezTo>
                  <a:cubicBezTo>
                    <a:pt x="2598" y="50"/>
                    <a:pt x="2476" y="1"/>
                    <a:pt x="2353" y="1"/>
                  </a:cubicBezTo>
                  <a:close/>
                </a:path>
              </a:pathLst>
            </a:custGeom>
            <a:solidFill>
              <a:srgbClr val="FFF497"/>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20" name="Google Shape;3620;p22"/>
            <p:cNvSpPr/>
            <p:nvPr/>
          </p:nvSpPr>
          <p:spPr>
            <a:xfrm>
              <a:off x="5693350" y="1687975"/>
              <a:ext cx="75100" cy="66300"/>
            </a:xfrm>
            <a:custGeom>
              <a:avLst/>
              <a:gdLst/>
              <a:ahLst/>
              <a:cxnLst/>
              <a:rect l="l" t="t" r="r" b="b"/>
              <a:pathLst>
                <a:path w="3004" h="2652" extrusionOk="0">
                  <a:moveTo>
                    <a:pt x="2454" y="139"/>
                  </a:moveTo>
                  <a:cubicBezTo>
                    <a:pt x="2562" y="139"/>
                    <a:pt x="2650" y="188"/>
                    <a:pt x="2719" y="267"/>
                  </a:cubicBezTo>
                  <a:cubicBezTo>
                    <a:pt x="2857" y="424"/>
                    <a:pt x="2837" y="659"/>
                    <a:pt x="2680" y="797"/>
                  </a:cubicBezTo>
                  <a:lnTo>
                    <a:pt x="825" y="2426"/>
                  </a:lnTo>
                  <a:cubicBezTo>
                    <a:pt x="759" y="2483"/>
                    <a:pt x="672" y="2510"/>
                    <a:pt x="584" y="2510"/>
                  </a:cubicBezTo>
                  <a:cubicBezTo>
                    <a:pt x="474" y="2510"/>
                    <a:pt x="362" y="2468"/>
                    <a:pt x="286" y="2386"/>
                  </a:cubicBezTo>
                  <a:cubicBezTo>
                    <a:pt x="148" y="2229"/>
                    <a:pt x="168" y="1984"/>
                    <a:pt x="325" y="1846"/>
                  </a:cubicBezTo>
                  <a:lnTo>
                    <a:pt x="2179" y="228"/>
                  </a:lnTo>
                  <a:cubicBezTo>
                    <a:pt x="2248" y="169"/>
                    <a:pt x="2336" y="139"/>
                    <a:pt x="2434" y="139"/>
                  </a:cubicBezTo>
                  <a:close/>
                  <a:moveTo>
                    <a:pt x="2431" y="0"/>
                  </a:moveTo>
                  <a:cubicBezTo>
                    <a:pt x="2306" y="0"/>
                    <a:pt x="2190" y="48"/>
                    <a:pt x="2091" y="129"/>
                  </a:cubicBezTo>
                  <a:lnTo>
                    <a:pt x="236" y="1748"/>
                  </a:lnTo>
                  <a:cubicBezTo>
                    <a:pt x="31" y="1935"/>
                    <a:pt x="1" y="2259"/>
                    <a:pt x="188" y="2474"/>
                  </a:cubicBezTo>
                  <a:cubicBezTo>
                    <a:pt x="286" y="2583"/>
                    <a:pt x="423" y="2651"/>
                    <a:pt x="580" y="2651"/>
                  </a:cubicBezTo>
                  <a:cubicBezTo>
                    <a:pt x="698" y="2651"/>
                    <a:pt x="816" y="2602"/>
                    <a:pt x="914" y="2524"/>
                  </a:cubicBezTo>
                  <a:lnTo>
                    <a:pt x="2768" y="904"/>
                  </a:lnTo>
                  <a:cubicBezTo>
                    <a:pt x="2984" y="718"/>
                    <a:pt x="3004" y="394"/>
                    <a:pt x="2817" y="178"/>
                  </a:cubicBezTo>
                  <a:cubicBezTo>
                    <a:pt x="2729" y="80"/>
                    <a:pt x="2602" y="12"/>
                    <a:pt x="2464" y="2"/>
                  </a:cubicBezTo>
                  <a:cubicBezTo>
                    <a:pt x="2453" y="1"/>
                    <a:pt x="2442" y="0"/>
                    <a:pt x="2431" y="0"/>
                  </a:cubicBezTo>
                  <a:close/>
                </a:path>
              </a:pathLst>
            </a:custGeom>
            <a:solidFill>
              <a:srgbClr val="000000"/>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21" name="Google Shape;3621;p22"/>
            <p:cNvSpPr/>
            <p:nvPr/>
          </p:nvSpPr>
          <p:spPr>
            <a:xfrm>
              <a:off x="5781425" y="1746300"/>
              <a:ext cx="87875" cy="43300"/>
            </a:xfrm>
            <a:custGeom>
              <a:avLst/>
              <a:gdLst/>
              <a:ahLst/>
              <a:cxnLst/>
              <a:rect l="l" t="t" r="r" b="b"/>
              <a:pathLst>
                <a:path w="3515" h="1732" extrusionOk="0">
                  <a:moveTo>
                    <a:pt x="3009" y="0"/>
                  </a:moveTo>
                  <a:cubicBezTo>
                    <a:pt x="2962" y="0"/>
                    <a:pt x="2914" y="8"/>
                    <a:pt x="2866" y="24"/>
                  </a:cubicBezTo>
                  <a:lnTo>
                    <a:pt x="364" y="868"/>
                  </a:lnTo>
                  <a:cubicBezTo>
                    <a:pt x="354" y="868"/>
                    <a:pt x="344" y="878"/>
                    <a:pt x="335" y="878"/>
                  </a:cubicBezTo>
                  <a:cubicBezTo>
                    <a:pt x="109" y="976"/>
                    <a:pt x="1" y="1221"/>
                    <a:pt x="89" y="1447"/>
                  </a:cubicBezTo>
                  <a:cubicBezTo>
                    <a:pt x="158" y="1624"/>
                    <a:pt x="324" y="1731"/>
                    <a:pt x="501" y="1731"/>
                  </a:cubicBezTo>
                  <a:cubicBezTo>
                    <a:pt x="551" y="1731"/>
                    <a:pt x="599" y="1731"/>
                    <a:pt x="649" y="1712"/>
                  </a:cubicBezTo>
                  <a:lnTo>
                    <a:pt x="3151" y="868"/>
                  </a:lnTo>
                  <a:cubicBezTo>
                    <a:pt x="3386" y="789"/>
                    <a:pt x="3514" y="534"/>
                    <a:pt x="3436" y="298"/>
                  </a:cubicBezTo>
                  <a:cubicBezTo>
                    <a:pt x="3373" y="118"/>
                    <a:pt x="3197" y="0"/>
                    <a:pt x="3009" y="0"/>
                  </a:cubicBezTo>
                  <a:close/>
                </a:path>
              </a:pathLst>
            </a:custGeom>
            <a:solidFill>
              <a:srgbClr val="FFF497"/>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22" name="Google Shape;3622;p22"/>
            <p:cNvSpPr/>
            <p:nvPr/>
          </p:nvSpPr>
          <p:spPr>
            <a:xfrm>
              <a:off x="5779700" y="1744575"/>
              <a:ext cx="91300" cy="46750"/>
            </a:xfrm>
            <a:custGeom>
              <a:avLst/>
              <a:gdLst/>
              <a:ahLst/>
              <a:cxnLst/>
              <a:rect l="l" t="t" r="r" b="b"/>
              <a:pathLst>
                <a:path w="3652" h="1870" extrusionOk="0">
                  <a:moveTo>
                    <a:pt x="3082" y="132"/>
                  </a:moveTo>
                  <a:cubicBezTo>
                    <a:pt x="3141" y="132"/>
                    <a:pt x="3200" y="142"/>
                    <a:pt x="3249" y="171"/>
                  </a:cubicBezTo>
                  <a:cubicBezTo>
                    <a:pt x="3337" y="221"/>
                    <a:pt x="3406" y="299"/>
                    <a:pt x="3446" y="397"/>
                  </a:cubicBezTo>
                  <a:cubicBezTo>
                    <a:pt x="3505" y="594"/>
                    <a:pt x="3396" y="809"/>
                    <a:pt x="3200" y="878"/>
                  </a:cubicBezTo>
                  <a:lnTo>
                    <a:pt x="698" y="1722"/>
                  </a:lnTo>
                  <a:cubicBezTo>
                    <a:pt x="663" y="1733"/>
                    <a:pt x="627" y="1738"/>
                    <a:pt x="590" y="1738"/>
                  </a:cubicBezTo>
                  <a:cubicBezTo>
                    <a:pt x="432" y="1738"/>
                    <a:pt x="273" y="1640"/>
                    <a:pt x="217" y="1496"/>
                  </a:cubicBezTo>
                  <a:cubicBezTo>
                    <a:pt x="148" y="1300"/>
                    <a:pt x="236" y="1084"/>
                    <a:pt x="423" y="1006"/>
                  </a:cubicBezTo>
                  <a:cubicBezTo>
                    <a:pt x="433" y="1006"/>
                    <a:pt x="443" y="995"/>
                    <a:pt x="463" y="995"/>
                  </a:cubicBezTo>
                  <a:lnTo>
                    <a:pt x="2964" y="152"/>
                  </a:lnTo>
                  <a:cubicBezTo>
                    <a:pt x="3004" y="142"/>
                    <a:pt x="3043" y="132"/>
                    <a:pt x="3082" y="132"/>
                  </a:cubicBezTo>
                  <a:close/>
                  <a:moveTo>
                    <a:pt x="3076" y="1"/>
                  </a:moveTo>
                  <a:cubicBezTo>
                    <a:pt x="3021" y="1"/>
                    <a:pt x="2967" y="9"/>
                    <a:pt x="2916" y="24"/>
                  </a:cubicBezTo>
                  <a:lnTo>
                    <a:pt x="413" y="868"/>
                  </a:lnTo>
                  <a:cubicBezTo>
                    <a:pt x="404" y="878"/>
                    <a:pt x="393" y="878"/>
                    <a:pt x="374" y="888"/>
                  </a:cubicBezTo>
                  <a:cubicBezTo>
                    <a:pt x="119" y="995"/>
                    <a:pt x="1" y="1280"/>
                    <a:pt x="99" y="1536"/>
                  </a:cubicBezTo>
                  <a:cubicBezTo>
                    <a:pt x="168" y="1732"/>
                    <a:pt x="364" y="1869"/>
                    <a:pt x="570" y="1869"/>
                  </a:cubicBezTo>
                  <a:cubicBezTo>
                    <a:pt x="629" y="1869"/>
                    <a:pt x="688" y="1859"/>
                    <a:pt x="737" y="1839"/>
                  </a:cubicBezTo>
                  <a:lnTo>
                    <a:pt x="3239" y="995"/>
                  </a:lnTo>
                  <a:cubicBezTo>
                    <a:pt x="3514" y="908"/>
                    <a:pt x="3651" y="613"/>
                    <a:pt x="3563" y="348"/>
                  </a:cubicBezTo>
                  <a:cubicBezTo>
                    <a:pt x="3524" y="221"/>
                    <a:pt x="3426" y="112"/>
                    <a:pt x="3308" y="53"/>
                  </a:cubicBezTo>
                  <a:cubicBezTo>
                    <a:pt x="3238" y="18"/>
                    <a:pt x="3157" y="1"/>
                    <a:pt x="3076" y="1"/>
                  </a:cubicBezTo>
                  <a:close/>
                </a:path>
              </a:pathLst>
            </a:custGeom>
            <a:solidFill>
              <a:srgbClr val="000000"/>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23" name="Google Shape;3623;p22"/>
            <p:cNvSpPr/>
            <p:nvPr/>
          </p:nvSpPr>
          <p:spPr>
            <a:xfrm>
              <a:off x="5960525" y="1581950"/>
              <a:ext cx="66000" cy="73950"/>
            </a:xfrm>
            <a:custGeom>
              <a:avLst/>
              <a:gdLst/>
              <a:ahLst/>
              <a:cxnLst/>
              <a:rect l="l" t="t" r="r" b="b"/>
              <a:pathLst>
                <a:path w="2640" h="2958" extrusionOk="0">
                  <a:moveTo>
                    <a:pt x="2130" y="1"/>
                  </a:moveTo>
                  <a:cubicBezTo>
                    <a:pt x="1977" y="1"/>
                    <a:pt x="1827" y="84"/>
                    <a:pt x="1747" y="229"/>
                  </a:cubicBezTo>
                  <a:cubicBezTo>
                    <a:pt x="1325" y="955"/>
                    <a:pt x="805" y="1613"/>
                    <a:pt x="197" y="2192"/>
                  </a:cubicBezTo>
                  <a:cubicBezTo>
                    <a:pt x="10" y="2358"/>
                    <a:pt x="1" y="2643"/>
                    <a:pt x="167" y="2820"/>
                  </a:cubicBezTo>
                  <a:cubicBezTo>
                    <a:pt x="256" y="2908"/>
                    <a:pt x="373" y="2957"/>
                    <a:pt x="491" y="2957"/>
                  </a:cubicBezTo>
                  <a:cubicBezTo>
                    <a:pt x="609" y="2957"/>
                    <a:pt x="717" y="2918"/>
                    <a:pt x="795" y="2840"/>
                  </a:cubicBezTo>
                  <a:cubicBezTo>
                    <a:pt x="1482" y="2201"/>
                    <a:pt x="2061" y="1475"/>
                    <a:pt x="2522" y="661"/>
                  </a:cubicBezTo>
                  <a:cubicBezTo>
                    <a:pt x="2640" y="455"/>
                    <a:pt x="2561" y="180"/>
                    <a:pt x="2345" y="62"/>
                  </a:cubicBezTo>
                  <a:cubicBezTo>
                    <a:pt x="2278" y="21"/>
                    <a:pt x="2204" y="1"/>
                    <a:pt x="2130" y="1"/>
                  </a:cubicBezTo>
                  <a:close/>
                </a:path>
              </a:pathLst>
            </a:custGeom>
            <a:solidFill>
              <a:srgbClr val="FFF497"/>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24" name="Google Shape;3624;p22"/>
            <p:cNvSpPr/>
            <p:nvPr/>
          </p:nvSpPr>
          <p:spPr>
            <a:xfrm>
              <a:off x="5960025" y="1580300"/>
              <a:ext cx="67000" cy="77300"/>
            </a:xfrm>
            <a:custGeom>
              <a:avLst/>
              <a:gdLst/>
              <a:ahLst/>
              <a:cxnLst/>
              <a:rect l="l" t="t" r="r" b="b"/>
              <a:pathLst>
                <a:path w="2680" h="3092" extrusionOk="0">
                  <a:moveTo>
                    <a:pt x="2150" y="128"/>
                  </a:moveTo>
                  <a:cubicBezTo>
                    <a:pt x="2219" y="128"/>
                    <a:pt x="2278" y="148"/>
                    <a:pt x="2336" y="178"/>
                  </a:cubicBezTo>
                  <a:cubicBezTo>
                    <a:pt x="2424" y="236"/>
                    <a:pt x="2493" y="315"/>
                    <a:pt x="2513" y="413"/>
                  </a:cubicBezTo>
                  <a:cubicBezTo>
                    <a:pt x="2542" y="511"/>
                    <a:pt x="2533" y="609"/>
                    <a:pt x="2483" y="697"/>
                  </a:cubicBezTo>
                  <a:cubicBezTo>
                    <a:pt x="2022" y="1502"/>
                    <a:pt x="1453" y="2228"/>
                    <a:pt x="776" y="2856"/>
                  </a:cubicBezTo>
                  <a:cubicBezTo>
                    <a:pt x="706" y="2921"/>
                    <a:pt x="612" y="2953"/>
                    <a:pt x="518" y="2953"/>
                  </a:cubicBezTo>
                  <a:cubicBezTo>
                    <a:pt x="413" y="2953"/>
                    <a:pt x="309" y="2914"/>
                    <a:pt x="236" y="2837"/>
                  </a:cubicBezTo>
                  <a:cubicBezTo>
                    <a:pt x="167" y="2768"/>
                    <a:pt x="128" y="2670"/>
                    <a:pt x="138" y="2572"/>
                  </a:cubicBezTo>
                  <a:cubicBezTo>
                    <a:pt x="138" y="2464"/>
                    <a:pt x="187" y="2376"/>
                    <a:pt x="256" y="2307"/>
                  </a:cubicBezTo>
                  <a:cubicBezTo>
                    <a:pt x="874" y="1728"/>
                    <a:pt x="1404" y="1061"/>
                    <a:pt x="1816" y="324"/>
                  </a:cubicBezTo>
                  <a:cubicBezTo>
                    <a:pt x="1875" y="236"/>
                    <a:pt x="1953" y="167"/>
                    <a:pt x="2051" y="148"/>
                  </a:cubicBezTo>
                  <a:cubicBezTo>
                    <a:pt x="2081" y="138"/>
                    <a:pt x="2121" y="128"/>
                    <a:pt x="2150" y="128"/>
                  </a:cubicBezTo>
                  <a:close/>
                  <a:moveTo>
                    <a:pt x="2153" y="1"/>
                  </a:moveTo>
                  <a:cubicBezTo>
                    <a:pt x="2107" y="1"/>
                    <a:pt x="2059" y="7"/>
                    <a:pt x="2012" y="21"/>
                  </a:cubicBezTo>
                  <a:cubicBezTo>
                    <a:pt x="1885" y="60"/>
                    <a:pt x="1777" y="138"/>
                    <a:pt x="1708" y="256"/>
                  </a:cubicBezTo>
                  <a:cubicBezTo>
                    <a:pt x="1296" y="982"/>
                    <a:pt x="776" y="1639"/>
                    <a:pt x="167" y="2208"/>
                  </a:cubicBezTo>
                  <a:cubicBezTo>
                    <a:pt x="69" y="2297"/>
                    <a:pt x="10" y="2424"/>
                    <a:pt x="1" y="2562"/>
                  </a:cubicBezTo>
                  <a:cubicBezTo>
                    <a:pt x="1" y="2699"/>
                    <a:pt x="50" y="2827"/>
                    <a:pt x="138" y="2925"/>
                  </a:cubicBezTo>
                  <a:cubicBezTo>
                    <a:pt x="236" y="3033"/>
                    <a:pt x="374" y="3092"/>
                    <a:pt x="511" y="3092"/>
                  </a:cubicBezTo>
                  <a:cubicBezTo>
                    <a:pt x="649" y="3092"/>
                    <a:pt x="766" y="3043"/>
                    <a:pt x="864" y="2954"/>
                  </a:cubicBezTo>
                  <a:cubicBezTo>
                    <a:pt x="1551" y="2317"/>
                    <a:pt x="2130" y="1580"/>
                    <a:pt x="2592" y="766"/>
                  </a:cubicBezTo>
                  <a:cubicBezTo>
                    <a:pt x="2660" y="649"/>
                    <a:pt x="2680" y="511"/>
                    <a:pt x="2640" y="374"/>
                  </a:cubicBezTo>
                  <a:cubicBezTo>
                    <a:pt x="2611" y="246"/>
                    <a:pt x="2523" y="138"/>
                    <a:pt x="2405" y="69"/>
                  </a:cubicBezTo>
                  <a:cubicBezTo>
                    <a:pt x="2327" y="24"/>
                    <a:pt x="2242" y="1"/>
                    <a:pt x="2153" y="1"/>
                  </a:cubicBezTo>
                  <a:close/>
                </a:path>
              </a:pathLst>
            </a:custGeom>
            <a:solidFill>
              <a:srgbClr val="000000"/>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625" name="Google Shape;3625;p22"/>
          <p:cNvGrpSpPr/>
          <p:nvPr/>
        </p:nvGrpSpPr>
        <p:grpSpPr>
          <a:xfrm>
            <a:off x="7235582" y="1951477"/>
            <a:ext cx="2153989" cy="4314973"/>
            <a:chOff x="4607800" y="1290325"/>
            <a:chExt cx="523550" cy="1048800"/>
          </a:xfrm>
        </p:grpSpPr>
        <p:sp>
          <p:nvSpPr>
            <p:cNvPr id="3626" name="Google Shape;3626;p22"/>
            <p:cNvSpPr/>
            <p:nvPr/>
          </p:nvSpPr>
          <p:spPr>
            <a:xfrm>
              <a:off x="4609750" y="1292050"/>
              <a:ext cx="519875" cy="1045375"/>
            </a:xfrm>
            <a:custGeom>
              <a:avLst/>
              <a:gdLst/>
              <a:ahLst/>
              <a:cxnLst/>
              <a:rect l="l" t="t" r="r" b="b"/>
              <a:pathLst>
                <a:path w="20795" h="41815" extrusionOk="0">
                  <a:moveTo>
                    <a:pt x="1" y="0"/>
                  </a:moveTo>
                  <a:lnTo>
                    <a:pt x="1" y="41814"/>
                  </a:lnTo>
                  <a:lnTo>
                    <a:pt x="20794" y="41814"/>
                  </a:lnTo>
                  <a:lnTo>
                    <a:pt x="20794" y="0"/>
                  </a:lnTo>
                  <a:close/>
                </a:path>
              </a:pathLst>
            </a:custGeom>
            <a:solidFill>
              <a:srgbClr val="A688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27" name="Google Shape;3627;p22"/>
            <p:cNvSpPr/>
            <p:nvPr/>
          </p:nvSpPr>
          <p:spPr>
            <a:xfrm>
              <a:off x="4607800" y="1290325"/>
              <a:ext cx="523550" cy="1048800"/>
            </a:xfrm>
            <a:custGeom>
              <a:avLst/>
              <a:gdLst/>
              <a:ahLst/>
              <a:cxnLst/>
              <a:rect l="l" t="t" r="r" b="b"/>
              <a:pathLst>
                <a:path w="20942" h="41952" extrusionOk="0">
                  <a:moveTo>
                    <a:pt x="20804" y="138"/>
                  </a:moveTo>
                  <a:lnTo>
                    <a:pt x="20804" y="41805"/>
                  </a:lnTo>
                  <a:lnTo>
                    <a:pt x="147" y="41805"/>
                  </a:lnTo>
                  <a:lnTo>
                    <a:pt x="147" y="138"/>
                  </a:lnTo>
                  <a:close/>
                  <a:moveTo>
                    <a:pt x="79" y="1"/>
                  </a:moveTo>
                  <a:cubicBezTo>
                    <a:pt x="39" y="1"/>
                    <a:pt x="0" y="30"/>
                    <a:pt x="0" y="69"/>
                  </a:cubicBezTo>
                  <a:lnTo>
                    <a:pt x="0" y="41883"/>
                  </a:lnTo>
                  <a:cubicBezTo>
                    <a:pt x="0" y="41922"/>
                    <a:pt x="39" y="41952"/>
                    <a:pt x="79" y="41952"/>
                  </a:cubicBezTo>
                  <a:lnTo>
                    <a:pt x="20872" y="41952"/>
                  </a:lnTo>
                  <a:cubicBezTo>
                    <a:pt x="20911" y="41952"/>
                    <a:pt x="20941" y="41922"/>
                    <a:pt x="20941" y="41883"/>
                  </a:cubicBezTo>
                  <a:lnTo>
                    <a:pt x="20941" y="69"/>
                  </a:lnTo>
                  <a:cubicBezTo>
                    <a:pt x="20941" y="30"/>
                    <a:pt x="20911" y="1"/>
                    <a:pt x="20872" y="1"/>
                  </a:cubicBezTo>
                  <a:close/>
                </a:path>
              </a:pathLst>
            </a:custGeom>
            <a:solidFill>
              <a:srgbClr val="000000"/>
            </a:solidFill>
            <a:ln w="19050"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28" name="Google Shape;3628;p22"/>
            <p:cNvSpPr/>
            <p:nvPr/>
          </p:nvSpPr>
          <p:spPr>
            <a:xfrm>
              <a:off x="4634025" y="1321175"/>
              <a:ext cx="34875" cy="42300"/>
            </a:xfrm>
            <a:custGeom>
              <a:avLst/>
              <a:gdLst/>
              <a:ahLst/>
              <a:cxnLst/>
              <a:rect l="l" t="t" r="r" b="b"/>
              <a:pathLst>
                <a:path w="1395" h="1692" extrusionOk="0">
                  <a:moveTo>
                    <a:pt x="226" y="1"/>
                  </a:moveTo>
                  <a:cubicBezTo>
                    <a:pt x="186" y="1"/>
                    <a:pt x="145" y="14"/>
                    <a:pt x="109" y="43"/>
                  </a:cubicBezTo>
                  <a:cubicBezTo>
                    <a:pt x="20" y="101"/>
                    <a:pt x="1" y="229"/>
                    <a:pt x="70" y="307"/>
                  </a:cubicBezTo>
                  <a:cubicBezTo>
                    <a:pt x="188" y="464"/>
                    <a:pt x="295" y="631"/>
                    <a:pt x="413" y="788"/>
                  </a:cubicBezTo>
                  <a:cubicBezTo>
                    <a:pt x="609" y="1073"/>
                    <a:pt x="805" y="1357"/>
                    <a:pt x="1021" y="1622"/>
                  </a:cubicBezTo>
                  <a:cubicBezTo>
                    <a:pt x="1061" y="1661"/>
                    <a:pt x="1119" y="1691"/>
                    <a:pt x="1178" y="1691"/>
                  </a:cubicBezTo>
                  <a:cubicBezTo>
                    <a:pt x="1218" y="1691"/>
                    <a:pt x="1267" y="1672"/>
                    <a:pt x="1296" y="1642"/>
                  </a:cubicBezTo>
                  <a:cubicBezTo>
                    <a:pt x="1385" y="1573"/>
                    <a:pt x="1394" y="1445"/>
                    <a:pt x="1326" y="1367"/>
                  </a:cubicBezTo>
                  <a:cubicBezTo>
                    <a:pt x="1119" y="1122"/>
                    <a:pt x="923" y="837"/>
                    <a:pt x="727" y="562"/>
                  </a:cubicBezTo>
                  <a:cubicBezTo>
                    <a:pt x="609" y="405"/>
                    <a:pt x="502" y="239"/>
                    <a:pt x="384" y="82"/>
                  </a:cubicBezTo>
                  <a:cubicBezTo>
                    <a:pt x="343" y="29"/>
                    <a:pt x="285" y="1"/>
                    <a:pt x="226"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29" name="Google Shape;3629;p22"/>
            <p:cNvSpPr/>
            <p:nvPr/>
          </p:nvSpPr>
          <p:spPr>
            <a:xfrm>
              <a:off x="4689975" y="1316075"/>
              <a:ext cx="50550" cy="14525"/>
            </a:xfrm>
            <a:custGeom>
              <a:avLst/>
              <a:gdLst/>
              <a:ahLst/>
              <a:cxnLst/>
              <a:rect l="l" t="t" r="r" b="b"/>
              <a:pathLst>
                <a:path w="2022" h="581" extrusionOk="0">
                  <a:moveTo>
                    <a:pt x="1825" y="1"/>
                  </a:moveTo>
                  <a:cubicBezTo>
                    <a:pt x="1266" y="11"/>
                    <a:pt x="717" y="79"/>
                    <a:pt x="177" y="197"/>
                  </a:cubicBezTo>
                  <a:cubicBezTo>
                    <a:pt x="69" y="217"/>
                    <a:pt x="0" y="325"/>
                    <a:pt x="30" y="433"/>
                  </a:cubicBezTo>
                  <a:cubicBezTo>
                    <a:pt x="50" y="521"/>
                    <a:pt x="128" y="580"/>
                    <a:pt x="216" y="580"/>
                  </a:cubicBezTo>
                  <a:lnTo>
                    <a:pt x="255" y="580"/>
                  </a:lnTo>
                  <a:cubicBezTo>
                    <a:pt x="776" y="462"/>
                    <a:pt x="1306" y="404"/>
                    <a:pt x="1825" y="393"/>
                  </a:cubicBezTo>
                  <a:cubicBezTo>
                    <a:pt x="1934" y="393"/>
                    <a:pt x="2022" y="305"/>
                    <a:pt x="2022" y="197"/>
                  </a:cubicBezTo>
                  <a:cubicBezTo>
                    <a:pt x="2022" y="90"/>
                    <a:pt x="1934" y="1"/>
                    <a:pt x="1825"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30" name="Google Shape;3630;p22"/>
            <p:cNvSpPr/>
            <p:nvPr/>
          </p:nvSpPr>
          <p:spPr>
            <a:xfrm>
              <a:off x="4847475" y="1317050"/>
              <a:ext cx="12775" cy="48125"/>
            </a:xfrm>
            <a:custGeom>
              <a:avLst/>
              <a:gdLst/>
              <a:ahLst/>
              <a:cxnLst/>
              <a:rect l="l" t="t" r="r" b="b"/>
              <a:pathLst>
                <a:path w="511" h="1925" extrusionOk="0">
                  <a:moveTo>
                    <a:pt x="212" y="0"/>
                  </a:moveTo>
                  <a:cubicBezTo>
                    <a:pt x="207" y="0"/>
                    <a:pt x="202" y="1"/>
                    <a:pt x="196" y="1"/>
                  </a:cubicBezTo>
                  <a:cubicBezTo>
                    <a:pt x="89" y="1"/>
                    <a:pt x="0" y="99"/>
                    <a:pt x="10" y="208"/>
                  </a:cubicBezTo>
                  <a:lnTo>
                    <a:pt x="118" y="1748"/>
                  </a:lnTo>
                  <a:cubicBezTo>
                    <a:pt x="118" y="1846"/>
                    <a:pt x="207" y="1924"/>
                    <a:pt x="305" y="1924"/>
                  </a:cubicBezTo>
                  <a:lnTo>
                    <a:pt x="324" y="1924"/>
                  </a:lnTo>
                  <a:cubicBezTo>
                    <a:pt x="432" y="1915"/>
                    <a:pt x="510" y="1826"/>
                    <a:pt x="501" y="1719"/>
                  </a:cubicBezTo>
                  <a:lnTo>
                    <a:pt x="403" y="178"/>
                  </a:lnTo>
                  <a:cubicBezTo>
                    <a:pt x="393" y="76"/>
                    <a:pt x="305" y="0"/>
                    <a:pt x="212"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31" name="Google Shape;3631;p22"/>
            <p:cNvSpPr/>
            <p:nvPr/>
          </p:nvSpPr>
          <p:spPr>
            <a:xfrm>
              <a:off x="4820975" y="1406300"/>
              <a:ext cx="39525" cy="33450"/>
            </a:xfrm>
            <a:custGeom>
              <a:avLst/>
              <a:gdLst/>
              <a:ahLst/>
              <a:cxnLst/>
              <a:rect l="l" t="t" r="r" b="b"/>
              <a:pathLst>
                <a:path w="1581" h="1338" extrusionOk="0">
                  <a:moveTo>
                    <a:pt x="1353" y="1"/>
                  </a:moveTo>
                  <a:cubicBezTo>
                    <a:pt x="1311" y="1"/>
                    <a:pt x="1270" y="14"/>
                    <a:pt x="1237" y="42"/>
                  </a:cubicBezTo>
                  <a:lnTo>
                    <a:pt x="89" y="984"/>
                  </a:lnTo>
                  <a:cubicBezTo>
                    <a:pt x="11" y="1053"/>
                    <a:pt x="0" y="1181"/>
                    <a:pt x="69" y="1259"/>
                  </a:cubicBezTo>
                  <a:cubicBezTo>
                    <a:pt x="98" y="1309"/>
                    <a:pt x="157" y="1338"/>
                    <a:pt x="216" y="1338"/>
                  </a:cubicBezTo>
                  <a:cubicBezTo>
                    <a:pt x="255" y="1338"/>
                    <a:pt x="305" y="1318"/>
                    <a:pt x="334" y="1289"/>
                  </a:cubicBezTo>
                  <a:lnTo>
                    <a:pt x="1482" y="347"/>
                  </a:lnTo>
                  <a:cubicBezTo>
                    <a:pt x="1570" y="278"/>
                    <a:pt x="1581" y="160"/>
                    <a:pt x="1512" y="72"/>
                  </a:cubicBezTo>
                  <a:cubicBezTo>
                    <a:pt x="1472" y="26"/>
                    <a:pt x="1412" y="1"/>
                    <a:pt x="1353"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32" name="Google Shape;3632;p22"/>
            <p:cNvSpPr/>
            <p:nvPr/>
          </p:nvSpPr>
          <p:spPr>
            <a:xfrm>
              <a:off x="4829300" y="1457350"/>
              <a:ext cx="28975" cy="45700"/>
            </a:xfrm>
            <a:custGeom>
              <a:avLst/>
              <a:gdLst/>
              <a:ahLst/>
              <a:cxnLst/>
              <a:rect l="l" t="t" r="r" b="b"/>
              <a:pathLst>
                <a:path w="1159" h="1828" extrusionOk="0">
                  <a:moveTo>
                    <a:pt x="227" y="1"/>
                  </a:moveTo>
                  <a:cubicBezTo>
                    <a:pt x="197" y="1"/>
                    <a:pt x="167" y="8"/>
                    <a:pt x="138" y="22"/>
                  </a:cubicBezTo>
                  <a:cubicBezTo>
                    <a:pt x="40" y="71"/>
                    <a:pt x="1" y="189"/>
                    <a:pt x="50" y="287"/>
                  </a:cubicBezTo>
                  <a:lnTo>
                    <a:pt x="766" y="1720"/>
                  </a:lnTo>
                  <a:cubicBezTo>
                    <a:pt x="796" y="1788"/>
                    <a:pt x="865" y="1827"/>
                    <a:pt x="934" y="1827"/>
                  </a:cubicBezTo>
                  <a:cubicBezTo>
                    <a:pt x="963" y="1827"/>
                    <a:pt x="992" y="1818"/>
                    <a:pt x="1022" y="1808"/>
                  </a:cubicBezTo>
                  <a:cubicBezTo>
                    <a:pt x="1120" y="1759"/>
                    <a:pt x="1159" y="1641"/>
                    <a:pt x="1110" y="1543"/>
                  </a:cubicBezTo>
                  <a:lnTo>
                    <a:pt x="404" y="111"/>
                  </a:lnTo>
                  <a:cubicBezTo>
                    <a:pt x="369" y="41"/>
                    <a:pt x="299" y="1"/>
                    <a:pt x="227"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33" name="Google Shape;3633;p22"/>
            <p:cNvSpPr/>
            <p:nvPr/>
          </p:nvSpPr>
          <p:spPr>
            <a:xfrm>
              <a:off x="4823425" y="1530975"/>
              <a:ext cx="35350" cy="31450"/>
            </a:xfrm>
            <a:custGeom>
              <a:avLst/>
              <a:gdLst/>
              <a:ahLst/>
              <a:cxnLst/>
              <a:rect l="l" t="t" r="r" b="b"/>
              <a:pathLst>
                <a:path w="1414" h="1258" extrusionOk="0">
                  <a:moveTo>
                    <a:pt x="1199" y="1"/>
                  </a:moveTo>
                  <a:cubicBezTo>
                    <a:pt x="1153" y="1"/>
                    <a:pt x="1107" y="18"/>
                    <a:pt x="1070" y="51"/>
                  </a:cubicBezTo>
                  <a:lnTo>
                    <a:pt x="89" y="914"/>
                  </a:lnTo>
                  <a:cubicBezTo>
                    <a:pt x="11" y="982"/>
                    <a:pt x="0" y="1110"/>
                    <a:pt x="70" y="1189"/>
                  </a:cubicBezTo>
                  <a:cubicBezTo>
                    <a:pt x="109" y="1238"/>
                    <a:pt x="157" y="1257"/>
                    <a:pt x="216" y="1257"/>
                  </a:cubicBezTo>
                  <a:cubicBezTo>
                    <a:pt x="266" y="1257"/>
                    <a:pt x="305" y="1238"/>
                    <a:pt x="344" y="1209"/>
                  </a:cubicBezTo>
                  <a:lnTo>
                    <a:pt x="1326" y="345"/>
                  </a:lnTo>
                  <a:cubicBezTo>
                    <a:pt x="1404" y="266"/>
                    <a:pt x="1414" y="149"/>
                    <a:pt x="1345" y="70"/>
                  </a:cubicBezTo>
                  <a:cubicBezTo>
                    <a:pt x="1304" y="23"/>
                    <a:pt x="1251" y="1"/>
                    <a:pt x="1199"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34" name="Google Shape;3634;p22"/>
            <p:cNvSpPr/>
            <p:nvPr/>
          </p:nvSpPr>
          <p:spPr>
            <a:xfrm>
              <a:off x="4833725" y="1592125"/>
              <a:ext cx="24825" cy="53225"/>
            </a:xfrm>
            <a:custGeom>
              <a:avLst/>
              <a:gdLst/>
              <a:ahLst/>
              <a:cxnLst/>
              <a:rect l="l" t="t" r="r" b="b"/>
              <a:pathLst>
                <a:path w="993" h="2129" extrusionOk="0">
                  <a:moveTo>
                    <a:pt x="219" y="0"/>
                  </a:moveTo>
                  <a:cubicBezTo>
                    <a:pt x="199" y="0"/>
                    <a:pt x="178" y="3"/>
                    <a:pt x="158" y="8"/>
                  </a:cubicBezTo>
                  <a:cubicBezTo>
                    <a:pt x="59" y="38"/>
                    <a:pt x="1" y="146"/>
                    <a:pt x="30" y="254"/>
                  </a:cubicBezTo>
                  <a:lnTo>
                    <a:pt x="589" y="1991"/>
                  </a:lnTo>
                  <a:cubicBezTo>
                    <a:pt x="619" y="2069"/>
                    <a:pt x="698" y="2128"/>
                    <a:pt x="776" y="2128"/>
                  </a:cubicBezTo>
                  <a:cubicBezTo>
                    <a:pt x="796" y="2128"/>
                    <a:pt x="815" y="2119"/>
                    <a:pt x="835" y="2119"/>
                  </a:cubicBezTo>
                  <a:cubicBezTo>
                    <a:pt x="943" y="2079"/>
                    <a:pt x="992" y="1971"/>
                    <a:pt x="962" y="1873"/>
                  </a:cubicBezTo>
                  <a:lnTo>
                    <a:pt x="403" y="136"/>
                  </a:lnTo>
                  <a:cubicBezTo>
                    <a:pt x="379" y="49"/>
                    <a:pt x="304" y="0"/>
                    <a:pt x="219"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35" name="Google Shape;3635;p22"/>
            <p:cNvSpPr/>
            <p:nvPr/>
          </p:nvSpPr>
          <p:spPr>
            <a:xfrm>
              <a:off x="4814600" y="1670750"/>
              <a:ext cx="50325" cy="24625"/>
            </a:xfrm>
            <a:custGeom>
              <a:avLst/>
              <a:gdLst/>
              <a:ahLst/>
              <a:cxnLst/>
              <a:rect l="l" t="t" r="r" b="b"/>
              <a:pathLst>
                <a:path w="2013" h="985" extrusionOk="0">
                  <a:moveTo>
                    <a:pt x="1798" y="0"/>
                  </a:moveTo>
                  <a:cubicBezTo>
                    <a:pt x="1775" y="0"/>
                    <a:pt x="1750" y="5"/>
                    <a:pt x="1727" y="14"/>
                  </a:cubicBezTo>
                  <a:lnTo>
                    <a:pt x="157" y="612"/>
                  </a:lnTo>
                  <a:cubicBezTo>
                    <a:pt x="59" y="651"/>
                    <a:pt x="0" y="760"/>
                    <a:pt x="39" y="858"/>
                  </a:cubicBezTo>
                  <a:cubicBezTo>
                    <a:pt x="69" y="936"/>
                    <a:pt x="148" y="985"/>
                    <a:pt x="226" y="985"/>
                  </a:cubicBezTo>
                  <a:cubicBezTo>
                    <a:pt x="246" y="985"/>
                    <a:pt x="266" y="985"/>
                    <a:pt x="295" y="975"/>
                  </a:cubicBezTo>
                  <a:lnTo>
                    <a:pt x="1865" y="376"/>
                  </a:lnTo>
                  <a:cubicBezTo>
                    <a:pt x="1963" y="337"/>
                    <a:pt x="2012" y="230"/>
                    <a:pt x="1973" y="121"/>
                  </a:cubicBezTo>
                  <a:cubicBezTo>
                    <a:pt x="1950" y="46"/>
                    <a:pt x="1876" y="0"/>
                    <a:pt x="1798"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36" name="Google Shape;3636;p22"/>
            <p:cNvSpPr/>
            <p:nvPr/>
          </p:nvSpPr>
          <p:spPr>
            <a:xfrm>
              <a:off x="4831050" y="1721775"/>
              <a:ext cx="25275" cy="47950"/>
            </a:xfrm>
            <a:custGeom>
              <a:avLst/>
              <a:gdLst/>
              <a:ahLst/>
              <a:cxnLst/>
              <a:rect l="l" t="t" r="r" b="b"/>
              <a:pathLst>
                <a:path w="1011" h="1918" extrusionOk="0">
                  <a:moveTo>
                    <a:pt x="218" y="0"/>
                  </a:moveTo>
                  <a:cubicBezTo>
                    <a:pt x="194" y="0"/>
                    <a:pt x="170" y="5"/>
                    <a:pt x="147" y="14"/>
                  </a:cubicBezTo>
                  <a:cubicBezTo>
                    <a:pt x="49" y="43"/>
                    <a:pt x="0" y="161"/>
                    <a:pt x="29" y="259"/>
                  </a:cubicBezTo>
                  <a:lnTo>
                    <a:pt x="608" y="1790"/>
                  </a:lnTo>
                  <a:cubicBezTo>
                    <a:pt x="637" y="1868"/>
                    <a:pt x="707" y="1918"/>
                    <a:pt x="785" y="1918"/>
                  </a:cubicBezTo>
                  <a:cubicBezTo>
                    <a:pt x="814" y="1918"/>
                    <a:pt x="834" y="1918"/>
                    <a:pt x="853" y="1907"/>
                  </a:cubicBezTo>
                  <a:cubicBezTo>
                    <a:pt x="952" y="1868"/>
                    <a:pt x="1010" y="1761"/>
                    <a:pt x="971" y="1652"/>
                  </a:cubicBezTo>
                  <a:lnTo>
                    <a:pt x="402" y="121"/>
                  </a:lnTo>
                  <a:cubicBezTo>
                    <a:pt x="372" y="46"/>
                    <a:pt x="296" y="0"/>
                    <a:pt x="218"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37" name="Google Shape;3637;p22"/>
            <p:cNvSpPr/>
            <p:nvPr/>
          </p:nvSpPr>
          <p:spPr>
            <a:xfrm>
              <a:off x="4820250" y="1784025"/>
              <a:ext cx="40500" cy="33300"/>
            </a:xfrm>
            <a:custGeom>
              <a:avLst/>
              <a:gdLst/>
              <a:ahLst/>
              <a:cxnLst/>
              <a:rect l="l" t="t" r="r" b="b"/>
              <a:pathLst>
                <a:path w="1620" h="1332" extrusionOk="0">
                  <a:moveTo>
                    <a:pt x="212" y="1"/>
                  </a:moveTo>
                  <a:cubicBezTo>
                    <a:pt x="155" y="1"/>
                    <a:pt x="98" y="25"/>
                    <a:pt x="59" y="75"/>
                  </a:cubicBezTo>
                  <a:cubicBezTo>
                    <a:pt x="0" y="163"/>
                    <a:pt x="10" y="281"/>
                    <a:pt x="98" y="350"/>
                  </a:cubicBezTo>
                  <a:lnTo>
                    <a:pt x="1276" y="1282"/>
                  </a:lnTo>
                  <a:cubicBezTo>
                    <a:pt x="1315" y="1312"/>
                    <a:pt x="1354" y="1331"/>
                    <a:pt x="1403" y="1331"/>
                  </a:cubicBezTo>
                  <a:cubicBezTo>
                    <a:pt x="1462" y="1331"/>
                    <a:pt x="1511" y="1302"/>
                    <a:pt x="1551" y="1253"/>
                  </a:cubicBezTo>
                  <a:cubicBezTo>
                    <a:pt x="1619" y="1164"/>
                    <a:pt x="1610" y="1046"/>
                    <a:pt x="1521" y="978"/>
                  </a:cubicBezTo>
                  <a:lnTo>
                    <a:pt x="334" y="45"/>
                  </a:lnTo>
                  <a:cubicBezTo>
                    <a:pt x="300" y="16"/>
                    <a:pt x="256" y="1"/>
                    <a:pt x="212"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38" name="Google Shape;3638;p22"/>
            <p:cNvSpPr/>
            <p:nvPr/>
          </p:nvSpPr>
          <p:spPr>
            <a:xfrm>
              <a:off x="4767500" y="1779975"/>
              <a:ext cx="36075" cy="35625"/>
            </a:xfrm>
            <a:custGeom>
              <a:avLst/>
              <a:gdLst/>
              <a:ahLst/>
              <a:cxnLst/>
              <a:rect l="l" t="t" r="r" b="b"/>
              <a:pathLst>
                <a:path w="1443" h="1425" extrusionOk="0">
                  <a:moveTo>
                    <a:pt x="1232" y="0"/>
                  </a:moveTo>
                  <a:cubicBezTo>
                    <a:pt x="1181" y="0"/>
                    <a:pt x="1130" y="20"/>
                    <a:pt x="1090" y="61"/>
                  </a:cubicBezTo>
                  <a:lnTo>
                    <a:pt x="79" y="1091"/>
                  </a:lnTo>
                  <a:cubicBezTo>
                    <a:pt x="0" y="1169"/>
                    <a:pt x="0" y="1287"/>
                    <a:pt x="79" y="1365"/>
                  </a:cubicBezTo>
                  <a:cubicBezTo>
                    <a:pt x="118" y="1405"/>
                    <a:pt x="167" y="1424"/>
                    <a:pt x="216" y="1424"/>
                  </a:cubicBezTo>
                  <a:cubicBezTo>
                    <a:pt x="265" y="1424"/>
                    <a:pt x="314" y="1405"/>
                    <a:pt x="353" y="1365"/>
                  </a:cubicBezTo>
                  <a:lnTo>
                    <a:pt x="1364" y="325"/>
                  </a:lnTo>
                  <a:cubicBezTo>
                    <a:pt x="1443" y="257"/>
                    <a:pt x="1443" y="129"/>
                    <a:pt x="1364" y="50"/>
                  </a:cubicBezTo>
                  <a:cubicBezTo>
                    <a:pt x="1327" y="18"/>
                    <a:pt x="1280" y="0"/>
                    <a:pt x="1232"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39" name="Google Shape;3639;p22"/>
            <p:cNvSpPr/>
            <p:nvPr/>
          </p:nvSpPr>
          <p:spPr>
            <a:xfrm>
              <a:off x="4692900" y="1783400"/>
              <a:ext cx="39275" cy="31700"/>
            </a:xfrm>
            <a:custGeom>
              <a:avLst/>
              <a:gdLst/>
              <a:ahLst/>
              <a:cxnLst/>
              <a:rect l="l" t="t" r="r" b="b"/>
              <a:pathLst>
                <a:path w="1571" h="1268" extrusionOk="0">
                  <a:moveTo>
                    <a:pt x="212" y="1"/>
                  </a:moveTo>
                  <a:cubicBezTo>
                    <a:pt x="162" y="1"/>
                    <a:pt x="111" y="20"/>
                    <a:pt x="70" y="61"/>
                  </a:cubicBezTo>
                  <a:cubicBezTo>
                    <a:pt x="1" y="129"/>
                    <a:pt x="1" y="257"/>
                    <a:pt x="70" y="336"/>
                  </a:cubicBezTo>
                  <a:cubicBezTo>
                    <a:pt x="433" y="679"/>
                    <a:pt x="825" y="984"/>
                    <a:pt x="1248" y="1248"/>
                  </a:cubicBezTo>
                  <a:cubicBezTo>
                    <a:pt x="1277" y="1268"/>
                    <a:pt x="1316" y="1268"/>
                    <a:pt x="1355" y="1268"/>
                  </a:cubicBezTo>
                  <a:cubicBezTo>
                    <a:pt x="1414" y="1268"/>
                    <a:pt x="1483" y="1239"/>
                    <a:pt x="1512" y="1180"/>
                  </a:cubicBezTo>
                  <a:cubicBezTo>
                    <a:pt x="1571" y="1091"/>
                    <a:pt x="1542" y="964"/>
                    <a:pt x="1453" y="914"/>
                  </a:cubicBezTo>
                  <a:cubicBezTo>
                    <a:pt x="1051" y="669"/>
                    <a:pt x="678" y="385"/>
                    <a:pt x="345" y="51"/>
                  </a:cubicBezTo>
                  <a:cubicBezTo>
                    <a:pt x="307" y="18"/>
                    <a:pt x="260" y="1"/>
                    <a:pt x="212"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40" name="Google Shape;3640;p22"/>
            <p:cNvSpPr/>
            <p:nvPr/>
          </p:nvSpPr>
          <p:spPr>
            <a:xfrm>
              <a:off x="4639425" y="1785200"/>
              <a:ext cx="38075" cy="30650"/>
            </a:xfrm>
            <a:custGeom>
              <a:avLst/>
              <a:gdLst/>
              <a:ahLst/>
              <a:cxnLst/>
              <a:rect l="l" t="t" r="r" b="b"/>
              <a:pathLst>
                <a:path w="1523" h="1226" extrusionOk="0">
                  <a:moveTo>
                    <a:pt x="1303" y="1"/>
                  </a:moveTo>
                  <a:cubicBezTo>
                    <a:pt x="1262" y="1"/>
                    <a:pt x="1221" y="13"/>
                    <a:pt x="1188" y="38"/>
                  </a:cubicBezTo>
                  <a:lnTo>
                    <a:pt x="99" y="882"/>
                  </a:lnTo>
                  <a:cubicBezTo>
                    <a:pt x="20" y="941"/>
                    <a:pt x="1" y="1069"/>
                    <a:pt x="70" y="1147"/>
                  </a:cubicBezTo>
                  <a:cubicBezTo>
                    <a:pt x="109" y="1196"/>
                    <a:pt x="168" y="1226"/>
                    <a:pt x="227" y="1226"/>
                  </a:cubicBezTo>
                  <a:cubicBezTo>
                    <a:pt x="266" y="1226"/>
                    <a:pt x="305" y="1215"/>
                    <a:pt x="344" y="1186"/>
                  </a:cubicBezTo>
                  <a:lnTo>
                    <a:pt x="1424" y="352"/>
                  </a:lnTo>
                  <a:cubicBezTo>
                    <a:pt x="1502" y="283"/>
                    <a:pt x="1522" y="156"/>
                    <a:pt x="1453" y="77"/>
                  </a:cubicBezTo>
                  <a:cubicBezTo>
                    <a:pt x="1419" y="26"/>
                    <a:pt x="1361" y="1"/>
                    <a:pt x="1303"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41" name="Google Shape;3641;p22"/>
            <p:cNvSpPr/>
            <p:nvPr/>
          </p:nvSpPr>
          <p:spPr>
            <a:xfrm>
              <a:off x="4625450" y="1733575"/>
              <a:ext cx="28725" cy="42775"/>
            </a:xfrm>
            <a:custGeom>
              <a:avLst/>
              <a:gdLst/>
              <a:ahLst/>
              <a:cxnLst/>
              <a:rect l="l" t="t" r="r" b="b"/>
              <a:pathLst>
                <a:path w="1149" h="1711" extrusionOk="0">
                  <a:moveTo>
                    <a:pt x="212" y="1"/>
                  </a:moveTo>
                  <a:cubicBezTo>
                    <a:pt x="190" y="1"/>
                    <a:pt x="168" y="5"/>
                    <a:pt x="147" y="13"/>
                  </a:cubicBezTo>
                  <a:cubicBezTo>
                    <a:pt x="49" y="52"/>
                    <a:pt x="1" y="160"/>
                    <a:pt x="30" y="258"/>
                  </a:cubicBezTo>
                  <a:cubicBezTo>
                    <a:pt x="206" y="749"/>
                    <a:pt x="461" y="1210"/>
                    <a:pt x="766" y="1632"/>
                  </a:cubicBezTo>
                  <a:cubicBezTo>
                    <a:pt x="805" y="1681"/>
                    <a:pt x="864" y="1710"/>
                    <a:pt x="923" y="1710"/>
                  </a:cubicBezTo>
                  <a:cubicBezTo>
                    <a:pt x="962" y="1710"/>
                    <a:pt x="1002" y="1701"/>
                    <a:pt x="1041" y="1671"/>
                  </a:cubicBezTo>
                  <a:cubicBezTo>
                    <a:pt x="1129" y="1612"/>
                    <a:pt x="1148" y="1485"/>
                    <a:pt x="1080" y="1396"/>
                  </a:cubicBezTo>
                  <a:cubicBezTo>
                    <a:pt x="795" y="1014"/>
                    <a:pt x="560" y="582"/>
                    <a:pt x="403" y="131"/>
                  </a:cubicBezTo>
                  <a:cubicBezTo>
                    <a:pt x="372" y="54"/>
                    <a:pt x="292" y="1"/>
                    <a:pt x="212"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42" name="Google Shape;3642;p22"/>
            <p:cNvSpPr/>
            <p:nvPr/>
          </p:nvSpPr>
          <p:spPr>
            <a:xfrm>
              <a:off x="4629625" y="1658400"/>
              <a:ext cx="36575" cy="32575"/>
            </a:xfrm>
            <a:custGeom>
              <a:avLst/>
              <a:gdLst/>
              <a:ahLst/>
              <a:cxnLst/>
              <a:rect l="l" t="t" r="r" b="b"/>
              <a:pathLst>
                <a:path w="1463" h="1303" extrusionOk="0">
                  <a:moveTo>
                    <a:pt x="1245" y="0"/>
                  </a:moveTo>
                  <a:cubicBezTo>
                    <a:pt x="1200" y="0"/>
                    <a:pt x="1154" y="15"/>
                    <a:pt x="1119" y="46"/>
                  </a:cubicBezTo>
                  <a:lnTo>
                    <a:pt x="89" y="959"/>
                  </a:lnTo>
                  <a:cubicBezTo>
                    <a:pt x="10" y="1038"/>
                    <a:pt x="0" y="1155"/>
                    <a:pt x="69" y="1234"/>
                  </a:cubicBezTo>
                  <a:cubicBezTo>
                    <a:pt x="108" y="1283"/>
                    <a:pt x="167" y="1302"/>
                    <a:pt x="216" y="1302"/>
                  </a:cubicBezTo>
                  <a:cubicBezTo>
                    <a:pt x="265" y="1302"/>
                    <a:pt x="314" y="1283"/>
                    <a:pt x="344" y="1254"/>
                  </a:cubicBezTo>
                  <a:lnTo>
                    <a:pt x="1384" y="341"/>
                  </a:lnTo>
                  <a:cubicBezTo>
                    <a:pt x="1463" y="272"/>
                    <a:pt x="1463" y="144"/>
                    <a:pt x="1394" y="66"/>
                  </a:cubicBezTo>
                  <a:cubicBezTo>
                    <a:pt x="1356" y="23"/>
                    <a:pt x="1301" y="0"/>
                    <a:pt x="1245"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43" name="Google Shape;3643;p22"/>
            <p:cNvSpPr/>
            <p:nvPr/>
          </p:nvSpPr>
          <p:spPr>
            <a:xfrm>
              <a:off x="4629625" y="1605425"/>
              <a:ext cx="32150" cy="33800"/>
            </a:xfrm>
            <a:custGeom>
              <a:avLst/>
              <a:gdLst/>
              <a:ahLst/>
              <a:cxnLst/>
              <a:rect l="l" t="t" r="r" b="b"/>
              <a:pathLst>
                <a:path w="1286" h="1352" extrusionOk="0">
                  <a:moveTo>
                    <a:pt x="1069" y="1"/>
                  </a:moveTo>
                  <a:cubicBezTo>
                    <a:pt x="1025" y="1"/>
                    <a:pt x="981" y="16"/>
                    <a:pt x="942" y="46"/>
                  </a:cubicBezTo>
                  <a:cubicBezTo>
                    <a:pt x="589" y="331"/>
                    <a:pt x="285" y="674"/>
                    <a:pt x="50" y="1057"/>
                  </a:cubicBezTo>
                  <a:cubicBezTo>
                    <a:pt x="0" y="1145"/>
                    <a:pt x="30" y="1273"/>
                    <a:pt x="118" y="1321"/>
                  </a:cubicBezTo>
                  <a:cubicBezTo>
                    <a:pt x="148" y="1341"/>
                    <a:pt x="187" y="1351"/>
                    <a:pt x="216" y="1351"/>
                  </a:cubicBezTo>
                  <a:cubicBezTo>
                    <a:pt x="285" y="1351"/>
                    <a:pt x="344" y="1321"/>
                    <a:pt x="383" y="1262"/>
                  </a:cubicBezTo>
                  <a:cubicBezTo>
                    <a:pt x="599" y="909"/>
                    <a:pt x="864" y="605"/>
                    <a:pt x="1188" y="350"/>
                  </a:cubicBezTo>
                  <a:cubicBezTo>
                    <a:pt x="1276" y="281"/>
                    <a:pt x="1286" y="154"/>
                    <a:pt x="1217" y="75"/>
                  </a:cubicBezTo>
                  <a:cubicBezTo>
                    <a:pt x="1178" y="25"/>
                    <a:pt x="1124" y="1"/>
                    <a:pt x="1069"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44" name="Google Shape;3644;p22"/>
            <p:cNvSpPr/>
            <p:nvPr/>
          </p:nvSpPr>
          <p:spPr>
            <a:xfrm>
              <a:off x="4636250" y="1524350"/>
              <a:ext cx="12025" cy="54750"/>
            </a:xfrm>
            <a:custGeom>
              <a:avLst/>
              <a:gdLst/>
              <a:ahLst/>
              <a:cxnLst/>
              <a:rect l="l" t="t" r="r" b="b"/>
              <a:pathLst>
                <a:path w="481" h="2190" extrusionOk="0">
                  <a:moveTo>
                    <a:pt x="245" y="1"/>
                  </a:moveTo>
                  <a:cubicBezTo>
                    <a:pt x="238" y="1"/>
                    <a:pt x="232" y="1"/>
                    <a:pt x="226" y="2"/>
                  </a:cubicBezTo>
                  <a:cubicBezTo>
                    <a:pt x="128" y="2"/>
                    <a:pt x="40" y="100"/>
                    <a:pt x="49" y="207"/>
                  </a:cubicBezTo>
                  <a:cubicBezTo>
                    <a:pt x="88" y="796"/>
                    <a:pt x="79" y="1395"/>
                    <a:pt x="20" y="1974"/>
                  </a:cubicBezTo>
                  <a:cubicBezTo>
                    <a:pt x="0" y="2082"/>
                    <a:pt x="79" y="2180"/>
                    <a:pt x="186" y="2189"/>
                  </a:cubicBezTo>
                  <a:lnTo>
                    <a:pt x="206" y="2189"/>
                  </a:lnTo>
                  <a:cubicBezTo>
                    <a:pt x="304" y="2189"/>
                    <a:pt x="393" y="2121"/>
                    <a:pt x="402" y="2023"/>
                  </a:cubicBezTo>
                  <a:cubicBezTo>
                    <a:pt x="461" y="1415"/>
                    <a:pt x="481" y="787"/>
                    <a:pt x="442" y="178"/>
                  </a:cubicBezTo>
                  <a:cubicBezTo>
                    <a:pt x="433" y="76"/>
                    <a:pt x="345" y="1"/>
                    <a:pt x="245"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45" name="Google Shape;3645;p22"/>
            <p:cNvSpPr/>
            <p:nvPr/>
          </p:nvSpPr>
          <p:spPr>
            <a:xfrm>
              <a:off x="4625200" y="1441000"/>
              <a:ext cx="40500" cy="39250"/>
            </a:xfrm>
            <a:custGeom>
              <a:avLst/>
              <a:gdLst/>
              <a:ahLst/>
              <a:cxnLst/>
              <a:rect l="l" t="t" r="r" b="b"/>
              <a:pathLst>
                <a:path w="1620" h="1570" extrusionOk="0">
                  <a:moveTo>
                    <a:pt x="1403" y="0"/>
                  </a:moveTo>
                  <a:cubicBezTo>
                    <a:pt x="1335" y="0"/>
                    <a:pt x="1270" y="37"/>
                    <a:pt x="1237" y="97"/>
                  </a:cubicBezTo>
                  <a:cubicBezTo>
                    <a:pt x="972" y="558"/>
                    <a:pt x="589" y="941"/>
                    <a:pt x="128" y="1216"/>
                  </a:cubicBezTo>
                  <a:cubicBezTo>
                    <a:pt x="30" y="1265"/>
                    <a:pt x="0" y="1382"/>
                    <a:pt x="59" y="1480"/>
                  </a:cubicBezTo>
                  <a:cubicBezTo>
                    <a:pt x="89" y="1539"/>
                    <a:pt x="157" y="1569"/>
                    <a:pt x="227" y="1569"/>
                  </a:cubicBezTo>
                  <a:cubicBezTo>
                    <a:pt x="256" y="1569"/>
                    <a:pt x="295" y="1569"/>
                    <a:pt x="325" y="1550"/>
                  </a:cubicBezTo>
                  <a:cubicBezTo>
                    <a:pt x="844" y="1245"/>
                    <a:pt x="1276" y="804"/>
                    <a:pt x="1571" y="293"/>
                  </a:cubicBezTo>
                  <a:cubicBezTo>
                    <a:pt x="1620" y="195"/>
                    <a:pt x="1590" y="78"/>
                    <a:pt x="1502" y="28"/>
                  </a:cubicBezTo>
                  <a:cubicBezTo>
                    <a:pt x="1470" y="9"/>
                    <a:pt x="1436" y="0"/>
                    <a:pt x="1403"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46" name="Google Shape;3646;p22"/>
            <p:cNvSpPr/>
            <p:nvPr/>
          </p:nvSpPr>
          <p:spPr>
            <a:xfrm>
              <a:off x="4627650" y="1385175"/>
              <a:ext cx="39050" cy="34450"/>
            </a:xfrm>
            <a:custGeom>
              <a:avLst/>
              <a:gdLst/>
              <a:ahLst/>
              <a:cxnLst/>
              <a:rect l="l" t="t" r="r" b="b"/>
              <a:pathLst>
                <a:path w="1562" h="1378" extrusionOk="0">
                  <a:moveTo>
                    <a:pt x="1338" y="0"/>
                  </a:moveTo>
                  <a:cubicBezTo>
                    <a:pt x="1300" y="0"/>
                    <a:pt x="1261" y="11"/>
                    <a:pt x="1228" y="34"/>
                  </a:cubicBezTo>
                  <a:cubicBezTo>
                    <a:pt x="864" y="289"/>
                    <a:pt x="530" y="573"/>
                    <a:pt x="227" y="887"/>
                  </a:cubicBezTo>
                  <a:cubicBezTo>
                    <a:pt x="138" y="887"/>
                    <a:pt x="70" y="946"/>
                    <a:pt x="50" y="1035"/>
                  </a:cubicBezTo>
                  <a:lnTo>
                    <a:pt x="20" y="1142"/>
                  </a:lnTo>
                  <a:cubicBezTo>
                    <a:pt x="1" y="1231"/>
                    <a:pt x="50" y="1310"/>
                    <a:pt x="129" y="1358"/>
                  </a:cubicBezTo>
                  <a:cubicBezTo>
                    <a:pt x="148" y="1369"/>
                    <a:pt x="187" y="1378"/>
                    <a:pt x="216" y="1378"/>
                  </a:cubicBezTo>
                  <a:cubicBezTo>
                    <a:pt x="266" y="1378"/>
                    <a:pt x="315" y="1358"/>
                    <a:pt x="354" y="1310"/>
                  </a:cubicBezTo>
                  <a:cubicBezTo>
                    <a:pt x="687" y="956"/>
                    <a:pt x="1051" y="632"/>
                    <a:pt x="1453" y="348"/>
                  </a:cubicBezTo>
                  <a:cubicBezTo>
                    <a:pt x="1542" y="289"/>
                    <a:pt x="1561" y="171"/>
                    <a:pt x="1502" y="83"/>
                  </a:cubicBezTo>
                  <a:cubicBezTo>
                    <a:pt x="1460" y="29"/>
                    <a:pt x="1399" y="0"/>
                    <a:pt x="1338"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47" name="Google Shape;3647;p22"/>
            <p:cNvSpPr/>
            <p:nvPr/>
          </p:nvSpPr>
          <p:spPr>
            <a:xfrm>
              <a:off x="4769950" y="1313875"/>
              <a:ext cx="42700" cy="33625"/>
            </a:xfrm>
            <a:custGeom>
              <a:avLst/>
              <a:gdLst/>
              <a:ahLst/>
              <a:cxnLst/>
              <a:rect l="l" t="t" r="r" b="b"/>
              <a:pathLst>
                <a:path w="1708" h="1345" extrusionOk="0">
                  <a:moveTo>
                    <a:pt x="216" y="1"/>
                  </a:moveTo>
                  <a:cubicBezTo>
                    <a:pt x="167" y="1"/>
                    <a:pt x="118" y="21"/>
                    <a:pt x="79" y="60"/>
                  </a:cubicBezTo>
                  <a:cubicBezTo>
                    <a:pt x="0" y="138"/>
                    <a:pt x="10" y="256"/>
                    <a:pt x="79" y="335"/>
                  </a:cubicBezTo>
                  <a:cubicBezTo>
                    <a:pt x="471" y="717"/>
                    <a:pt x="913" y="1051"/>
                    <a:pt x="1394" y="1316"/>
                  </a:cubicBezTo>
                  <a:cubicBezTo>
                    <a:pt x="1423" y="1335"/>
                    <a:pt x="1453" y="1345"/>
                    <a:pt x="1492" y="1345"/>
                  </a:cubicBezTo>
                  <a:cubicBezTo>
                    <a:pt x="1561" y="1345"/>
                    <a:pt x="1620" y="1306"/>
                    <a:pt x="1659" y="1247"/>
                  </a:cubicBezTo>
                  <a:cubicBezTo>
                    <a:pt x="1708" y="1149"/>
                    <a:pt x="1679" y="1031"/>
                    <a:pt x="1590" y="982"/>
                  </a:cubicBezTo>
                  <a:cubicBezTo>
                    <a:pt x="1138" y="727"/>
                    <a:pt x="717" y="413"/>
                    <a:pt x="353" y="60"/>
                  </a:cubicBezTo>
                  <a:cubicBezTo>
                    <a:pt x="314" y="21"/>
                    <a:pt x="265" y="1"/>
                    <a:pt x="216"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48" name="Google Shape;3648;p22"/>
            <p:cNvSpPr/>
            <p:nvPr/>
          </p:nvSpPr>
          <p:spPr>
            <a:xfrm>
              <a:off x="4710825" y="1350500"/>
              <a:ext cx="20625" cy="43875"/>
            </a:xfrm>
            <a:custGeom>
              <a:avLst/>
              <a:gdLst/>
              <a:ahLst/>
              <a:cxnLst/>
              <a:rect l="l" t="t" r="r" b="b"/>
              <a:pathLst>
                <a:path w="825" h="1755" extrusionOk="0">
                  <a:moveTo>
                    <a:pt x="219" y="0"/>
                  </a:moveTo>
                  <a:cubicBezTo>
                    <a:pt x="202" y="0"/>
                    <a:pt x="184" y="3"/>
                    <a:pt x="167" y="8"/>
                  </a:cubicBezTo>
                  <a:cubicBezTo>
                    <a:pt x="59" y="37"/>
                    <a:pt x="1" y="145"/>
                    <a:pt x="30" y="243"/>
                  </a:cubicBezTo>
                  <a:lnTo>
                    <a:pt x="422" y="1617"/>
                  </a:lnTo>
                  <a:cubicBezTo>
                    <a:pt x="442" y="1705"/>
                    <a:pt x="520" y="1755"/>
                    <a:pt x="609" y="1755"/>
                  </a:cubicBezTo>
                  <a:cubicBezTo>
                    <a:pt x="629" y="1755"/>
                    <a:pt x="648" y="1755"/>
                    <a:pt x="658" y="1744"/>
                  </a:cubicBezTo>
                  <a:cubicBezTo>
                    <a:pt x="766" y="1715"/>
                    <a:pt x="825" y="1617"/>
                    <a:pt x="795" y="1509"/>
                  </a:cubicBezTo>
                  <a:lnTo>
                    <a:pt x="403" y="145"/>
                  </a:lnTo>
                  <a:cubicBezTo>
                    <a:pt x="379" y="56"/>
                    <a:pt x="301" y="0"/>
                    <a:pt x="219"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49" name="Google Shape;3649;p22"/>
            <p:cNvSpPr/>
            <p:nvPr/>
          </p:nvSpPr>
          <p:spPr>
            <a:xfrm>
              <a:off x="4684575" y="1405650"/>
              <a:ext cx="33625" cy="40725"/>
            </a:xfrm>
            <a:custGeom>
              <a:avLst/>
              <a:gdLst/>
              <a:ahLst/>
              <a:cxnLst/>
              <a:rect l="l" t="t" r="r" b="b"/>
              <a:pathLst>
                <a:path w="1345" h="1629" extrusionOk="0">
                  <a:moveTo>
                    <a:pt x="230" y="0"/>
                  </a:moveTo>
                  <a:cubicBezTo>
                    <a:pt x="203" y="0"/>
                    <a:pt x="175" y="6"/>
                    <a:pt x="148" y="20"/>
                  </a:cubicBezTo>
                  <a:cubicBezTo>
                    <a:pt x="50" y="59"/>
                    <a:pt x="0" y="177"/>
                    <a:pt x="50" y="275"/>
                  </a:cubicBezTo>
                  <a:cubicBezTo>
                    <a:pt x="275" y="755"/>
                    <a:pt x="599" y="1207"/>
                    <a:pt x="1001" y="1580"/>
                  </a:cubicBezTo>
                  <a:cubicBezTo>
                    <a:pt x="1040" y="1609"/>
                    <a:pt x="1090" y="1629"/>
                    <a:pt x="1129" y="1629"/>
                  </a:cubicBezTo>
                  <a:cubicBezTo>
                    <a:pt x="1188" y="1629"/>
                    <a:pt x="1237" y="1609"/>
                    <a:pt x="1276" y="1560"/>
                  </a:cubicBezTo>
                  <a:cubicBezTo>
                    <a:pt x="1345" y="1481"/>
                    <a:pt x="1345" y="1364"/>
                    <a:pt x="1267" y="1285"/>
                  </a:cubicBezTo>
                  <a:cubicBezTo>
                    <a:pt x="903" y="962"/>
                    <a:pt x="599" y="550"/>
                    <a:pt x="403" y="108"/>
                  </a:cubicBezTo>
                  <a:cubicBezTo>
                    <a:pt x="374" y="44"/>
                    <a:pt x="304" y="0"/>
                    <a:pt x="230"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50" name="Google Shape;3650;p22"/>
            <p:cNvSpPr/>
            <p:nvPr/>
          </p:nvSpPr>
          <p:spPr>
            <a:xfrm>
              <a:off x="4756200" y="1364425"/>
              <a:ext cx="47625" cy="26525"/>
            </a:xfrm>
            <a:custGeom>
              <a:avLst/>
              <a:gdLst/>
              <a:ahLst/>
              <a:cxnLst/>
              <a:rect l="l" t="t" r="r" b="b"/>
              <a:pathLst>
                <a:path w="1905" h="1061" extrusionOk="0">
                  <a:moveTo>
                    <a:pt x="1682" y="1"/>
                  </a:moveTo>
                  <a:cubicBezTo>
                    <a:pt x="1655" y="1"/>
                    <a:pt x="1627" y="7"/>
                    <a:pt x="1601" y="20"/>
                  </a:cubicBezTo>
                  <a:lnTo>
                    <a:pt x="138" y="687"/>
                  </a:lnTo>
                  <a:cubicBezTo>
                    <a:pt x="40" y="736"/>
                    <a:pt x="1" y="844"/>
                    <a:pt x="40" y="942"/>
                  </a:cubicBezTo>
                  <a:cubicBezTo>
                    <a:pt x="70" y="1021"/>
                    <a:pt x="148" y="1060"/>
                    <a:pt x="217" y="1060"/>
                  </a:cubicBezTo>
                  <a:cubicBezTo>
                    <a:pt x="246" y="1060"/>
                    <a:pt x="275" y="1050"/>
                    <a:pt x="295" y="1041"/>
                  </a:cubicBezTo>
                  <a:lnTo>
                    <a:pt x="1767" y="373"/>
                  </a:lnTo>
                  <a:cubicBezTo>
                    <a:pt x="1865" y="324"/>
                    <a:pt x="1904" y="216"/>
                    <a:pt x="1865" y="118"/>
                  </a:cubicBezTo>
                  <a:cubicBezTo>
                    <a:pt x="1830" y="46"/>
                    <a:pt x="1757" y="1"/>
                    <a:pt x="1682"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51" name="Google Shape;3651;p22"/>
            <p:cNvSpPr/>
            <p:nvPr/>
          </p:nvSpPr>
          <p:spPr>
            <a:xfrm>
              <a:off x="4751050" y="1417275"/>
              <a:ext cx="39775" cy="35725"/>
            </a:xfrm>
            <a:custGeom>
              <a:avLst/>
              <a:gdLst/>
              <a:ahLst/>
              <a:cxnLst/>
              <a:rect l="l" t="t" r="r" b="b"/>
              <a:pathLst>
                <a:path w="1591" h="1429" extrusionOk="0">
                  <a:moveTo>
                    <a:pt x="220" y="1"/>
                  </a:moveTo>
                  <a:cubicBezTo>
                    <a:pt x="173" y="1"/>
                    <a:pt x="126" y="18"/>
                    <a:pt x="89" y="55"/>
                  </a:cubicBezTo>
                  <a:cubicBezTo>
                    <a:pt x="10" y="124"/>
                    <a:pt x="1" y="242"/>
                    <a:pt x="69" y="329"/>
                  </a:cubicBezTo>
                  <a:cubicBezTo>
                    <a:pt x="423" y="722"/>
                    <a:pt x="825" y="1075"/>
                    <a:pt x="1257" y="1389"/>
                  </a:cubicBezTo>
                  <a:cubicBezTo>
                    <a:pt x="1296" y="1419"/>
                    <a:pt x="1336" y="1429"/>
                    <a:pt x="1375" y="1429"/>
                  </a:cubicBezTo>
                  <a:cubicBezTo>
                    <a:pt x="1434" y="1429"/>
                    <a:pt x="1493" y="1399"/>
                    <a:pt x="1532" y="1341"/>
                  </a:cubicBezTo>
                  <a:cubicBezTo>
                    <a:pt x="1591" y="1262"/>
                    <a:pt x="1571" y="1134"/>
                    <a:pt x="1482" y="1075"/>
                  </a:cubicBezTo>
                  <a:cubicBezTo>
                    <a:pt x="1070" y="781"/>
                    <a:pt x="697" y="438"/>
                    <a:pt x="364" y="65"/>
                  </a:cubicBezTo>
                  <a:cubicBezTo>
                    <a:pt x="327" y="23"/>
                    <a:pt x="274" y="1"/>
                    <a:pt x="220"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52" name="Google Shape;3652;p22"/>
            <p:cNvSpPr/>
            <p:nvPr/>
          </p:nvSpPr>
          <p:spPr>
            <a:xfrm>
              <a:off x="4723100" y="1467325"/>
              <a:ext cx="38775" cy="34025"/>
            </a:xfrm>
            <a:custGeom>
              <a:avLst/>
              <a:gdLst/>
              <a:ahLst/>
              <a:cxnLst/>
              <a:rect l="l" t="t" r="r" b="b"/>
              <a:pathLst>
                <a:path w="1551" h="1361" extrusionOk="0">
                  <a:moveTo>
                    <a:pt x="1338" y="1"/>
                  </a:moveTo>
                  <a:cubicBezTo>
                    <a:pt x="1291" y="1"/>
                    <a:pt x="1244" y="18"/>
                    <a:pt x="1207" y="55"/>
                  </a:cubicBezTo>
                  <a:lnTo>
                    <a:pt x="88" y="1026"/>
                  </a:lnTo>
                  <a:cubicBezTo>
                    <a:pt x="10" y="1095"/>
                    <a:pt x="0" y="1213"/>
                    <a:pt x="79" y="1301"/>
                  </a:cubicBezTo>
                  <a:cubicBezTo>
                    <a:pt x="108" y="1340"/>
                    <a:pt x="167" y="1360"/>
                    <a:pt x="216" y="1360"/>
                  </a:cubicBezTo>
                  <a:cubicBezTo>
                    <a:pt x="265" y="1360"/>
                    <a:pt x="314" y="1350"/>
                    <a:pt x="343" y="1321"/>
                  </a:cubicBezTo>
                  <a:lnTo>
                    <a:pt x="1462" y="340"/>
                  </a:lnTo>
                  <a:cubicBezTo>
                    <a:pt x="1541" y="270"/>
                    <a:pt x="1551" y="153"/>
                    <a:pt x="1482" y="65"/>
                  </a:cubicBezTo>
                  <a:cubicBezTo>
                    <a:pt x="1445" y="23"/>
                    <a:pt x="1392" y="1"/>
                    <a:pt x="1338"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53" name="Google Shape;3653;p22"/>
            <p:cNvSpPr/>
            <p:nvPr/>
          </p:nvSpPr>
          <p:spPr>
            <a:xfrm>
              <a:off x="4667150" y="1478400"/>
              <a:ext cx="33900" cy="48950"/>
            </a:xfrm>
            <a:custGeom>
              <a:avLst/>
              <a:gdLst/>
              <a:ahLst/>
              <a:cxnLst/>
              <a:rect l="l" t="t" r="r" b="b"/>
              <a:pathLst>
                <a:path w="1356" h="1958" extrusionOk="0">
                  <a:moveTo>
                    <a:pt x="221" y="0"/>
                  </a:moveTo>
                  <a:cubicBezTo>
                    <a:pt x="189" y="0"/>
                    <a:pt x="157" y="8"/>
                    <a:pt x="128" y="24"/>
                  </a:cubicBezTo>
                  <a:cubicBezTo>
                    <a:pt x="30" y="83"/>
                    <a:pt x="1" y="200"/>
                    <a:pt x="60" y="289"/>
                  </a:cubicBezTo>
                  <a:lnTo>
                    <a:pt x="963" y="1859"/>
                  </a:lnTo>
                  <a:cubicBezTo>
                    <a:pt x="1002" y="1918"/>
                    <a:pt x="1070" y="1957"/>
                    <a:pt x="1129" y="1957"/>
                  </a:cubicBezTo>
                  <a:cubicBezTo>
                    <a:pt x="1168" y="1957"/>
                    <a:pt x="1198" y="1947"/>
                    <a:pt x="1227" y="1927"/>
                  </a:cubicBezTo>
                  <a:cubicBezTo>
                    <a:pt x="1325" y="1879"/>
                    <a:pt x="1355" y="1761"/>
                    <a:pt x="1306" y="1663"/>
                  </a:cubicBezTo>
                  <a:lnTo>
                    <a:pt x="393" y="93"/>
                  </a:lnTo>
                  <a:cubicBezTo>
                    <a:pt x="354" y="33"/>
                    <a:pt x="287" y="0"/>
                    <a:pt x="221"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54" name="Google Shape;3654;p22"/>
            <p:cNvSpPr/>
            <p:nvPr/>
          </p:nvSpPr>
          <p:spPr>
            <a:xfrm>
              <a:off x="4780000" y="1489525"/>
              <a:ext cx="31675" cy="43700"/>
            </a:xfrm>
            <a:custGeom>
              <a:avLst/>
              <a:gdLst/>
              <a:ahLst/>
              <a:cxnLst/>
              <a:rect l="l" t="t" r="r" b="b"/>
              <a:pathLst>
                <a:path w="1267" h="1748" extrusionOk="0">
                  <a:moveTo>
                    <a:pt x="219" y="0"/>
                  </a:moveTo>
                  <a:cubicBezTo>
                    <a:pt x="184" y="0"/>
                    <a:pt x="149" y="10"/>
                    <a:pt x="119" y="30"/>
                  </a:cubicBezTo>
                  <a:cubicBezTo>
                    <a:pt x="30" y="89"/>
                    <a:pt x="1" y="207"/>
                    <a:pt x="50" y="295"/>
                  </a:cubicBezTo>
                  <a:lnTo>
                    <a:pt x="884" y="1659"/>
                  </a:lnTo>
                  <a:cubicBezTo>
                    <a:pt x="913" y="1718"/>
                    <a:pt x="982" y="1748"/>
                    <a:pt x="1051" y="1748"/>
                  </a:cubicBezTo>
                  <a:cubicBezTo>
                    <a:pt x="1080" y="1748"/>
                    <a:pt x="1120" y="1738"/>
                    <a:pt x="1149" y="1718"/>
                  </a:cubicBezTo>
                  <a:cubicBezTo>
                    <a:pt x="1237" y="1659"/>
                    <a:pt x="1266" y="1541"/>
                    <a:pt x="1208" y="1453"/>
                  </a:cubicBezTo>
                  <a:lnTo>
                    <a:pt x="383" y="99"/>
                  </a:lnTo>
                  <a:cubicBezTo>
                    <a:pt x="351" y="35"/>
                    <a:pt x="286" y="0"/>
                    <a:pt x="219"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55" name="Google Shape;3655;p22"/>
            <p:cNvSpPr/>
            <p:nvPr/>
          </p:nvSpPr>
          <p:spPr>
            <a:xfrm>
              <a:off x="4727500" y="1529425"/>
              <a:ext cx="40025" cy="52125"/>
            </a:xfrm>
            <a:custGeom>
              <a:avLst/>
              <a:gdLst/>
              <a:ahLst/>
              <a:cxnLst/>
              <a:rect l="l" t="t" r="r" b="b"/>
              <a:pathLst>
                <a:path w="1601" h="2085" extrusionOk="0">
                  <a:moveTo>
                    <a:pt x="1374" y="0"/>
                  </a:moveTo>
                  <a:cubicBezTo>
                    <a:pt x="1305" y="0"/>
                    <a:pt x="1241" y="33"/>
                    <a:pt x="1208" y="93"/>
                  </a:cubicBezTo>
                  <a:cubicBezTo>
                    <a:pt x="874" y="682"/>
                    <a:pt x="492" y="1241"/>
                    <a:pt x="69" y="1771"/>
                  </a:cubicBezTo>
                  <a:cubicBezTo>
                    <a:pt x="1" y="1859"/>
                    <a:pt x="10" y="1977"/>
                    <a:pt x="99" y="2045"/>
                  </a:cubicBezTo>
                  <a:cubicBezTo>
                    <a:pt x="128" y="2075"/>
                    <a:pt x="178" y="2085"/>
                    <a:pt x="217" y="2085"/>
                  </a:cubicBezTo>
                  <a:cubicBezTo>
                    <a:pt x="276" y="2085"/>
                    <a:pt x="335" y="2065"/>
                    <a:pt x="374" y="2016"/>
                  </a:cubicBezTo>
                  <a:cubicBezTo>
                    <a:pt x="806" y="1467"/>
                    <a:pt x="1198" y="887"/>
                    <a:pt x="1541" y="289"/>
                  </a:cubicBezTo>
                  <a:cubicBezTo>
                    <a:pt x="1600" y="200"/>
                    <a:pt x="1561" y="83"/>
                    <a:pt x="1473" y="24"/>
                  </a:cubicBezTo>
                  <a:cubicBezTo>
                    <a:pt x="1441" y="8"/>
                    <a:pt x="1407" y="0"/>
                    <a:pt x="1374"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56" name="Google Shape;3656;p22"/>
            <p:cNvSpPr/>
            <p:nvPr/>
          </p:nvSpPr>
          <p:spPr>
            <a:xfrm>
              <a:off x="4674525" y="1559325"/>
              <a:ext cx="30925" cy="54125"/>
            </a:xfrm>
            <a:custGeom>
              <a:avLst/>
              <a:gdLst/>
              <a:ahLst/>
              <a:cxnLst/>
              <a:rect l="l" t="t" r="r" b="b"/>
              <a:pathLst>
                <a:path w="1237" h="2165" extrusionOk="0">
                  <a:moveTo>
                    <a:pt x="216" y="1"/>
                  </a:moveTo>
                  <a:cubicBezTo>
                    <a:pt x="190" y="1"/>
                    <a:pt x="163" y="5"/>
                    <a:pt x="138" y="16"/>
                  </a:cubicBezTo>
                  <a:cubicBezTo>
                    <a:pt x="40" y="64"/>
                    <a:pt x="0" y="173"/>
                    <a:pt x="40" y="271"/>
                  </a:cubicBezTo>
                  <a:lnTo>
                    <a:pt x="844" y="2047"/>
                  </a:lnTo>
                  <a:cubicBezTo>
                    <a:pt x="873" y="2116"/>
                    <a:pt x="942" y="2164"/>
                    <a:pt x="1021" y="2164"/>
                  </a:cubicBezTo>
                  <a:cubicBezTo>
                    <a:pt x="1040" y="2164"/>
                    <a:pt x="1070" y="2155"/>
                    <a:pt x="1099" y="2145"/>
                  </a:cubicBezTo>
                  <a:cubicBezTo>
                    <a:pt x="1197" y="2105"/>
                    <a:pt x="1237" y="1988"/>
                    <a:pt x="1197" y="1890"/>
                  </a:cubicBezTo>
                  <a:lnTo>
                    <a:pt x="402" y="114"/>
                  </a:lnTo>
                  <a:cubicBezTo>
                    <a:pt x="366" y="41"/>
                    <a:pt x="292" y="1"/>
                    <a:pt x="216"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57" name="Google Shape;3657;p22"/>
            <p:cNvSpPr/>
            <p:nvPr/>
          </p:nvSpPr>
          <p:spPr>
            <a:xfrm>
              <a:off x="4760625" y="1577675"/>
              <a:ext cx="46625" cy="18850"/>
            </a:xfrm>
            <a:custGeom>
              <a:avLst/>
              <a:gdLst/>
              <a:ahLst/>
              <a:cxnLst/>
              <a:rect l="l" t="t" r="r" b="b"/>
              <a:pathLst>
                <a:path w="1865" h="754" extrusionOk="0">
                  <a:moveTo>
                    <a:pt x="1655" y="0"/>
                  </a:moveTo>
                  <a:cubicBezTo>
                    <a:pt x="1638" y="0"/>
                    <a:pt x="1619" y="3"/>
                    <a:pt x="1600" y="8"/>
                  </a:cubicBezTo>
                  <a:lnTo>
                    <a:pt x="167" y="370"/>
                  </a:lnTo>
                  <a:cubicBezTo>
                    <a:pt x="69" y="400"/>
                    <a:pt x="0" y="508"/>
                    <a:pt x="30" y="606"/>
                  </a:cubicBezTo>
                  <a:cubicBezTo>
                    <a:pt x="50" y="695"/>
                    <a:pt x="128" y="754"/>
                    <a:pt x="216" y="754"/>
                  </a:cubicBezTo>
                  <a:cubicBezTo>
                    <a:pt x="236" y="754"/>
                    <a:pt x="246" y="754"/>
                    <a:pt x="266" y="743"/>
                  </a:cubicBezTo>
                  <a:lnTo>
                    <a:pt x="1698" y="381"/>
                  </a:lnTo>
                  <a:cubicBezTo>
                    <a:pt x="1796" y="351"/>
                    <a:pt x="1865" y="243"/>
                    <a:pt x="1836" y="145"/>
                  </a:cubicBezTo>
                  <a:cubicBezTo>
                    <a:pt x="1811" y="56"/>
                    <a:pt x="1740" y="0"/>
                    <a:pt x="1655"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58" name="Google Shape;3658;p22"/>
            <p:cNvSpPr/>
            <p:nvPr/>
          </p:nvSpPr>
          <p:spPr>
            <a:xfrm>
              <a:off x="4773875" y="1624350"/>
              <a:ext cx="31175" cy="43325"/>
            </a:xfrm>
            <a:custGeom>
              <a:avLst/>
              <a:gdLst/>
              <a:ahLst/>
              <a:cxnLst/>
              <a:rect l="l" t="t" r="r" b="b"/>
              <a:pathLst>
                <a:path w="1247" h="1733" extrusionOk="0">
                  <a:moveTo>
                    <a:pt x="214" y="0"/>
                  </a:moveTo>
                  <a:cubicBezTo>
                    <a:pt x="177" y="0"/>
                    <a:pt x="139" y="11"/>
                    <a:pt x="109" y="34"/>
                  </a:cubicBezTo>
                  <a:cubicBezTo>
                    <a:pt x="30" y="93"/>
                    <a:pt x="0" y="211"/>
                    <a:pt x="50" y="300"/>
                  </a:cubicBezTo>
                  <a:lnTo>
                    <a:pt x="854" y="1634"/>
                  </a:lnTo>
                  <a:cubicBezTo>
                    <a:pt x="894" y="1703"/>
                    <a:pt x="952" y="1732"/>
                    <a:pt x="1021" y="1732"/>
                  </a:cubicBezTo>
                  <a:cubicBezTo>
                    <a:pt x="1060" y="1732"/>
                    <a:pt x="1090" y="1722"/>
                    <a:pt x="1119" y="1703"/>
                  </a:cubicBezTo>
                  <a:cubicBezTo>
                    <a:pt x="1217" y="1654"/>
                    <a:pt x="1247" y="1526"/>
                    <a:pt x="1188" y="1438"/>
                  </a:cubicBezTo>
                  <a:lnTo>
                    <a:pt x="471" y="241"/>
                  </a:lnTo>
                  <a:cubicBezTo>
                    <a:pt x="471" y="211"/>
                    <a:pt x="452" y="182"/>
                    <a:pt x="432" y="152"/>
                  </a:cubicBezTo>
                  <a:lnTo>
                    <a:pt x="373" y="74"/>
                  </a:lnTo>
                  <a:cubicBezTo>
                    <a:pt x="332" y="26"/>
                    <a:pt x="272" y="0"/>
                    <a:pt x="214"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59" name="Google Shape;3659;p22"/>
            <p:cNvSpPr/>
            <p:nvPr/>
          </p:nvSpPr>
          <p:spPr>
            <a:xfrm>
              <a:off x="4696825" y="1631075"/>
              <a:ext cx="43950" cy="35850"/>
            </a:xfrm>
            <a:custGeom>
              <a:avLst/>
              <a:gdLst/>
              <a:ahLst/>
              <a:cxnLst/>
              <a:rect l="l" t="t" r="r" b="b"/>
              <a:pathLst>
                <a:path w="1758" h="1434" extrusionOk="0">
                  <a:moveTo>
                    <a:pt x="1542" y="1"/>
                  </a:moveTo>
                  <a:cubicBezTo>
                    <a:pt x="1493" y="1"/>
                    <a:pt x="1444" y="20"/>
                    <a:pt x="1405" y="60"/>
                  </a:cubicBezTo>
                  <a:cubicBezTo>
                    <a:pt x="1012" y="433"/>
                    <a:pt x="580" y="776"/>
                    <a:pt x="119" y="1080"/>
                  </a:cubicBezTo>
                  <a:cubicBezTo>
                    <a:pt x="31" y="1139"/>
                    <a:pt x="1" y="1257"/>
                    <a:pt x="60" y="1346"/>
                  </a:cubicBezTo>
                  <a:cubicBezTo>
                    <a:pt x="99" y="1405"/>
                    <a:pt x="158" y="1434"/>
                    <a:pt x="227" y="1434"/>
                  </a:cubicBezTo>
                  <a:cubicBezTo>
                    <a:pt x="266" y="1434"/>
                    <a:pt x="295" y="1424"/>
                    <a:pt x="335" y="1405"/>
                  </a:cubicBezTo>
                  <a:cubicBezTo>
                    <a:pt x="816" y="1091"/>
                    <a:pt x="1267" y="737"/>
                    <a:pt x="1679" y="335"/>
                  </a:cubicBezTo>
                  <a:cubicBezTo>
                    <a:pt x="1758" y="256"/>
                    <a:pt x="1758" y="138"/>
                    <a:pt x="1679" y="60"/>
                  </a:cubicBezTo>
                  <a:cubicBezTo>
                    <a:pt x="1640" y="20"/>
                    <a:pt x="1591" y="1"/>
                    <a:pt x="1542"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60" name="Google Shape;3660;p22"/>
            <p:cNvSpPr/>
            <p:nvPr/>
          </p:nvSpPr>
          <p:spPr>
            <a:xfrm>
              <a:off x="4670100" y="1702900"/>
              <a:ext cx="57175" cy="13575"/>
            </a:xfrm>
            <a:custGeom>
              <a:avLst/>
              <a:gdLst/>
              <a:ahLst/>
              <a:cxnLst/>
              <a:rect l="l" t="t" r="r" b="b"/>
              <a:pathLst>
                <a:path w="2287" h="543" extrusionOk="0">
                  <a:moveTo>
                    <a:pt x="203" y="0"/>
                  </a:moveTo>
                  <a:cubicBezTo>
                    <a:pt x="108" y="0"/>
                    <a:pt x="29" y="74"/>
                    <a:pt x="20" y="170"/>
                  </a:cubicBezTo>
                  <a:cubicBezTo>
                    <a:pt x="1" y="278"/>
                    <a:pt x="69" y="376"/>
                    <a:pt x="177" y="386"/>
                  </a:cubicBezTo>
                  <a:cubicBezTo>
                    <a:pt x="815" y="494"/>
                    <a:pt x="1453" y="543"/>
                    <a:pt x="2090" y="543"/>
                  </a:cubicBezTo>
                  <a:lnTo>
                    <a:pt x="2101" y="543"/>
                  </a:lnTo>
                  <a:cubicBezTo>
                    <a:pt x="2199" y="543"/>
                    <a:pt x="2287" y="464"/>
                    <a:pt x="2287" y="357"/>
                  </a:cubicBezTo>
                  <a:cubicBezTo>
                    <a:pt x="2287" y="248"/>
                    <a:pt x="2208" y="161"/>
                    <a:pt x="2101" y="161"/>
                  </a:cubicBezTo>
                  <a:cubicBezTo>
                    <a:pt x="1473" y="150"/>
                    <a:pt x="854" y="102"/>
                    <a:pt x="236" y="3"/>
                  </a:cubicBezTo>
                  <a:cubicBezTo>
                    <a:pt x="225" y="1"/>
                    <a:pt x="214" y="0"/>
                    <a:pt x="203"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61" name="Google Shape;3661;p22"/>
            <p:cNvSpPr/>
            <p:nvPr/>
          </p:nvSpPr>
          <p:spPr>
            <a:xfrm>
              <a:off x="4750325" y="1669975"/>
              <a:ext cx="33625" cy="47000"/>
            </a:xfrm>
            <a:custGeom>
              <a:avLst/>
              <a:gdLst/>
              <a:ahLst/>
              <a:cxnLst/>
              <a:rect l="l" t="t" r="r" b="b"/>
              <a:pathLst>
                <a:path w="1345" h="1880" extrusionOk="0">
                  <a:moveTo>
                    <a:pt x="218" y="1"/>
                  </a:moveTo>
                  <a:cubicBezTo>
                    <a:pt x="180" y="1"/>
                    <a:pt x="142" y="12"/>
                    <a:pt x="108" y="35"/>
                  </a:cubicBezTo>
                  <a:cubicBezTo>
                    <a:pt x="20" y="93"/>
                    <a:pt x="0" y="211"/>
                    <a:pt x="50" y="300"/>
                  </a:cubicBezTo>
                  <a:lnTo>
                    <a:pt x="962" y="1792"/>
                  </a:lnTo>
                  <a:cubicBezTo>
                    <a:pt x="1001" y="1850"/>
                    <a:pt x="1060" y="1879"/>
                    <a:pt x="1129" y="1879"/>
                  </a:cubicBezTo>
                  <a:cubicBezTo>
                    <a:pt x="1158" y="1879"/>
                    <a:pt x="1197" y="1870"/>
                    <a:pt x="1227" y="1850"/>
                  </a:cubicBezTo>
                  <a:cubicBezTo>
                    <a:pt x="1315" y="1792"/>
                    <a:pt x="1345" y="1674"/>
                    <a:pt x="1295" y="1585"/>
                  </a:cubicBezTo>
                  <a:lnTo>
                    <a:pt x="471" y="241"/>
                  </a:lnTo>
                  <a:cubicBezTo>
                    <a:pt x="462" y="211"/>
                    <a:pt x="452" y="192"/>
                    <a:pt x="442" y="172"/>
                  </a:cubicBezTo>
                  <a:lnTo>
                    <a:pt x="373" y="84"/>
                  </a:lnTo>
                  <a:cubicBezTo>
                    <a:pt x="337" y="29"/>
                    <a:pt x="278" y="1"/>
                    <a:pt x="218"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62" name="Google Shape;3662;p22"/>
            <p:cNvSpPr/>
            <p:nvPr/>
          </p:nvSpPr>
          <p:spPr>
            <a:xfrm>
              <a:off x="4672550" y="1738450"/>
              <a:ext cx="56200" cy="31275"/>
            </a:xfrm>
            <a:custGeom>
              <a:avLst/>
              <a:gdLst/>
              <a:ahLst/>
              <a:cxnLst/>
              <a:rect l="l" t="t" r="r" b="b"/>
              <a:pathLst>
                <a:path w="2248" h="1251" extrusionOk="0">
                  <a:moveTo>
                    <a:pt x="215" y="0"/>
                  </a:moveTo>
                  <a:cubicBezTo>
                    <a:pt x="154" y="0"/>
                    <a:pt x="96" y="28"/>
                    <a:pt x="60" y="83"/>
                  </a:cubicBezTo>
                  <a:cubicBezTo>
                    <a:pt x="1" y="171"/>
                    <a:pt x="20" y="289"/>
                    <a:pt x="108" y="348"/>
                  </a:cubicBezTo>
                  <a:cubicBezTo>
                    <a:pt x="677" y="740"/>
                    <a:pt x="1306" y="1044"/>
                    <a:pt x="1983" y="1240"/>
                  </a:cubicBezTo>
                  <a:cubicBezTo>
                    <a:pt x="1992" y="1251"/>
                    <a:pt x="2012" y="1251"/>
                    <a:pt x="2032" y="1251"/>
                  </a:cubicBezTo>
                  <a:cubicBezTo>
                    <a:pt x="2120" y="1251"/>
                    <a:pt x="2199" y="1192"/>
                    <a:pt x="2219" y="1113"/>
                  </a:cubicBezTo>
                  <a:cubicBezTo>
                    <a:pt x="2248" y="1005"/>
                    <a:pt x="2189" y="897"/>
                    <a:pt x="2091" y="868"/>
                  </a:cubicBezTo>
                  <a:cubicBezTo>
                    <a:pt x="1453" y="682"/>
                    <a:pt x="864" y="397"/>
                    <a:pt x="324" y="34"/>
                  </a:cubicBezTo>
                  <a:cubicBezTo>
                    <a:pt x="290" y="11"/>
                    <a:pt x="252" y="0"/>
                    <a:pt x="215"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63" name="Google Shape;3663;p22"/>
            <p:cNvSpPr/>
            <p:nvPr/>
          </p:nvSpPr>
          <p:spPr>
            <a:xfrm>
              <a:off x="4753750" y="1731800"/>
              <a:ext cx="44925" cy="35700"/>
            </a:xfrm>
            <a:custGeom>
              <a:avLst/>
              <a:gdLst/>
              <a:ahLst/>
              <a:cxnLst/>
              <a:rect l="l" t="t" r="r" b="b"/>
              <a:pathLst>
                <a:path w="1797" h="1428" extrusionOk="0">
                  <a:moveTo>
                    <a:pt x="1576" y="0"/>
                  </a:moveTo>
                  <a:cubicBezTo>
                    <a:pt x="1537" y="0"/>
                    <a:pt x="1498" y="11"/>
                    <a:pt x="1463" y="34"/>
                  </a:cubicBezTo>
                  <a:lnTo>
                    <a:pt x="99" y="1075"/>
                  </a:lnTo>
                  <a:cubicBezTo>
                    <a:pt x="20" y="1144"/>
                    <a:pt x="1" y="1262"/>
                    <a:pt x="70" y="1349"/>
                  </a:cubicBezTo>
                  <a:cubicBezTo>
                    <a:pt x="99" y="1399"/>
                    <a:pt x="158" y="1428"/>
                    <a:pt x="216" y="1428"/>
                  </a:cubicBezTo>
                  <a:cubicBezTo>
                    <a:pt x="266" y="1428"/>
                    <a:pt x="305" y="1408"/>
                    <a:pt x="334" y="1379"/>
                  </a:cubicBezTo>
                  <a:lnTo>
                    <a:pt x="1699" y="349"/>
                  </a:lnTo>
                  <a:cubicBezTo>
                    <a:pt x="1786" y="280"/>
                    <a:pt x="1797" y="162"/>
                    <a:pt x="1738" y="74"/>
                  </a:cubicBezTo>
                  <a:cubicBezTo>
                    <a:pt x="1696" y="26"/>
                    <a:pt x="1636" y="0"/>
                    <a:pt x="1576"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64" name="Google Shape;3664;p22"/>
            <p:cNvSpPr/>
            <p:nvPr/>
          </p:nvSpPr>
          <p:spPr>
            <a:xfrm>
              <a:off x="4884750" y="1321175"/>
              <a:ext cx="34625" cy="42300"/>
            </a:xfrm>
            <a:custGeom>
              <a:avLst/>
              <a:gdLst/>
              <a:ahLst/>
              <a:cxnLst/>
              <a:rect l="l" t="t" r="r" b="b"/>
              <a:pathLst>
                <a:path w="1385" h="1692" extrusionOk="0">
                  <a:moveTo>
                    <a:pt x="221" y="1"/>
                  </a:moveTo>
                  <a:cubicBezTo>
                    <a:pt x="181" y="1"/>
                    <a:pt x="141" y="14"/>
                    <a:pt x="109" y="43"/>
                  </a:cubicBezTo>
                  <a:cubicBezTo>
                    <a:pt x="20" y="101"/>
                    <a:pt x="1" y="229"/>
                    <a:pt x="70" y="307"/>
                  </a:cubicBezTo>
                  <a:cubicBezTo>
                    <a:pt x="177" y="464"/>
                    <a:pt x="295" y="631"/>
                    <a:pt x="403" y="788"/>
                  </a:cubicBezTo>
                  <a:cubicBezTo>
                    <a:pt x="600" y="1073"/>
                    <a:pt x="805" y="1357"/>
                    <a:pt x="1021" y="1622"/>
                  </a:cubicBezTo>
                  <a:cubicBezTo>
                    <a:pt x="1061" y="1661"/>
                    <a:pt x="1119" y="1691"/>
                    <a:pt x="1169" y="1691"/>
                  </a:cubicBezTo>
                  <a:cubicBezTo>
                    <a:pt x="1218" y="1691"/>
                    <a:pt x="1257" y="1672"/>
                    <a:pt x="1296" y="1642"/>
                  </a:cubicBezTo>
                  <a:cubicBezTo>
                    <a:pt x="1375" y="1573"/>
                    <a:pt x="1385" y="1445"/>
                    <a:pt x="1316" y="1367"/>
                  </a:cubicBezTo>
                  <a:cubicBezTo>
                    <a:pt x="1110" y="1122"/>
                    <a:pt x="914" y="837"/>
                    <a:pt x="727" y="572"/>
                  </a:cubicBezTo>
                  <a:cubicBezTo>
                    <a:pt x="609" y="405"/>
                    <a:pt x="491" y="239"/>
                    <a:pt x="374" y="82"/>
                  </a:cubicBezTo>
                  <a:cubicBezTo>
                    <a:pt x="339" y="29"/>
                    <a:pt x="280" y="1"/>
                    <a:pt x="221"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65" name="Google Shape;3665;p22"/>
            <p:cNvSpPr/>
            <p:nvPr/>
          </p:nvSpPr>
          <p:spPr>
            <a:xfrm>
              <a:off x="4940700" y="1316075"/>
              <a:ext cx="50325" cy="14525"/>
            </a:xfrm>
            <a:custGeom>
              <a:avLst/>
              <a:gdLst/>
              <a:ahLst/>
              <a:cxnLst/>
              <a:rect l="l" t="t" r="r" b="b"/>
              <a:pathLst>
                <a:path w="2013" h="581" extrusionOk="0">
                  <a:moveTo>
                    <a:pt x="1816" y="1"/>
                  </a:moveTo>
                  <a:cubicBezTo>
                    <a:pt x="1266" y="11"/>
                    <a:pt x="707" y="79"/>
                    <a:pt x="167" y="197"/>
                  </a:cubicBezTo>
                  <a:cubicBezTo>
                    <a:pt x="69" y="217"/>
                    <a:pt x="0" y="325"/>
                    <a:pt x="20" y="433"/>
                  </a:cubicBezTo>
                  <a:cubicBezTo>
                    <a:pt x="39" y="521"/>
                    <a:pt x="128" y="580"/>
                    <a:pt x="216" y="580"/>
                  </a:cubicBezTo>
                  <a:lnTo>
                    <a:pt x="255" y="580"/>
                  </a:lnTo>
                  <a:cubicBezTo>
                    <a:pt x="766" y="462"/>
                    <a:pt x="1295" y="404"/>
                    <a:pt x="1825" y="393"/>
                  </a:cubicBezTo>
                  <a:cubicBezTo>
                    <a:pt x="1934" y="393"/>
                    <a:pt x="2012" y="305"/>
                    <a:pt x="2012" y="197"/>
                  </a:cubicBezTo>
                  <a:cubicBezTo>
                    <a:pt x="2012" y="90"/>
                    <a:pt x="1934" y="1"/>
                    <a:pt x="1816"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66" name="Google Shape;3666;p22"/>
            <p:cNvSpPr/>
            <p:nvPr/>
          </p:nvSpPr>
          <p:spPr>
            <a:xfrm>
              <a:off x="5098200" y="1317050"/>
              <a:ext cx="12775" cy="48125"/>
            </a:xfrm>
            <a:custGeom>
              <a:avLst/>
              <a:gdLst/>
              <a:ahLst/>
              <a:cxnLst/>
              <a:rect l="l" t="t" r="r" b="b"/>
              <a:pathLst>
                <a:path w="511" h="1925" extrusionOk="0">
                  <a:moveTo>
                    <a:pt x="204" y="0"/>
                  </a:moveTo>
                  <a:cubicBezTo>
                    <a:pt x="199" y="0"/>
                    <a:pt x="193" y="1"/>
                    <a:pt x="187" y="1"/>
                  </a:cubicBezTo>
                  <a:cubicBezTo>
                    <a:pt x="79" y="1"/>
                    <a:pt x="0" y="99"/>
                    <a:pt x="10" y="208"/>
                  </a:cubicBezTo>
                  <a:lnTo>
                    <a:pt x="108" y="1748"/>
                  </a:lnTo>
                  <a:cubicBezTo>
                    <a:pt x="118" y="1846"/>
                    <a:pt x="207" y="1924"/>
                    <a:pt x="305" y="1924"/>
                  </a:cubicBezTo>
                  <a:lnTo>
                    <a:pt x="314" y="1924"/>
                  </a:lnTo>
                  <a:cubicBezTo>
                    <a:pt x="422" y="1915"/>
                    <a:pt x="510" y="1826"/>
                    <a:pt x="501" y="1719"/>
                  </a:cubicBezTo>
                  <a:lnTo>
                    <a:pt x="393" y="178"/>
                  </a:lnTo>
                  <a:cubicBezTo>
                    <a:pt x="384" y="76"/>
                    <a:pt x="304" y="0"/>
                    <a:pt x="204"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67" name="Google Shape;3667;p22"/>
            <p:cNvSpPr/>
            <p:nvPr/>
          </p:nvSpPr>
          <p:spPr>
            <a:xfrm>
              <a:off x="5071450" y="1406300"/>
              <a:ext cx="39525" cy="33450"/>
            </a:xfrm>
            <a:custGeom>
              <a:avLst/>
              <a:gdLst/>
              <a:ahLst/>
              <a:cxnLst/>
              <a:rect l="l" t="t" r="r" b="b"/>
              <a:pathLst>
                <a:path w="1581" h="1338" extrusionOk="0">
                  <a:moveTo>
                    <a:pt x="1357" y="1"/>
                  </a:moveTo>
                  <a:cubicBezTo>
                    <a:pt x="1316" y="1"/>
                    <a:pt x="1274" y="14"/>
                    <a:pt x="1237" y="42"/>
                  </a:cubicBezTo>
                  <a:lnTo>
                    <a:pt x="99" y="984"/>
                  </a:lnTo>
                  <a:cubicBezTo>
                    <a:pt x="10" y="1053"/>
                    <a:pt x="1" y="1181"/>
                    <a:pt x="69" y="1259"/>
                  </a:cubicBezTo>
                  <a:cubicBezTo>
                    <a:pt x="108" y="1309"/>
                    <a:pt x="167" y="1338"/>
                    <a:pt x="217" y="1338"/>
                  </a:cubicBezTo>
                  <a:cubicBezTo>
                    <a:pt x="265" y="1338"/>
                    <a:pt x="305" y="1318"/>
                    <a:pt x="344" y="1289"/>
                  </a:cubicBezTo>
                  <a:lnTo>
                    <a:pt x="1492" y="347"/>
                  </a:lnTo>
                  <a:cubicBezTo>
                    <a:pt x="1571" y="278"/>
                    <a:pt x="1580" y="160"/>
                    <a:pt x="1512" y="72"/>
                  </a:cubicBezTo>
                  <a:cubicBezTo>
                    <a:pt x="1472" y="26"/>
                    <a:pt x="1415" y="1"/>
                    <a:pt x="1357"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68" name="Google Shape;3668;p22"/>
            <p:cNvSpPr/>
            <p:nvPr/>
          </p:nvSpPr>
          <p:spPr>
            <a:xfrm>
              <a:off x="5080025" y="1457350"/>
              <a:ext cx="28750" cy="45700"/>
            </a:xfrm>
            <a:custGeom>
              <a:avLst/>
              <a:gdLst/>
              <a:ahLst/>
              <a:cxnLst/>
              <a:rect l="l" t="t" r="r" b="b"/>
              <a:pathLst>
                <a:path w="1150" h="1828" extrusionOk="0">
                  <a:moveTo>
                    <a:pt x="221" y="1"/>
                  </a:moveTo>
                  <a:cubicBezTo>
                    <a:pt x="192" y="1"/>
                    <a:pt x="164" y="8"/>
                    <a:pt x="138" y="22"/>
                  </a:cubicBezTo>
                  <a:cubicBezTo>
                    <a:pt x="40" y="71"/>
                    <a:pt x="1" y="189"/>
                    <a:pt x="50" y="287"/>
                  </a:cubicBezTo>
                  <a:lnTo>
                    <a:pt x="757" y="1720"/>
                  </a:lnTo>
                  <a:cubicBezTo>
                    <a:pt x="796" y="1788"/>
                    <a:pt x="864" y="1827"/>
                    <a:pt x="934" y="1827"/>
                  </a:cubicBezTo>
                  <a:cubicBezTo>
                    <a:pt x="963" y="1827"/>
                    <a:pt x="992" y="1818"/>
                    <a:pt x="1022" y="1808"/>
                  </a:cubicBezTo>
                  <a:cubicBezTo>
                    <a:pt x="1110" y="1759"/>
                    <a:pt x="1149" y="1641"/>
                    <a:pt x="1110" y="1543"/>
                  </a:cubicBezTo>
                  <a:lnTo>
                    <a:pt x="393" y="111"/>
                  </a:lnTo>
                  <a:cubicBezTo>
                    <a:pt x="359" y="41"/>
                    <a:pt x="290" y="1"/>
                    <a:pt x="221"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69" name="Google Shape;3669;p22"/>
            <p:cNvSpPr/>
            <p:nvPr/>
          </p:nvSpPr>
          <p:spPr>
            <a:xfrm>
              <a:off x="5073925" y="1530975"/>
              <a:ext cx="35350" cy="31450"/>
            </a:xfrm>
            <a:custGeom>
              <a:avLst/>
              <a:gdLst/>
              <a:ahLst/>
              <a:cxnLst/>
              <a:rect l="l" t="t" r="r" b="b"/>
              <a:pathLst>
                <a:path w="1414" h="1258" extrusionOk="0">
                  <a:moveTo>
                    <a:pt x="1201" y="1"/>
                  </a:moveTo>
                  <a:cubicBezTo>
                    <a:pt x="1154" y="1"/>
                    <a:pt x="1106" y="18"/>
                    <a:pt x="1069" y="51"/>
                  </a:cubicBezTo>
                  <a:lnTo>
                    <a:pt x="88" y="914"/>
                  </a:lnTo>
                  <a:cubicBezTo>
                    <a:pt x="9" y="982"/>
                    <a:pt x="0" y="1110"/>
                    <a:pt x="79" y="1189"/>
                  </a:cubicBezTo>
                  <a:cubicBezTo>
                    <a:pt x="118" y="1238"/>
                    <a:pt x="166" y="1257"/>
                    <a:pt x="216" y="1257"/>
                  </a:cubicBezTo>
                  <a:cubicBezTo>
                    <a:pt x="265" y="1257"/>
                    <a:pt x="314" y="1238"/>
                    <a:pt x="353" y="1209"/>
                  </a:cubicBezTo>
                  <a:lnTo>
                    <a:pt x="1324" y="345"/>
                  </a:lnTo>
                  <a:cubicBezTo>
                    <a:pt x="1413" y="266"/>
                    <a:pt x="1413" y="149"/>
                    <a:pt x="1344" y="70"/>
                  </a:cubicBezTo>
                  <a:cubicBezTo>
                    <a:pt x="1308" y="23"/>
                    <a:pt x="1255" y="1"/>
                    <a:pt x="1201"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70" name="Google Shape;3670;p22"/>
            <p:cNvSpPr/>
            <p:nvPr/>
          </p:nvSpPr>
          <p:spPr>
            <a:xfrm>
              <a:off x="5084450" y="1592125"/>
              <a:ext cx="24825" cy="53225"/>
            </a:xfrm>
            <a:custGeom>
              <a:avLst/>
              <a:gdLst/>
              <a:ahLst/>
              <a:cxnLst/>
              <a:rect l="l" t="t" r="r" b="b"/>
              <a:pathLst>
                <a:path w="993" h="2129" extrusionOk="0">
                  <a:moveTo>
                    <a:pt x="214" y="0"/>
                  </a:moveTo>
                  <a:cubicBezTo>
                    <a:pt x="195" y="0"/>
                    <a:pt x="176" y="3"/>
                    <a:pt x="158" y="8"/>
                  </a:cubicBezTo>
                  <a:cubicBezTo>
                    <a:pt x="50" y="38"/>
                    <a:pt x="1" y="146"/>
                    <a:pt x="30" y="254"/>
                  </a:cubicBezTo>
                  <a:lnTo>
                    <a:pt x="589" y="1991"/>
                  </a:lnTo>
                  <a:cubicBezTo>
                    <a:pt x="619" y="2069"/>
                    <a:pt x="687" y="2128"/>
                    <a:pt x="776" y="2128"/>
                  </a:cubicBezTo>
                  <a:cubicBezTo>
                    <a:pt x="796" y="2128"/>
                    <a:pt x="815" y="2119"/>
                    <a:pt x="835" y="2119"/>
                  </a:cubicBezTo>
                  <a:cubicBezTo>
                    <a:pt x="933" y="2079"/>
                    <a:pt x="992" y="1971"/>
                    <a:pt x="962" y="1873"/>
                  </a:cubicBezTo>
                  <a:lnTo>
                    <a:pt x="403" y="136"/>
                  </a:lnTo>
                  <a:cubicBezTo>
                    <a:pt x="372" y="49"/>
                    <a:pt x="295" y="0"/>
                    <a:pt x="214"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71" name="Google Shape;3671;p22"/>
            <p:cNvSpPr/>
            <p:nvPr/>
          </p:nvSpPr>
          <p:spPr>
            <a:xfrm>
              <a:off x="5065325" y="1670750"/>
              <a:ext cx="50325" cy="24625"/>
            </a:xfrm>
            <a:custGeom>
              <a:avLst/>
              <a:gdLst/>
              <a:ahLst/>
              <a:cxnLst/>
              <a:rect l="l" t="t" r="r" b="b"/>
              <a:pathLst>
                <a:path w="2013" h="985" extrusionOk="0">
                  <a:moveTo>
                    <a:pt x="1793" y="0"/>
                  </a:moveTo>
                  <a:cubicBezTo>
                    <a:pt x="1769" y="0"/>
                    <a:pt x="1743" y="5"/>
                    <a:pt x="1718" y="14"/>
                  </a:cubicBezTo>
                  <a:lnTo>
                    <a:pt x="148" y="612"/>
                  </a:lnTo>
                  <a:cubicBezTo>
                    <a:pt x="50" y="651"/>
                    <a:pt x="0" y="760"/>
                    <a:pt x="39" y="858"/>
                  </a:cubicBezTo>
                  <a:cubicBezTo>
                    <a:pt x="69" y="936"/>
                    <a:pt x="138" y="985"/>
                    <a:pt x="216" y="985"/>
                  </a:cubicBezTo>
                  <a:cubicBezTo>
                    <a:pt x="246" y="985"/>
                    <a:pt x="265" y="985"/>
                    <a:pt x="285" y="975"/>
                  </a:cubicBezTo>
                  <a:lnTo>
                    <a:pt x="1865" y="376"/>
                  </a:lnTo>
                  <a:cubicBezTo>
                    <a:pt x="1963" y="337"/>
                    <a:pt x="2012" y="230"/>
                    <a:pt x="1973" y="121"/>
                  </a:cubicBezTo>
                  <a:cubicBezTo>
                    <a:pt x="1943" y="46"/>
                    <a:pt x="1873" y="0"/>
                    <a:pt x="1793"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72" name="Google Shape;3672;p22"/>
            <p:cNvSpPr/>
            <p:nvPr/>
          </p:nvSpPr>
          <p:spPr>
            <a:xfrm>
              <a:off x="5081500" y="1721775"/>
              <a:ext cx="25300" cy="47950"/>
            </a:xfrm>
            <a:custGeom>
              <a:avLst/>
              <a:gdLst/>
              <a:ahLst/>
              <a:cxnLst/>
              <a:rect l="l" t="t" r="r" b="b"/>
              <a:pathLst>
                <a:path w="1012" h="1918" extrusionOk="0">
                  <a:moveTo>
                    <a:pt x="228" y="0"/>
                  </a:moveTo>
                  <a:cubicBezTo>
                    <a:pt x="205" y="0"/>
                    <a:pt x="181" y="5"/>
                    <a:pt x="158" y="14"/>
                  </a:cubicBezTo>
                  <a:cubicBezTo>
                    <a:pt x="50" y="43"/>
                    <a:pt x="1" y="161"/>
                    <a:pt x="40" y="259"/>
                  </a:cubicBezTo>
                  <a:lnTo>
                    <a:pt x="609" y="1790"/>
                  </a:lnTo>
                  <a:cubicBezTo>
                    <a:pt x="639" y="1868"/>
                    <a:pt x="718" y="1918"/>
                    <a:pt x="796" y="1918"/>
                  </a:cubicBezTo>
                  <a:cubicBezTo>
                    <a:pt x="816" y="1918"/>
                    <a:pt x="835" y="1918"/>
                    <a:pt x="864" y="1907"/>
                  </a:cubicBezTo>
                  <a:cubicBezTo>
                    <a:pt x="963" y="1868"/>
                    <a:pt x="1012" y="1761"/>
                    <a:pt x="973" y="1652"/>
                  </a:cubicBezTo>
                  <a:lnTo>
                    <a:pt x="404" y="121"/>
                  </a:lnTo>
                  <a:cubicBezTo>
                    <a:pt x="374" y="46"/>
                    <a:pt x="303" y="0"/>
                    <a:pt x="228"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73" name="Google Shape;3673;p22"/>
            <p:cNvSpPr/>
            <p:nvPr/>
          </p:nvSpPr>
          <p:spPr>
            <a:xfrm>
              <a:off x="5070725" y="1784025"/>
              <a:ext cx="40750" cy="33300"/>
            </a:xfrm>
            <a:custGeom>
              <a:avLst/>
              <a:gdLst/>
              <a:ahLst/>
              <a:cxnLst/>
              <a:rect l="l" t="t" r="r" b="b"/>
              <a:pathLst>
                <a:path w="1630" h="1332" extrusionOk="0">
                  <a:moveTo>
                    <a:pt x="217" y="1"/>
                  </a:moveTo>
                  <a:cubicBezTo>
                    <a:pt x="162" y="1"/>
                    <a:pt x="108" y="25"/>
                    <a:pt x="69" y="75"/>
                  </a:cubicBezTo>
                  <a:cubicBezTo>
                    <a:pt x="0" y="163"/>
                    <a:pt x="20" y="281"/>
                    <a:pt x="98" y="350"/>
                  </a:cubicBezTo>
                  <a:lnTo>
                    <a:pt x="1286" y="1282"/>
                  </a:lnTo>
                  <a:cubicBezTo>
                    <a:pt x="1325" y="1312"/>
                    <a:pt x="1364" y="1331"/>
                    <a:pt x="1404" y="1331"/>
                  </a:cubicBezTo>
                  <a:cubicBezTo>
                    <a:pt x="1463" y="1331"/>
                    <a:pt x="1521" y="1302"/>
                    <a:pt x="1561" y="1253"/>
                  </a:cubicBezTo>
                  <a:cubicBezTo>
                    <a:pt x="1629" y="1164"/>
                    <a:pt x="1609" y="1046"/>
                    <a:pt x="1531" y="978"/>
                  </a:cubicBezTo>
                  <a:lnTo>
                    <a:pt x="344" y="45"/>
                  </a:lnTo>
                  <a:cubicBezTo>
                    <a:pt x="305" y="16"/>
                    <a:pt x="261" y="1"/>
                    <a:pt x="217"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74" name="Google Shape;3674;p22"/>
            <p:cNvSpPr/>
            <p:nvPr/>
          </p:nvSpPr>
          <p:spPr>
            <a:xfrm>
              <a:off x="5018225" y="1779975"/>
              <a:ext cx="35825" cy="35625"/>
            </a:xfrm>
            <a:custGeom>
              <a:avLst/>
              <a:gdLst/>
              <a:ahLst/>
              <a:cxnLst/>
              <a:rect l="l" t="t" r="r" b="b"/>
              <a:pathLst>
                <a:path w="1433" h="1425" extrusionOk="0">
                  <a:moveTo>
                    <a:pt x="1226" y="0"/>
                  </a:moveTo>
                  <a:cubicBezTo>
                    <a:pt x="1174" y="0"/>
                    <a:pt x="1120" y="20"/>
                    <a:pt x="1079" y="61"/>
                  </a:cubicBezTo>
                  <a:lnTo>
                    <a:pt x="69" y="1091"/>
                  </a:lnTo>
                  <a:cubicBezTo>
                    <a:pt x="0" y="1169"/>
                    <a:pt x="0" y="1287"/>
                    <a:pt x="69" y="1365"/>
                  </a:cubicBezTo>
                  <a:cubicBezTo>
                    <a:pt x="108" y="1405"/>
                    <a:pt x="157" y="1424"/>
                    <a:pt x="207" y="1424"/>
                  </a:cubicBezTo>
                  <a:cubicBezTo>
                    <a:pt x="255" y="1424"/>
                    <a:pt x="314" y="1405"/>
                    <a:pt x="353" y="1365"/>
                  </a:cubicBezTo>
                  <a:lnTo>
                    <a:pt x="1364" y="325"/>
                  </a:lnTo>
                  <a:cubicBezTo>
                    <a:pt x="1433" y="257"/>
                    <a:pt x="1433" y="129"/>
                    <a:pt x="1354" y="50"/>
                  </a:cubicBezTo>
                  <a:cubicBezTo>
                    <a:pt x="1321" y="18"/>
                    <a:pt x="1274" y="0"/>
                    <a:pt x="1226"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75" name="Google Shape;3675;p22"/>
            <p:cNvSpPr/>
            <p:nvPr/>
          </p:nvSpPr>
          <p:spPr>
            <a:xfrm>
              <a:off x="4943400" y="1783400"/>
              <a:ext cx="39500" cy="31700"/>
            </a:xfrm>
            <a:custGeom>
              <a:avLst/>
              <a:gdLst/>
              <a:ahLst/>
              <a:cxnLst/>
              <a:rect l="l" t="t" r="r" b="b"/>
              <a:pathLst>
                <a:path w="1580" h="1268" extrusionOk="0">
                  <a:moveTo>
                    <a:pt x="218" y="1"/>
                  </a:moveTo>
                  <a:cubicBezTo>
                    <a:pt x="166" y="1"/>
                    <a:pt x="114" y="20"/>
                    <a:pt x="79" y="61"/>
                  </a:cubicBezTo>
                  <a:cubicBezTo>
                    <a:pt x="0" y="129"/>
                    <a:pt x="0" y="257"/>
                    <a:pt x="79" y="336"/>
                  </a:cubicBezTo>
                  <a:cubicBezTo>
                    <a:pt x="432" y="679"/>
                    <a:pt x="825" y="984"/>
                    <a:pt x="1257" y="1248"/>
                  </a:cubicBezTo>
                  <a:cubicBezTo>
                    <a:pt x="1286" y="1268"/>
                    <a:pt x="1325" y="1268"/>
                    <a:pt x="1355" y="1268"/>
                  </a:cubicBezTo>
                  <a:cubicBezTo>
                    <a:pt x="1423" y="1268"/>
                    <a:pt x="1482" y="1239"/>
                    <a:pt x="1521" y="1180"/>
                  </a:cubicBezTo>
                  <a:cubicBezTo>
                    <a:pt x="1580" y="1091"/>
                    <a:pt x="1551" y="964"/>
                    <a:pt x="1453" y="914"/>
                  </a:cubicBezTo>
                  <a:cubicBezTo>
                    <a:pt x="1050" y="669"/>
                    <a:pt x="687" y="385"/>
                    <a:pt x="354" y="51"/>
                  </a:cubicBezTo>
                  <a:cubicBezTo>
                    <a:pt x="316" y="18"/>
                    <a:pt x="266" y="1"/>
                    <a:pt x="218"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76" name="Google Shape;3676;p22"/>
            <p:cNvSpPr/>
            <p:nvPr/>
          </p:nvSpPr>
          <p:spPr>
            <a:xfrm>
              <a:off x="4890150" y="1785200"/>
              <a:ext cx="38075" cy="30650"/>
            </a:xfrm>
            <a:custGeom>
              <a:avLst/>
              <a:gdLst/>
              <a:ahLst/>
              <a:cxnLst/>
              <a:rect l="l" t="t" r="r" b="b"/>
              <a:pathLst>
                <a:path w="1523" h="1226" extrusionOk="0">
                  <a:moveTo>
                    <a:pt x="1298" y="1"/>
                  </a:moveTo>
                  <a:cubicBezTo>
                    <a:pt x="1257" y="1"/>
                    <a:pt x="1215" y="13"/>
                    <a:pt x="1178" y="38"/>
                  </a:cubicBezTo>
                  <a:lnTo>
                    <a:pt x="99" y="882"/>
                  </a:lnTo>
                  <a:cubicBezTo>
                    <a:pt x="11" y="941"/>
                    <a:pt x="1" y="1069"/>
                    <a:pt x="59" y="1147"/>
                  </a:cubicBezTo>
                  <a:cubicBezTo>
                    <a:pt x="99" y="1196"/>
                    <a:pt x="158" y="1226"/>
                    <a:pt x="216" y="1226"/>
                  </a:cubicBezTo>
                  <a:cubicBezTo>
                    <a:pt x="256" y="1226"/>
                    <a:pt x="305" y="1215"/>
                    <a:pt x="334" y="1186"/>
                  </a:cubicBezTo>
                  <a:lnTo>
                    <a:pt x="1414" y="352"/>
                  </a:lnTo>
                  <a:cubicBezTo>
                    <a:pt x="1502" y="283"/>
                    <a:pt x="1522" y="156"/>
                    <a:pt x="1453" y="77"/>
                  </a:cubicBezTo>
                  <a:cubicBezTo>
                    <a:pt x="1413" y="26"/>
                    <a:pt x="1356" y="1"/>
                    <a:pt x="1298"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77" name="Google Shape;3677;p22"/>
            <p:cNvSpPr/>
            <p:nvPr/>
          </p:nvSpPr>
          <p:spPr>
            <a:xfrm>
              <a:off x="4875925" y="1733575"/>
              <a:ext cx="28725" cy="42775"/>
            </a:xfrm>
            <a:custGeom>
              <a:avLst/>
              <a:gdLst/>
              <a:ahLst/>
              <a:cxnLst/>
              <a:rect l="l" t="t" r="r" b="b"/>
              <a:pathLst>
                <a:path w="1149" h="1711" extrusionOk="0">
                  <a:moveTo>
                    <a:pt x="221" y="1"/>
                  </a:moveTo>
                  <a:cubicBezTo>
                    <a:pt x="200" y="1"/>
                    <a:pt x="178" y="5"/>
                    <a:pt x="157" y="13"/>
                  </a:cubicBezTo>
                  <a:cubicBezTo>
                    <a:pt x="50" y="52"/>
                    <a:pt x="0" y="160"/>
                    <a:pt x="40" y="258"/>
                  </a:cubicBezTo>
                  <a:cubicBezTo>
                    <a:pt x="216" y="749"/>
                    <a:pt x="462" y="1210"/>
                    <a:pt x="776" y="1632"/>
                  </a:cubicBezTo>
                  <a:cubicBezTo>
                    <a:pt x="815" y="1681"/>
                    <a:pt x="874" y="1710"/>
                    <a:pt x="933" y="1710"/>
                  </a:cubicBezTo>
                  <a:cubicBezTo>
                    <a:pt x="972" y="1710"/>
                    <a:pt x="1012" y="1701"/>
                    <a:pt x="1041" y="1671"/>
                  </a:cubicBezTo>
                  <a:cubicBezTo>
                    <a:pt x="1129" y="1612"/>
                    <a:pt x="1149" y="1485"/>
                    <a:pt x="1090" y="1396"/>
                  </a:cubicBezTo>
                  <a:cubicBezTo>
                    <a:pt x="796" y="1014"/>
                    <a:pt x="570" y="582"/>
                    <a:pt x="403" y="131"/>
                  </a:cubicBezTo>
                  <a:cubicBezTo>
                    <a:pt x="372" y="54"/>
                    <a:pt x="299" y="1"/>
                    <a:pt x="221"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78" name="Google Shape;3678;p22"/>
            <p:cNvSpPr/>
            <p:nvPr/>
          </p:nvSpPr>
          <p:spPr>
            <a:xfrm>
              <a:off x="4880350" y="1658400"/>
              <a:ext cx="36575" cy="32575"/>
            </a:xfrm>
            <a:custGeom>
              <a:avLst/>
              <a:gdLst/>
              <a:ahLst/>
              <a:cxnLst/>
              <a:rect l="l" t="t" r="r" b="b"/>
              <a:pathLst>
                <a:path w="1463" h="1303" extrusionOk="0">
                  <a:moveTo>
                    <a:pt x="1242" y="0"/>
                  </a:moveTo>
                  <a:cubicBezTo>
                    <a:pt x="1198" y="0"/>
                    <a:pt x="1154" y="15"/>
                    <a:pt x="1119" y="46"/>
                  </a:cubicBezTo>
                  <a:lnTo>
                    <a:pt x="89" y="959"/>
                  </a:lnTo>
                  <a:cubicBezTo>
                    <a:pt x="10" y="1038"/>
                    <a:pt x="0" y="1155"/>
                    <a:pt x="69" y="1234"/>
                  </a:cubicBezTo>
                  <a:cubicBezTo>
                    <a:pt x="108" y="1283"/>
                    <a:pt x="157" y="1302"/>
                    <a:pt x="216" y="1302"/>
                  </a:cubicBezTo>
                  <a:cubicBezTo>
                    <a:pt x="265" y="1302"/>
                    <a:pt x="305" y="1283"/>
                    <a:pt x="344" y="1254"/>
                  </a:cubicBezTo>
                  <a:lnTo>
                    <a:pt x="1374" y="341"/>
                  </a:lnTo>
                  <a:cubicBezTo>
                    <a:pt x="1452" y="272"/>
                    <a:pt x="1463" y="144"/>
                    <a:pt x="1394" y="66"/>
                  </a:cubicBezTo>
                  <a:cubicBezTo>
                    <a:pt x="1350" y="23"/>
                    <a:pt x="1295" y="0"/>
                    <a:pt x="1242"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79" name="Google Shape;3679;p22"/>
            <p:cNvSpPr/>
            <p:nvPr/>
          </p:nvSpPr>
          <p:spPr>
            <a:xfrm>
              <a:off x="4880100" y="1605425"/>
              <a:ext cx="32150" cy="33800"/>
            </a:xfrm>
            <a:custGeom>
              <a:avLst/>
              <a:gdLst/>
              <a:ahLst/>
              <a:cxnLst/>
              <a:rect l="l" t="t" r="r" b="b"/>
              <a:pathLst>
                <a:path w="1286" h="1352" extrusionOk="0">
                  <a:moveTo>
                    <a:pt x="1074" y="1"/>
                  </a:moveTo>
                  <a:cubicBezTo>
                    <a:pt x="1030" y="1"/>
                    <a:pt x="986" y="16"/>
                    <a:pt x="952" y="46"/>
                  </a:cubicBezTo>
                  <a:cubicBezTo>
                    <a:pt x="589" y="331"/>
                    <a:pt x="295" y="674"/>
                    <a:pt x="60" y="1057"/>
                  </a:cubicBezTo>
                  <a:cubicBezTo>
                    <a:pt x="1" y="1145"/>
                    <a:pt x="30" y="1273"/>
                    <a:pt x="118" y="1321"/>
                  </a:cubicBezTo>
                  <a:cubicBezTo>
                    <a:pt x="158" y="1341"/>
                    <a:pt x="187" y="1351"/>
                    <a:pt x="226" y="1351"/>
                  </a:cubicBezTo>
                  <a:cubicBezTo>
                    <a:pt x="285" y="1351"/>
                    <a:pt x="354" y="1321"/>
                    <a:pt x="393" y="1262"/>
                  </a:cubicBezTo>
                  <a:cubicBezTo>
                    <a:pt x="599" y="909"/>
                    <a:pt x="874" y="605"/>
                    <a:pt x="1198" y="350"/>
                  </a:cubicBezTo>
                  <a:cubicBezTo>
                    <a:pt x="1276" y="281"/>
                    <a:pt x="1286" y="154"/>
                    <a:pt x="1227" y="75"/>
                  </a:cubicBezTo>
                  <a:cubicBezTo>
                    <a:pt x="1188" y="25"/>
                    <a:pt x="1131" y="1"/>
                    <a:pt x="1074"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80" name="Google Shape;3680;p22"/>
            <p:cNvSpPr/>
            <p:nvPr/>
          </p:nvSpPr>
          <p:spPr>
            <a:xfrm>
              <a:off x="4886975" y="1524350"/>
              <a:ext cx="11800" cy="54750"/>
            </a:xfrm>
            <a:custGeom>
              <a:avLst/>
              <a:gdLst/>
              <a:ahLst/>
              <a:cxnLst/>
              <a:rect l="l" t="t" r="r" b="b"/>
              <a:pathLst>
                <a:path w="472" h="2190" extrusionOk="0">
                  <a:moveTo>
                    <a:pt x="245" y="1"/>
                  </a:moveTo>
                  <a:cubicBezTo>
                    <a:pt x="238" y="1"/>
                    <a:pt x="232" y="1"/>
                    <a:pt x="226" y="2"/>
                  </a:cubicBezTo>
                  <a:cubicBezTo>
                    <a:pt x="118" y="2"/>
                    <a:pt x="40" y="100"/>
                    <a:pt x="49" y="207"/>
                  </a:cubicBezTo>
                  <a:cubicBezTo>
                    <a:pt x="88" y="796"/>
                    <a:pt x="69" y="1395"/>
                    <a:pt x="10" y="1974"/>
                  </a:cubicBezTo>
                  <a:cubicBezTo>
                    <a:pt x="0" y="2082"/>
                    <a:pt x="79" y="2180"/>
                    <a:pt x="186" y="2189"/>
                  </a:cubicBezTo>
                  <a:lnTo>
                    <a:pt x="206" y="2189"/>
                  </a:lnTo>
                  <a:cubicBezTo>
                    <a:pt x="304" y="2189"/>
                    <a:pt x="383" y="2121"/>
                    <a:pt x="402" y="2023"/>
                  </a:cubicBezTo>
                  <a:cubicBezTo>
                    <a:pt x="461" y="1415"/>
                    <a:pt x="471" y="787"/>
                    <a:pt x="432" y="178"/>
                  </a:cubicBezTo>
                  <a:cubicBezTo>
                    <a:pt x="423" y="76"/>
                    <a:pt x="344" y="1"/>
                    <a:pt x="245"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81" name="Google Shape;3681;p22"/>
            <p:cNvSpPr/>
            <p:nvPr/>
          </p:nvSpPr>
          <p:spPr>
            <a:xfrm>
              <a:off x="4875925" y="1441000"/>
              <a:ext cx="40500" cy="39250"/>
            </a:xfrm>
            <a:custGeom>
              <a:avLst/>
              <a:gdLst/>
              <a:ahLst/>
              <a:cxnLst/>
              <a:rect l="l" t="t" r="r" b="b"/>
              <a:pathLst>
                <a:path w="1620" h="1570" extrusionOk="0">
                  <a:moveTo>
                    <a:pt x="1399" y="0"/>
                  </a:moveTo>
                  <a:cubicBezTo>
                    <a:pt x="1333" y="0"/>
                    <a:pt x="1267" y="37"/>
                    <a:pt x="1227" y="97"/>
                  </a:cubicBezTo>
                  <a:cubicBezTo>
                    <a:pt x="972" y="558"/>
                    <a:pt x="589" y="941"/>
                    <a:pt x="118" y="1216"/>
                  </a:cubicBezTo>
                  <a:cubicBezTo>
                    <a:pt x="30" y="1265"/>
                    <a:pt x="0" y="1382"/>
                    <a:pt x="50" y="1480"/>
                  </a:cubicBezTo>
                  <a:cubicBezTo>
                    <a:pt x="89" y="1539"/>
                    <a:pt x="157" y="1569"/>
                    <a:pt x="216" y="1569"/>
                  </a:cubicBezTo>
                  <a:cubicBezTo>
                    <a:pt x="256" y="1569"/>
                    <a:pt x="285" y="1569"/>
                    <a:pt x="314" y="1550"/>
                  </a:cubicBezTo>
                  <a:cubicBezTo>
                    <a:pt x="844" y="1245"/>
                    <a:pt x="1276" y="804"/>
                    <a:pt x="1571" y="293"/>
                  </a:cubicBezTo>
                  <a:cubicBezTo>
                    <a:pt x="1620" y="195"/>
                    <a:pt x="1590" y="78"/>
                    <a:pt x="1492" y="28"/>
                  </a:cubicBezTo>
                  <a:cubicBezTo>
                    <a:pt x="1463" y="9"/>
                    <a:pt x="1431" y="0"/>
                    <a:pt x="1399"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82" name="Google Shape;3682;p22"/>
            <p:cNvSpPr/>
            <p:nvPr/>
          </p:nvSpPr>
          <p:spPr>
            <a:xfrm>
              <a:off x="4878375" y="1385175"/>
              <a:ext cx="39050" cy="34450"/>
            </a:xfrm>
            <a:custGeom>
              <a:avLst/>
              <a:gdLst/>
              <a:ahLst/>
              <a:cxnLst/>
              <a:rect l="l" t="t" r="r" b="b"/>
              <a:pathLst>
                <a:path w="1562" h="1378" extrusionOk="0">
                  <a:moveTo>
                    <a:pt x="1337" y="0"/>
                  </a:moveTo>
                  <a:cubicBezTo>
                    <a:pt x="1300" y="0"/>
                    <a:pt x="1261" y="11"/>
                    <a:pt x="1228" y="34"/>
                  </a:cubicBezTo>
                  <a:cubicBezTo>
                    <a:pt x="864" y="289"/>
                    <a:pt x="530" y="573"/>
                    <a:pt x="227" y="887"/>
                  </a:cubicBezTo>
                  <a:cubicBezTo>
                    <a:pt x="138" y="887"/>
                    <a:pt x="59" y="946"/>
                    <a:pt x="40" y="1035"/>
                  </a:cubicBezTo>
                  <a:lnTo>
                    <a:pt x="20" y="1142"/>
                  </a:lnTo>
                  <a:cubicBezTo>
                    <a:pt x="1" y="1231"/>
                    <a:pt x="40" y="1310"/>
                    <a:pt x="118" y="1358"/>
                  </a:cubicBezTo>
                  <a:cubicBezTo>
                    <a:pt x="148" y="1369"/>
                    <a:pt x="177" y="1378"/>
                    <a:pt x="207" y="1378"/>
                  </a:cubicBezTo>
                  <a:cubicBezTo>
                    <a:pt x="266" y="1378"/>
                    <a:pt x="315" y="1358"/>
                    <a:pt x="354" y="1310"/>
                  </a:cubicBezTo>
                  <a:cubicBezTo>
                    <a:pt x="678" y="956"/>
                    <a:pt x="1051" y="632"/>
                    <a:pt x="1443" y="348"/>
                  </a:cubicBezTo>
                  <a:cubicBezTo>
                    <a:pt x="1531" y="289"/>
                    <a:pt x="1561" y="171"/>
                    <a:pt x="1492" y="83"/>
                  </a:cubicBezTo>
                  <a:cubicBezTo>
                    <a:pt x="1456" y="29"/>
                    <a:pt x="1397" y="0"/>
                    <a:pt x="1337"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83" name="Google Shape;3683;p22"/>
            <p:cNvSpPr/>
            <p:nvPr/>
          </p:nvSpPr>
          <p:spPr>
            <a:xfrm>
              <a:off x="5020675" y="1313875"/>
              <a:ext cx="42700" cy="33625"/>
            </a:xfrm>
            <a:custGeom>
              <a:avLst/>
              <a:gdLst/>
              <a:ahLst/>
              <a:cxnLst/>
              <a:rect l="l" t="t" r="r" b="b"/>
              <a:pathLst>
                <a:path w="1708" h="1345" extrusionOk="0">
                  <a:moveTo>
                    <a:pt x="213" y="1"/>
                  </a:moveTo>
                  <a:cubicBezTo>
                    <a:pt x="162" y="1"/>
                    <a:pt x="113" y="21"/>
                    <a:pt x="79" y="60"/>
                  </a:cubicBezTo>
                  <a:cubicBezTo>
                    <a:pt x="0" y="138"/>
                    <a:pt x="0" y="256"/>
                    <a:pt x="79" y="335"/>
                  </a:cubicBezTo>
                  <a:cubicBezTo>
                    <a:pt x="471" y="717"/>
                    <a:pt x="913" y="1051"/>
                    <a:pt x="1394" y="1316"/>
                  </a:cubicBezTo>
                  <a:cubicBezTo>
                    <a:pt x="1423" y="1335"/>
                    <a:pt x="1453" y="1345"/>
                    <a:pt x="1482" y="1345"/>
                  </a:cubicBezTo>
                  <a:cubicBezTo>
                    <a:pt x="1551" y="1345"/>
                    <a:pt x="1620" y="1306"/>
                    <a:pt x="1659" y="1247"/>
                  </a:cubicBezTo>
                  <a:cubicBezTo>
                    <a:pt x="1708" y="1149"/>
                    <a:pt x="1679" y="1031"/>
                    <a:pt x="1580" y="982"/>
                  </a:cubicBezTo>
                  <a:cubicBezTo>
                    <a:pt x="1129" y="727"/>
                    <a:pt x="717" y="413"/>
                    <a:pt x="353" y="60"/>
                  </a:cubicBezTo>
                  <a:cubicBezTo>
                    <a:pt x="314" y="21"/>
                    <a:pt x="263" y="1"/>
                    <a:pt x="213"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84" name="Google Shape;3684;p22"/>
            <p:cNvSpPr/>
            <p:nvPr/>
          </p:nvSpPr>
          <p:spPr>
            <a:xfrm>
              <a:off x="4961550" y="1350500"/>
              <a:ext cx="20375" cy="43875"/>
            </a:xfrm>
            <a:custGeom>
              <a:avLst/>
              <a:gdLst/>
              <a:ahLst/>
              <a:cxnLst/>
              <a:rect l="l" t="t" r="r" b="b"/>
              <a:pathLst>
                <a:path w="815" h="1755" extrusionOk="0">
                  <a:moveTo>
                    <a:pt x="214" y="0"/>
                  </a:moveTo>
                  <a:cubicBezTo>
                    <a:pt x="195" y="0"/>
                    <a:pt x="176" y="3"/>
                    <a:pt x="158" y="8"/>
                  </a:cubicBezTo>
                  <a:cubicBezTo>
                    <a:pt x="59" y="37"/>
                    <a:pt x="1" y="145"/>
                    <a:pt x="30" y="243"/>
                  </a:cubicBezTo>
                  <a:lnTo>
                    <a:pt x="413" y="1617"/>
                  </a:lnTo>
                  <a:cubicBezTo>
                    <a:pt x="442" y="1705"/>
                    <a:pt x="520" y="1755"/>
                    <a:pt x="599" y="1755"/>
                  </a:cubicBezTo>
                  <a:cubicBezTo>
                    <a:pt x="618" y="1755"/>
                    <a:pt x="638" y="1755"/>
                    <a:pt x="658" y="1744"/>
                  </a:cubicBezTo>
                  <a:cubicBezTo>
                    <a:pt x="756" y="1715"/>
                    <a:pt x="815" y="1617"/>
                    <a:pt x="786" y="1509"/>
                  </a:cubicBezTo>
                  <a:lnTo>
                    <a:pt x="403" y="145"/>
                  </a:lnTo>
                  <a:cubicBezTo>
                    <a:pt x="379" y="56"/>
                    <a:pt x="301" y="0"/>
                    <a:pt x="214"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85" name="Google Shape;3685;p22"/>
            <p:cNvSpPr/>
            <p:nvPr/>
          </p:nvSpPr>
          <p:spPr>
            <a:xfrm>
              <a:off x="4935300" y="1405650"/>
              <a:ext cx="33625" cy="40725"/>
            </a:xfrm>
            <a:custGeom>
              <a:avLst/>
              <a:gdLst/>
              <a:ahLst/>
              <a:cxnLst/>
              <a:rect l="l" t="t" r="r" b="b"/>
              <a:pathLst>
                <a:path w="1345" h="1629" extrusionOk="0">
                  <a:moveTo>
                    <a:pt x="220" y="0"/>
                  </a:moveTo>
                  <a:cubicBezTo>
                    <a:pt x="193" y="0"/>
                    <a:pt x="164" y="6"/>
                    <a:pt x="138" y="20"/>
                  </a:cubicBezTo>
                  <a:cubicBezTo>
                    <a:pt x="39" y="59"/>
                    <a:pt x="0" y="177"/>
                    <a:pt x="50" y="275"/>
                  </a:cubicBezTo>
                  <a:cubicBezTo>
                    <a:pt x="266" y="755"/>
                    <a:pt x="599" y="1207"/>
                    <a:pt x="1001" y="1580"/>
                  </a:cubicBezTo>
                  <a:cubicBezTo>
                    <a:pt x="1031" y="1609"/>
                    <a:pt x="1080" y="1629"/>
                    <a:pt x="1129" y="1629"/>
                  </a:cubicBezTo>
                  <a:cubicBezTo>
                    <a:pt x="1178" y="1629"/>
                    <a:pt x="1237" y="1609"/>
                    <a:pt x="1266" y="1560"/>
                  </a:cubicBezTo>
                  <a:cubicBezTo>
                    <a:pt x="1345" y="1481"/>
                    <a:pt x="1335" y="1364"/>
                    <a:pt x="1256" y="1285"/>
                  </a:cubicBezTo>
                  <a:cubicBezTo>
                    <a:pt x="894" y="962"/>
                    <a:pt x="599" y="550"/>
                    <a:pt x="403" y="108"/>
                  </a:cubicBezTo>
                  <a:cubicBezTo>
                    <a:pt x="367" y="44"/>
                    <a:pt x="295" y="0"/>
                    <a:pt x="220"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86" name="Google Shape;3686;p22"/>
            <p:cNvSpPr/>
            <p:nvPr/>
          </p:nvSpPr>
          <p:spPr>
            <a:xfrm>
              <a:off x="5006700" y="1364425"/>
              <a:ext cx="47850" cy="26525"/>
            </a:xfrm>
            <a:custGeom>
              <a:avLst/>
              <a:gdLst/>
              <a:ahLst/>
              <a:cxnLst/>
              <a:rect l="l" t="t" r="r" b="b"/>
              <a:pathLst>
                <a:path w="1914" h="1061" extrusionOk="0">
                  <a:moveTo>
                    <a:pt x="1691" y="1"/>
                  </a:moveTo>
                  <a:cubicBezTo>
                    <a:pt x="1664" y="1"/>
                    <a:pt x="1636" y="7"/>
                    <a:pt x="1610" y="20"/>
                  </a:cubicBezTo>
                  <a:lnTo>
                    <a:pt x="138" y="687"/>
                  </a:lnTo>
                  <a:cubicBezTo>
                    <a:pt x="49" y="736"/>
                    <a:pt x="0" y="844"/>
                    <a:pt x="49" y="942"/>
                  </a:cubicBezTo>
                  <a:cubicBezTo>
                    <a:pt x="79" y="1021"/>
                    <a:pt x="147" y="1060"/>
                    <a:pt x="226" y="1060"/>
                  </a:cubicBezTo>
                  <a:cubicBezTo>
                    <a:pt x="245" y="1060"/>
                    <a:pt x="275" y="1050"/>
                    <a:pt x="304" y="1041"/>
                  </a:cubicBezTo>
                  <a:lnTo>
                    <a:pt x="1767" y="373"/>
                  </a:lnTo>
                  <a:cubicBezTo>
                    <a:pt x="1865" y="324"/>
                    <a:pt x="1913" y="216"/>
                    <a:pt x="1865" y="118"/>
                  </a:cubicBezTo>
                  <a:cubicBezTo>
                    <a:pt x="1836" y="46"/>
                    <a:pt x="1765" y="1"/>
                    <a:pt x="1691"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87" name="Google Shape;3687;p22"/>
            <p:cNvSpPr/>
            <p:nvPr/>
          </p:nvSpPr>
          <p:spPr>
            <a:xfrm>
              <a:off x="5001775" y="1417275"/>
              <a:ext cx="39775" cy="35725"/>
            </a:xfrm>
            <a:custGeom>
              <a:avLst/>
              <a:gdLst/>
              <a:ahLst/>
              <a:cxnLst/>
              <a:rect l="l" t="t" r="r" b="b"/>
              <a:pathLst>
                <a:path w="1591" h="1429" extrusionOk="0">
                  <a:moveTo>
                    <a:pt x="217" y="1"/>
                  </a:moveTo>
                  <a:cubicBezTo>
                    <a:pt x="171" y="1"/>
                    <a:pt x="126" y="18"/>
                    <a:pt x="89" y="55"/>
                  </a:cubicBezTo>
                  <a:cubicBezTo>
                    <a:pt x="1" y="124"/>
                    <a:pt x="1" y="242"/>
                    <a:pt x="69" y="329"/>
                  </a:cubicBezTo>
                  <a:cubicBezTo>
                    <a:pt x="423" y="722"/>
                    <a:pt x="815" y="1075"/>
                    <a:pt x="1257" y="1389"/>
                  </a:cubicBezTo>
                  <a:cubicBezTo>
                    <a:pt x="1286" y="1419"/>
                    <a:pt x="1325" y="1429"/>
                    <a:pt x="1365" y="1429"/>
                  </a:cubicBezTo>
                  <a:cubicBezTo>
                    <a:pt x="1423" y="1429"/>
                    <a:pt x="1482" y="1399"/>
                    <a:pt x="1522" y="1341"/>
                  </a:cubicBezTo>
                  <a:cubicBezTo>
                    <a:pt x="1591" y="1262"/>
                    <a:pt x="1571" y="1134"/>
                    <a:pt x="1482" y="1075"/>
                  </a:cubicBezTo>
                  <a:cubicBezTo>
                    <a:pt x="1070" y="781"/>
                    <a:pt x="688" y="438"/>
                    <a:pt x="364" y="65"/>
                  </a:cubicBezTo>
                  <a:cubicBezTo>
                    <a:pt x="322" y="23"/>
                    <a:pt x="269" y="1"/>
                    <a:pt x="217"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88" name="Google Shape;3688;p22"/>
            <p:cNvSpPr/>
            <p:nvPr/>
          </p:nvSpPr>
          <p:spPr>
            <a:xfrm>
              <a:off x="4973825" y="1467325"/>
              <a:ext cx="38775" cy="34025"/>
            </a:xfrm>
            <a:custGeom>
              <a:avLst/>
              <a:gdLst/>
              <a:ahLst/>
              <a:cxnLst/>
              <a:rect l="l" t="t" r="r" b="b"/>
              <a:pathLst>
                <a:path w="1551" h="1361" extrusionOk="0">
                  <a:moveTo>
                    <a:pt x="1332" y="1"/>
                  </a:moveTo>
                  <a:cubicBezTo>
                    <a:pt x="1286" y="1"/>
                    <a:pt x="1239" y="18"/>
                    <a:pt x="1197" y="55"/>
                  </a:cubicBezTo>
                  <a:lnTo>
                    <a:pt x="88" y="1026"/>
                  </a:lnTo>
                  <a:cubicBezTo>
                    <a:pt x="10" y="1095"/>
                    <a:pt x="0" y="1213"/>
                    <a:pt x="69" y="1301"/>
                  </a:cubicBezTo>
                  <a:cubicBezTo>
                    <a:pt x="108" y="1340"/>
                    <a:pt x="157" y="1360"/>
                    <a:pt x="216" y="1360"/>
                  </a:cubicBezTo>
                  <a:cubicBezTo>
                    <a:pt x="265" y="1360"/>
                    <a:pt x="304" y="1350"/>
                    <a:pt x="343" y="1321"/>
                  </a:cubicBezTo>
                  <a:lnTo>
                    <a:pt x="1453" y="340"/>
                  </a:lnTo>
                  <a:cubicBezTo>
                    <a:pt x="1541" y="270"/>
                    <a:pt x="1551" y="153"/>
                    <a:pt x="1472" y="65"/>
                  </a:cubicBezTo>
                  <a:cubicBezTo>
                    <a:pt x="1435" y="23"/>
                    <a:pt x="1385" y="1"/>
                    <a:pt x="1332"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89" name="Google Shape;3689;p22"/>
            <p:cNvSpPr/>
            <p:nvPr/>
          </p:nvSpPr>
          <p:spPr>
            <a:xfrm>
              <a:off x="4917875" y="1478400"/>
              <a:ext cx="33900" cy="48950"/>
            </a:xfrm>
            <a:custGeom>
              <a:avLst/>
              <a:gdLst/>
              <a:ahLst/>
              <a:cxnLst/>
              <a:rect l="l" t="t" r="r" b="b"/>
              <a:pathLst>
                <a:path w="1356" h="1958" extrusionOk="0">
                  <a:moveTo>
                    <a:pt x="218" y="0"/>
                  </a:moveTo>
                  <a:cubicBezTo>
                    <a:pt x="185" y="0"/>
                    <a:pt x="151" y="8"/>
                    <a:pt x="119" y="24"/>
                  </a:cubicBezTo>
                  <a:cubicBezTo>
                    <a:pt x="30" y="83"/>
                    <a:pt x="1" y="200"/>
                    <a:pt x="50" y="289"/>
                  </a:cubicBezTo>
                  <a:lnTo>
                    <a:pt x="963" y="1859"/>
                  </a:lnTo>
                  <a:cubicBezTo>
                    <a:pt x="1002" y="1918"/>
                    <a:pt x="1061" y="1957"/>
                    <a:pt x="1129" y="1957"/>
                  </a:cubicBezTo>
                  <a:cubicBezTo>
                    <a:pt x="1159" y="1957"/>
                    <a:pt x="1198" y="1947"/>
                    <a:pt x="1227" y="1927"/>
                  </a:cubicBezTo>
                  <a:cubicBezTo>
                    <a:pt x="1316" y="1879"/>
                    <a:pt x="1355" y="1761"/>
                    <a:pt x="1296" y="1663"/>
                  </a:cubicBezTo>
                  <a:lnTo>
                    <a:pt x="383" y="93"/>
                  </a:lnTo>
                  <a:cubicBezTo>
                    <a:pt x="350" y="33"/>
                    <a:pt x="286" y="0"/>
                    <a:pt x="218"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90" name="Google Shape;3690;p22"/>
            <p:cNvSpPr/>
            <p:nvPr/>
          </p:nvSpPr>
          <p:spPr>
            <a:xfrm>
              <a:off x="5030475" y="1489525"/>
              <a:ext cx="31925" cy="43700"/>
            </a:xfrm>
            <a:custGeom>
              <a:avLst/>
              <a:gdLst/>
              <a:ahLst/>
              <a:cxnLst/>
              <a:rect l="l" t="t" r="r" b="b"/>
              <a:pathLst>
                <a:path w="1277" h="1748" extrusionOk="0">
                  <a:moveTo>
                    <a:pt x="227" y="0"/>
                  </a:moveTo>
                  <a:cubicBezTo>
                    <a:pt x="193" y="0"/>
                    <a:pt x="159" y="10"/>
                    <a:pt x="129" y="30"/>
                  </a:cubicBezTo>
                  <a:cubicBezTo>
                    <a:pt x="31" y="89"/>
                    <a:pt x="1" y="207"/>
                    <a:pt x="60" y="295"/>
                  </a:cubicBezTo>
                  <a:lnTo>
                    <a:pt x="884" y="1659"/>
                  </a:lnTo>
                  <a:cubicBezTo>
                    <a:pt x="923" y="1718"/>
                    <a:pt x="982" y="1748"/>
                    <a:pt x="1051" y="1748"/>
                  </a:cubicBezTo>
                  <a:cubicBezTo>
                    <a:pt x="1090" y="1748"/>
                    <a:pt x="1119" y="1738"/>
                    <a:pt x="1149" y="1718"/>
                  </a:cubicBezTo>
                  <a:cubicBezTo>
                    <a:pt x="1247" y="1659"/>
                    <a:pt x="1276" y="1541"/>
                    <a:pt x="1218" y="1453"/>
                  </a:cubicBezTo>
                  <a:lnTo>
                    <a:pt x="393" y="99"/>
                  </a:lnTo>
                  <a:cubicBezTo>
                    <a:pt x="355" y="35"/>
                    <a:pt x="291" y="0"/>
                    <a:pt x="227"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91" name="Google Shape;3691;p22"/>
            <p:cNvSpPr/>
            <p:nvPr/>
          </p:nvSpPr>
          <p:spPr>
            <a:xfrm>
              <a:off x="4977975" y="1529425"/>
              <a:ext cx="40025" cy="52125"/>
            </a:xfrm>
            <a:custGeom>
              <a:avLst/>
              <a:gdLst/>
              <a:ahLst/>
              <a:cxnLst/>
              <a:rect l="l" t="t" r="r" b="b"/>
              <a:pathLst>
                <a:path w="1601" h="2085" extrusionOk="0">
                  <a:moveTo>
                    <a:pt x="1380" y="0"/>
                  </a:moveTo>
                  <a:cubicBezTo>
                    <a:pt x="1314" y="0"/>
                    <a:pt x="1248" y="33"/>
                    <a:pt x="1208" y="93"/>
                  </a:cubicBezTo>
                  <a:cubicBezTo>
                    <a:pt x="874" y="682"/>
                    <a:pt x="491" y="1241"/>
                    <a:pt x="70" y="1771"/>
                  </a:cubicBezTo>
                  <a:cubicBezTo>
                    <a:pt x="1" y="1859"/>
                    <a:pt x="20" y="1977"/>
                    <a:pt x="99" y="2045"/>
                  </a:cubicBezTo>
                  <a:cubicBezTo>
                    <a:pt x="138" y="2075"/>
                    <a:pt x="177" y="2085"/>
                    <a:pt x="227" y="2085"/>
                  </a:cubicBezTo>
                  <a:cubicBezTo>
                    <a:pt x="275" y="2085"/>
                    <a:pt x="334" y="2065"/>
                    <a:pt x="374" y="2016"/>
                  </a:cubicBezTo>
                  <a:cubicBezTo>
                    <a:pt x="805" y="1467"/>
                    <a:pt x="1208" y="887"/>
                    <a:pt x="1551" y="289"/>
                  </a:cubicBezTo>
                  <a:cubicBezTo>
                    <a:pt x="1601" y="200"/>
                    <a:pt x="1571" y="83"/>
                    <a:pt x="1473" y="24"/>
                  </a:cubicBezTo>
                  <a:cubicBezTo>
                    <a:pt x="1444" y="8"/>
                    <a:pt x="1412" y="0"/>
                    <a:pt x="1380"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92" name="Google Shape;3692;p22"/>
            <p:cNvSpPr/>
            <p:nvPr/>
          </p:nvSpPr>
          <p:spPr>
            <a:xfrm>
              <a:off x="4925250" y="1559325"/>
              <a:ext cx="30925" cy="54125"/>
            </a:xfrm>
            <a:custGeom>
              <a:avLst/>
              <a:gdLst/>
              <a:ahLst/>
              <a:cxnLst/>
              <a:rect l="l" t="t" r="r" b="b"/>
              <a:pathLst>
                <a:path w="1237" h="2165" extrusionOk="0">
                  <a:moveTo>
                    <a:pt x="216" y="1"/>
                  </a:moveTo>
                  <a:cubicBezTo>
                    <a:pt x="190" y="1"/>
                    <a:pt x="163" y="5"/>
                    <a:pt x="138" y="16"/>
                  </a:cubicBezTo>
                  <a:cubicBezTo>
                    <a:pt x="40" y="64"/>
                    <a:pt x="0" y="173"/>
                    <a:pt x="40" y="271"/>
                  </a:cubicBezTo>
                  <a:lnTo>
                    <a:pt x="834" y="2047"/>
                  </a:lnTo>
                  <a:cubicBezTo>
                    <a:pt x="864" y="2116"/>
                    <a:pt x="942" y="2164"/>
                    <a:pt x="1011" y="2164"/>
                  </a:cubicBezTo>
                  <a:cubicBezTo>
                    <a:pt x="1040" y="2164"/>
                    <a:pt x="1069" y="2155"/>
                    <a:pt x="1089" y="2145"/>
                  </a:cubicBezTo>
                  <a:cubicBezTo>
                    <a:pt x="1187" y="2105"/>
                    <a:pt x="1237" y="1988"/>
                    <a:pt x="1187" y="1890"/>
                  </a:cubicBezTo>
                  <a:lnTo>
                    <a:pt x="393" y="114"/>
                  </a:lnTo>
                  <a:cubicBezTo>
                    <a:pt x="364" y="41"/>
                    <a:pt x="291" y="1"/>
                    <a:pt x="216"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93" name="Google Shape;3693;p22"/>
            <p:cNvSpPr/>
            <p:nvPr/>
          </p:nvSpPr>
          <p:spPr>
            <a:xfrm>
              <a:off x="5011350" y="1577675"/>
              <a:ext cx="46400" cy="18850"/>
            </a:xfrm>
            <a:custGeom>
              <a:avLst/>
              <a:gdLst/>
              <a:ahLst/>
              <a:cxnLst/>
              <a:rect l="l" t="t" r="r" b="b"/>
              <a:pathLst>
                <a:path w="1856" h="754" extrusionOk="0">
                  <a:moveTo>
                    <a:pt x="1646" y="0"/>
                  </a:moveTo>
                  <a:cubicBezTo>
                    <a:pt x="1628" y="0"/>
                    <a:pt x="1609" y="3"/>
                    <a:pt x="1590" y="8"/>
                  </a:cubicBezTo>
                  <a:lnTo>
                    <a:pt x="167" y="370"/>
                  </a:lnTo>
                  <a:cubicBezTo>
                    <a:pt x="59" y="400"/>
                    <a:pt x="0" y="508"/>
                    <a:pt x="20" y="606"/>
                  </a:cubicBezTo>
                  <a:cubicBezTo>
                    <a:pt x="50" y="695"/>
                    <a:pt x="128" y="754"/>
                    <a:pt x="216" y="754"/>
                  </a:cubicBezTo>
                  <a:cubicBezTo>
                    <a:pt x="226" y="754"/>
                    <a:pt x="246" y="754"/>
                    <a:pt x="266" y="743"/>
                  </a:cubicBezTo>
                  <a:lnTo>
                    <a:pt x="1688" y="381"/>
                  </a:lnTo>
                  <a:cubicBezTo>
                    <a:pt x="1796" y="351"/>
                    <a:pt x="1855" y="243"/>
                    <a:pt x="1836" y="145"/>
                  </a:cubicBezTo>
                  <a:cubicBezTo>
                    <a:pt x="1811" y="56"/>
                    <a:pt x="1734" y="0"/>
                    <a:pt x="1646"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94" name="Google Shape;3694;p22"/>
            <p:cNvSpPr/>
            <p:nvPr/>
          </p:nvSpPr>
          <p:spPr>
            <a:xfrm>
              <a:off x="4947550" y="1631075"/>
              <a:ext cx="43700" cy="35850"/>
            </a:xfrm>
            <a:custGeom>
              <a:avLst/>
              <a:gdLst/>
              <a:ahLst/>
              <a:cxnLst/>
              <a:rect l="l" t="t" r="r" b="b"/>
              <a:pathLst>
                <a:path w="1748" h="1434" extrusionOk="0">
                  <a:moveTo>
                    <a:pt x="1536" y="1"/>
                  </a:moveTo>
                  <a:cubicBezTo>
                    <a:pt x="1485" y="1"/>
                    <a:pt x="1434" y="20"/>
                    <a:pt x="1394" y="60"/>
                  </a:cubicBezTo>
                  <a:cubicBezTo>
                    <a:pt x="1012" y="433"/>
                    <a:pt x="580" y="776"/>
                    <a:pt x="119" y="1080"/>
                  </a:cubicBezTo>
                  <a:cubicBezTo>
                    <a:pt x="20" y="1139"/>
                    <a:pt x="1" y="1257"/>
                    <a:pt x="60" y="1346"/>
                  </a:cubicBezTo>
                  <a:cubicBezTo>
                    <a:pt x="90" y="1405"/>
                    <a:pt x="158" y="1434"/>
                    <a:pt x="217" y="1434"/>
                  </a:cubicBezTo>
                  <a:cubicBezTo>
                    <a:pt x="256" y="1434"/>
                    <a:pt x="295" y="1424"/>
                    <a:pt x="325" y="1405"/>
                  </a:cubicBezTo>
                  <a:cubicBezTo>
                    <a:pt x="816" y="1091"/>
                    <a:pt x="1267" y="737"/>
                    <a:pt x="1669" y="335"/>
                  </a:cubicBezTo>
                  <a:cubicBezTo>
                    <a:pt x="1748" y="256"/>
                    <a:pt x="1748" y="138"/>
                    <a:pt x="1669" y="60"/>
                  </a:cubicBezTo>
                  <a:cubicBezTo>
                    <a:pt x="1635" y="20"/>
                    <a:pt x="1586" y="1"/>
                    <a:pt x="1536"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95" name="Google Shape;3695;p22"/>
            <p:cNvSpPr/>
            <p:nvPr/>
          </p:nvSpPr>
          <p:spPr>
            <a:xfrm>
              <a:off x="4920575" y="1702900"/>
              <a:ext cx="57425" cy="13575"/>
            </a:xfrm>
            <a:custGeom>
              <a:avLst/>
              <a:gdLst/>
              <a:ahLst/>
              <a:cxnLst/>
              <a:rect l="l" t="t" r="r" b="b"/>
              <a:pathLst>
                <a:path w="2297" h="543" extrusionOk="0">
                  <a:moveTo>
                    <a:pt x="213" y="0"/>
                  </a:moveTo>
                  <a:cubicBezTo>
                    <a:pt x="118" y="0"/>
                    <a:pt x="38" y="74"/>
                    <a:pt x="20" y="170"/>
                  </a:cubicBezTo>
                  <a:cubicBezTo>
                    <a:pt x="0" y="278"/>
                    <a:pt x="79" y="376"/>
                    <a:pt x="187" y="386"/>
                  </a:cubicBezTo>
                  <a:cubicBezTo>
                    <a:pt x="815" y="494"/>
                    <a:pt x="1463" y="543"/>
                    <a:pt x="2100" y="543"/>
                  </a:cubicBezTo>
                  <a:cubicBezTo>
                    <a:pt x="2209" y="543"/>
                    <a:pt x="2297" y="464"/>
                    <a:pt x="2297" y="357"/>
                  </a:cubicBezTo>
                  <a:cubicBezTo>
                    <a:pt x="2297" y="248"/>
                    <a:pt x="2209" y="161"/>
                    <a:pt x="2100" y="161"/>
                  </a:cubicBezTo>
                  <a:cubicBezTo>
                    <a:pt x="1483" y="150"/>
                    <a:pt x="855" y="102"/>
                    <a:pt x="246" y="3"/>
                  </a:cubicBezTo>
                  <a:cubicBezTo>
                    <a:pt x="235" y="1"/>
                    <a:pt x="224" y="0"/>
                    <a:pt x="213"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96" name="Google Shape;3696;p22"/>
            <p:cNvSpPr/>
            <p:nvPr/>
          </p:nvSpPr>
          <p:spPr>
            <a:xfrm>
              <a:off x="5000800" y="1669975"/>
              <a:ext cx="33875" cy="47000"/>
            </a:xfrm>
            <a:custGeom>
              <a:avLst/>
              <a:gdLst/>
              <a:ahLst/>
              <a:cxnLst/>
              <a:rect l="l" t="t" r="r" b="b"/>
              <a:pathLst>
                <a:path w="1355" h="1880" extrusionOk="0">
                  <a:moveTo>
                    <a:pt x="225" y="1"/>
                  </a:moveTo>
                  <a:cubicBezTo>
                    <a:pt x="189" y="1"/>
                    <a:pt x="152" y="12"/>
                    <a:pt x="118" y="35"/>
                  </a:cubicBezTo>
                  <a:cubicBezTo>
                    <a:pt x="30" y="93"/>
                    <a:pt x="1" y="211"/>
                    <a:pt x="60" y="300"/>
                  </a:cubicBezTo>
                  <a:lnTo>
                    <a:pt x="962" y="1792"/>
                  </a:lnTo>
                  <a:cubicBezTo>
                    <a:pt x="1002" y="1850"/>
                    <a:pt x="1070" y="1879"/>
                    <a:pt x="1129" y="1879"/>
                  </a:cubicBezTo>
                  <a:cubicBezTo>
                    <a:pt x="1168" y="1879"/>
                    <a:pt x="1198" y="1870"/>
                    <a:pt x="1237" y="1850"/>
                  </a:cubicBezTo>
                  <a:cubicBezTo>
                    <a:pt x="1325" y="1792"/>
                    <a:pt x="1355" y="1674"/>
                    <a:pt x="1296" y="1585"/>
                  </a:cubicBezTo>
                  <a:lnTo>
                    <a:pt x="472" y="241"/>
                  </a:lnTo>
                  <a:cubicBezTo>
                    <a:pt x="472" y="211"/>
                    <a:pt x="462" y="192"/>
                    <a:pt x="442" y="172"/>
                  </a:cubicBezTo>
                  <a:lnTo>
                    <a:pt x="383" y="84"/>
                  </a:lnTo>
                  <a:cubicBezTo>
                    <a:pt x="341" y="29"/>
                    <a:pt x="284" y="1"/>
                    <a:pt x="225"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97" name="Google Shape;3697;p22"/>
            <p:cNvSpPr/>
            <p:nvPr/>
          </p:nvSpPr>
          <p:spPr>
            <a:xfrm>
              <a:off x="4923025" y="1738450"/>
              <a:ext cx="56450" cy="31275"/>
            </a:xfrm>
            <a:custGeom>
              <a:avLst/>
              <a:gdLst/>
              <a:ahLst/>
              <a:cxnLst/>
              <a:rect l="l" t="t" r="r" b="b"/>
              <a:pathLst>
                <a:path w="2258" h="1251" extrusionOk="0">
                  <a:moveTo>
                    <a:pt x="221" y="0"/>
                  </a:moveTo>
                  <a:cubicBezTo>
                    <a:pt x="158" y="0"/>
                    <a:pt x="96" y="28"/>
                    <a:pt x="59" y="83"/>
                  </a:cubicBezTo>
                  <a:cubicBezTo>
                    <a:pt x="1" y="171"/>
                    <a:pt x="20" y="289"/>
                    <a:pt x="109" y="348"/>
                  </a:cubicBezTo>
                  <a:cubicBezTo>
                    <a:pt x="687" y="740"/>
                    <a:pt x="1316" y="1044"/>
                    <a:pt x="1983" y="1240"/>
                  </a:cubicBezTo>
                  <a:cubicBezTo>
                    <a:pt x="2002" y="1251"/>
                    <a:pt x="2022" y="1251"/>
                    <a:pt x="2042" y="1251"/>
                  </a:cubicBezTo>
                  <a:cubicBezTo>
                    <a:pt x="2120" y="1251"/>
                    <a:pt x="2199" y="1192"/>
                    <a:pt x="2229" y="1113"/>
                  </a:cubicBezTo>
                  <a:cubicBezTo>
                    <a:pt x="2258" y="1005"/>
                    <a:pt x="2199" y="897"/>
                    <a:pt x="2091" y="868"/>
                  </a:cubicBezTo>
                  <a:cubicBezTo>
                    <a:pt x="1463" y="682"/>
                    <a:pt x="874" y="397"/>
                    <a:pt x="334" y="34"/>
                  </a:cubicBezTo>
                  <a:cubicBezTo>
                    <a:pt x="300" y="11"/>
                    <a:pt x="261" y="0"/>
                    <a:pt x="221"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98" name="Google Shape;3698;p22"/>
            <p:cNvSpPr/>
            <p:nvPr/>
          </p:nvSpPr>
          <p:spPr>
            <a:xfrm>
              <a:off x="5004250" y="1731800"/>
              <a:ext cx="45150" cy="35700"/>
            </a:xfrm>
            <a:custGeom>
              <a:avLst/>
              <a:gdLst/>
              <a:ahLst/>
              <a:cxnLst/>
              <a:rect l="l" t="t" r="r" b="b"/>
              <a:pathLst>
                <a:path w="1806" h="1428" extrusionOk="0">
                  <a:moveTo>
                    <a:pt x="1580" y="0"/>
                  </a:moveTo>
                  <a:cubicBezTo>
                    <a:pt x="1542" y="0"/>
                    <a:pt x="1503" y="11"/>
                    <a:pt x="1472" y="34"/>
                  </a:cubicBezTo>
                  <a:lnTo>
                    <a:pt x="108" y="1075"/>
                  </a:lnTo>
                  <a:cubicBezTo>
                    <a:pt x="20" y="1144"/>
                    <a:pt x="0" y="1262"/>
                    <a:pt x="68" y="1349"/>
                  </a:cubicBezTo>
                  <a:cubicBezTo>
                    <a:pt x="108" y="1399"/>
                    <a:pt x="167" y="1428"/>
                    <a:pt x="225" y="1428"/>
                  </a:cubicBezTo>
                  <a:cubicBezTo>
                    <a:pt x="265" y="1428"/>
                    <a:pt x="304" y="1408"/>
                    <a:pt x="343" y="1379"/>
                  </a:cubicBezTo>
                  <a:lnTo>
                    <a:pt x="1708" y="349"/>
                  </a:lnTo>
                  <a:cubicBezTo>
                    <a:pt x="1786" y="280"/>
                    <a:pt x="1806" y="162"/>
                    <a:pt x="1737" y="74"/>
                  </a:cubicBezTo>
                  <a:cubicBezTo>
                    <a:pt x="1701" y="26"/>
                    <a:pt x="1640" y="0"/>
                    <a:pt x="1580"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99" name="Google Shape;3699;p22"/>
            <p:cNvSpPr/>
            <p:nvPr/>
          </p:nvSpPr>
          <p:spPr>
            <a:xfrm>
              <a:off x="4634025" y="1833425"/>
              <a:ext cx="34875" cy="42275"/>
            </a:xfrm>
            <a:custGeom>
              <a:avLst/>
              <a:gdLst/>
              <a:ahLst/>
              <a:cxnLst/>
              <a:rect l="l" t="t" r="r" b="b"/>
              <a:pathLst>
                <a:path w="1395" h="1691" extrusionOk="0">
                  <a:moveTo>
                    <a:pt x="226" y="1"/>
                  </a:moveTo>
                  <a:cubicBezTo>
                    <a:pt x="186" y="1"/>
                    <a:pt x="145" y="14"/>
                    <a:pt x="109" y="42"/>
                  </a:cubicBezTo>
                  <a:cubicBezTo>
                    <a:pt x="20" y="101"/>
                    <a:pt x="1" y="228"/>
                    <a:pt x="70" y="317"/>
                  </a:cubicBezTo>
                  <a:cubicBezTo>
                    <a:pt x="188" y="464"/>
                    <a:pt x="295" y="631"/>
                    <a:pt x="413" y="788"/>
                  </a:cubicBezTo>
                  <a:cubicBezTo>
                    <a:pt x="609" y="1072"/>
                    <a:pt x="805" y="1357"/>
                    <a:pt x="1021" y="1622"/>
                  </a:cubicBezTo>
                  <a:cubicBezTo>
                    <a:pt x="1061" y="1661"/>
                    <a:pt x="1119" y="1691"/>
                    <a:pt x="1178" y="1691"/>
                  </a:cubicBezTo>
                  <a:cubicBezTo>
                    <a:pt x="1218" y="1691"/>
                    <a:pt x="1267" y="1671"/>
                    <a:pt x="1296" y="1641"/>
                  </a:cubicBezTo>
                  <a:cubicBezTo>
                    <a:pt x="1385" y="1573"/>
                    <a:pt x="1394" y="1455"/>
                    <a:pt x="1326" y="1367"/>
                  </a:cubicBezTo>
                  <a:cubicBezTo>
                    <a:pt x="1119" y="1122"/>
                    <a:pt x="923" y="837"/>
                    <a:pt x="727" y="572"/>
                  </a:cubicBezTo>
                  <a:cubicBezTo>
                    <a:pt x="609" y="405"/>
                    <a:pt x="502" y="239"/>
                    <a:pt x="384" y="82"/>
                  </a:cubicBezTo>
                  <a:cubicBezTo>
                    <a:pt x="343" y="29"/>
                    <a:pt x="285" y="1"/>
                    <a:pt x="226"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00" name="Google Shape;3700;p22"/>
            <p:cNvSpPr/>
            <p:nvPr/>
          </p:nvSpPr>
          <p:spPr>
            <a:xfrm>
              <a:off x="4689975" y="1828575"/>
              <a:ext cx="50550" cy="14250"/>
            </a:xfrm>
            <a:custGeom>
              <a:avLst/>
              <a:gdLst/>
              <a:ahLst/>
              <a:cxnLst/>
              <a:rect l="l" t="t" r="r" b="b"/>
              <a:pathLst>
                <a:path w="2022" h="570" extrusionOk="0">
                  <a:moveTo>
                    <a:pt x="1825" y="1"/>
                  </a:moveTo>
                  <a:cubicBezTo>
                    <a:pt x="1266" y="10"/>
                    <a:pt x="717" y="69"/>
                    <a:pt x="177" y="187"/>
                  </a:cubicBezTo>
                  <a:cubicBezTo>
                    <a:pt x="69" y="217"/>
                    <a:pt x="0" y="315"/>
                    <a:pt x="30" y="422"/>
                  </a:cubicBezTo>
                  <a:cubicBezTo>
                    <a:pt x="50" y="511"/>
                    <a:pt x="128" y="570"/>
                    <a:pt x="216" y="570"/>
                  </a:cubicBezTo>
                  <a:lnTo>
                    <a:pt x="255" y="570"/>
                  </a:lnTo>
                  <a:cubicBezTo>
                    <a:pt x="776" y="462"/>
                    <a:pt x="1306" y="393"/>
                    <a:pt x="1825" y="383"/>
                  </a:cubicBezTo>
                  <a:cubicBezTo>
                    <a:pt x="1934" y="383"/>
                    <a:pt x="2022" y="295"/>
                    <a:pt x="2022" y="187"/>
                  </a:cubicBezTo>
                  <a:cubicBezTo>
                    <a:pt x="2022" y="79"/>
                    <a:pt x="1934" y="1"/>
                    <a:pt x="1825"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01" name="Google Shape;3701;p22"/>
            <p:cNvSpPr/>
            <p:nvPr/>
          </p:nvSpPr>
          <p:spPr>
            <a:xfrm>
              <a:off x="4847475" y="1829300"/>
              <a:ext cx="12775" cy="48125"/>
            </a:xfrm>
            <a:custGeom>
              <a:avLst/>
              <a:gdLst/>
              <a:ahLst/>
              <a:cxnLst/>
              <a:rect l="l" t="t" r="r" b="b"/>
              <a:pathLst>
                <a:path w="511" h="1925" extrusionOk="0">
                  <a:moveTo>
                    <a:pt x="212" y="0"/>
                  </a:moveTo>
                  <a:cubicBezTo>
                    <a:pt x="207" y="0"/>
                    <a:pt x="202" y="0"/>
                    <a:pt x="196" y="1"/>
                  </a:cubicBezTo>
                  <a:cubicBezTo>
                    <a:pt x="89" y="11"/>
                    <a:pt x="0" y="99"/>
                    <a:pt x="10" y="207"/>
                  </a:cubicBezTo>
                  <a:lnTo>
                    <a:pt x="118" y="1748"/>
                  </a:lnTo>
                  <a:cubicBezTo>
                    <a:pt x="118" y="1846"/>
                    <a:pt x="207" y="1924"/>
                    <a:pt x="305" y="1924"/>
                  </a:cubicBezTo>
                  <a:lnTo>
                    <a:pt x="324" y="1924"/>
                  </a:lnTo>
                  <a:cubicBezTo>
                    <a:pt x="432" y="1915"/>
                    <a:pt x="510" y="1826"/>
                    <a:pt x="501" y="1719"/>
                  </a:cubicBezTo>
                  <a:lnTo>
                    <a:pt x="403" y="177"/>
                  </a:lnTo>
                  <a:cubicBezTo>
                    <a:pt x="393" y="76"/>
                    <a:pt x="305" y="0"/>
                    <a:pt x="212"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02" name="Google Shape;3702;p22"/>
            <p:cNvSpPr/>
            <p:nvPr/>
          </p:nvSpPr>
          <p:spPr>
            <a:xfrm>
              <a:off x="4820975" y="1918700"/>
              <a:ext cx="39525" cy="33300"/>
            </a:xfrm>
            <a:custGeom>
              <a:avLst/>
              <a:gdLst/>
              <a:ahLst/>
              <a:cxnLst/>
              <a:rect l="l" t="t" r="r" b="b"/>
              <a:pathLst>
                <a:path w="1581" h="1332" extrusionOk="0">
                  <a:moveTo>
                    <a:pt x="1363" y="0"/>
                  </a:moveTo>
                  <a:cubicBezTo>
                    <a:pt x="1317" y="0"/>
                    <a:pt x="1272" y="15"/>
                    <a:pt x="1237" y="46"/>
                  </a:cubicBezTo>
                  <a:lnTo>
                    <a:pt x="89" y="988"/>
                  </a:lnTo>
                  <a:cubicBezTo>
                    <a:pt x="11" y="1057"/>
                    <a:pt x="0" y="1174"/>
                    <a:pt x="69" y="1263"/>
                  </a:cubicBezTo>
                  <a:cubicBezTo>
                    <a:pt x="98" y="1302"/>
                    <a:pt x="157" y="1331"/>
                    <a:pt x="216" y="1331"/>
                  </a:cubicBezTo>
                  <a:cubicBezTo>
                    <a:pt x="255" y="1331"/>
                    <a:pt x="305" y="1312"/>
                    <a:pt x="334" y="1283"/>
                  </a:cubicBezTo>
                  <a:lnTo>
                    <a:pt x="1482" y="341"/>
                  </a:lnTo>
                  <a:cubicBezTo>
                    <a:pt x="1570" y="272"/>
                    <a:pt x="1581" y="154"/>
                    <a:pt x="1512" y="66"/>
                  </a:cubicBezTo>
                  <a:cubicBezTo>
                    <a:pt x="1474" y="23"/>
                    <a:pt x="1418" y="0"/>
                    <a:pt x="1363"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03" name="Google Shape;3703;p22"/>
            <p:cNvSpPr/>
            <p:nvPr/>
          </p:nvSpPr>
          <p:spPr>
            <a:xfrm>
              <a:off x="4829300" y="1969850"/>
              <a:ext cx="28975" cy="45450"/>
            </a:xfrm>
            <a:custGeom>
              <a:avLst/>
              <a:gdLst/>
              <a:ahLst/>
              <a:cxnLst/>
              <a:rect l="l" t="t" r="r" b="b"/>
              <a:pathLst>
                <a:path w="1159" h="1818" extrusionOk="0">
                  <a:moveTo>
                    <a:pt x="229" y="0"/>
                  </a:moveTo>
                  <a:cubicBezTo>
                    <a:pt x="199" y="0"/>
                    <a:pt x="168" y="7"/>
                    <a:pt x="138" y="22"/>
                  </a:cubicBezTo>
                  <a:cubicBezTo>
                    <a:pt x="40" y="61"/>
                    <a:pt x="1" y="179"/>
                    <a:pt x="50" y="277"/>
                  </a:cubicBezTo>
                  <a:lnTo>
                    <a:pt x="766" y="1710"/>
                  </a:lnTo>
                  <a:cubicBezTo>
                    <a:pt x="796" y="1778"/>
                    <a:pt x="865" y="1817"/>
                    <a:pt x="934" y="1817"/>
                  </a:cubicBezTo>
                  <a:cubicBezTo>
                    <a:pt x="963" y="1817"/>
                    <a:pt x="992" y="1808"/>
                    <a:pt x="1022" y="1798"/>
                  </a:cubicBezTo>
                  <a:cubicBezTo>
                    <a:pt x="1120" y="1749"/>
                    <a:pt x="1159" y="1631"/>
                    <a:pt x="1110" y="1533"/>
                  </a:cubicBezTo>
                  <a:lnTo>
                    <a:pt x="404" y="100"/>
                  </a:lnTo>
                  <a:cubicBezTo>
                    <a:pt x="369" y="38"/>
                    <a:pt x="301" y="0"/>
                    <a:pt x="229"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04" name="Google Shape;3704;p22"/>
            <p:cNvSpPr/>
            <p:nvPr/>
          </p:nvSpPr>
          <p:spPr>
            <a:xfrm>
              <a:off x="4823425" y="2043325"/>
              <a:ext cx="35350" cy="31325"/>
            </a:xfrm>
            <a:custGeom>
              <a:avLst/>
              <a:gdLst/>
              <a:ahLst/>
              <a:cxnLst/>
              <a:rect l="l" t="t" r="r" b="b"/>
              <a:pathLst>
                <a:path w="1414" h="1253" extrusionOk="0">
                  <a:moveTo>
                    <a:pt x="1193" y="0"/>
                  </a:moveTo>
                  <a:cubicBezTo>
                    <a:pt x="1149" y="0"/>
                    <a:pt x="1106" y="15"/>
                    <a:pt x="1070" y="46"/>
                  </a:cubicBezTo>
                  <a:lnTo>
                    <a:pt x="89" y="910"/>
                  </a:lnTo>
                  <a:cubicBezTo>
                    <a:pt x="11" y="988"/>
                    <a:pt x="0" y="1106"/>
                    <a:pt x="70" y="1185"/>
                  </a:cubicBezTo>
                  <a:cubicBezTo>
                    <a:pt x="109" y="1233"/>
                    <a:pt x="157" y="1253"/>
                    <a:pt x="216" y="1253"/>
                  </a:cubicBezTo>
                  <a:cubicBezTo>
                    <a:pt x="266" y="1253"/>
                    <a:pt x="305" y="1233"/>
                    <a:pt x="344" y="1204"/>
                  </a:cubicBezTo>
                  <a:lnTo>
                    <a:pt x="1326" y="341"/>
                  </a:lnTo>
                  <a:cubicBezTo>
                    <a:pt x="1404" y="272"/>
                    <a:pt x="1414" y="144"/>
                    <a:pt x="1345" y="66"/>
                  </a:cubicBezTo>
                  <a:cubicBezTo>
                    <a:pt x="1302" y="23"/>
                    <a:pt x="1247" y="0"/>
                    <a:pt x="1193"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05" name="Google Shape;3705;p22"/>
            <p:cNvSpPr/>
            <p:nvPr/>
          </p:nvSpPr>
          <p:spPr>
            <a:xfrm>
              <a:off x="4833725" y="2104350"/>
              <a:ext cx="24825" cy="53225"/>
            </a:xfrm>
            <a:custGeom>
              <a:avLst/>
              <a:gdLst/>
              <a:ahLst/>
              <a:cxnLst/>
              <a:rect l="l" t="t" r="r" b="b"/>
              <a:pathLst>
                <a:path w="993" h="2129" extrusionOk="0">
                  <a:moveTo>
                    <a:pt x="219" y="1"/>
                  </a:moveTo>
                  <a:cubicBezTo>
                    <a:pt x="199" y="1"/>
                    <a:pt x="178" y="4"/>
                    <a:pt x="158" y="9"/>
                  </a:cubicBezTo>
                  <a:cubicBezTo>
                    <a:pt x="59" y="39"/>
                    <a:pt x="1" y="157"/>
                    <a:pt x="30" y="255"/>
                  </a:cubicBezTo>
                  <a:lnTo>
                    <a:pt x="589" y="1991"/>
                  </a:lnTo>
                  <a:cubicBezTo>
                    <a:pt x="619" y="2080"/>
                    <a:pt x="698" y="2129"/>
                    <a:pt x="776" y="2129"/>
                  </a:cubicBezTo>
                  <a:cubicBezTo>
                    <a:pt x="796" y="2129"/>
                    <a:pt x="815" y="2129"/>
                    <a:pt x="835" y="2119"/>
                  </a:cubicBezTo>
                  <a:cubicBezTo>
                    <a:pt x="943" y="2090"/>
                    <a:pt x="992" y="1972"/>
                    <a:pt x="962" y="1874"/>
                  </a:cubicBezTo>
                  <a:lnTo>
                    <a:pt x="403" y="137"/>
                  </a:lnTo>
                  <a:cubicBezTo>
                    <a:pt x="379" y="49"/>
                    <a:pt x="304" y="1"/>
                    <a:pt x="219"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06" name="Google Shape;3706;p22"/>
            <p:cNvSpPr/>
            <p:nvPr/>
          </p:nvSpPr>
          <p:spPr>
            <a:xfrm>
              <a:off x="4814600" y="2183000"/>
              <a:ext cx="50325" cy="24625"/>
            </a:xfrm>
            <a:custGeom>
              <a:avLst/>
              <a:gdLst/>
              <a:ahLst/>
              <a:cxnLst/>
              <a:rect l="l" t="t" r="r" b="b"/>
              <a:pathLst>
                <a:path w="2013" h="985" extrusionOk="0">
                  <a:moveTo>
                    <a:pt x="1797" y="0"/>
                  </a:moveTo>
                  <a:cubicBezTo>
                    <a:pt x="1774" y="0"/>
                    <a:pt x="1750" y="4"/>
                    <a:pt x="1727" y="14"/>
                  </a:cubicBezTo>
                  <a:lnTo>
                    <a:pt x="157" y="612"/>
                  </a:lnTo>
                  <a:cubicBezTo>
                    <a:pt x="59" y="651"/>
                    <a:pt x="0" y="759"/>
                    <a:pt x="39" y="867"/>
                  </a:cubicBezTo>
                  <a:cubicBezTo>
                    <a:pt x="69" y="945"/>
                    <a:pt x="148" y="985"/>
                    <a:pt x="226" y="985"/>
                  </a:cubicBezTo>
                  <a:cubicBezTo>
                    <a:pt x="246" y="985"/>
                    <a:pt x="266" y="985"/>
                    <a:pt x="295" y="975"/>
                  </a:cubicBezTo>
                  <a:lnTo>
                    <a:pt x="1865" y="376"/>
                  </a:lnTo>
                  <a:cubicBezTo>
                    <a:pt x="1963" y="337"/>
                    <a:pt x="2012" y="229"/>
                    <a:pt x="1973" y="131"/>
                  </a:cubicBezTo>
                  <a:cubicBezTo>
                    <a:pt x="1950" y="48"/>
                    <a:pt x="1875" y="0"/>
                    <a:pt x="1797"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07" name="Google Shape;3707;p22"/>
            <p:cNvSpPr/>
            <p:nvPr/>
          </p:nvSpPr>
          <p:spPr>
            <a:xfrm>
              <a:off x="4831050" y="2234025"/>
              <a:ext cx="25275" cy="47950"/>
            </a:xfrm>
            <a:custGeom>
              <a:avLst/>
              <a:gdLst/>
              <a:ahLst/>
              <a:cxnLst/>
              <a:rect l="l" t="t" r="r" b="b"/>
              <a:pathLst>
                <a:path w="1011" h="1918" extrusionOk="0">
                  <a:moveTo>
                    <a:pt x="218" y="0"/>
                  </a:moveTo>
                  <a:cubicBezTo>
                    <a:pt x="194" y="0"/>
                    <a:pt x="170" y="4"/>
                    <a:pt x="147" y="14"/>
                  </a:cubicBezTo>
                  <a:cubicBezTo>
                    <a:pt x="49" y="53"/>
                    <a:pt x="0" y="161"/>
                    <a:pt x="29" y="259"/>
                  </a:cubicBezTo>
                  <a:lnTo>
                    <a:pt x="608" y="1800"/>
                  </a:lnTo>
                  <a:cubicBezTo>
                    <a:pt x="637" y="1868"/>
                    <a:pt x="707" y="1917"/>
                    <a:pt x="785" y="1917"/>
                  </a:cubicBezTo>
                  <a:cubicBezTo>
                    <a:pt x="814" y="1917"/>
                    <a:pt x="834" y="1917"/>
                    <a:pt x="853" y="1907"/>
                  </a:cubicBezTo>
                  <a:cubicBezTo>
                    <a:pt x="952" y="1868"/>
                    <a:pt x="1010" y="1760"/>
                    <a:pt x="971" y="1662"/>
                  </a:cubicBezTo>
                  <a:lnTo>
                    <a:pt x="402" y="121"/>
                  </a:lnTo>
                  <a:cubicBezTo>
                    <a:pt x="372" y="46"/>
                    <a:pt x="296" y="0"/>
                    <a:pt x="218"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08" name="Google Shape;3708;p22"/>
            <p:cNvSpPr/>
            <p:nvPr/>
          </p:nvSpPr>
          <p:spPr>
            <a:xfrm>
              <a:off x="4820250" y="2296350"/>
              <a:ext cx="40500" cy="33225"/>
            </a:xfrm>
            <a:custGeom>
              <a:avLst/>
              <a:gdLst/>
              <a:ahLst/>
              <a:cxnLst/>
              <a:rect l="l" t="t" r="r" b="b"/>
              <a:pathLst>
                <a:path w="1620" h="1329" extrusionOk="0">
                  <a:moveTo>
                    <a:pt x="218" y="1"/>
                  </a:moveTo>
                  <a:cubicBezTo>
                    <a:pt x="159" y="1"/>
                    <a:pt x="99" y="26"/>
                    <a:pt x="59" y="72"/>
                  </a:cubicBezTo>
                  <a:cubicBezTo>
                    <a:pt x="0" y="160"/>
                    <a:pt x="10" y="278"/>
                    <a:pt x="98" y="347"/>
                  </a:cubicBezTo>
                  <a:lnTo>
                    <a:pt x="1276" y="1279"/>
                  </a:lnTo>
                  <a:cubicBezTo>
                    <a:pt x="1315" y="1309"/>
                    <a:pt x="1354" y="1328"/>
                    <a:pt x="1403" y="1328"/>
                  </a:cubicBezTo>
                  <a:cubicBezTo>
                    <a:pt x="1462" y="1328"/>
                    <a:pt x="1511" y="1298"/>
                    <a:pt x="1551" y="1250"/>
                  </a:cubicBezTo>
                  <a:cubicBezTo>
                    <a:pt x="1619" y="1171"/>
                    <a:pt x="1610" y="1043"/>
                    <a:pt x="1521" y="975"/>
                  </a:cubicBezTo>
                  <a:lnTo>
                    <a:pt x="334" y="42"/>
                  </a:lnTo>
                  <a:cubicBezTo>
                    <a:pt x="301" y="14"/>
                    <a:pt x="260" y="1"/>
                    <a:pt x="218"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09" name="Google Shape;3709;p22"/>
            <p:cNvSpPr/>
            <p:nvPr/>
          </p:nvSpPr>
          <p:spPr>
            <a:xfrm>
              <a:off x="4767500" y="2292250"/>
              <a:ext cx="36075" cy="35600"/>
            </a:xfrm>
            <a:custGeom>
              <a:avLst/>
              <a:gdLst/>
              <a:ahLst/>
              <a:cxnLst/>
              <a:rect l="l" t="t" r="r" b="b"/>
              <a:pathLst>
                <a:path w="1443" h="1424" extrusionOk="0">
                  <a:moveTo>
                    <a:pt x="1227" y="1"/>
                  </a:moveTo>
                  <a:cubicBezTo>
                    <a:pt x="1178" y="1"/>
                    <a:pt x="1129" y="20"/>
                    <a:pt x="1090" y="59"/>
                  </a:cubicBezTo>
                  <a:lnTo>
                    <a:pt x="79" y="1089"/>
                  </a:lnTo>
                  <a:cubicBezTo>
                    <a:pt x="0" y="1168"/>
                    <a:pt x="0" y="1296"/>
                    <a:pt x="79" y="1364"/>
                  </a:cubicBezTo>
                  <a:cubicBezTo>
                    <a:pt x="118" y="1403"/>
                    <a:pt x="167" y="1423"/>
                    <a:pt x="216" y="1423"/>
                  </a:cubicBezTo>
                  <a:cubicBezTo>
                    <a:pt x="265" y="1423"/>
                    <a:pt x="314" y="1403"/>
                    <a:pt x="353" y="1364"/>
                  </a:cubicBezTo>
                  <a:lnTo>
                    <a:pt x="1364" y="334"/>
                  </a:lnTo>
                  <a:cubicBezTo>
                    <a:pt x="1443" y="256"/>
                    <a:pt x="1443" y="128"/>
                    <a:pt x="1364" y="59"/>
                  </a:cubicBezTo>
                  <a:cubicBezTo>
                    <a:pt x="1325" y="20"/>
                    <a:pt x="1276" y="1"/>
                    <a:pt x="1227"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10" name="Google Shape;3710;p22"/>
            <p:cNvSpPr/>
            <p:nvPr/>
          </p:nvSpPr>
          <p:spPr>
            <a:xfrm>
              <a:off x="4692900" y="2295675"/>
              <a:ext cx="39275" cy="31925"/>
            </a:xfrm>
            <a:custGeom>
              <a:avLst/>
              <a:gdLst/>
              <a:ahLst/>
              <a:cxnLst/>
              <a:rect l="l" t="t" r="r" b="b"/>
              <a:pathLst>
                <a:path w="1571" h="1277" extrusionOk="0">
                  <a:moveTo>
                    <a:pt x="207" y="1"/>
                  </a:moveTo>
                  <a:cubicBezTo>
                    <a:pt x="158" y="1"/>
                    <a:pt x="109" y="21"/>
                    <a:pt x="70" y="60"/>
                  </a:cubicBezTo>
                  <a:cubicBezTo>
                    <a:pt x="1" y="138"/>
                    <a:pt x="1" y="256"/>
                    <a:pt x="70" y="335"/>
                  </a:cubicBezTo>
                  <a:cubicBezTo>
                    <a:pt x="433" y="678"/>
                    <a:pt x="825" y="982"/>
                    <a:pt x="1248" y="1247"/>
                  </a:cubicBezTo>
                  <a:cubicBezTo>
                    <a:pt x="1277" y="1266"/>
                    <a:pt x="1316" y="1277"/>
                    <a:pt x="1355" y="1277"/>
                  </a:cubicBezTo>
                  <a:cubicBezTo>
                    <a:pt x="1414" y="1277"/>
                    <a:pt x="1483" y="1237"/>
                    <a:pt x="1512" y="1179"/>
                  </a:cubicBezTo>
                  <a:cubicBezTo>
                    <a:pt x="1571" y="1090"/>
                    <a:pt x="1542" y="972"/>
                    <a:pt x="1453" y="913"/>
                  </a:cubicBezTo>
                  <a:cubicBezTo>
                    <a:pt x="1051" y="668"/>
                    <a:pt x="678" y="383"/>
                    <a:pt x="345" y="60"/>
                  </a:cubicBezTo>
                  <a:cubicBezTo>
                    <a:pt x="305" y="21"/>
                    <a:pt x="256" y="1"/>
                    <a:pt x="207"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11" name="Google Shape;3711;p22"/>
            <p:cNvSpPr/>
            <p:nvPr/>
          </p:nvSpPr>
          <p:spPr>
            <a:xfrm>
              <a:off x="4639425" y="2297500"/>
              <a:ext cx="38075" cy="30600"/>
            </a:xfrm>
            <a:custGeom>
              <a:avLst/>
              <a:gdLst/>
              <a:ahLst/>
              <a:cxnLst/>
              <a:rect l="l" t="t" r="r" b="b"/>
              <a:pathLst>
                <a:path w="1523" h="1224" extrusionOk="0">
                  <a:moveTo>
                    <a:pt x="1310" y="0"/>
                  </a:moveTo>
                  <a:cubicBezTo>
                    <a:pt x="1266" y="0"/>
                    <a:pt x="1223" y="16"/>
                    <a:pt x="1188" y="46"/>
                  </a:cubicBezTo>
                  <a:lnTo>
                    <a:pt x="99" y="879"/>
                  </a:lnTo>
                  <a:cubicBezTo>
                    <a:pt x="20" y="949"/>
                    <a:pt x="1" y="1066"/>
                    <a:pt x="70" y="1154"/>
                  </a:cubicBezTo>
                  <a:cubicBezTo>
                    <a:pt x="109" y="1204"/>
                    <a:pt x="168" y="1223"/>
                    <a:pt x="227" y="1223"/>
                  </a:cubicBezTo>
                  <a:cubicBezTo>
                    <a:pt x="266" y="1223"/>
                    <a:pt x="305" y="1213"/>
                    <a:pt x="344" y="1184"/>
                  </a:cubicBezTo>
                  <a:lnTo>
                    <a:pt x="1424" y="350"/>
                  </a:lnTo>
                  <a:cubicBezTo>
                    <a:pt x="1502" y="281"/>
                    <a:pt x="1522" y="163"/>
                    <a:pt x="1453" y="75"/>
                  </a:cubicBezTo>
                  <a:cubicBezTo>
                    <a:pt x="1420" y="25"/>
                    <a:pt x="1365" y="0"/>
                    <a:pt x="1310"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12" name="Google Shape;3712;p22"/>
            <p:cNvSpPr/>
            <p:nvPr/>
          </p:nvSpPr>
          <p:spPr>
            <a:xfrm>
              <a:off x="4625450" y="2245925"/>
              <a:ext cx="28725" cy="42650"/>
            </a:xfrm>
            <a:custGeom>
              <a:avLst/>
              <a:gdLst/>
              <a:ahLst/>
              <a:cxnLst/>
              <a:rect l="l" t="t" r="r" b="b"/>
              <a:pathLst>
                <a:path w="1149" h="1706" extrusionOk="0">
                  <a:moveTo>
                    <a:pt x="207" y="0"/>
                  </a:moveTo>
                  <a:cubicBezTo>
                    <a:pt x="187" y="0"/>
                    <a:pt x="167" y="3"/>
                    <a:pt x="147" y="9"/>
                  </a:cubicBezTo>
                  <a:cubicBezTo>
                    <a:pt x="49" y="48"/>
                    <a:pt x="1" y="156"/>
                    <a:pt x="30" y="264"/>
                  </a:cubicBezTo>
                  <a:cubicBezTo>
                    <a:pt x="206" y="744"/>
                    <a:pt x="461" y="1206"/>
                    <a:pt x="766" y="1627"/>
                  </a:cubicBezTo>
                  <a:cubicBezTo>
                    <a:pt x="805" y="1677"/>
                    <a:pt x="864" y="1706"/>
                    <a:pt x="923" y="1706"/>
                  </a:cubicBezTo>
                  <a:cubicBezTo>
                    <a:pt x="962" y="1706"/>
                    <a:pt x="1002" y="1697"/>
                    <a:pt x="1041" y="1667"/>
                  </a:cubicBezTo>
                  <a:cubicBezTo>
                    <a:pt x="1129" y="1608"/>
                    <a:pt x="1148" y="1481"/>
                    <a:pt x="1080" y="1402"/>
                  </a:cubicBezTo>
                  <a:cubicBezTo>
                    <a:pt x="795" y="1010"/>
                    <a:pt x="560" y="578"/>
                    <a:pt x="403" y="126"/>
                  </a:cubicBezTo>
                  <a:cubicBezTo>
                    <a:pt x="371" y="48"/>
                    <a:pt x="289" y="0"/>
                    <a:pt x="207"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13" name="Google Shape;3713;p22"/>
            <p:cNvSpPr/>
            <p:nvPr/>
          </p:nvSpPr>
          <p:spPr>
            <a:xfrm>
              <a:off x="4629625" y="2170650"/>
              <a:ext cx="36575" cy="32575"/>
            </a:xfrm>
            <a:custGeom>
              <a:avLst/>
              <a:gdLst/>
              <a:ahLst/>
              <a:cxnLst/>
              <a:rect l="l" t="t" r="r" b="b"/>
              <a:pathLst>
                <a:path w="1463" h="1303" extrusionOk="0">
                  <a:moveTo>
                    <a:pt x="1245" y="0"/>
                  </a:moveTo>
                  <a:cubicBezTo>
                    <a:pt x="1200" y="0"/>
                    <a:pt x="1154" y="15"/>
                    <a:pt x="1119" y="46"/>
                  </a:cubicBezTo>
                  <a:lnTo>
                    <a:pt x="89" y="968"/>
                  </a:lnTo>
                  <a:cubicBezTo>
                    <a:pt x="10" y="1037"/>
                    <a:pt x="0" y="1155"/>
                    <a:pt x="69" y="1243"/>
                  </a:cubicBezTo>
                  <a:cubicBezTo>
                    <a:pt x="108" y="1282"/>
                    <a:pt x="167" y="1302"/>
                    <a:pt x="216" y="1302"/>
                  </a:cubicBezTo>
                  <a:cubicBezTo>
                    <a:pt x="265" y="1302"/>
                    <a:pt x="314" y="1293"/>
                    <a:pt x="344" y="1253"/>
                  </a:cubicBezTo>
                  <a:lnTo>
                    <a:pt x="1384" y="340"/>
                  </a:lnTo>
                  <a:cubicBezTo>
                    <a:pt x="1463" y="272"/>
                    <a:pt x="1463" y="144"/>
                    <a:pt x="1394" y="66"/>
                  </a:cubicBezTo>
                  <a:cubicBezTo>
                    <a:pt x="1356" y="22"/>
                    <a:pt x="1301" y="0"/>
                    <a:pt x="1245"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14" name="Google Shape;3714;p22"/>
            <p:cNvSpPr/>
            <p:nvPr/>
          </p:nvSpPr>
          <p:spPr>
            <a:xfrm>
              <a:off x="4629625" y="2117750"/>
              <a:ext cx="32150" cy="33700"/>
            </a:xfrm>
            <a:custGeom>
              <a:avLst/>
              <a:gdLst/>
              <a:ahLst/>
              <a:cxnLst/>
              <a:rect l="l" t="t" r="r" b="b"/>
              <a:pathLst>
                <a:path w="1286" h="1348" extrusionOk="0">
                  <a:moveTo>
                    <a:pt x="1063" y="1"/>
                  </a:moveTo>
                  <a:cubicBezTo>
                    <a:pt x="1021" y="1"/>
                    <a:pt x="979" y="14"/>
                    <a:pt x="942" y="42"/>
                  </a:cubicBezTo>
                  <a:cubicBezTo>
                    <a:pt x="589" y="327"/>
                    <a:pt x="285" y="670"/>
                    <a:pt x="50" y="1053"/>
                  </a:cubicBezTo>
                  <a:cubicBezTo>
                    <a:pt x="0" y="1152"/>
                    <a:pt x="30" y="1269"/>
                    <a:pt x="118" y="1318"/>
                  </a:cubicBezTo>
                  <a:cubicBezTo>
                    <a:pt x="148" y="1338"/>
                    <a:pt x="187" y="1348"/>
                    <a:pt x="216" y="1348"/>
                  </a:cubicBezTo>
                  <a:cubicBezTo>
                    <a:pt x="285" y="1348"/>
                    <a:pt x="344" y="1318"/>
                    <a:pt x="383" y="1259"/>
                  </a:cubicBezTo>
                  <a:cubicBezTo>
                    <a:pt x="599" y="916"/>
                    <a:pt x="864" y="602"/>
                    <a:pt x="1188" y="347"/>
                  </a:cubicBezTo>
                  <a:cubicBezTo>
                    <a:pt x="1276" y="278"/>
                    <a:pt x="1286" y="160"/>
                    <a:pt x="1217" y="72"/>
                  </a:cubicBezTo>
                  <a:cubicBezTo>
                    <a:pt x="1177" y="26"/>
                    <a:pt x="1120" y="1"/>
                    <a:pt x="1063"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15" name="Google Shape;3715;p22"/>
            <p:cNvSpPr/>
            <p:nvPr/>
          </p:nvSpPr>
          <p:spPr>
            <a:xfrm>
              <a:off x="4636250" y="2036600"/>
              <a:ext cx="12025" cy="55000"/>
            </a:xfrm>
            <a:custGeom>
              <a:avLst/>
              <a:gdLst/>
              <a:ahLst/>
              <a:cxnLst/>
              <a:rect l="l" t="t" r="r" b="b"/>
              <a:pathLst>
                <a:path w="481" h="2200" extrusionOk="0">
                  <a:moveTo>
                    <a:pt x="243" y="1"/>
                  </a:moveTo>
                  <a:cubicBezTo>
                    <a:pt x="237" y="1"/>
                    <a:pt x="231" y="1"/>
                    <a:pt x="226" y="1"/>
                  </a:cubicBezTo>
                  <a:cubicBezTo>
                    <a:pt x="128" y="11"/>
                    <a:pt x="40" y="99"/>
                    <a:pt x="49" y="207"/>
                  </a:cubicBezTo>
                  <a:cubicBezTo>
                    <a:pt x="88" y="796"/>
                    <a:pt x="79" y="1395"/>
                    <a:pt x="20" y="1984"/>
                  </a:cubicBezTo>
                  <a:cubicBezTo>
                    <a:pt x="0" y="2091"/>
                    <a:pt x="79" y="2180"/>
                    <a:pt x="186" y="2189"/>
                  </a:cubicBezTo>
                  <a:cubicBezTo>
                    <a:pt x="197" y="2199"/>
                    <a:pt x="206" y="2199"/>
                    <a:pt x="206" y="2199"/>
                  </a:cubicBezTo>
                  <a:cubicBezTo>
                    <a:pt x="304" y="2199"/>
                    <a:pt x="393" y="2121"/>
                    <a:pt x="402" y="2023"/>
                  </a:cubicBezTo>
                  <a:cubicBezTo>
                    <a:pt x="461" y="1414"/>
                    <a:pt x="481" y="796"/>
                    <a:pt x="442" y="178"/>
                  </a:cubicBezTo>
                  <a:cubicBezTo>
                    <a:pt x="433" y="85"/>
                    <a:pt x="344" y="1"/>
                    <a:pt x="243"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16" name="Google Shape;3716;p22"/>
            <p:cNvSpPr/>
            <p:nvPr/>
          </p:nvSpPr>
          <p:spPr>
            <a:xfrm>
              <a:off x="4625200" y="1953350"/>
              <a:ext cx="40500" cy="39375"/>
            </a:xfrm>
            <a:custGeom>
              <a:avLst/>
              <a:gdLst/>
              <a:ahLst/>
              <a:cxnLst/>
              <a:rect l="l" t="t" r="r" b="b"/>
              <a:pathLst>
                <a:path w="1620" h="1575" extrusionOk="0">
                  <a:moveTo>
                    <a:pt x="1403" y="0"/>
                  </a:moveTo>
                  <a:cubicBezTo>
                    <a:pt x="1335" y="0"/>
                    <a:pt x="1270" y="33"/>
                    <a:pt x="1237" y="93"/>
                  </a:cubicBezTo>
                  <a:cubicBezTo>
                    <a:pt x="972" y="554"/>
                    <a:pt x="589" y="937"/>
                    <a:pt x="128" y="1212"/>
                  </a:cubicBezTo>
                  <a:cubicBezTo>
                    <a:pt x="30" y="1260"/>
                    <a:pt x="0" y="1378"/>
                    <a:pt x="59" y="1476"/>
                  </a:cubicBezTo>
                  <a:cubicBezTo>
                    <a:pt x="89" y="1535"/>
                    <a:pt x="157" y="1574"/>
                    <a:pt x="227" y="1574"/>
                  </a:cubicBezTo>
                  <a:cubicBezTo>
                    <a:pt x="256" y="1574"/>
                    <a:pt x="295" y="1565"/>
                    <a:pt x="325" y="1545"/>
                  </a:cubicBezTo>
                  <a:cubicBezTo>
                    <a:pt x="844" y="1241"/>
                    <a:pt x="1276" y="809"/>
                    <a:pt x="1571" y="289"/>
                  </a:cubicBezTo>
                  <a:cubicBezTo>
                    <a:pt x="1620" y="191"/>
                    <a:pt x="1590" y="73"/>
                    <a:pt x="1502" y="24"/>
                  </a:cubicBezTo>
                  <a:cubicBezTo>
                    <a:pt x="1470" y="8"/>
                    <a:pt x="1436" y="0"/>
                    <a:pt x="1403"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17" name="Google Shape;3717;p22"/>
            <p:cNvSpPr/>
            <p:nvPr/>
          </p:nvSpPr>
          <p:spPr>
            <a:xfrm>
              <a:off x="4627650" y="1897425"/>
              <a:ext cx="39050" cy="34450"/>
            </a:xfrm>
            <a:custGeom>
              <a:avLst/>
              <a:gdLst/>
              <a:ahLst/>
              <a:cxnLst/>
              <a:rect l="l" t="t" r="r" b="b"/>
              <a:pathLst>
                <a:path w="1562" h="1378" extrusionOk="0">
                  <a:moveTo>
                    <a:pt x="1338" y="0"/>
                  </a:moveTo>
                  <a:cubicBezTo>
                    <a:pt x="1300" y="0"/>
                    <a:pt x="1261" y="11"/>
                    <a:pt x="1228" y="34"/>
                  </a:cubicBezTo>
                  <a:cubicBezTo>
                    <a:pt x="864" y="289"/>
                    <a:pt x="530" y="573"/>
                    <a:pt x="227" y="887"/>
                  </a:cubicBezTo>
                  <a:cubicBezTo>
                    <a:pt x="138" y="887"/>
                    <a:pt x="70" y="956"/>
                    <a:pt x="50" y="1044"/>
                  </a:cubicBezTo>
                  <a:lnTo>
                    <a:pt x="20" y="1142"/>
                  </a:lnTo>
                  <a:cubicBezTo>
                    <a:pt x="1" y="1231"/>
                    <a:pt x="50" y="1319"/>
                    <a:pt x="129" y="1358"/>
                  </a:cubicBezTo>
                  <a:cubicBezTo>
                    <a:pt x="148" y="1368"/>
                    <a:pt x="187" y="1378"/>
                    <a:pt x="216" y="1378"/>
                  </a:cubicBezTo>
                  <a:cubicBezTo>
                    <a:pt x="266" y="1378"/>
                    <a:pt x="315" y="1358"/>
                    <a:pt x="354" y="1319"/>
                  </a:cubicBezTo>
                  <a:cubicBezTo>
                    <a:pt x="687" y="956"/>
                    <a:pt x="1051" y="632"/>
                    <a:pt x="1453" y="357"/>
                  </a:cubicBezTo>
                  <a:cubicBezTo>
                    <a:pt x="1542" y="289"/>
                    <a:pt x="1561" y="171"/>
                    <a:pt x="1502" y="82"/>
                  </a:cubicBezTo>
                  <a:cubicBezTo>
                    <a:pt x="1460" y="28"/>
                    <a:pt x="1399" y="0"/>
                    <a:pt x="1338"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18" name="Google Shape;3718;p22"/>
            <p:cNvSpPr/>
            <p:nvPr/>
          </p:nvSpPr>
          <p:spPr>
            <a:xfrm>
              <a:off x="4769950" y="1826225"/>
              <a:ext cx="42700" cy="33525"/>
            </a:xfrm>
            <a:custGeom>
              <a:avLst/>
              <a:gdLst/>
              <a:ahLst/>
              <a:cxnLst/>
              <a:rect l="l" t="t" r="r" b="b"/>
              <a:pathLst>
                <a:path w="1708" h="1341" extrusionOk="0">
                  <a:moveTo>
                    <a:pt x="221" y="0"/>
                  </a:moveTo>
                  <a:cubicBezTo>
                    <a:pt x="170" y="0"/>
                    <a:pt x="119" y="20"/>
                    <a:pt x="79" y="56"/>
                  </a:cubicBezTo>
                  <a:cubicBezTo>
                    <a:pt x="0" y="134"/>
                    <a:pt x="10" y="261"/>
                    <a:pt x="79" y="330"/>
                  </a:cubicBezTo>
                  <a:cubicBezTo>
                    <a:pt x="471" y="713"/>
                    <a:pt x="913" y="1046"/>
                    <a:pt x="1394" y="1321"/>
                  </a:cubicBezTo>
                  <a:cubicBezTo>
                    <a:pt x="1423" y="1331"/>
                    <a:pt x="1453" y="1341"/>
                    <a:pt x="1492" y="1341"/>
                  </a:cubicBezTo>
                  <a:cubicBezTo>
                    <a:pt x="1561" y="1341"/>
                    <a:pt x="1620" y="1301"/>
                    <a:pt x="1659" y="1243"/>
                  </a:cubicBezTo>
                  <a:cubicBezTo>
                    <a:pt x="1708" y="1155"/>
                    <a:pt x="1679" y="1027"/>
                    <a:pt x="1590" y="978"/>
                  </a:cubicBezTo>
                  <a:cubicBezTo>
                    <a:pt x="1138" y="723"/>
                    <a:pt x="717" y="418"/>
                    <a:pt x="353" y="56"/>
                  </a:cubicBezTo>
                  <a:cubicBezTo>
                    <a:pt x="315" y="18"/>
                    <a:pt x="268" y="0"/>
                    <a:pt x="221"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19" name="Google Shape;3719;p22"/>
            <p:cNvSpPr/>
            <p:nvPr/>
          </p:nvSpPr>
          <p:spPr>
            <a:xfrm>
              <a:off x="4710825" y="1862725"/>
              <a:ext cx="20625" cy="44125"/>
            </a:xfrm>
            <a:custGeom>
              <a:avLst/>
              <a:gdLst/>
              <a:ahLst/>
              <a:cxnLst/>
              <a:rect l="l" t="t" r="r" b="b"/>
              <a:pathLst>
                <a:path w="825" h="1765" extrusionOk="0">
                  <a:moveTo>
                    <a:pt x="219" y="1"/>
                  </a:moveTo>
                  <a:cubicBezTo>
                    <a:pt x="202" y="1"/>
                    <a:pt x="184" y="3"/>
                    <a:pt x="167" y="9"/>
                  </a:cubicBezTo>
                  <a:cubicBezTo>
                    <a:pt x="59" y="38"/>
                    <a:pt x="1" y="146"/>
                    <a:pt x="30" y="254"/>
                  </a:cubicBezTo>
                  <a:lnTo>
                    <a:pt x="422" y="1618"/>
                  </a:lnTo>
                  <a:cubicBezTo>
                    <a:pt x="442" y="1706"/>
                    <a:pt x="520" y="1765"/>
                    <a:pt x="609" y="1765"/>
                  </a:cubicBezTo>
                  <a:cubicBezTo>
                    <a:pt x="629" y="1765"/>
                    <a:pt x="648" y="1755"/>
                    <a:pt x="658" y="1755"/>
                  </a:cubicBezTo>
                  <a:cubicBezTo>
                    <a:pt x="766" y="1726"/>
                    <a:pt x="825" y="1618"/>
                    <a:pt x="795" y="1510"/>
                  </a:cubicBezTo>
                  <a:lnTo>
                    <a:pt x="403" y="146"/>
                  </a:lnTo>
                  <a:cubicBezTo>
                    <a:pt x="379" y="57"/>
                    <a:pt x="301" y="1"/>
                    <a:pt x="219"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0" name="Google Shape;3720;p22"/>
            <p:cNvSpPr/>
            <p:nvPr/>
          </p:nvSpPr>
          <p:spPr>
            <a:xfrm>
              <a:off x="4684575" y="1917875"/>
              <a:ext cx="33625" cy="40750"/>
            </a:xfrm>
            <a:custGeom>
              <a:avLst/>
              <a:gdLst/>
              <a:ahLst/>
              <a:cxnLst/>
              <a:rect l="l" t="t" r="r" b="b"/>
              <a:pathLst>
                <a:path w="1345" h="1630" extrusionOk="0">
                  <a:moveTo>
                    <a:pt x="229" y="1"/>
                  </a:moveTo>
                  <a:cubicBezTo>
                    <a:pt x="202" y="1"/>
                    <a:pt x="174" y="7"/>
                    <a:pt x="148" y="20"/>
                  </a:cubicBezTo>
                  <a:cubicBezTo>
                    <a:pt x="50" y="60"/>
                    <a:pt x="0" y="177"/>
                    <a:pt x="50" y="276"/>
                  </a:cubicBezTo>
                  <a:cubicBezTo>
                    <a:pt x="275" y="766"/>
                    <a:pt x="599" y="1218"/>
                    <a:pt x="1001" y="1580"/>
                  </a:cubicBezTo>
                  <a:cubicBezTo>
                    <a:pt x="1040" y="1610"/>
                    <a:pt x="1090" y="1630"/>
                    <a:pt x="1129" y="1630"/>
                  </a:cubicBezTo>
                  <a:cubicBezTo>
                    <a:pt x="1188" y="1630"/>
                    <a:pt x="1237" y="1610"/>
                    <a:pt x="1276" y="1561"/>
                  </a:cubicBezTo>
                  <a:cubicBezTo>
                    <a:pt x="1345" y="1482"/>
                    <a:pt x="1345" y="1364"/>
                    <a:pt x="1267" y="1286"/>
                  </a:cubicBezTo>
                  <a:cubicBezTo>
                    <a:pt x="903" y="962"/>
                    <a:pt x="599" y="550"/>
                    <a:pt x="403" y="119"/>
                  </a:cubicBezTo>
                  <a:cubicBezTo>
                    <a:pt x="374" y="47"/>
                    <a:pt x="303" y="1"/>
                    <a:pt x="229"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1" name="Google Shape;3721;p22"/>
            <p:cNvSpPr/>
            <p:nvPr/>
          </p:nvSpPr>
          <p:spPr>
            <a:xfrm>
              <a:off x="4756200" y="1876775"/>
              <a:ext cx="47625" cy="26400"/>
            </a:xfrm>
            <a:custGeom>
              <a:avLst/>
              <a:gdLst/>
              <a:ahLst/>
              <a:cxnLst/>
              <a:rect l="l" t="t" r="r" b="b"/>
              <a:pathLst>
                <a:path w="1905" h="1056" extrusionOk="0">
                  <a:moveTo>
                    <a:pt x="1679" y="1"/>
                  </a:moveTo>
                  <a:cubicBezTo>
                    <a:pt x="1653" y="1"/>
                    <a:pt x="1626" y="6"/>
                    <a:pt x="1601" y="16"/>
                  </a:cubicBezTo>
                  <a:lnTo>
                    <a:pt x="138" y="683"/>
                  </a:lnTo>
                  <a:cubicBezTo>
                    <a:pt x="40" y="732"/>
                    <a:pt x="1" y="850"/>
                    <a:pt x="40" y="938"/>
                  </a:cubicBezTo>
                  <a:cubicBezTo>
                    <a:pt x="70" y="1017"/>
                    <a:pt x="148" y="1056"/>
                    <a:pt x="217" y="1056"/>
                  </a:cubicBezTo>
                  <a:cubicBezTo>
                    <a:pt x="246" y="1056"/>
                    <a:pt x="275" y="1056"/>
                    <a:pt x="295" y="1036"/>
                  </a:cubicBezTo>
                  <a:lnTo>
                    <a:pt x="1767" y="369"/>
                  </a:lnTo>
                  <a:cubicBezTo>
                    <a:pt x="1865" y="330"/>
                    <a:pt x="1904" y="212"/>
                    <a:pt x="1865" y="114"/>
                  </a:cubicBezTo>
                  <a:cubicBezTo>
                    <a:pt x="1829" y="41"/>
                    <a:pt x="1755" y="1"/>
                    <a:pt x="1679"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2" name="Google Shape;3722;p22"/>
            <p:cNvSpPr/>
            <p:nvPr/>
          </p:nvSpPr>
          <p:spPr>
            <a:xfrm>
              <a:off x="4751050" y="1929625"/>
              <a:ext cx="39775" cy="35625"/>
            </a:xfrm>
            <a:custGeom>
              <a:avLst/>
              <a:gdLst/>
              <a:ahLst/>
              <a:cxnLst/>
              <a:rect l="l" t="t" r="r" b="b"/>
              <a:pathLst>
                <a:path w="1591" h="1425" extrusionOk="0">
                  <a:moveTo>
                    <a:pt x="225" y="0"/>
                  </a:moveTo>
                  <a:cubicBezTo>
                    <a:pt x="176" y="0"/>
                    <a:pt x="127" y="18"/>
                    <a:pt x="89" y="50"/>
                  </a:cubicBezTo>
                  <a:cubicBezTo>
                    <a:pt x="10" y="120"/>
                    <a:pt x="1" y="247"/>
                    <a:pt x="69" y="325"/>
                  </a:cubicBezTo>
                  <a:cubicBezTo>
                    <a:pt x="423" y="718"/>
                    <a:pt x="825" y="1081"/>
                    <a:pt x="1257" y="1385"/>
                  </a:cubicBezTo>
                  <a:cubicBezTo>
                    <a:pt x="1296" y="1415"/>
                    <a:pt x="1336" y="1424"/>
                    <a:pt x="1375" y="1424"/>
                  </a:cubicBezTo>
                  <a:cubicBezTo>
                    <a:pt x="1434" y="1424"/>
                    <a:pt x="1493" y="1395"/>
                    <a:pt x="1532" y="1346"/>
                  </a:cubicBezTo>
                  <a:cubicBezTo>
                    <a:pt x="1591" y="1258"/>
                    <a:pt x="1571" y="1130"/>
                    <a:pt x="1482" y="1071"/>
                  </a:cubicBezTo>
                  <a:cubicBezTo>
                    <a:pt x="1070" y="777"/>
                    <a:pt x="697" y="443"/>
                    <a:pt x="364" y="61"/>
                  </a:cubicBezTo>
                  <a:cubicBezTo>
                    <a:pt x="328" y="20"/>
                    <a:pt x="277" y="0"/>
                    <a:pt x="225"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3" name="Google Shape;3723;p22"/>
            <p:cNvSpPr/>
            <p:nvPr/>
          </p:nvSpPr>
          <p:spPr>
            <a:xfrm>
              <a:off x="4723100" y="1979700"/>
              <a:ext cx="38775" cy="34125"/>
            </a:xfrm>
            <a:custGeom>
              <a:avLst/>
              <a:gdLst/>
              <a:ahLst/>
              <a:cxnLst/>
              <a:rect l="l" t="t" r="r" b="b"/>
              <a:pathLst>
                <a:path w="1551" h="1365" extrusionOk="0">
                  <a:moveTo>
                    <a:pt x="1339" y="0"/>
                  </a:moveTo>
                  <a:cubicBezTo>
                    <a:pt x="1291" y="0"/>
                    <a:pt x="1244" y="17"/>
                    <a:pt x="1207" y="49"/>
                  </a:cubicBezTo>
                  <a:lnTo>
                    <a:pt x="88" y="1021"/>
                  </a:lnTo>
                  <a:cubicBezTo>
                    <a:pt x="10" y="1090"/>
                    <a:pt x="0" y="1218"/>
                    <a:pt x="79" y="1296"/>
                  </a:cubicBezTo>
                  <a:cubicBezTo>
                    <a:pt x="108" y="1335"/>
                    <a:pt x="167" y="1364"/>
                    <a:pt x="216" y="1364"/>
                  </a:cubicBezTo>
                  <a:cubicBezTo>
                    <a:pt x="265" y="1364"/>
                    <a:pt x="314" y="1345"/>
                    <a:pt x="343" y="1316"/>
                  </a:cubicBezTo>
                  <a:lnTo>
                    <a:pt x="1462" y="344"/>
                  </a:lnTo>
                  <a:cubicBezTo>
                    <a:pt x="1541" y="265"/>
                    <a:pt x="1551" y="147"/>
                    <a:pt x="1482" y="69"/>
                  </a:cubicBezTo>
                  <a:cubicBezTo>
                    <a:pt x="1445" y="22"/>
                    <a:pt x="1392" y="0"/>
                    <a:pt x="1339"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4" name="Google Shape;3724;p22"/>
            <p:cNvSpPr/>
            <p:nvPr/>
          </p:nvSpPr>
          <p:spPr>
            <a:xfrm>
              <a:off x="4667150" y="1990650"/>
              <a:ext cx="33900" cy="48950"/>
            </a:xfrm>
            <a:custGeom>
              <a:avLst/>
              <a:gdLst/>
              <a:ahLst/>
              <a:cxnLst/>
              <a:rect l="l" t="t" r="r" b="b"/>
              <a:pathLst>
                <a:path w="1356" h="1958" extrusionOk="0">
                  <a:moveTo>
                    <a:pt x="219" y="0"/>
                  </a:moveTo>
                  <a:cubicBezTo>
                    <a:pt x="188" y="0"/>
                    <a:pt x="156" y="8"/>
                    <a:pt x="128" y="24"/>
                  </a:cubicBezTo>
                  <a:cubicBezTo>
                    <a:pt x="30" y="82"/>
                    <a:pt x="1" y="200"/>
                    <a:pt x="60" y="289"/>
                  </a:cubicBezTo>
                  <a:lnTo>
                    <a:pt x="963" y="1859"/>
                  </a:lnTo>
                  <a:cubicBezTo>
                    <a:pt x="1002" y="1927"/>
                    <a:pt x="1070" y="1957"/>
                    <a:pt x="1129" y="1957"/>
                  </a:cubicBezTo>
                  <a:cubicBezTo>
                    <a:pt x="1168" y="1957"/>
                    <a:pt x="1198" y="1947"/>
                    <a:pt x="1227" y="1937"/>
                  </a:cubicBezTo>
                  <a:cubicBezTo>
                    <a:pt x="1325" y="1879"/>
                    <a:pt x="1355" y="1761"/>
                    <a:pt x="1306" y="1672"/>
                  </a:cubicBezTo>
                  <a:lnTo>
                    <a:pt x="393" y="102"/>
                  </a:lnTo>
                  <a:cubicBezTo>
                    <a:pt x="353" y="35"/>
                    <a:pt x="286" y="0"/>
                    <a:pt x="219"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5" name="Google Shape;3725;p22"/>
            <p:cNvSpPr/>
            <p:nvPr/>
          </p:nvSpPr>
          <p:spPr>
            <a:xfrm>
              <a:off x="4780000" y="2001925"/>
              <a:ext cx="31675" cy="43550"/>
            </a:xfrm>
            <a:custGeom>
              <a:avLst/>
              <a:gdLst/>
              <a:ahLst/>
              <a:cxnLst/>
              <a:rect l="l" t="t" r="r" b="b"/>
              <a:pathLst>
                <a:path w="1267" h="1742" extrusionOk="0">
                  <a:moveTo>
                    <a:pt x="213" y="0"/>
                  </a:moveTo>
                  <a:cubicBezTo>
                    <a:pt x="180" y="0"/>
                    <a:pt x="147" y="8"/>
                    <a:pt x="119" y="24"/>
                  </a:cubicBezTo>
                  <a:cubicBezTo>
                    <a:pt x="30" y="83"/>
                    <a:pt x="1" y="201"/>
                    <a:pt x="50" y="289"/>
                  </a:cubicBezTo>
                  <a:lnTo>
                    <a:pt x="884" y="1653"/>
                  </a:lnTo>
                  <a:cubicBezTo>
                    <a:pt x="913" y="1712"/>
                    <a:pt x="982" y="1742"/>
                    <a:pt x="1051" y="1742"/>
                  </a:cubicBezTo>
                  <a:cubicBezTo>
                    <a:pt x="1080" y="1742"/>
                    <a:pt x="1120" y="1731"/>
                    <a:pt x="1149" y="1712"/>
                  </a:cubicBezTo>
                  <a:cubicBezTo>
                    <a:pt x="1237" y="1663"/>
                    <a:pt x="1266" y="1545"/>
                    <a:pt x="1208" y="1447"/>
                  </a:cubicBezTo>
                  <a:lnTo>
                    <a:pt x="383" y="93"/>
                  </a:lnTo>
                  <a:cubicBezTo>
                    <a:pt x="350" y="33"/>
                    <a:pt x="281" y="0"/>
                    <a:pt x="213"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6" name="Google Shape;3726;p22"/>
            <p:cNvSpPr/>
            <p:nvPr/>
          </p:nvSpPr>
          <p:spPr>
            <a:xfrm>
              <a:off x="4727500" y="2041675"/>
              <a:ext cx="40025" cy="52375"/>
            </a:xfrm>
            <a:custGeom>
              <a:avLst/>
              <a:gdLst/>
              <a:ahLst/>
              <a:cxnLst/>
              <a:rect l="l" t="t" r="r" b="b"/>
              <a:pathLst>
                <a:path w="1601" h="2095" extrusionOk="0">
                  <a:moveTo>
                    <a:pt x="1376" y="1"/>
                  </a:moveTo>
                  <a:cubicBezTo>
                    <a:pt x="1307" y="1"/>
                    <a:pt x="1241" y="35"/>
                    <a:pt x="1208" y="102"/>
                  </a:cubicBezTo>
                  <a:cubicBezTo>
                    <a:pt x="874" y="682"/>
                    <a:pt x="492" y="1251"/>
                    <a:pt x="69" y="1781"/>
                  </a:cubicBezTo>
                  <a:cubicBezTo>
                    <a:pt x="1" y="1859"/>
                    <a:pt x="10" y="1986"/>
                    <a:pt x="99" y="2045"/>
                  </a:cubicBezTo>
                  <a:cubicBezTo>
                    <a:pt x="128" y="2075"/>
                    <a:pt x="178" y="2095"/>
                    <a:pt x="217" y="2095"/>
                  </a:cubicBezTo>
                  <a:cubicBezTo>
                    <a:pt x="276" y="2095"/>
                    <a:pt x="335" y="2065"/>
                    <a:pt x="374" y="2016"/>
                  </a:cubicBezTo>
                  <a:cubicBezTo>
                    <a:pt x="806" y="1476"/>
                    <a:pt x="1198" y="897"/>
                    <a:pt x="1541" y="289"/>
                  </a:cubicBezTo>
                  <a:cubicBezTo>
                    <a:pt x="1600" y="200"/>
                    <a:pt x="1561" y="83"/>
                    <a:pt x="1473" y="24"/>
                  </a:cubicBezTo>
                  <a:cubicBezTo>
                    <a:pt x="1442" y="8"/>
                    <a:pt x="1408" y="1"/>
                    <a:pt x="1376"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7" name="Google Shape;3727;p22"/>
            <p:cNvSpPr/>
            <p:nvPr/>
          </p:nvSpPr>
          <p:spPr>
            <a:xfrm>
              <a:off x="4674525" y="2071575"/>
              <a:ext cx="30925" cy="54125"/>
            </a:xfrm>
            <a:custGeom>
              <a:avLst/>
              <a:gdLst/>
              <a:ahLst/>
              <a:cxnLst/>
              <a:rect l="l" t="t" r="r" b="b"/>
              <a:pathLst>
                <a:path w="1237" h="2165" extrusionOk="0">
                  <a:moveTo>
                    <a:pt x="216" y="0"/>
                  </a:moveTo>
                  <a:cubicBezTo>
                    <a:pt x="190" y="0"/>
                    <a:pt x="163" y="5"/>
                    <a:pt x="138" y="15"/>
                  </a:cubicBezTo>
                  <a:cubicBezTo>
                    <a:pt x="40" y="64"/>
                    <a:pt x="0" y="182"/>
                    <a:pt x="40" y="271"/>
                  </a:cubicBezTo>
                  <a:lnTo>
                    <a:pt x="844" y="2046"/>
                  </a:lnTo>
                  <a:cubicBezTo>
                    <a:pt x="873" y="2125"/>
                    <a:pt x="942" y="2164"/>
                    <a:pt x="1021" y="2164"/>
                  </a:cubicBezTo>
                  <a:cubicBezTo>
                    <a:pt x="1040" y="2164"/>
                    <a:pt x="1070" y="2155"/>
                    <a:pt x="1099" y="2144"/>
                  </a:cubicBezTo>
                  <a:cubicBezTo>
                    <a:pt x="1197" y="2105"/>
                    <a:pt x="1237" y="1987"/>
                    <a:pt x="1197" y="1889"/>
                  </a:cubicBezTo>
                  <a:lnTo>
                    <a:pt x="402" y="114"/>
                  </a:lnTo>
                  <a:cubicBezTo>
                    <a:pt x="366" y="41"/>
                    <a:pt x="292" y="0"/>
                    <a:pt x="216"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8" name="Google Shape;3728;p22"/>
            <p:cNvSpPr/>
            <p:nvPr/>
          </p:nvSpPr>
          <p:spPr>
            <a:xfrm>
              <a:off x="4760625" y="2089900"/>
              <a:ext cx="46625" cy="18875"/>
            </a:xfrm>
            <a:custGeom>
              <a:avLst/>
              <a:gdLst/>
              <a:ahLst/>
              <a:cxnLst/>
              <a:rect l="l" t="t" r="r" b="b"/>
              <a:pathLst>
                <a:path w="1865" h="755" extrusionOk="0">
                  <a:moveTo>
                    <a:pt x="1655" y="1"/>
                  </a:moveTo>
                  <a:cubicBezTo>
                    <a:pt x="1638" y="1"/>
                    <a:pt x="1619" y="3"/>
                    <a:pt x="1600" y="9"/>
                  </a:cubicBezTo>
                  <a:lnTo>
                    <a:pt x="167" y="371"/>
                  </a:lnTo>
                  <a:cubicBezTo>
                    <a:pt x="69" y="401"/>
                    <a:pt x="0" y="509"/>
                    <a:pt x="30" y="607"/>
                  </a:cubicBezTo>
                  <a:cubicBezTo>
                    <a:pt x="50" y="696"/>
                    <a:pt x="128" y="754"/>
                    <a:pt x="216" y="754"/>
                  </a:cubicBezTo>
                  <a:lnTo>
                    <a:pt x="266" y="754"/>
                  </a:lnTo>
                  <a:lnTo>
                    <a:pt x="1698" y="381"/>
                  </a:lnTo>
                  <a:cubicBezTo>
                    <a:pt x="1796" y="352"/>
                    <a:pt x="1865" y="254"/>
                    <a:pt x="1836" y="146"/>
                  </a:cubicBezTo>
                  <a:cubicBezTo>
                    <a:pt x="1811" y="57"/>
                    <a:pt x="1740" y="1"/>
                    <a:pt x="1655"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9" name="Google Shape;3729;p22"/>
            <p:cNvSpPr/>
            <p:nvPr/>
          </p:nvSpPr>
          <p:spPr>
            <a:xfrm>
              <a:off x="4773875" y="2136700"/>
              <a:ext cx="31175" cy="43225"/>
            </a:xfrm>
            <a:custGeom>
              <a:avLst/>
              <a:gdLst/>
              <a:ahLst/>
              <a:cxnLst/>
              <a:rect l="l" t="t" r="r" b="b"/>
              <a:pathLst>
                <a:path w="1247" h="1729" extrusionOk="0">
                  <a:moveTo>
                    <a:pt x="217" y="0"/>
                  </a:moveTo>
                  <a:cubicBezTo>
                    <a:pt x="178" y="0"/>
                    <a:pt x="140" y="10"/>
                    <a:pt x="109" y="30"/>
                  </a:cubicBezTo>
                  <a:cubicBezTo>
                    <a:pt x="30" y="89"/>
                    <a:pt x="0" y="207"/>
                    <a:pt x="50" y="295"/>
                  </a:cubicBezTo>
                  <a:lnTo>
                    <a:pt x="854" y="1639"/>
                  </a:lnTo>
                  <a:cubicBezTo>
                    <a:pt x="894" y="1698"/>
                    <a:pt x="952" y="1728"/>
                    <a:pt x="1021" y="1728"/>
                  </a:cubicBezTo>
                  <a:cubicBezTo>
                    <a:pt x="1060" y="1728"/>
                    <a:pt x="1090" y="1718"/>
                    <a:pt x="1119" y="1709"/>
                  </a:cubicBezTo>
                  <a:cubicBezTo>
                    <a:pt x="1217" y="1650"/>
                    <a:pt x="1247" y="1532"/>
                    <a:pt x="1188" y="1434"/>
                  </a:cubicBezTo>
                  <a:lnTo>
                    <a:pt x="471" y="237"/>
                  </a:lnTo>
                  <a:cubicBezTo>
                    <a:pt x="471" y="207"/>
                    <a:pt x="452" y="178"/>
                    <a:pt x="432" y="148"/>
                  </a:cubicBezTo>
                  <a:lnTo>
                    <a:pt x="373" y="69"/>
                  </a:lnTo>
                  <a:cubicBezTo>
                    <a:pt x="332" y="23"/>
                    <a:pt x="274" y="0"/>
                    <a:pt x="217"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30" name="Google Shape;3730;p22"/>
            <p:cNvSpPr/>
            <p:nvPr/>
          </p:nvSpPr>
          <p:spPr>
            <a:xfrm>
              <a:off x="4696825" y="2143325"/>
              <a:ext cx="43950" cy="35850"/>
            </a:xfrm>
            <a:custGeom>
              <a:avLst/>
              <a:gdLst/>
              <a:ahLst/>
              <a:cxnLst/>
              <a:rect l="l" t="t" r="r" b="b"/>
              <a:pathLst>
                <a:path w="1758" h="1434" extrusionOk="0">
                  <a:moveTo>
                    <a:pt x="1542" y="1"/>
                  </a:moveTo>
                  <a:cubicBezTo>
                    <a:pt x="1493" y="1"/>
                    <a:pt x="1444" y="20"/>
                    <a:pt x="1405" y="60"/>
                  </a:cubicBezTo>
                  <a:cubicBezTo>
                    <a:pt x="1012" y="443"/>
                    <a:pt x="580" y="786"/>
                    <a:pt x="119" y="1080"/>
                  </a:cubicBezTo>
                  <a:cubicBezTo>
                    <a:pt x="31" y="1139"/>
                    <a:pt x="1" y="1257"/>
                    <a:pt x="60" y="1345"/>
                  </a:cubicBezTo>
                  <a:cubicBezTo>
                    <a:pt x="99" y="1404"/>
                    <a:pt x="158" y="1433"/>
                    <a:pt x="227" y="1433"/>
                  </a:cubicBezTo>
                  <a:cubicBezTo>
                    <a:pt x="266" y="1433"/>
                    <a:pt x="295" y="1424"/>
                    <a:pt x="335" y="1404"/>
                  </a:cubicBezTo>
                  <a:cubicBezTo>
                    <a:pt x="816" y="1100"/>
                    <a:pt x="1267" y="737"/>
                    <a:pt x="1679" y="334"/>
                  </a:cubicBezTo>
                  <a:cubicBezTo>
                    <a:pt x="1758" y="256"/>
                    <a:pt x="1758" y="138"/>
                    <a:pt x="1679" y="60"/>
                  </a:cubicBezTo>
                  <a:cubicBezTo>
                    <a:pt x="1640" y="20"/>
                    <a:pt x="1591" y="1"/>
                    <a:pt x="1542"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31" name="Google Shape;3731;p22"/>
            <p:cNvSpPr/>
            <p:nvPr/>
          </p:nvSpPr>
          <p:spPr>
            <a:xfrm>
              <a:off x="4670100" y="2215375"/>
              <a:ext cx="57175" cy="13600"/>
            </a:xfrm>
            <a:custGeom>
              <a:avLst/>
              <a:gdLst/>
              <a:ahLst/>
              <a:cxnLst/>
              <a:rect l="l" t="t" r="r" b="b"/>
              <a:pathLst>
                <a:path w="2287" h="544" extrusionOk="0">
                  <a:moveTo>
                    <a:pt x="200" y="0"/>
                  </a:moveTo>
                  <a:cubicBezTo>
                    <a:pt x="107" y="0"/>
                    <a:pt x="29" y="65"/>
                    <a:pt x="20" y="161"/>
                  </a:cubicBezTo>
                  <a:cubicBezTo>
                    <a:pt x="1" y="269"/>
                    <a:pt x="69" y="367"/>
                    <a:pt x="177" y="387"/>
                  </a:cubicBezTo>
                  <a:cubicBezTo>
                    <a:pt x="805" y="485"/>
                    <a:pt x="1453" y="534"/>
                    <a:pt x="2090" y="544"/>
                  </a:cubicBezTo>
                  <a:lnTo>
                    <a:pt x="2101" y="544"/>
                  </a:lnTo>
                  <a:cubicBezTo>
                    <a:pt x="2199" y="544"/>
                    <a:pt x="2287" y="455"/>
                    <a:pt x="2287" y="348"/>
                  </a:cubicBezTo>
                  <a:cubicBezTo>
                    <a:pt x="2287" y="239"/>
                    <a:pt x="2208" y="151"/>
                    <a:pt x="2101" y="151"/>
                  </a:cubicBezTo>
                  <a:cubicBezTo>
                    <a:pt x="1473" y="151"/>
                    <a:pt x="854" y="92"/>
                    <a:pt x="236" y="4"/>
                  </a:cubicBezTo>
                  <a:cubicBezTo>
                    <a:pt x="224" y="1"/>
                    <a:pt x="212" y="0"/>
                    <a:pt x="200"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32" name="Google Shape;3732;p22"/>
            <p:cNvSpPr/>
            <p:nvPr/>
          </p:nvSpPr>
          <p:spPr>
            <a:xfrm>
              <a:off x="4750325" y="2182225"/>
              <a:ext cx="33625" cy="47000"/>
            </a:xfrm>
            <a:custGeom>
              <a:avLst/>
              <a:gdLst/>
              <a:ahLst/>
              <a:cxnLst/>
              <a:rect l="l" t="t" r="r" b="b"/>
              <a:pathLst>
                <a:path w="1345" h="1880" extrusionOk="0">
                  <a:moveTo>
                    <a:pt x="218" y="1"/>
                  </a:moveTo>
                  <a:cubicBezTo>
                    <a:pt x="180" y="1"/>
                    <a:pt x="142" y="12"/>
                    <a:pt x="108" y="34"/>
                  </a:cubicBezTo>
                  <a:cubicBezTo>
                    <a:pt x="20" y="93"/>
                    <a:pt x="0" y="211"/>
                    <a:pt x="50" y="300"/>
                  </a:cubicBezTo>
                  <a:lnTo>
                    <a:pt x="962" y="1791"/>
                  </a:lnTo>
                  <a:cubicBezTo>
                    <a:pt x="1001" y="1850"/>
                    <a:pt x="1060" y="1879"/>
                    <a:pt x="1129" y="1879"/>
                  </a:cubicBezTo>
                  <a:cubicBezTo>
                    <a:pt x="1158" y="1879"/>
                    <a:pt x="1197" y="1870"/>
                    <a:pt x="1227" y="1850"/>
                  </a:cubicBezTo>
                  <a:cubicBezTo>
                    <a:pt x="1315" y="1801"/>
                    <a:pt x="1345" y="1683"/>
                    <a:pt x="1295" y="1585"/>
                  </a:cubicBezTo>
                  <a:lnTo>
                    <a:pt x="471" y="241"/>
                  </a:lnTo>
                  <a:cubicBezTo>
                    <a:pt x="462" y="221"/>
                    <a:pt x="452" y="191"/>
                    <a:pt x="442" y="172"/>
                  </a:cubicBezTo>
                  <a:lnTo>
                    <a:pt x="373" y="84"/>
                  </a:lnTo>
                  <a:cubicBezTo>
                    <a:pt x="337" y="29"/>
                    <a:pt x="278" y="1"/>
                    <a:pt x="218"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33" name="Google Shape;3733;p22"/>
            <p:cNvSpPr/>
            <p:nvPr/>
          </p:nvSpPr>
          <p:spPr>
            <a:xfrm>
              <a:off x="4672550" y="2250675"/>
              <a:ext cx="56200" cy="31300"/>
            </a:xfrm>
            <a:custGeom>
              <a:avLst/>
              <a:gdLst/>
              <a:ahLst/>
              <a:cxnLst/>
              <a:rect l="l" t="t" r="r" b="b"/>
              <a:pathLst>
                <a:path w="2248" h="1252" extrusionOk="0">
                  <a:moveTo>
                    <a:pt x="215" y="1"/>
                  </a:moveTo>
                  <a:cubicBezTo>
                    <a:pt x="154" y="1"/>
                    <a:pt x="96" y="29"/>
                    <a:pt x="60" y="83"/>
                  </a:cubicBezTo>
                  <a:cubicBezTo>
                    <a:pt x="1" y="172"/>
                    <a:pt x="20" y="299"/>
                    <a:pt x="108" y="358"/>
                  </a:cubicBezTo>
                  <a:cubicBezTo>
                    <a:pt x="677" y="751"/>
                    <a:pt x="1306" y="1045"/>
                    <a:pt x="1983" y="1241"/>
                  </a:cubicBezTo>
                  <a:cubicBezTo>
                    <a:pt x="1992" y="1251"/>
                    <a:pt x="2012" y="1251"/>
                    <a:pt x="2032" y="1251"/>
                  </a:cubicBezTo>
                  <a:cubicBezTo>
                    <a:pt x="2120" y="1251"/>
                    <a:pt x="2199" y="1202"/>
                    <a:pt x="2219" y="1114"/>
                  </a:cubicBezTo>
                  <a:cubicBezTo>
                    <a:pt x="2248" y="1016"/>
                    <a:pt x="2189" y="898"/>
                    <a:pt x="2091" y="868"/>
                  </a:cubicBezTo>
                  <a:cubicBezTo>
                    <a:pt x="1453" y="682"/>
                    <a:pt x="864" y="408"/>
                    <a:pt x="324" y="35"/>
                  </a:cubicBezTo>
                  <a:cubicBezTo>
                    <a:pt x="290" y="12"/>
                    <a:pt x="252" y="1"/>
                    <a:pt x="215"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34" name="Google Shape;3734;p22"/>
            <p:cNvSpPr/>
            <p:nvPr/>
          </p:nvSpPr>
          <p:spPr>
            <a:xfrm>
              <a:off x="4753750" y="2244100"/>
              <a:ext cx="44925" cy="35650"/>
            </a:xfrm>
            <a:custGeom>
              <a:avLst/>
              <a:gdLst/>
              <a:ahLst/>
              <a:cxnLst/>
              <a:rect l="l" t="t" r="r" b="b"/>
              <a:pathLst>
                <a:path w="1797" h="1426" extrusionOk="0">
                  <a:moveTo>
                    <a:pt x="1580" y="1"/>
                  </a:moveTo>
                  <a:cubicBezTo>
                    <a:pt x="1540" y="1"/>
                    <a:pt x="1499" y="14"/>
                    <a:pt x="1463" y="42"/>
                  </a:cubicBezTo>
                  <a:lnTo>
                    <a:pt x="99" y="1072"/>
                  </a:lnTo>
                  <a:cubicBezTo>
                    <a:pt x="20" y="1142"/>
                    <a:pt x="1" y="1259"/>
                    <a:pt x="70" y="1347"/>
                  </a:cubicBezTo>
                  <a:cubicBezTo>
                    <a:pt x="99" y="1397"/>
                    <a:pt x="158" y="1426"/>
                    <a:pt x="216" y="1426"/>
                  </a:cubicBezTo>
                  <a:cubicBezTo>
                    <a:pt x="266" y="1426"/>
                    <a:pt x="305" y="1406"/>
                    <a:pt x="334" y="1386"/>
                  </a:cubicBezTo>
                  <a:lnTo>
                    <a:pt x="1699" y="346"/>
                  </a:lnTo>
                  <a:cubicBezTo>
                    <a:pt x="1786" y="287"/>
                    <a:pt x="1797" y="160"/>
                    <a:pt x="1738" y="82"/>
                  </a:cubicBezTo>
                  <a:cubicBezTo>
                    <a:pt x="1697" y="29"/>
                    <a:pt x="1639" y="1"/>
                    <a:pt x="1580"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35" name="Google Shape;3735;p22"/>
            <p:cNvSpPr/>
            <p:nvPr/>
          </p:nvSpPr>
          <p:spPr>
            <a:xfrm>
              <a:off x="4884750" y="1833425"/>
              <a:ext cx="34625" cy="42275"/>
            </a:xfrm>
            <a:custGeom>
              <a:avLst/>
              <a:gdLst/>
              <a:ahLst/>
              <a:cxnLst/>
              <a:rect l="l" t="t" r="r" b="b"/>
              <a:pathLst>
                <a:path w="1385" h="1691" extrusionOk="0">
                  <a:moveTo>
                    <a:pt x="221" y="1"/>
                  </a:moveTo>
                  <a:cubicBezTo>
                    <a:pt x="181" y="1"/>
                    <a:pt x="141" y="14"/>
                    <a:pt x="109" y="42"/>
                  </a:cubicBezTo>
                  <a:cubicBezTo>
                    <a:pt x="20" y="101"/>
                    <a:pt x="1" y="228"/>
                    <a:pt x="70" y="317"/>
                  </a:cubicBezTo>
                  <a:cubicBezTo>
                    <a:pt x="177" y="464"/>
                    <a:pt x="295" y="631"/>
                    <a:pt x="403" y="788"/>
                  </a:cubicBezTo>
                  <a:cubicBezTo>
                    <a:pt x="600" y="1072"/>
                    <a:pt x="805" y="1357"/>
                    <a:pt x="1021" y="1622"/>
                  </a:cubicBezTo>
                  <a:cubicBezTo>
                    <a:pt x="1061" y="1661"/>
                    <a:pt x="1119" y="1691"/>
                    <a:pt x="1169" y="1691"/>
                  </a:cubicBezTo>
                  <a:cubicBezTo>
                    <a:pt x="1218" y="1691"/>
                    <a:pt x="1257" y="1671"/>
                    <a:pt x="1296" y="1641"/>
                  </a:cubicBezTo>
                  <a:cubicBezTo>
                    <a:pt x="1375" y="1573"/>
                    <a:pt x="1385" y="1455"/>
                    <a:pt x="1316" y="1367"/>
                  </a:cubicBezTo>
                  <a:cubicBezTo>
                    <a:pt x="1110" y="1122"/>
                    <a:pt x="914" y="847"/>
                    <a:pt x="727" y="572"/>
                  </a:cubicBezTo>
                  <a:cubicBezTo>
                    <a:pt x="609" y="405"/>
                    <a:pt x="491" y="239"/>
                    <a:pt x="374" y="82"/>
                  </a:cubicBezTo>
                  <a:cubicBezTo>
                    <a:pt x="339" y="29"/>
                    <a:pt x="280" y="1"/>
                    <a:pt x="221"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36" name="Google Shape;3736;p22"/>
            <p:cNvSpPr/>
            <p:nvPr/>
          </p:nvSpPr>
          <p:spPr>
            <a:xfrm>
              <a:off x="4940700" y="1828575"/>
              <a:ext cx="50325" cy="14250"/>
            </a:xfrm>
            <a:custGeom>
              <a:avLst/>
              <a:gdLst/>
              <a:ahLst/>
              <a:cxnLst/>
              <a:rect l="l" t="t" r="r" b="b"/>
              <a:pathLst>
                <a:path w="2013" h="570" extrusionOk="0">
                  <a:moveTo>
                    <a:pt x="1816" y="1"/>
                  </a:moveTo>
                  <a:cubicBezTo>
                    <a:pt x="1266" y="10"/>
                    <a:pt x="707" y="69"/>
                    <a:pt x="167" y="187"/>
                  </a:cubicBezTo>
                  <a:cubicBezTo>
                    <a:pt x="69" y="217"/>
                    <a:pt x="0" y="315"/>
                    <a:pt x="20" y="422"/>
                  </a:cubicBezTo>
                  <a:cubicBezTo>
                    <a:pt x="39" y="511"/>
                    <a:pt x="128" y="570"/>
                    <a:pt x="216" y="570"/>
                  </a:cubicBezTo>
                  <a:lnTo>
                    <a:pt x="255" y="570"/>
                  </a:lnTo>
                  <a:cubicBezTo>
                    <a:pt x="766" y="462"/>
                    <a:pt x="1295" y="393"/>
                    <a:pt x="1825" y="383"/>
                  </a:cubicBezTo>
                  <a:cubicBezTo>
                    <a:pt x="1934" y="383"/>
                    <a:pt x="2012" y="295"/>
                    <a:pt x="2012" y="187"/>
                  </a:cubicBezTo>
                  <a:cubicBezTo>
                    <a:pt x="2012" y="79"/>
                    <a:pt x="1923" y="1"/>
                    <a:pt x="1816"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37" name="Google Shape;3737;p22"/>
            <p:cNvSpPr/>
            <p:nvPr/>
          </p:nvSpPr>
          <p:spPr>
            <a:xfrm>
              <a:off x="5098200" y="1829300"/>
              <a:ext cx="12775" cy="48125"/>
            </a:xfrm>
            <a:custGeom>
              <a:avLst/>
              <a:gdLst/>
              <a:ahLst/>
              <a:cxnLst/>
              <a:rect l="l" t="t" r="r" b="b"/>
              <a:pathLst>
                <a:path w="511" h="1925" extrusionOk="0">
                  <a:moveTo>
                    <a:pt x="204" y="0"/>
                  </a:moveTo>
                  <a:cubicBezTo>
                    <a:pt x="199" y="0"/>
                    <a:pt x="193" y="0"/>
                    <a:pt x="187" y="1"/>
                  </a:cubicBezTo>
                  <a:cubicBezTo>
                    <a:pt x="79" y="11"/>
                    <a:pt x="0" y="99"/>
                    <a:pt x="10" y="207"/>
                  </a:cubicBezTo>
                  <a:lnTo>
                    <a:pt x="108" y="1748"/>
                  </a:lnTo>
                  <a:cubicBezTo>
                    <a:pt x="118" y="1846"/>
                    <a:pt x="207" y="1924"/>
                    <a:pt x="305" y="1924"/>
                  </a:cubicBezTo>
                  <a:lnTo>
                    <a:pt x="314" y="1924"/>
                  </a:lnTo>
                  <a:cubicBezTo>
                    <a:pt x="422" y="1915"/>
                    <a:pt x="510" y="1826"/>
                    <a:pt x="501" y="1719"/>
                  </a:cubicBezTo>
                  <a:lnTo>
                    <a:pt x="393" y="177"/>
                  </a:lnTo>
                  <a:cubicBezTo>
                    <a:pt x="384" y="76"/>
                    <a:pt x="304" y="0"/>
                    <a:pt x="204"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38" name="Google Shape;3738;p22"/>
            <p:cNvSpPr/>
            <p:nvPr/>
          </p:nvSpPr>
          <p:spPr>
            <a:xfrm>
              <a:off x="5071450" y="1918700"/>
              <a:ext cx="39525" cy="33300"/>
            </a:xfrm>
            <a:custGeom>
              <a:avLst/>
              <a:gdLst/>
              <a:ahLst/>
              <a:cxnLst/>
              <a:rect l="l" t="t" r="r" b="b"/>
              <a:pathLst>
                <a:path w="1581" h="1332" extrusionOk="0">
                  <a:moveTo>
                    <a:pt x="1367" y="0"/>
                  </a:moveTo>
                  <a:cubicBezTo>
                    <a:pt x="1322" y="0"/>
                    <a:pt x="1277" y="15"/>
                    <a:pt x="1237" y="46"/>
                  </a:cubicBezTo>
                  <a:lnTo>
                    <a:pt x="99" y="988"/>
                  </a:lnTo>
                  <a:cubicBezTo>
                    <a:pt x="10" y="1057"/>
                    <a:pt x="1" y="1174"/>
                    <a:pt x="69" y="1263"/>
                  </a:cubicBezTo>
                  <a:cubicBezTo>
                    <a:pt x="108" y="1302"/>
                    <a:pt x="167" y="1331"/>
                    <a:pt x="217" y="1331"/>
                  </a:cubicBezTo>
                  <a:cubicBezTo>
                    <a:pt x="265" y="1331"/>
                    <a:pt x="305" y="1312"/>
                    <a:pt x="344" y="1283"/>
                  </a:cubicBezTo>
                  <a:lnTo>
                    <a:pt x="1492" y="341"/>
                  </a:lnTo>
                  <a:cubicBezTo>
                    <a:pt x="1571" y="272"/>
                    <a:pt x="1580" y="154"/>
                    <a:pt x="1512" y="66"/>
                  </a:cubicBezTo>
                  <a:cubicBezTo>
                    <a:pt x="1474" y="23"/>
                    <a:pt x="1421" y="0"/>
                    <a:pt x="1367"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39" name="Google Shape;3739;p22"/>
            <p:cNvSpPr/>
            <p:nvPr/>
          </p:nvSpPr>
          <p:spPr>
            <a:xfrm>
              <a:off x="5080025" y="1969850"/>
              <a:ext cx="28750" cy="45450"/>
            </a:xfrm>
            <a:custGeom>
              <a:avLst/>
              <a:gdLst/>
              <a:ahLst/>
              <a:cxnLst/>
              <a:rect l="l" t="t" r="r" b="b"/>
              <a:pathLst>
                <a:path w="1150" h="1818" extrusionOk="0">
                  <a:moveTo>
                    <a:pt x="223" y="0"/>
                  </a:moveTo>
                  <a:cubicBezTo>
                    <a:pt x="194" y="0"/>
                    <a:pt x="165" y="7"/>
                    <a:pt x="138" y="22"/>
                  </a:cubicBezTo>
                  <a:cubicBezTo>
                    <a:pt x="40" y="61"/>
                    <a:pt x="1" y="179"/>
                    <a:pt x="50" y="277"/>
                  </a:cubicBezTo>
                  <a:lnTo>
                    <a:pt x="757" y="1710"/>
                  </a:lnTo>
                  <a:cubicBezTo>
                    <a:pt x="796" y="1778"/>
                    <a:pt x="864" y="1817"/>
                    <a:pt x="934" y="1817"/>
                  </a:cubicBezTo>
                  <a:cubicBezTo>
                    <a:pt x="963" y="1817"/>
                    <a:pt x="992" y="1808"/>
                    <a:pt x="1022" y="1798"/>
                  </a:cubicBezTo>
                  <a:cubicBezTo>
                    <a:pt x="1110" y="1749"/>
                    <a:pt x="1149" y="1631"/>
                    <a:pt x="1110" y="1533"/>
                  </a:cubicBezTo>
                  <a:lnTo>
                    <a:pt x="393" y="100"/>
                  </a:lnTo>
                  <a:cubicBezTo>
                    <a:pt x="359" y="38"/>
                    <a:pt x="291" y="0"/>
                    <a:pt x="223"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40" name="Google Shape;3740;p22"/>
            <p:cNvSpPr/>
            <p:nvPr/>
          </p:nvSpPr>
          <p:spPr>
            <a:xfrm>
              <a:off x="5073925" y="2043325"/>
              <a:ext cx="35350" cy="31325"/>
            </a:xfrm>
            <a:custGeom>
              <a:avLst/>
              <a:gdLst/>
              <a:ahLst/>
              <a:cxnLst/>
              <a:rect l="l" t="t" r="r" b="b"/>
              <a:pathLst>
                <a:path w="1414" h="1253" extrusionOk="0">
                  <a:moveTo>
                    <a:pt x="1195" y="0"/>
                  </a:moveTo>
                  <a:cubicBezTo>
                    <a:pt x="1150" y="0"/>
                    <a:pt x="1105" y="15"/>
                    <a:pt x="1069" y="46"/>
                  </a:cubicBezTo>
                  <a:lnTo>
                    <a:pt x="88" y="910"/>
                  </a:lnTo>
                  <a:cubicBezTo>
                    <a:pt x="9" y="988"/>
                    <a:pt x="0" y="1106"/>
                    <a:pt x="79" y="1185"/>
                  </a:cubicBezTo>
                  <a:cubicBezTo>
                    <a:pt x="118" y="1233"/>
                    <a:pt x="166" y="1253"/>
                    <a:pt x="216" y="1253"/>
                  </a:cubicBezTo>
                  <a:cubicBezTo>
                    <a:pt x="265" y="1253"/>
                    <a:pt x="314" y="1233"/>
                    <a:pt x="353" y="1204"/>
                  </a:cubicBezTo>
                  <a:lnTo>
                    <a:pt x="1324" y="341"/>
                  </a:lnTo>
                  <a:cubicBezTo>
                    <a:pt x="1413" y="272"/>
                    <a:pt x="1413" y="144"/>
                    <a:pt x="1344" y="66"/>
                  </a:cubicBezTo>
                  <a:cubicBezTo>
                    <a:pt x="1306" y="23"/>
                    <a:pt x="1251" y="0"/>
                    <a:pt x="1195"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41" name="Google Shape;3741;p22"/>
            <p:cNvSpPr/>
            <p:nvPr/>
          </p:nvSpPr>
          <p:spPr>
            <a:xfrm>
              <a:off x="5084450" y="2104350"/>
              <a:ext cx="24825" cy="53225"/>
            </a:xfrm>
            <a:custGeom>
              <a:avLst/>
              <a:gdLst/>
              <a:ahLst/>
              <a:cxnLst/>
              <a:rect l="l" t="t" r="r" b="b"/>
              <a:pathLst>
                <a:path w="993" h="2129" extrusionOk="0">
                  <a:moveTo>
                    <a:pt x="214" y="1"/>
                  </a:moveTo>
                  <a:cubicBezTo>
                    <a:pt x="195" y="1"/>
                    <a:pt x="176" y="4"/>
                    <a:pt x="158" y="9"/>
                  </a:cubicBezTo>
                  <a:cubicBezTo>
                    <a:pt x="50" y="39"/>
                    <a:pt x="1" y="157"/>
                    <a:pt x="30" y="255"/>
                  </a:cubicBezTo>
                  <a:lnTo>
                    <a:pt x="589" y="1991"/>
                  </a:lnTo>
                  <a:cubicBezTo>
                    <a:pt x="619" y="2080"/>
                    <a:pt x="687" y="2129"/>
                    <a:pt x="776" y="2129"/>
                  </a:cubicBezTo>
                  <a:cubicBezTo>
                    <a:pt x="796" y="2129"/>
                    <a:pt x="815" y="2129"/>
                    <a:pt x="835" y="2119"/>
                  </a:cubicBezTo>
                  <a:cubicBezTo>
                    <a:pt x="933" y="2090"/>
                    <a:pt x="992" y="1972"/>
                    <a:pt x="962" y="1874"/>
                  </a:cubicBezTo>
                  <a:lnTo>
                    <a:pt x="403" y="137"/>
                  </a:lnTo>
                  <a:cubicBezTo>
                    <a:pt x="372" y="49"/>
                    <a:pt x="295" y="1"/>
                    <a:pt x="214"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42" name="Google Shape;3742;p22"/>
            <p:cNvSpPr/>
            <p:nvPr/>
          </p:nvSpPr>
          <p:spPr>
            <a:xfrm>
              <a:off x="5065325" y="2183000"/>
              <a:ext cx="50325" cy="24625"/>
            </a:xfrm>
            <a:custGeom>
              <a:avLst/>
              <a:gdLst/>
              <a:ahLst/>
              <a:cxnLst/>
              <a:rect l="l" t="t" r="r" b="b"/>
              <a:pathLst>
                <a:path w="2013" h="985" extrusionOk="0">
                  <a:moveTo>
                    <a:pt x="1792" y="0"/>
                  </a:moveTo>
                  <a:cubicBezTo>
                    <a:pt x="1768" y="0"/>
                    <a:pt x="1743" y="4"/>
                    <a:pt x="1718" y="14"/>
                  </a:cubicBezTo>
                  <a:lnTo>
                    <a:pt x="148" y="612"/>
                  </a:lnTo>
                  <a:cubicBezTo>
                    <a:pt x="50" y="651"/>
                    <a:pt x="0" y="759"/>
                    <a:pt x="39" y="867"/>
                  </a:cubicBezTo>
                  <a:cubicBezTo>
                    <a:pt x="69" y="945"/>
                    <a:pt x="138" y="985"/>
                    <a:pt x="216" y="985"/>
                  </a:cubicBezTo>
                  <a:cubicBezTo>
                    <a:pt x="246" y="985"/>
                    <a:pt x="265" y="985"/>
                    <a:pt x="285" y="975"/>
                  </a:cubicBezTo>
                  <a:lnTo>
                    <a:pt x="1865" y="376"/>
                  </a:lnTo>
                  <a:cubicBezTo>
                    <a:pt x="1963" y="337"/>
                    <a:pt x="2012" y="229"/>
                    <a:pt x="1973" y="131"/>
                  </a:cubicBezTo>
                  <a:cubicBezTo>
                    <a:pt x="1943" y="48"/>
                    <a:pt x="1872" y="0"/>
                    <a:pt x="1792"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43" name="Google Shape;3743;p22"/>
            <p:cNvSpPr/>
            <p:nvPr/>
          </p:nvSpPr>
          <p:spPr>
            <a:xfrm>
              <a:off x="5081500" y="2234025"/>
              <a:ext cx="25300" cy="47950"/>
            </a:xfrm>
            <a:custGeom>
              <a:avLst/>
              <a:gdLst/>
              <a:ahLst/>
              <a:cxnLst/>
              <a:rect l="l" t="t" r="r" b="b"/>
              <a:pathLst>
                <a:path w="1012" h="1918" extrusionOk="0">
                  <a:moveTo>
                    <a:pt x="228" y="0"/>
                  </a:moveTo>
                  <a:cubicBezTo>
                    <a:pt x="205" y="0"/>
                    <a:pt x="181" y="4"/>
                    <a:pt x="158" y="14"/>
                  </a:cubicBezTo>
                  <a:cubicBezTo>
                    <a:pt x="50" y="53"/>
                    <a:pt x="1" y="161"/>
                    <a:pt x="40" y="259"/>
                  </a:cubicBezTo>
                  <a:lnTo>
                    <a:pt x="609" y="1800"/>
                  </a:lnTo>
                  <a:cubicBezTo>
                    <a:pt x="639" y="1868"/>
                    <a:pt x="718" y="1917"/>
                    <a:pt x="796" y="1917"/>
                  </a:cubicBezTo>
                  <a:cubicBezTo>
                    <a:pt x="816" y="1917"/>
                    <a:pt x="835" y="1917"/>
                    <a:pt x="864" y="1907"/>
                  </a:cubicBezTo>
                  <a:cubicBezTo>
                    <a:pt x="963" y="1868"/>
                    <a:pt x="1012" y="1760"/>
                    <a:pt x="973" y="1662"/>
                  </a:cubicBezTo>
                  <a:lnTo>
                    <a:pt x="404" y="121"/>
                  </a:lnTo>
                  <a:cubicBezTo>
                    <a:pt x="374" y="46"/>
                    <a:pt x="303" y="0"/>
                    <a:pt x="228"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44" name="Google Shape;3744;p22"/>
            <p:cNvSpPr/>
            <p:nvPr/>
          </p:nvSpPr>
          <p:spPr>
            <a:xfrm>
              <a:off x="5070725" y="2296350"/>
              <a:ext cx="40750" cy="33225"/>
            </a:xfrm>
            <a:custGeom>
              <a:avLst/>
              <a:gdLst/>
              <a:ahLst/>
              <a:cxnLst/>
              <a:rect l="l" t="t" r="r" b="b"/>
              <a:pathLst>
                <a:path w="1630" h="1329" extrusionOk="0">
                  <a:moveTo>
                    <a:pt x="223" y="1"/>
                  </a:moveTo>
                  <a:cubicBezTo>
                    <a:pt x="166" y="1"/>
                    <a:pt x="109" y="26"/>
                    <a:pt x="69" y="72"/>
                  </a:cubicBezTo>
                  <a:cubicBezTo>
                    <a:pt x="0" y="160"/>
                    <a:pt x="20" y="278"/>
                    <a:pt x="98" y="347"/>
                  </a:cubicBezTo>
                  <a:lnTo>
                    <a:pt x="1286" y="1279"/>
                  </a:lnTo>
                  <a:cubicBezTo>
                    <a:pt x="1325" y="1309"/>
                    <a:pt x="1364" y="1328"/>
                    <a:pt x="1404" y="1328"/>
                  </a:cubicBezTo>
                  <a:cubicBezTo>
                    <a:pt x="1463" y="1328"/>
                    <a:pt x="1521" y="1298"/>
                    <a:pt x="1561" y="1250"/>
                  </a:cubicBezTo>
                  <a:cubicBezTo>
                    <a:pt x="1629" y="1171"/>
                    <a:pt x="1609" y="1043"/>
                    <a:pt x="1531" y="975"/>
                  </a:cubicBezTo>
                  <a:lnTo>
                    <a:pt x="344" y="42"/>
                  </a:lnTo>
                  <a:cubicBezTo>
                    <a:pt x="307" y="14"/>
                    <a:pt x="265" y="1"/>
                    <a:pt x="223"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45" name="Google Shape;3745;p22"/>
            <p:cNvSpPr/>
            <p:nvPr/>
          </p:nvSpPr>
          <p:spPr>
            <a:xfrm>
              <a:off x="5018225" y="2292250"/>
              <a:ext cx="35825" cy="35600"/>
            </a:xfrm>
            <a:custGeom>
              <a:avLst/>
              <a:gdLst/>
              <a:ahLst/>
              <a:cxnLst/>
              <a:rect l="l" t="t" r="r" b="b"/>
              <a:pathLst>
                <a:path w="1433" h="1424" extrusionOk="0">
                  <a:moveTo>
                    <a:pt x="1221" y="1"/>
                  </a:moveTo>
                  <a:cubicBezTo>
                    <a:pt x="1170" y="1"/>
                    <a:pt x="1119" y="20"/>
                    <a:pt x="1079" y="59"/>
                  </a:cubicBezTo>
                  <a:lnTo>
                    <a:pt x="69" y="1089"/>
                  </a:lnTo>
                  <a:cubicBezTo>
                    <a:pt x="0" y="1168"/>
                    <a:pt x="0" y="1296"/>
                    <a:pt x="69" y="1364"/>
                  </a:cubicBezTo>
                  <a:cubicBezTo>
                    <a:pt x="108" y="1403"/>
                    <a:pt x="157" y="1423"/>
                    <a:pt x="207" y="1423"/>
                  </a:cubicBezTo>
                  <a:cubicBezTo>
                    <a:pt x="255" y="1423"/>
                    <a:pt x="314" y="1403"/>
                    <a:pt x="353" y="1364"/>
                  </a:cubicBezTo>
                  <a:lnTo>
                    <a:pt x="1364" y="334"/>
                  </a:lnTo>
                  <a:cubicBezTo>
                    <a:pt x="1433" y="256"/>
                    <a:pt x="1433" y="128"/>
                    <a:pt x="1354" y="59"/>
                  </a:cubicBezTo>
                  <a:cubicBezTo>
                    <a:pt x="1320" y="20"/>
                    <a:pt x="1271" y="1"/>
                    <a:pt x="1221"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46" name="Google Shape;3746;p22"/>
            <p:cNvSpPr/>
            <p:nvPr/>
          </p:nvSpPr>
          <p:spPr>
            <a:xfrm>
              <a:off x="4943400" y="2295675"/>
              <a:ext cx="39500" cy="31925"/>
            </a:xfrm>
            <a:custGeom>
              <a:avLst/>
              <a:gdLst/>
              <a:ahLst/>
              <a:cxnLst/>
              <a:rect l="l" t="t" r="r" b="b"/>
              <a:pathLst>
                <a:path w="1580" h="1277" extrusionOk="0">
                  <a:moveTo>
                    <a:pt x="212" y="1"/>
                  </a:moveTo>
                  <a:cubicBezTo>
                    <a:pt x="162" y="1"/>
                    <a:pt x="113" y="21"/>
                    <a:pt x="79" y="60"/>
                  </a:cubicBezTo>
                  <a:cubicBezTo>
                    <a:pt x="0" y="138"/>
                    <a:pt x="0" y="256"/>
                    <a:pt x="79" y="335"/>
                  </a:cubicBezTo>
                  <a:cubicBezTo>
                    <a:pt x="432" y="678"/>
                    <a:pt x="825" y="982"/>
                    <a:pt x="1257" y="1247"/>
                  </a:cubicBezTo>
                  <a:cubicBezTo>
                    <a:pt x="1286" y="1266"/>
                    <a:pt x="1325" y="1277"/>
                    <a:pt x="1355" y="1277"/>
                  </a:cubicBezTo>
                  <a:cubicBezTo>
                    <a:pt x="1423" y="1277"/>
                    <a:pt x="1482" y="1237"/>
                    <a:pt x="1521" y="1179"/>
                  </a:cubicBezTo>
                  <a:cubicBezTo>
                    <a:pt x="1580" y="1090"/>
                    <a:pt x="1551" y="972"/>
                    <a:pt x="1453" y="913"/>
                  </a:cubicBezTo>
                  <a:cubicBezTo>
                    <a:pt x="1050" y="668"/>
                    <a:pt x="687" y="383"/>
                    <a:pt x="354" y="60"/>
                  </a:cubicBezTo>
                  <a:cubicBezTo>
                    <a:pt x="314" y="21"/>
                    <a:pt x="263" y="1"/>
                    <a:pt x="212"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47" name="Google Shape;3747;p22"/>
            <p:cNvSpPr/>
            <p:nvPr/>
          </p:nvSpPr>
          <p:spPr>
            <a:xfrm>
              <a:off x="4890150" y="2297500"/>
              <a:ext cx="38075" cy="30600"/>
            </a:xfrm>
            <a:custGeom>
              <a:avLst/>
              <a:gdLst/>
              <a:ahLst/>
              <a:cxnLst/>
              <a:rect l="l" t="t" r="r" b="b"/>
              <a:pathLst>
                <a:path w="1523" h="1224" extrusionOk="0">
                  <a:moveTo>
                    <a:pt x="1305" y="0"/>
                  </a:moveTo>
                  <a:cubicBezTo>
                    <a:pt x="1261" y="0"/>
                    <a:pt x="1217" y="16"/>
                    <a:pt x="1178" y="46"/>
                  </a:cubicBezTo>
                  <a:lnTo>
                    <a:pt x="99" y="879"/>
                  </a:lnTo>
                  <a:cubicBezTo>
                    <a:pt x="11" y="949"/>
                    <a:pt x="1" y="1066"/>
                    <a:pt x="59" y="1154"/>
                  </a:cubicBezTo>
                  <a:cubicBezTo>
                    <a:pt x="99" y="1204"/>
                    <a:pt x="158" y="1223"/>
                    <a:pt x="216" y="1223"/>
                  </a:cubicBezTo>
                  <a:cubicBezTo>
                    <a:pt x="256" y="1223"/>
                    <a:pt x="305" y="1213"/>
                    <a:pt x="334" y="1184"/>
                  </a:cubicBezTo>
                  <a:lnTo>
                    <a:pt x="1414" y="350"/>
                  </a:lnTo>
                  <a:cubicBezTo>
                    <a:pt x="1502" y="281"/>
                    <a:pt x="1522" y="163"/>
                    <a:pt x="1453" y="75"/>
                  </a:cubicBezTo>
                  <a:cubicBezTo>
                    <a:pt x="1415" y="25"/>
                    <a:pt x="1360" y="0"/>
                    <a:pt x="1305"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48" name="Google Shape;3748;p22"/>
            <p:cNvSpPr/>
            <p:nvPr/>
          </p:nvSpPr>
          <p:spPr>
            <a:xfrm>
              <a:off x="4875925" y="2245925"/>
              <a:ext cx="28725" cy="42650"/>
            </a:xfrm>
            <a:custGeom>
              <a:avLst/>
              <a:gdLst/>
              <a:ahLst/>
              <a:cxnLst/>
              <a:rect l="l" t="t" r="r" b="b"/>
              <a:pathLst>
                <a:path w="1149" h="1706" extrusionOk="0">
                  <a:moveTo>
                    <a:pt x="216" y="0"/>
                  </a:moveTo>
                  <a:cubicBezTo>
                    <a:pt x="196" y="0"/>
                    <a:pt x="177" y="3"/>
                    <a:pt x="157" y="9"/>
                  </a:cubicBezTo>
                  <a:cubicBezTo>
                    <a:pt x="50" y="48"/>
                    <a:pt x="0" y="156"/>
                    <a:pt x="40" y="264"/>
                  </a:cubicBezTo>
                  <a:cubicBezTo>
                    <a:pt x="216" y="744"/>
                    <a:pt x="462" y="1206"/>
                    <a:pt x="776" y="1627"/>
                  </a:cubicBezTo>
                  <a:cubicBezTo>
                    <a:pt x="815" y="1677"/>
                    <a:pt x="874" y="1706"/>
                    <a:pt x="933" y="1706"/>
                  </a:cubicBezTo>
                  <a:cubicBezTo>
                    <a:pt x="972" y="1706"/>
                    <a:pt x="1012" y="1697"/>
                    <a:pt x="1041" y="1667"/>
                  </a:cubicBezTo>
                  <a:cubicBezTo>
                    <a:pt x="1129" y="1608"/>
                    <a:pt x="1149" y="1481"/>
                    <a:pt x="1090" y="1402"/>
                  </a:cubicBezTo>
                  <a:cubicBezTo>
                    <a:pt x="796" y="1010"/>
                    <a:pt x="570" y="578"/>
                    <a:pt x="403" y="126"/>
                  </a:cubicBezTo>
                  <a:cubicBezTo>
                    <a:pt x="372" y="48"/>
                    <a:pt x="295" y="0"/>
                    <a:pt x="216"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49" name="Google Shape;3749;p22"/>
            <p:cNvSpPr/>
            <p:nvPr/>
          </p:nvSpPr>
          <p:spPr>
            <a:xfrm>
              <a:off x="4880350" y="2170650"/>
              <a:ext cx="36575" cy="32575"/>
            </a:xfrm>
            <a:custGeom>
              <a:avLst/>
              <a:gdLst/>
              <a:ahLst/>
              <a:cxnLst/>
              <a:rect l="l" t="t" r="r" b="b"/>
              <a:pathLst>
                <a:path w="1463" h="1303" extrusionOk="0">
                  <a:moveTo>
                    <a:pt x="1242" y="0"/>
                  </a:moveTo>
                  <a:cubicBezTo>
                    <a:pt x="1198" y="0"/>
                    <a:pt x="1154" y="15"/>
                    <a:pt x="1119" y="46"/>
                  </a:cubicBezTo>
                  <a:lnTo>
                    <a:pt x="89" y="968"/>
                  </a:lnTo>
                  <a:cubicBezTo>
                    <a:pt x="10" y="1037"/>
                    <a:pt x="0" y="1155"/>
                    <a:pt x="69" y="1243"/>
                  </a:cubicBezTo>
                  <a:cubicBezTo>
                    <a:pt x="108" y="1282"/>
                    <a:pt x="157" y="1302"/>
                    <a:pt x="216" y="1302"/>
                  </a:cubicBezTo>
                  <a:cubicBezTo>
                    <a:pt x="265" y="1302"/>
                    <a:pt x="305" y="1293"/>
                    <a:pt x="344" y="1253"/>
                  </a:cubicBezTo>
                  <a:lnTo>
                    <a:pt x="1374" y="340"/>
                  </a:lnTo>
                  <a:cubicBezTo>
                    <a:pt x="1452" y="272"/>
                    <a:pt x="1463" y="144"/>
                    <a:pt x="1394" y="66"/>
                  </a:cubicBezTo>
                  <a:cubicBezTo>
                    <a:pt x="1350" y="22"/>
                    <a:pt x="1295" y="0"/>
                    <a:pt x="1242"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50" name="Google Shape;3750;p22"/>
            <p:cNvSpPr/>
            <p:nvPr/>
          </p:nvSpPr>
          <p:spPr>
            <a:xfrm>
              <a:off x="4880100" y="2117750"/>
              <a:ext cx="32150" cy="33700"/>
            </a:xfrm>
            <a:custGeom>
              <a:avLst/>
              <a:gdLst/>
              <a:ahLst/>
              <a:cxnLst/>
              <a:rect l="l" t="t" r="r" b="b"/>
              <a:pathLst>
                <a:path w="1286" h="1348" extrusionOk="0">
                  <a:moveTo>
                    <a:pt x="1068" y="1"/>
                  </a:moveTo>
                  <a:cubicBezTo>
                    <a:pt x="1026" y="1"/>
                    <a:pt x="985" y="14"/>
                    <a:pt x="952" y="42"/>
                  </a:cubicBezTo>
                  <a:cubicBezTo>
                    <a:pt x="589" y="327"/>
                    <a:pt x="295" y="670"/>
                    <a:pt x="60" y="1053"/>
                  </a:cubicBezTo>
                  <a:cubicBezTo>
                    <a:pt x="1" y="1152"/>
                    <a:pt x="30" y="1269"/>
                    <a:pt x="118" y="1318"/>
                  </a:cubicBezTo>
                  <a:cubicBezTo>
                    <a:pt x="158" y="1338"/>
                    <a:pt x="187" y="1348"/>
                    <a:pt x="226" y="1348"/>
                  </a:cubicBezTo>
                  <a:cubicBezTo>
                    <a:pt x="285" y="1348"/>
                    <a:pt x="354" y="1318"/>
                    <a:pt x="393" y="1259"/>
                  </a:cubicBezTo>
                  <a:cubicBezTo>
                    <a:pt x="599" y="916"/>
                    <a:pt x="874" y="602"/>
                    <a:pt x="1198" y="347"/>
                  </a:cubicBezTo>
                  <a:cubicBezTo>
                    <a:pt x="1276" y="278"/>
                    <a:pt x="1286" y="160"/>
                    <a:pt x="1227" y="72"/>
                  </a:cubicBezTo>
                  <a:cubicBezTo>
                    <a:pt x="1187" y="26"/>
                    <a:pt x="1127" y="1"/>
                    <a:pt x="1068"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51" name="Google Shape;3751;p22"/>
            <p:cNvSpPr/>
            <p:nvPr/>
          </p:nvSpPr>
          <p:spPr>
            <a:xfrm>
              <a:off x="4886975" y="2036600"/>
              <a:ext cx="11800" cy="55000"/>
            </a:xfrm>
            <a:custGeom>
              <a:avLst/>
              <a:gdLst/>
              <a:ahLst/>
              <a:cxnLst/>
              <a:rect l="l" t="t" r="r" b="b"/>
              <a:pathLst>
                <a:path w="472" h="2200" extrusionOk="0">
                  <a:moveTo>
                    <a:pt x="243" y="1"/>
                  </a:moveTo>
                  <a:cubicBezTo>
                    <a:pt x="237" y="1"/>
                    <a:pt x="231" y="1"/>
                    <a:pt x="226" y="1"/>
                  </a:cubicBezTo>
                  <a:cubicBezTo>
                    <a:pt x="118" y="11"/>
                    <a:pt x="40" y="99"/>
                    <a:pt x="49" y="207"/>
                  </a:cubicBezTo>
                  <a:cubicBezTo>
                    <a:pt x="88" y="796"/>
                    <a:pt x="69" y="1395"/>
                    <a:pt x="10" y="1984"/>
                  </a:cubicBezTo>
                  <a:cubicBezTo>
                    <a:pt x="0" y="2091"/>
                    <a:pt x="79" y="2180"/>
                    <a:pt x="186" y="2189"/>
                  </a:cubicBezTo>
                  <a:cubicBezTo>
                    <a:pt x="186" y="2199"/>
                    <a:pt x="197" y="2199"/>
                    <a:pt x="206" y="2199"/>
                  </a:cubicBezTo>
                  <a:cubicBezTo>
                    <a:pt x="304" y="2199"/>
                    <a:pt x="383" y="2121"/>
                    <a:pt x="402" y="2023"/>
                  </a:cubicBezTo>
                  <a:cubicBezTo>
                    <a:pt x="461" y="1414"/>
                    <a:pt x="471" y="796"/>
                    <a:pt x="432" y="178"/>
                  </a:cubicBezTo>
                  <a:cubicBezTo>
                    <a:pt x="423" y="85"/>
                    <a:pt x="343" y="1"/>
                    <a:pt x="243"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52" name="Google Shape;3752;p22"/>
            <p:cNvSpPr/>
            <p:nvPr/>
          </p:nvSpPr>
          <p:spPr>
            <a:xfrm>
              <a:off x="4875925" y="1953350"/>
              <a:ext cx="40500" cy="39375"/>
            </a:xfrm>
            <a:custGeom>
              <a:avLst/>
              <a:gdLst/>
              <a:ahLst/>
              <a:cxnLst/>
              <a:rect l="l" t="t" r="r" b="b"/>
              <a:pathLst>
                <a:path w="1620" h="1575" extrusionOk="0">
                  <a:moveTo>
                    <a:pt x="1400" y="0"/>
                  </a:moveTo>
                  <a:cubicBezTo>
                    <a:pt x="1334" y="0"/>
                    <a:pt x="1267" y="33"/>
                    <a:pt x="1227" y="93"/>
                  </a:cubicBezTo>
                  <a:cubicBezTo>
                    <a:pt x="972" y="554"/>
                    <a:pt x="589" y="937"/>
                    <a:pt x="118" y="1212"/>
                  </a:cubicBezTo>
                  <a:cubicBezTo>
                    <a:pt x="30" y="1260"/>
                    <a:pt x="0" y="1378"/>
                    <a:pt x="50" y="1476"/>
                  </a:cubicBezTo>
                  <a:cubicBezTo>
                    <a:pt x="89" y="1535"/>
                    <a:pt x="157" y="1574"/>
                    <a:pt x="216" y="1574"/>
                  </a:cubicBezTo>
                  <a:cubicBezTo>
                    <a:pt x="256" y="1574"/>
                    <a:pt x="285" y="1565"/>
                    <a:pt x="314" y="1545"/>
                  </a:cubicBezTo>
                  <a:cubicBezTo>
                    <a:pt x="844" y="1241"/>
                    <a:pt x="1276" y="809"/>
                    <a:pt x="1571" y="289"/>
                  </a:cubicBezTo>
                  <a:cubicBezTo>
                    <a:pt x="1620" y="191"/>
                    <a:pt x="1590" y="73"/>
                    <a:pt x="1492" y="24"/>
                  </a:cubicBezTo>
                  <a:cubicBezTo>
                    <a:pt x="1463" y="8"/>
                    <a:pt x="1432" y="0"/>
                    <a:pt x="1400"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53" name="Google Shape;3753;p22"/>
            <p:cNvSpPr/>
            <p:nvPr/>
          </p:nvSpPr>
          <p:spPr>
            <a:xfrm>
              <a:off x="4878375" y="1897425"/>
              <a:ext cx="39050" cy="34450"/>
            </a:xfrm>
            <a:custGeom>
              <a:avLst/>
              <a:gdLst/>
              <a:ahLst/>
              <a:cxnLst/>
              <a:rect l="l" t="t" r="r" b="b"/>
              <a:pathLst>
                <a:path w="1562" h="1378" extrusionOk="0">
                  <a:moveTo>
                    <a:pt x="1337" y="0"/>
                  </a:moveTo>
                  <a:cubicBezTo>
                    <a:pt x="1300" y="0"/>
                    <a:pt x="1261" y="11"/>
                    <a:pt x="1228" y="34"/>
                  </a:cubicBezTo>
                  <a:cubicBezTo>
                    <a:pt x="864" y="289"/>
                    <a:pt x="530" y="573"/>
                    <a:pt x="227" y="887"/>
                  </a:cubicBezTo>
                  <a:cubicBezTo>
                    <a:pt x="138" y="887"/>
                    <a:pt x="59" y="956"/>
                    <a:pt x="40" y="1044"/>
                  </a:cubicBezTo>
                  <a:lnTo>
                    <a:pt x="20" y="1142"/>
                  </a:lnTo>
                  <a:cubicBezTo>
                    <a:pt x="1" y="1231"/>
                    <a:pt x="40" y="1319"/>
                    <a:pt x="118" y="1358"/>
                  </a:cubicBezTo>
                  <a:cubicBezTo>
                    <a:pt x="148" y="1368"/>
                    <a:pt x="177" y="1378"/>
                    <a:pt x="207" y="1378"/>
                  </a:cubicBezTo>
                  <a:cubicBezTo>
                    <a:pt x="266" y="1378"/>
                    <a:pt x="315" y="1358"/>
                    <a:pt x="354" y="1319"/>
                  </a:cubicBezTo>
                  <a:cubicBezTo>
                    <a:pt x="678" y="956"/>
                    <a:pt x="1051" y="632"/>
                    <a:pt x="1443" y="357"/>
                  </a:cubicBezTo>
                  <a:cubicBezTo>
                    <a:pt x="1531" y="289"/>
                    <a:pt x="1561" y="171"/>
                    <a:pt x="1492" y="82"/>
                  </a:cubicBezTo>
                  <a:cubicBezTo>
                    <a:pt x="1456" y="28"/>
                    <a:pt x="1397" y="0"/>
                    <a:pt x="1337"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54" name="Google Shape;3754;p22"/>
            <p:cNvSpPr/>
            <p:nvPr/>
          </p:nvSpPr>
          <p:spPr>
            <a:xfrm>
              <a:off x="5020675" y="1826225"/>
              <a:ext cx="42700" cy="33525"/>
            </a:xfrm>
            <a:custGeom>
              <a:avLst/>
              <a:gdLst/>
              <a:ahLst/>
              <a:cxnLst/>
              <a:rect l="l" t="t" r="r" b="b"/>
              <a:pathLst>
                <a:path w="1708" h="1341" extrusionOk="0">
                  <a:moveTo>
                    <a:pt x="217" y="0"/>
                  </a:moveTo>
                  <a:cubicBezTo>
                    <a:pt x="165" y="0"/>
                    <a:pt x="114" y="20"/>
                    <a:pt x="79" y="56"/>
                  </a:cubicBezTo>
                  <a:cubicBezTo>
                    <a:pt x="0" y="134"/>
                    <a:pt x="0" y="261"/>
                    <a:pt x="79" y="330"/>
                  </a:cubicBezTo>
                  <a:cubicBezTo>
                    <a:pt x="471" y="713"/>
                    <a:pt x="913" y="1046"/>
                    <a:pt x="1394" y="1321"/>
                  </a:cubicBezTo>
                  <a:cubicBezTo>
                    <a:pt x="1423" y="1331"/>
                    <a:pt x="1453" y="1341"/>
                    <a:pt x="1482" y="1341"/>
                  </a:cubicBezTo>
                  <a:cubicBezTo>
                    <a:pt x="1551" y="1341"/>
                    <a:pt x="1620" y="1301"/>
                    <a:pt x="1659" y="1243"/>
                  </a:cubicBezTo>
                  <a:cubicBezTo>
                    <a:pt x="1708" y="1155"/>
                    <a:pt x="1679" y="1027"/>
                    <a:pt x="1580" y="978"/>
                  </a:cubicBezTo>
                  <a:cubicBezTo>
                    <a:pt x="1129" y="723"/>
                    <a:pt x="717" y="409"/>
                    <a:pt x="353" y="56"/>
                  </a:cubicBezTo>
                  <a:cubicBezTo>
                    <a:pt x="315" y="18"/>
                    <a:pt x="266" y="0"/>
                    <a:pt x="217"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55" name="Google Shape;3755;p22"/>
            <p:cNvSpPr/>
            <p:nvPr/>
          </p:nvSpPr>
          <p:spPr>
            <a:xfrm>
              <a:off x="4961550" y="1862725"/>
              <a:ext cx="20375" cy="44125"/>
            </a:xfrm>
            <a:custGeom>
              <a:avLst/>
              <a:gdLst/>
              <a:ahLst/>
              <a:cxnLst/>
              <a:rect l="l" t="t" r="r" b="b"/>
              <a:pathLst>
                <a:path w="815" h="1765" extrusionOk="0">
                  <a:moveTo>
                    <a:pt x="214" y="1"/>
                  </a:moveTo>
                  <a:cubicBezTo>
                    <a:pt x="195" y="1"/>
                    <a:pt x="176" y="3"/>
                    <a:pt x="158" y="9"/>
                  </a:cubicBezTo>
                  <a:cubicBezTo>
                    <a:pt x="59" y="38"/>
                    <a:pt x="1" y="146"/>
                    <a:pt x="30" y="254"/>
                  </a:cubicBezTo>
                  <a:lnTo>
                    <a:pt x="413" y="1618"/>
                  </a:lnTo>
                  <a:cubicBezTo>
                    <a:pt x="442" y="1706"/>
                    <a:pt x="520" y="1765"/>
                    <a:pt x="599" y="1765"/>
                  </a:cubicBezTo>
                  <a:cubicBezTo>
                    <a:pt x="618" y="1765"/>
                    <a:pt x="638" y="1755"/>
                    <a:pt x="658" y="1755"/>
                  </a:cubicBezTo>
                  <a:cubicBezTo>
                    <a:pt x="756" y="1726"/>
                    <a:pt x="815" y="1618"/>
                    <a:pt x="786" y="1510"/>
                  </a:cubicBezTo>
                  <a:lnTo>
                    <a:pt x="403" y="146"/>
                  </a:lnTo>
                  <a:cubicBezTo>
                    <a:pt x="379" y="57"/>
                    <a:pt x="301" y="1"/>
                    <a:pt x="214"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56" name="Google Shape;3756;p22"/>
            <p:cNvSpPr/>
            <p:nvPr/>
          </p:nvSpPr>
          <p:spPr>
            <a:xfrm>
              <a:off x="4935300" y="1917875"/>
              <a:ext cx="33625" cy="40750"/>
            </a:xfrm>
            <a:custGeom>
              <a:avLst/>
              <a:gdLst/>
              <a:ahLst/>
              <a:cxnLst/>
              <a:rect l="l" t="t" r="r" b="b"/>
              <a:pathLst>
                <a:path w="1345" h="1630" extrusionOk="0">
                  <a:moveTo>
                    <a:pt x="219" y="1"/>
                  </a:moveTo>
                  <a:cubicBezTo>
                    <a:pt x="192" y="1"/>
                    <a:pt x="164" y="7"/>
                    <a:pt x="138" y="20"/>
                  </a:cubicBezTo>
                  <a:cubicBezTo>
                    <a:pt x="39" y="60"/>
                    <a:pt x="0" y="177"/>
                    <a:pt x="50" y="276"/>
                  </a:cubicBezTo>
                  <a:cubicBezTo>
                    <a:pt x="266" y="766"/>
                    <a:pt x="599" y="1218"/>
                    <a:pt x="1001" y="1580"/>
                  </a:cubicBezTo>
                  <a:cubicBezTo>
                    <a:pt x="1031" y="1610"/>
                    <a:pt x="1080" y="1630"/>
                    <a:pt x="1129" y="1630"/>
                  </a:cubicBezTo>
                  <a:cubicBezTo>
                    <a:pt x="1178" y="1630"/>
                    <a:pt x="1237" y="1610"/>
                    <a:pt x="1266" y="1561"/>
                  </a:cubicBezTo>
                  <a:cubicBezTo>
                    <a:pt x="1345" y="1482"/>
                    <a:pt x="1335" y="1364"/>
                    <a:pt x="1256" y="1286"/>
                  </a:cubicBezTo>
                  <a:cubicBezTo>
                    <a:pt x="894" y="962"/>
                    <a:pt x="599" y="550"/>
                    <a:pt x="403" y="119"/>
                  </a:cubicBezTo>
                  <a:cubicBezTo>
                    <a:pt x="367" y="47"/>
                    <a:pt x="294" y="1"/>
                    <a:pt x="219"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57" name="Google Shape;3757;p22"/>
            <p:cNvSpPr/>
            <p:nvPr/>
          </p:nvSpPr>
          <p:spPr>
            <a:xfrm>
              <a:off x="5006700" y="1876775"/>
              <a:ext cx="47850" cy="26400"/>
            </a:xfrm>
            <a:custGeom>
              <a:avLst/>
              <a:gdLst/>
              <a:ahLst/>
              <a:cxnLst/>
              <a:rect l="l" t="t" r="r" b="b"/>
              <a:pathLst>
                <a:path w="1914" h="1056" extrusionOk="0">
                  <a:moveTo>
                    <a:pt x="1686" y="1"/>
                  </a:moveTo>
                  <a:cubicBezTo>
                    <a:pt x="1661" y="1"/>
                    <a:pt x="1635" y="6"/>
                    <a:pt x="1610" y="16"/>
                  </a:cubicBezTo>
                  <a:lnTo>
                    <a:pt x="138" y="683"/>
                  </a:lnTo>
                  <a:cubicBezTo>
                    <a:pt x="49" y="732"/>
                    <a:pt x="0" y="850"/>
                    <a:pt x="49" y="938"/>
                  </a:cubicBezTo>
                  <a:cubicBezTo>
                    <a:pt x="79" y="1017"/>
                    <a:pt x="147" y="1056"/>
                    <a:pt x="226" y="1056"/>
                  </a:cubicBezTo>
                  <a:cubicBezTo>
                    <a:pt x="245" y="1056"/>
                    <a:pt x="275" y="1056"/>
                    <a:pt x="304" y="1036"/>
                  </a:cubicBezTo>
                  <a:lnTo>
                    <a:pt x="1767" y="369"/>
                  </a:lnTo>
                  <a:cubicBezTo>
                    <a:pt x="1865" y="330"/>
                    <a:pt x="1913" y="212"/>
                    <a:pt x="1865" y="114"/>
                  </a:cubicBezTo>
                  <a:cubicBezTo>
                    <a:pt x="1828" y="41"/>
                    <a:pt x="1759" y="1"/>
                    <a:pt x="1686"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58" name="Google Shape;3758;p22"/>
            <p:cNvSpPr/>
            <p:nvPr/>
          </p:nvSpPr>
          <p:spPr>
            <a:xfrm>
              <a:off x="5001775" y="1929625"/>
              <a:ext cx="39775" cy="35625"/>
            </a:xfrm>
            <a:custGeom>
              <a:avLst/>
              <a:gdLst/>
              <a:ahLst/>
              <a:cxnLst/>
              <a:rect l="l" t="t" r="r" b="b"/>
              <a:pathLst>
                <a:path w="1591" h="1425" extrusionOk="0">
                  <a:moveTo>
                    <a:pt x="221" y="0"/>
                  </a:moveTo>
                  <a:cubicBezTo>
                    <a:pt x="174" y="0"/>
                    <a:pt x="127" y="18"/>
                    <a:pt x="89" y="50"/>
                  </a:cubicBezTo>
                  <a:cubicBezTo>
                    <a:pt x="1" y="120"/>
                    <a:pt x="1" y="247"/>
                    <a:pt x="69" y="325"/>
                  </a:cubicBezTo>
                  <a:cubicBezTo>
                    <a:pt x="423" y="718"/>
                    <a:pt x="815" y="1081"/>
                    <a:pt x="1257" y="1385"/>
                  </a:cubicBezTo>
                  <a:cubicBezTo>
                    <a:pt x="1286" y="1415"/>
                    <a:pt x="1325" y="1424"/>
                    <a:pt x="1365" y="1424"/>
                  </a:cubicBezTo>
                  <a:cubicBezTo>
                    <a:pt x="1423" y="1424"/>
                    <a:pt x="1482" y="1395"/>
                    <a:pt x="1522" y="1346"/>
                  </a:cubicBezTo>
                  <a:cubicBezTo>
                    <a:pt x="1591" y="1258"/>
                    <a:pt x="1571" y="1130"/>
                    <a:pt x="1482" y="1071"/>
                  </a:cubicBezTo>
                  <a:cubicBezTo>
                    <a:pt x="1070" y="777"/>
                    <a:pt x="688" y="443"/>
                    <a:pt x="364" y="61"/>
                  </a:cubicBezTo>
                  <a:cubicBezTo>
                    <a:pt x="323" y="20"/>
                    <a:pt x="272" y="0"/>
                    <a:pt x="221"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59" name="Google Shape;3759;p22"/>
            <p:cNvSpPr/>
            <p:nvPr/>
          </p:nvSpPr>
          <p:spPr>
            <a:xfrm>
              <a:off x="4973825" y="1979700"/>
              <a:ext cx="38775" cy="34125"/>
            </a:xfrm>
            <a:custGeom>
              <a:avLst/>
              <a:gdLst/>
              <a:ahLst/>
              <a:cxnLst/>
              <a:rect l="l" t="t" r="r" b="b"/>
              <a:pathLst>
                <a:path w="1551" h="1365" extrusionOk="0">
                  <a:moveTo>
                    <a:pt x="1333" y="0"/>
                  </a:moveTo>
                  <a:cubicBezTo>
                    <a:pt x="1286" y="0"/>
                    <a:pt x="1239" y="17"/>
                    <a:pt x="1197" y="49"/>
                  </a:cubicBezTo>
                  <a:lnTo>
                    <a:pt x="88" y="1021"/>
                  </a:lnTo>
                  <a:cubicBezTo>
                    <a:pt x="10" y="1090"/>
                    <a:pt x="0" y="1218"/>
                    <a:pt x="69" y="1296"/>
                  </a:cubicBezTo>
                  <a:cubicBezTo>
                    <a:pt x="108" y="1335"/>
                    <a:pt x="157" y="1364"/>
                    <a:pt x="216" y="1364"/>
                  </a:cubicBezTo>
                  <a:cubicBezTo>
                    <a:pt x="265" y="1364"/>
                    <a:pt x="304" y="1345"/>
                    <a:pt x="343" y="1316"/>
                  </a:cubicBezTo>
                  <a:lnTo>
                    <a:pt x="1453" y="344"/>
                  </a:lnTo>
                  <a:cubicBezTo>
                    <a:pt x="1541" y="265"/>
                    <a:pt x="1551" y="147"/>
                    <a:pt x="1472" y="69"/>
                  </a:cubicBezTo>
                  <a:cubicBezTo>
                    <a:pt x="1436" y="22"/>
                    <a:pt x="1385" y="0"/>
                    <a:pt x="1333"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60" name="Google Shape;3760;p22"/>
            <p:cNvSpPr/>
            <p:nvPr/>
          </p:nvSpPr>
          <p:spPr>
            <a:xfrm>
              <a:off x="4917875" y="1990650"/>
              <a:ext cx="33900" cy="48950"/>
            </a:xfrm>
            <a:custGeom>
              <a:avLst/>
              <a:gdLst/>
              <a:ahLst/>
              <a:cxnLst/>
              <a:rect l="l" t="t" r="r" b="b"/>
              <a:pathLst>
                <a:path w="1356" h="1958" extrusionOk="0">
                  <a:moveTo>
                    <a:pt x="216" y="0"/>
                  </a:moveTo>
                  <a:cubicBezTo>
                    <a:pt x="183" y="0"/>
                    <a:pt x="150" y="8"/>
                    <a:pt x="119" y="24"/>
                  </a:cubicBezTo>
                  <a:cubicBezTo>
                    <a:pt x="30" y="82"/>
                    <a:pt x="1" y="200"/>
                    <a:pt x="50" y="289"/>
                  </a:cubicBezTo>
                  <a:lnTo>
                    <a:pt x="963" y="1859"/>
                  </a:lnTo>
                  <a:cubicBezTo>
                    <a:pt x="1002" y="1927"/>
                    <a:pt x="1061" y="1957"/>
                    <a:pt x="1129" y="1957"/>
                  </a:cubicBezTo>
                  <a:cubicBezTo>
                    <a:pt x="1159" y="1957"/>
                    <a:pt x="1198" y="1947"/>
                    <a:pt x="1227" y="1937"/>
                  </a:cubicBezTo>
                  <a:cubicBezTo>
                    <a:pt x="1316" y="1879"/>
                    <a:pt x="1355" y="1761"/>
                    <a:pt x="1296" y="1672"/>
                  </a:cubicBezTo>
                  <a:lnTo>
                    <a:pt x="383" y="102"/>
                  </a:lnTo>
                  <a:cubicBezTo>
                    <a:pt x="350" y="35"/>
                    <a:pt x="285" y="0"/>
                    <a:pt x="216"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61" name="Google Shape;3761;p22"/>
            <p:cNvSpPr/>
            <p:nvPr/>
          </p:nvSpPr>
          <p:spPr>
            <a:xfrm>
              <a:off x="5030475" y="2001925"/>
              <a:ext cx="31925" cy="43550"/>
            </a:xfrm>
            <a:custGeom>
              <a:avLst/>
              <a:gdLst/>
              <a:ahLst/>
              <a:cxnLst/>
              <a:rect l="l" t="t" r="r" b="b"/>
              <a:pathLst>
                <a:path w="1277" h="1742" extrusionOk="0">
                  <a:moveTo>
                    <a:pt x="221" y="0"/>
                  </a:moveTo>
                  <a:cubicBezTo>
                    <a:pt x="189" y="0"/>
                    <a:pt x="157" y="8"/>
                    <a:pt x="129" y="24"/>
                  </a:cubicBezTo>
                  <a:cubicBezTo>
                    <a:pt x="31" y="83"/>
                    <a:pt x="1" y="201"/>
                    <a:pt x="60" y="289"/>
                  </a:cubicBezTo>
                  <a:lnTo>
                    <a:pt x="884" y="1653"/>
                  </a:lnTo>
                  <a:cubicBezTo>
                    <a:pt x="923" y="1712"/>
                    <a:pt x="982" y="1742"/>
                    <a:pt x="1051" y="1742"/>
                  </a:cubicBezTo>
                  <a:cubicBezTo>
                    <a:pt x="1090" y="1742"/>
                    <a:pt x="1119" y="1731"/>
                    <a:pt x="1149" y="1712"/>
                  </a:cubicBezTo>
                  <a:cubicBezTo>
                    <a:pt x="1247" y="1663"/>
                    <a:pt x="1276" y="1545"/>
                    <a:pt x="1218" y="1447"/>
                  </a:cubicBezTo>
                  <a:lnTo>
                    <a:pt x="393" y="93"/>
                  </a:lnTo>
                  <a:cubicBezTo>
                    <a:pt x="353" y="33"/>
                    <a:pt x="287" y="0"/>
                    <a:pt x="221"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62" name="Google Shape;3762;p22"/>
            <p:cNvSpPr/>
            <p:nvPr/>
          </p:nvSpPr>
          <p:spPr>
            <a:xfrm>
              <a:off x="4977975" y="2041675"/>
              <a:ext cx="40025" cy="52375"/>
            </a:xfrm>
            <a:custGeom>
              <a:avLst/>
              <a:gdLst/>
              <a:ahLst/>
              <a:cxnLst/>
              <a:rect l="l" t="t" r="r" b="b"/>
              <a:pathLst>
                <a:path w="1601" h="2095" extrusionOk="0">
                  <a:moveTo>
                    <a:pt x="1382" y="1"/>
                  </a:moveTo>
                  <a:cubicBezTo>
                    <a:pt x="1316" y="1"/>
                    <a:pt x="1248" y="35"/>
                    <a:pt x="1208" y="102"/>
                  </a:cubicBezTo>
                  <a:cubicBezTo>
                    <a:pt x="874" y="682"/>
                    <a:pt x="491" y="1251"/>
                    <a:pt x="70" y="1781"/>
                  </a:cubicBezTo>
                  <a:cubicBezTo>
                    <a:pt x="1" y="1859"/>
                    <a:pt x="20" y="1986"/>
                    <a:pt x="99" y="2045"/>
                  </a:cubicBezTo>
                  <a:cubicBezTo>
                    <a:pt x="138" y="2075"/>
                    <a:pt x="177" y="2095"/>
                    <a:pt x="227" y="2095"/>
                  </a:cubicBezTo>
                  <a:cubicBezTo>
                    <a:pt x="275" y="2095"/>
                    <a:pt x="334" y="2065"/>
                    <a:pt x="374" y="2016"/>
                  </a:cubicBezTo>
                  <a:cubicBezTo>
                    <a:pt x="805" y="1476"/>
                    <a:pt x="1208" y="887"/>
                    <a:pt x="1551" y="289"/>
                  </a:cubicBezTo>
                  <a:cubicBezTo>
                    <a:pt x="1601" y="200"/>
                    <a:pt x="1571" y="83"/>
                    <a:pt x="1473" y="24"/>
                  </a:cubicBezTo>
                  <a:cubicBezTo>
                    <a:pt x="1445" y="8"/>
                    <a:pt x="1414" y="1"/>
                    <a:pt x="1382"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63" name="Google Shape;3763;p22"/>
            <p:cNvSpPr/>
            <p:nvPr/>
          </p:nvSpPr>
          <p:spPr>
            <a:xfrm>
              <a:off x="4925250" y="2071575"/>
              <a:ext cx="30925" cy="54125"/>
            </a:xfrm>
            <a:custGeom>
              <a:avLst/>
              <a:gdLst/>
              <a:ahLst/>
              <a:cxnLst/>
              <a:rect l="l" t="t" r="r" b="b"/>
              <a:pathLst>
                <a:path w="1237" h="2165" extrusionOk="0">
                  <a:moveTo>
                    <a:pt x="216" y="0"/>
                  </a:moveTo>
                  <a:cubicBezTo>
                    <a:pt x="190" y="0"/>
                    <a:pt x="163" y="5"/>
                    <a:pt x="138" y="15"/>
                  </a:cubicBezTo>
                  <a:cubicBezTo>
                    <a:pt x="40" y="64"/>
                    <a:pt x="0" y="182"/>
                    <a:pt x="40" y="271"/>
                  </a:cubicBezTo>
                  <a:lnTo>
                    <a:pt x="834" y="2046"/>
                  </a:lnTo>
                  <a:cubicBezTo>
                    <a:pt x="864" y="2125"/>
                    <a:pt x="942" y="2164"/>
                    <a:pt x="1011" y="2164"/>
                  </a:cubicBezTo>
                  <a:cubicBezTo>
                    <a:pt x="1040" y="2164"/>
                    <a:pt x="1069" y="2155"/>
                    <a:pt x="1089" y="2144"/>
                  </a:cubicBezTo>
                  <a:cubicBezTo>
                    <a:pt x="1187" y="2105"/>
                    <a:pt x="1237" y="1987"/>
                    <a:pt x="1187" y="1889"/>
                  </a:cubicBezTo>
                  <a:lnTo>
                    <a:pt x="393" y="114"/>
                  </a:lnTo>
                  <a:cubicBezTo>
                    <a:pt x="364" y="41"/>
                    <a:pt x="291" y="0"/>
                    <a:pt x="216"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64" name="Google Shape;3764;p22"/>
            <p:cNvSpPr/>
            <p:nvPr/>
          </p:nvSpPr>
          <p:spPr>
            <a:xfrm>
              <a:off x="5011350" y="2089900"/>
              <a:ext cx="46400" cy="18875"/>
            </a:xfrm>
            <a:custGeom>
              <a:avLst/>
              <a:gdLst/>
              <a:ahLst/>
              <a:cxnLst/>
              <a:rect l="l" t="t" r="r" b="b"/>
              <a:pathLst>
                <a:path w="1856" h="755" extrusionOk="0">
                  <a:moveTo>
                    <a:pt x="1646" y="1"/>
                  </a:moveTo>
                  <a:cubicBezTo>
                    <a:pt x="1628" y="1"/>
                    <a:pt x="1609" y="3"/>
                    <a:pt x="1590" y="9"/>
                  </a:cubicBezTo>
                  <a:lnTo>
                    <a:pt x="167" y="371"/>
                  </a:lnTo>
                  <a:cubicBezTo>
                    <a:pt x="59" y="401"/>
                    <a:pt x="0" y="509"/>
                    <a:pt x="20" y="607"/>
                  </a:cubicBezTo>
                  <a:cubicBezTo>
                    <a:pt x="50" y="696"/>
                    <a:pt x="128" y="754"/>
                    <a:pt x="216" y="754"/>
                  </a:cubicBezTo>
                  <a:lnTo>
                    <a:pt x="266" y="754"/>
                  </a:lnTo>
                  <a:lnTo>
                    <a:pt x="1688" y="381"/>
                  </a:lnTo>
                  <a:cubicBezTo>
                    <a:pt x="1796" y="352"/>
                    <a:pt x="1855" y="254"/>
                    <a:pt x="1836" y="146"/>
                  </a:cubicBezTo>
                  <a:cubicBezTo>
                    <a:pt x="1811" y="57"/>
                    <a:pt x="1734" y="1"/>
                    <a:pt x="1646"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65" name="Google Shape;3765;p22"/>
            <p:cNvSpPr/>
            <p:nvPr/>
          </p:nvSpPr>
          <p:spPr>
            <a:xfrm>
              <a:off x="5024600" y="2136700"/>
              <a:ext cx="30925" cy="43225"/>
            </a:xfrm>
            <a:custGeom>
              <a:avLst/>
              <a:gdLst/>
              <a:ahLst/>
              <a:cxnLst/>
              <a:rect l="l" t="t" r="r" b="b"/>
              <a:pathLst>
                <a:path w="1237" h="1729" extrusionOk="0">
                  <a:moveTo>
                    <a:pt x="216" y="0"/>
                  </a:moveTo>
                  <a:cubicBezTo>
                    <a:pt x="178" y="0"/>
                    <a:pt x="140" y="10"/>
                    <a:pt x="109" y="30"/>
                  </a:cubicBezTo>
                  <a:cubicBezTo>
                    <a:pt x="20" y="89"/>
                    <a:pt x="0" y="207"/>
                    <a:pt x="50" y="295"/>
                  </a:cubicBezTo>
                  <a:lnTo>
                    <a:pt x="854" y="1639"/>
                  </a:lnTo>
                  <a:cubicBezTo>
                    <a:pt x="883" y="1698"/>
                    <a:pt x="952" y="1728"/>
                    <a:pt x="1021" y="1728"/>
                  </a:cubicBezTo>
                  <a:cubicBezTo>
                    <a:pt x="1051" y="1728"/>
                    <a:pt x="1090" y="1718"/>
                    <a:pt x="1119" y="1709"/>
                  </a:cubicBezTo>
                  <a:cubicBezTo>
                    <a:pt x="1208" y="1650"/>
                    <a:pt x="1237" y="1532"/>
                    <a:pt x="1188" y="1434"/>
                  </a:cubicBezTo>
                  <a:lnTo>
                    <a:pt x="471" y="246"/>
                  </a:lnTo>
                  <a:cubicBezTo>
                    <a:pt x="462" y="207"/>
                    <a:pt x="452" y="178"/>
                    <a:pt x="432" y="148"/>
                  </a:cubicBezTo>
                  <a:lnTo>
                    <a:pt x="364" y="69"/>
                  </a:lnTo>
                  <a:cubicBezTo>
                    <a:pt x="329" y="23"/>
                    <a:pt x="272" y="0"/>
                    <a:pt x="216"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66" name="Google Shape;3766;p22"/>
            <p:cNvSpPr/>
            <p:nvPr/>
          </p:nvSpPr>
          <p:spPr>
            <a:xfrm>
              <a:off x="4947550" y="2143325"/>
              <a:ext cx="43700" cy="35850"/>
            </a:xfrm>
            <a:custGeom>
              <a:avLst/>
              <a:gdLst/>
              <a:ahLst/>
              <a:cxnLst/>
              <a:rect l="l" t="t" r="r" b="b"/>
              <a:pathLst>
                <a:path w="1748" h="1434" extrusionOk="0">
                  <a:moveTo>
                    <a:pt x="1536" y="1"/>
                  </a:moveTo>
                  <a:cubicBezTo>
                    <a:pt x="1485" y="1"/>
                    <a:pt x="1434" y="20"/>
                    <a:pt x="1394" y="60"/>
                  </a:cubicBezTo>
                  <a:cubicBezTo>
                    <a:pt x="1012" y="443"/>
                    <a:pt x="580" y="786"/>
                    <a:pt x="119" y="1080"/>
                  </a:cubicBezTo>
                  <a:cubicBezTo>
                    <a:pt x="20" y="1139"/>
                    <a:pt x="1" y="1257"/>
                    <a:pt x="60" y="1345"/>
                  </a:cubicBezTo>
                  <a:cubicBezTo>
                    <a:pt x="90" y="1404"/>
                    <a:pt x="158" y="1433"/>
                    <a:pt x="217" y="1433"/>
                  </a:cubicBezTo>
                  <a:cubicBezTo>
                    <a:pt x="256" y="1433"/>
                    <a:pt x="295" y="1424"/>
                    <a:pt x="325" y="1404"/>
                  </a:cubicBezTo>
                  <a:cubicBezTo>
                    <a:pt x="816" y="1100"/>
                    <a:pt x="1267" y="737"/>
                    <a:pt x="1669" y="334"/>
                  </a:cubicBezTo>
                  <a:cubicBezTo>
                    <a:pt x="1748" y="256"/>
                    <a:pt x="1748" y="138"/>
                    <a:pt x="1669" y="60"/>
                  </a:cubicBezTo>
                  <a:cubicBezTo>
                    <a:pt x="1635" y="20"/>
                    <a:pt x="1586" y="1"/>
                    <a:pt x="1536"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67" name="Google Shape;3767;p22"/>
            <p:cNvSpPr/>
            <p:nvPr/>
          </p:nvSpPr>
          <p:spPr>
            <a:xfrm>
              <a:off x="4920575" y="2215375"/>
              <a:ext cx="57425" cy="13600"/>
            </a:xfrm>
            <a:custGeom>
              <a:avLst/>
              <a:gdLst/>
              <a:ahLst/>
              <a:cxnLst/>
              <a:rect l="l" t="t" r="r" b="b"/>
              <a:pathLst>
                <a:path w="2297" h="544" extrusionOk="0">
                  <a:moveTo>
                    <a:pt x="209" y="0"/>
                  </a:moveTo>
                  <a:cubicBezTo>
                    <a:pt x="116" y="0"/>
                    <a:pt x="37" y="65"/>
                    <a:pt x="20" y="161"/>
                  </a:cubicBezTo>
                  <a:cubicBezTo>
                    <a:pt x="0" y="269"/>
                    <a:pt x="79" y="367"/>
                    <a:pt x="187" y="387"/>
                  </a:cubicBezTo>
                  <a:cubicBezTo>
                    <a:pt x="815" y="485"/>
                    <a:pt x="1463" y="534"/>
                    <a:pt x="2100" y="544"/>
                  </a:cubicBezTo>
                  <a:cubicBezTo>
                    <a:pt x="2209" y="544"/>
                    <a:pt x="2297" y="455"/>
                    <a:pt x="2297" y="348"/>
                  </a:cubicBezTo>
                  <a:cubicBezTo>
                    <a:pt x="2297" y="239"/>
                    <a:pt x="2209" y="151"/>
                    <a:pt x="2100" y="151"/>
                  </a:cubicBezTo>
                  <a:cubicBezTo>
                    <a:pt x="1483" y="151"/>
                    <a:pt x="855" y="92"/>
                    <a:pt x="246" y="4"/>
                  </a:cubicBezTo>
                  <a:cubicBezTo>
                    <a:pt x="234" y="1"/>
                    <a:pt x="222" y="0"/>
                    <a:pt x="209"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68" name="Google Shape;3768;p22"/>
            <p:cNvSpPr/>
            <p:nvPr/>
          </p:nvSpPr>
          <p:spPr>
            <a:xfrm>
              <a:off x="5000800" y="2182225"/>
              <a:ext cx="33875" cy="47000"/>
            </a:xfrm>
            <a:custGeom>
              <a:avLst/>
              <a:gdLst/>
              <a:ahLst/>
              <a:cxnLst/>
              <a:rect l="l" t="t" r="r" b="b"/>
              <a:pathLst>
                <a:path w="1355" h="1880" extrusionOk="0">
                  <a:moveTo>
                    <a:pt x="221" y="1"/>
                  </a:moveTo>
                  <a:cubicBezTo>
                    <a:pt x="185" y="1"/>
                    <a:pt x="149" y="12"/>
                    <a:pt x="118" y="34"/>
                  </a:cubicBezTo>
                  <a:cubicBezTo>
                    <a:pt x="30" y="93"/>
                    <a:pt x="1" y="211"/>
                    <a:pt x="60" y="300"/>
                  </a:cubicBezTo>
                  <a:lnTo>
                    <a:pt x="962" y="1791"/>
                  </a:lnTo>
                  <a:cubicBezTo>
                    <a:pt x="1002" y="1850"/>
                    <a:pt x="1070" y="1879"/>
                    <a:pt x="1129" y="1879"/>
                  </a:cubicBezTo>
                  <a:cubicBezTo>
                    <a:pt x="1168" y="1879"/>
                    <a:pt x="1198" y="1870"/>
                    <a:pt x="1237" y="1850"/>
                  </a:cubicBezTo>
                  <a:cubicBezTo>
                    <a:pt x="1325" y="1801"/>
                    <a:pt x="1355" y="1683"/>
                    <a:pt x="1296" y="1585"/>
                  </a:cubicBezTo>
                  <a:lnTo>
                    <a:pt x="472" y="241"/>
                  </a:lnTo>
                  <a:cubicBezTo>
                    <a:pt x="472" y="221"/>
                    <a:pt x="462" y="191"/>
                    <a:pt x="442" y="172"/>
                  </a:cubicBezTo>
                  <a:lnTo>
                    <a:pt x="383" y="84"/>
                  </a:lnTo>
                  <a:cubicBezTo>
                    <a:pt x="341" y="29"/>
                    <a:pt x="280" y="1"/>
                    <a:pt x="221"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69" name="Google Shape;3769;p22"/>
            <p:cNvSpPr/>
            <p:nvPr/>
          </p:nvSpPr>
          <p:spPr>
            <a:xfrm>
              <a:off x="4923025" y="2250675"/>
              <a:ext cx="56450" cy="31300"/>
            </a:xfrm>
            <a:custGeom>
              <a:avLst/>
              <a:gdLst/>
              <a:ahLst/>
              <a:cxnLst/>
              <a:rect l="l" t="t" r="r" b="b"/>
              <a:pathLst>
                <a:path w="2258" h="1252" extrusionOk="0">
                  <a:moveTo>
                    <a:pt x="221" y="1"/>
                  </a:moveTo>
                  <a:cubicBezTo>
                    <a:pt x="158" y="1"/>
                    <a:pt x="96" y="29"/>
                    <a:pt x="59" y="83"/>
                  </a:cubicBezTo>
                  <a:cubicBezTo>
                    <a:pt x="1" y="172"/>
                    <a:pt x="20" y="299"/>
                    <a:pt x="109" y="358"/>
                  </a:cubicBezTo>
                  <a:cubicBezTo>
                    <a:pt x="687" y="751"/>
                    <a:pt x="1316" y="1045"/>
                    <a:pt x="1983" y="1241"/>
                  </a:cubicBezTo>
                  <a:cubicBezTo>
                    <a:pt x="2002" y="1251"/>
                    <a:pt x="2022" y="1251"/>
                    <a:pt x="2042" y="1251"/>
                  </a:cubicBezTo>
                  <a:cubicBezTo>
                    <a:pt x="2120" y="1251"/>
                    <a:pt x="2199" y="1202"/>
                    <a:pt x="2229" y="1114"/>
                  </a:cubicBezTo>
                  <a:cubicBezTo>
                    <a:pt x="2258" y="1016"/>
                    <a:pt x="2199" y="898"/>
                    <a:pt x="2091" y="868"/>
                  </a:cubicBezTo>
                  <a:cubicBezTo>
                    <a:pt x="1463" y="682"/>
                    <a:pt x="874" y="408"/>
                    <a:pt x="334" y="35"/>
                  </a:cubicBezTo>
                  <a:cubicBezTo>
                    <a:pt x="300" y="12"/>
                    <a:pt x="261" y="1"/>
                    <a:pt x="221"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70" name="Google Shape;3770;p22"/>
            <p:cNvSpPr/>
            <p:nvPr/>
          </p:nvSpPr>
          <p:spPr>
            <a:xfrm>
              <a:off x="5004250" y="2244100"/>
              <a:ext cx="45150" cy="35650"/>
            </a:xfrm>
            <a:custGeom>
              <a:avLst/>
              <a:gdLst/>
              <a:ahLst/>
              <a:cxnLst/>
              <a:rect l="l" t="t" r="r" b="b"/>
              <a:pathLst>
                <a:path w="1806" h="1426" extrusionOk="0">
                  <a:moveTo>
                    <a:pt x="1584" y="1"/>
                  </a:moveTo>
                  <a:cubicBezTo>
                    <a:pt x="1544" y="1"/>
                    <a:pt x="1504" y="14"/>
                    <a:pt x="1472" y="42"/>
                  </a:cubicBezTo>
                  <a:lnTo>
                    <a:pt x="108" y="1072"/>
                  </a:lnTo>
                  <a:cubicBezTo>
                    <a:pt x="20" y="1142"/>
                    <a:pt x="0" y="1259"/>
                    <a:pt x="68" y="1347"/>
                  </a:cubicBezTo>
                  <a:cubicBezTo>
                    <a:pt x="108" y="1397"/>
                    <a:pt x="167" y="1426"/>
                    <a:pt x="225" y="1426"/>
                  </a:cubicBezTo>
                  <a:cubicBezTo>
                    <a:pt x="265" y="1426"/>
                    <a:pt x="304" y="1406"/>
                    <a:pt x="343" y="1386"/>
                  </a:cubicBezTo>
                  <a:lnTo>
                    <a:pt x="1708" y="346"/>
                  </a:lnTo>
                  <a:cubicBezTo>
                    <a:pt x="1786" y="287"/>
                    <a:pt x="1806" y="160"/>
                    <a:pt x="1737" y="82"/>
                  </a:cubicBezTo>
                  <a:cubicBezTo>
                    <a:pt x="1702" y="29"/>
                    <a:pt x="1643" y="1"/>
                    <a:pt x="1584"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771" name="Google Shape;3771;p22"/>
          <p:cNvSpPr/>
          <p:nvPr/>
        </p:nvSpPr>
        <p:spPr>
          <a:xfrm>
            <a:off x="665400" y="526800"/>
            <a:ext cx="8082300" cy="4385700"/>
          </a:xfrm>
          <a:prstGeom prst="rect">
            <a:avLst/>
          </a:prstGeom>
          <a:solidFill>
            <a:schemeClr val="dk1"/>
          </a:solid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72" name="Google Shape;3772;p22"/>
          <p:cNvSpPr/>
          <p:nvPr/>
        </p:nvSpPr>
        <p:spPr>
          <a:xfrm>
            <a:off x="527625" y="378175"/>
            <a:ext cx="8082300" cy="4385700"/>
          </a:xfrm>
          <a:prstGeom prst="rect">
            <a:avLst/>
          </a:prstGeom>
          <a:solidFill>
            <a:schemeClr val="lt1"/>
          </a:solid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73" name="Google Shape;3773;p22"/>
          <p:cNvSpPr/>
          <p:nvPr/>
        </p:nvSpPr>
        <p:spPr>
          <a:xfrm>
            <a:off x="527625" y="378175"/>
            <a:ext cx="8082300" cy="292500"/>
          </a:xfrm>
          <a:prstGeom prst="rect">
            <a:avLst/>
          </a:prstGeom>
          <a:solidFill>
            <a:schemeClr val="accent1"/>
          </a:solid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74" name="Google Shape;3774;p22"/>
          <p:cNvSpPr/>
          <p:nvPr/>
        </p:nvSpPr>
        <p:spPr>
          <a:xfrm>
            <a:off x="745475" y="479675"/>
            <a:ext cx="108300" cy="108300"/>
          </a:xfrm>
          <a:prstGeom prst="ellipse">
            <a:avLst/>
          </a:prstGeom>
          <a:solidFill>
            <a:schemeClr val="dk2"/>
          </a:solid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75" name="Google Shape;3775;p22"/>
          <p:cNvSpPr/>
          <p:nvPr/>
        </p:nvSpPr>
        <p:spPr>
          <a:xfrm>
            <a:off x="955250" y="479675"/>
            <a:ext cx="108300" cy="108300"/>
          </a:xfrm>
          <a:prstGeom prst="ellipse">
            <a:avLst/>
          </a:prstGeom>
          <a:solidFill>
            <a:schemeClr val="accent3"/>
          </a:solid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76" name="Google Shape;3776;p22"/>
          <p:cNvSpPr/>
          <p:nvPr/>
        </p:nvSpPr>
        <p:spPr>
          <a:xfrm>
            <a:off x="1165025" y="479675"/>
            <a:ext cx="108300" cy="108300"/>
          </a:xfrm>
          <a:prstGeom prst="ellipse">
            <a:avLst/>
          </a:prstGeom>
          <a:solidFill>
            <a:schemeClr val="accent2"/>
          </a:solid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Background 1">
  <p:cSld name="CUSTOM_1">
    <p:bg>
      <p:bgPr>
        <a:solidFill>
          <a:schemeClr val="lt2"/>
        </a:solidFill>
        <a:effectLst/>
      </p:bgPr>
    </p:bg>
    <p:spTree>
      <p:nvGrpSpPr>
        <p:cNvPr id="1" name="Shape 3777"/>
        <p:cNvGrpSpPr/>
        <p:nvPr/>
      </p:nvGrpSpPr>
      <p:grpSpPr>
        <a:xfrm>
          <a:off x="0" y="0"/>
          <a:ext cx="0" cy="0"/>
          <a:chOff x="0" y="0"/>
          <a:chExt cx="0" cy="0"/>
        </a:xfrm>
      </p:grpSpPr>
      <p:grpSp>
        <p:nvGrpSpPr>
          <p:cNvPr id="3778" name="Google Shape;3778;p23"/>
          <p:cNvGrpSpPr/>
          <p:nvPr/>
        </p:nvGrpSpPr>
        <p:grpSpPr>
          <a:xfrm>
            <a:off x="0" y="-24225"/>
            <a:ext cx="9193750" cy="5257725"/>
            <a:chOff x="0" y="-24225"/>
            <a:chExt cx="9193750" cy="5257725"/>
          </a:xfrm>
        </p:grpSpPr>
        <p:sp>
          <p:nvSpPr>
            <p:cNvPr id="3779" name="Google Shape;3779;p23"/>
            <p:cNvSpPr/>
            <p:nvPr/>
          </p:nvSpPr>
          <p:spPr>
            <a:xfrm>
              <a:off x="386700" y="0"/>
              <a:ext cx="796200" cy="3867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200">
                  <a:solidFill>
                    <a:schemeClr val="lt1"/>
                  </a:solidFill>
                  <a:latin typeface="Courier Prime"/>
                  <a:ea typeface="Courier Prime"/>
                  <a:cs typeface="Courier Prime"/>
                  <a:sym typeface="Courier Prime"/>
                </a:rPr>
                <a:t>A</a:t>
              </a:r>
              <a:endParaRPr sz="1200">
                <a:solidFill>
                  <a:schemeClr val="lt1"/>
                </a:solidFill>
                <a:latin typeface="Courier Prime"/>
                <a:ea typeface="Courier Prime"/>
                <a:cs typeface="Courier Prime"/>
                <a:sym typeface="Courier Prime"/>
              </a:endParaRPr>
            </a:p>
          </p:txBody>
        </p:sp>
        <p:sp>
          <p:nvSpPr>
            <p:cNvPr id="3780" name="Google Shape;3780;p23"/>
            <p:cNvSpPr/>
            <p:nvPr/>
          </p:nvSpPr>
          <p:spPr>
            <a:xfrm>
              <a:off x="1182818" y="0"/>
              <a:ext cx="796200" cy="3867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200">
                  <a:solidFill>
                    <a:schemeClr val="lt1"/>
                  </a:solidFill>
                  <a:latin typeface="Courier Prime"/>
                  <a:ea typeface="Courier Prime"/>
                  <a:cs typeface="Courier Prime"/>
                  <a:sym typeface="Courier Prime"/>
                </a:rPr>
                <a:t>B</a:t>
              </a:r>
              <a:endParaRPr sz="1200">
                <a:solidFill>
                  <a:schemeClr val="lt1"/>
                </a:solidFill>
                <a:latin typeface="Courier Prime"/>
                <a:ea typeface="Courier Prime"/>
                <a:cs typeface="Courier Prime"/>
                <a:sym typeface="Courier Prime"/>
              </a:endParaRPr>
            </a:p>
          </p:txBody>
        </p:sp>
        <p:sp>
          <p:nvSpPr>
            <p:cNvPr id="3781" name="Google Shape;3781;p23"/>
            <p:cNvSpPr/>
            <p:nvPr/>
          </p:nvSpPr>
          <p:spPr>
            <a:xfrm>
              <a:off x="1978936" y="0"/>
              <a:ext cx="796200" cy="3867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200">
                  <a:solidFill>
                    <a:schemeClr val="lt1"/>
                  </a:solidFill>
                  <a:latin typeface="Courier Prime"/>
                  <a:ea typeface="Courier Prime"/>
                  <a:cs typeface="Courier Prime"/>
                  <a:sym typeface="Courier Prime"/>
                </a:rPr>
                <a:t>C</a:t>
              </a:r>
              <a:endParaRPr sz="1200">
                <a:solidFill>
                  <a:schemeClr val="lt1"/>
                </a:solidFill>
                <a:latin typeface="Courier Prime"/>
                <a:ea typeface="Courier Prime"/>
                <a:cs typeface="Courier Prime"/>
                <a:sym typeface="Courier Prime"/>
              </a:endParaRPr>
            </a:p>
          </p:txBody>
        </p:sp>
        <p:sp>
          <p:nvSpPr>
            <p:cNvPr id="3782" name="Google Shape;3782;p23"/>
            <p:cNvSpPr/>
            <p:nvPr/>
          </p:nvSpPr>
          <p:spPr>
            <a:xfrm>
              <a:off x="2775055" y="0"/>
              <a:ext cx="796200" cy="3867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200">
                  <a:solidFill>
                    <a:schemeClr val="lt1"/>
                  </a:solidFill>
                  <a:latin typeface="Courier Prime"/>
                  <a:ea typeface="Courier Prime"/>
                  <a:cs typeface="Courier Prime"/>
                  <a:sym typeface="Courier Prime"/>
                </a:rPr>
                <a:t>D</a:t>
              </a:r>
              <a:endParaRPr sz="1200">
                <a:solidFill>
                  <a:schemeClr val="lt1"/>
                </a:solidFill>
                <a:latin typeface="Courier Prime"/>
                <a:ea typeface="Courier Prime"/>
                <a:cs typeface="Courier Prime"/>
                <a:sym typeface="Courier Prime"/>
              </a:endParaRPr>
            </a:p>
          </p:txBody>
        </p:sp>
        <p:sp>
          <p:nvSpPr>
            <p:cNvPr id="3783" name="Google Shape;3783;p23"/>
            <p:cNvSpPr/>
            <p:nvPr/>
          </p:nvSpPr>
          <p:spPr>
            <a:xfrm>
              <a:off x="3571173" y="0"/>
              <a:ext cx="796200" cy="3867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200">
                  <a:solidFill>
                    <a:schemeClr val="lt1"/>
                  </a:solidFill>
                  <a:latin typeface="Courier Prime"/>
                  <a:ea typeface="Courier Prime"/>
                  <a:cs typeface="Courier Prime"/>
                  <a:sym typeface="Courier Prime"/>
                </a:rPr>
                <a:t>E</a:t>
              </a:r>
              <a:endParaRPr sz="1200">
                <a:solidFill>
                  <a:schemeClr val="lt1"/>
                </a:solidFill>
                <a:latin typeface="Courier Prime"/>
                <a:ea typeface="Courier Prime"/>
                <a:cs typeface="Courier Prime"/>
                <a:sym typeface="Courier Prime"/>
              </a:endParaRPr>
            </a:p>
          </p:txBody>
        </p:sp>
        <p:sp>
          <p:nvSpPr>
            <p:cNvPr id="3784" name="Google Shape;3784;p23"/>
            <p:cNvSpPr/>
            <p:nvPr/>
          </p:nvSpPr>
          <p:spPr>
            <a:xfrm>
              <a:off x="4367291" y="0"/>
              <a:ext cx="796200" cy="3867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200">
                  <a:solidFill>
                    <a:schemeClr val="lt1"/>
                  </a:solidFill>
                  <a:latin typeface="Courier Prime"/>
                  <a:ea typeface="Courier Prime"/>
                  <a:cs typeface="Courier Prime"/>
                  <a:sym typeface="Courier Prime"/>
                </a:rPr>
                <a:t>F</a:t>
              </a:r>
              <a:endParaRPr sz="1200">
                <a:solidFill>
                  <a:schemeClr val="lt1"/>
                </a:solidFill>
                <a:latin typeface="Courier Prime"/>
                <a:ea typeface="Courier Prime"/>
                <a:cs typeface="Courier Prime"/>
                <a:sym typeface="Courier Prime"/>
              </a:endParaRPr>
            </a:p>
          </p:txBody>
        </p:sp>
        <p:sp>
          <p:nvSpPr>
            <p:cNvPr id="3785" name="Google Shape;3785;p23"/>
            <p:cNvSpPr/>
            <p:nvPr/>
          </p:nvSpPr>
          <p:spPr>
            <a:xfrm>
              <a:off x="5163409" y="0"/>
              <a:ext cx="796200" cy="3867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200">
                  <a:solidFill>
                    <a:schemeClr val="lt1"/>
                  </a:solidFill>
                  <a:latin typeface="Courier Prime"/>
                  <a:ea typeface="Courier Prime"/>
                  <a:cs typeface="Courier Prime"/>
                  <a:sym typeface="Courier Prime"/>
                </a:rPr>
                <a:t>G</a:t>
              </a:r>
              <a:endParaRPr sz="1200">
                <a:solidFill>
                  <a:schemeClr val="lt1"/>
                </a:solidFill>
                <a:latin typeface="Courier Prime"/>
                <a:ea typeface="Courier Prime"/>
                <a:cs typeface="Courier Prime"/>
                <a:sym typeface="Courier Prime"/>
              </a:endParaRPr>
            </a:p>
          </p:txBody>
        </p:sp>
        <p:sp>
          <p:nvSpPr>
            <p:cNvPr id="3786" name="Google Shape;3786;p23"/>
            <p:cNvSpPr/>
            <p:nvPr/>
          </p:nvSpPr>
          <p:spPr>
            <a:xfrm>
              <a:off x="5959527" y="0"/>
              <a:ext cx="796200" cy="3867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200">
                  <a:solidFill>
                    <a:schemeClr val="lt1"/>
                  </a:solidFill>
                  <a:latin typeface="Courier Prime"/>
                  <a:ea typeface="Courier Prime"/>
                  <a:cs typeface="Courier Prime"/>
                  <a:sym typeface="Courier Prime"/>
                </a:rPr>
                <a:t>H</a:t>
              </a:r>
              <a:endParaRPr sz="1200">
                <a:solidFill>
                  <a:schemeClr val="lt1"/>
                </a:solidFill>
                <a:latin typeface="Courier Prime"/>
                <a:ea typeface="Courier Prime"/>
                <a:cs typeface="Courier Prime"/>
                <a:sym typeface="Courier Prime"/>
              </a:endParaRPr>
            </a:p>
          </p:txBody>
        </p:sp>
        <p:sp>
          <p:nvSpPr>
            <p:cNvPr id="3787" name="Google Shape;3787;p23"/>
            <p:cNvSpPr/>
            <p:nvPr/>
          </p:nvSpPr>
          <p:spPr>
            <a:xfrm>
              <a:off x="6755645" y="0"/>
              <a:ext cx="796200" cy="3867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200">
                  <a:solidFill>
                    <a:schemeClr val="lt1"/>
                  </a:solidFill>
                  <a:latin typeface="Courier Prime"/>
                  <a:ea typeface="Courier Prime"/>
                  <a:cs typeface="Courier Prime"/>
                  <a:sym typeface="Courier Prime"/>
                </a:rPr>
                <a:t>I</a:t>
              </a:r>
              <a:endParaRPr sz="1200">
                <a:solidFill>
                  <a:schemeClr val="lt1"/>
                </a:solidFill>
                <a:latin typeface="Courier Prime"/>
                <a:ea typeface="Courier Prime"/>
                <a:cs typeface="Courier Prime"/>
                <a:sym typeface="Courier Prime"/>
              </a:endParaRPr>
            </a:p>
          </p:txBody>
        </p:sp>
        <p:sp>
          <p:nvSpPr>
            <p:cNvPr id="3788" name="Google Shape;3788;p23"/>
            <p:cNvSpPr/>
            <p:nvPr/>
          </p:nvSpPr>
          <p:spPr>
            <a:xfrm>
              <a:off x="7551764" y="0"/>
              <a:ext cx="796200" cy="3867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200">
                  <a:solidFill>
                    <a:schemeClr val="lt1"/>
                  </a:solidFill>
                  <a:latin typeface="Courier Prime"/>
                  <a:ea typeface="Courier Prime"/>
                  <a:cs typeface="Courier Prime"/>
                  <a:sym typeface="Courier Prime"/>
                </a:rPr>
                <a:t>J</a:t>
              </a:r>
              <a:endParaRPr sz="1200">
                <a:solidFill>
                  <a:schemeClr val="lt1"/>
                </a:solidFill>
                <a:latin typeface="Courier Prime"/>
                <a:ea typeface="Courier Prime"/>
                <a:cs typeface="Courier Prime"/>
                <a:sym typeface="Courier Prime"/>
              </a:endParaRPr>
            </a:p>
          </p:txBody>
        </p:sp>
        <p:sp>
          <p:nvSpPr>
            <p:cNvPr id="3789" name="Google Shape;3789;p23"/>
            <p:cNvSpPr/>
            <p:nvPr/>
          </p:nvSpPr>
          <p:spPr>
            <a:xfrm>
              <a:off x="8347882" y="0"/>
              <a:ext cx="796200" cy="3867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200">
                  <a:solidFill>
                    <a:schemeClr val="lt1"/>
                  </a:solidFill>
                  <a:latin typeface="Courier Prime"/>
                  <a:ea typeface="Courier Prime"/>
                  <a:cs typeface="Courier Prime"/>
                  <a:sym typeface="Courier Prime"/>
                </a:rPr>
                <a:t>K</a:t>
              </a:r>
              <a:endParaRPr sz="1200">
                <a:solidFill>
                  <a:schemeClr val="lt1"/>
                </a:solidFill>
                <a:latin typeface="Courier Prime"/>
                <a:ea typeface="Courier Prime"/>
                <a:cs typeface="Courier Prime"/>
                <a:sym typeface="Courier Prime"/>
              </a:endParaRPr>
            </a:p>
          </p:txBody>
        </p:sp>
        <p:sp>
          <p:nvSpPr>
            <p:cNvPr id="3790" name="Google Shape;3790;p23"/>
            <p:cNvSpPr/>
            <p:nvPr/>
          </p:nvSpPr>
          <p:spPr>
            <a:xfrm>
              <a:off x="100" y="386700"/>
              <a:ext cx="386700" cy="297300"/>
            </a:xfrm>
            <a:prstGeom prst="rect">
              <a:avLst/>
            </a:prstGeom>
            <a:noFill/>
            <a:ln>
              <a:noFill/>
            </a:ln>
          </p:spPr>
          <p:txBody>
            <a:bodyPr spcFirstLastPara="1" wrap="square" lIns="91425" tIns="91425" rIns="91425" bIns="91425" anchor="ctr" anchorCtr="0">
              <a:noAutofit/>
            </a:bodyPr>
            <a:lstStyle/>
            <a:p>
              <a:pPr marL="0" lvl="0" indent="0" algn="r" rtl="0">
                <a:spcBef>
                  <a:spcPts val="0"/>
                </a:spcBef>
                <a:spcAft>
                  <a:spcPts val="0"/>
                </a:spcAft>
                <a:buNone/>
              </a:pPr>
              <a:r>
                <a:rPr lang="en" sz="1200">
                  <a:solidFill>
                    <a:schemeClr val="lt1"/>
                  </a:solidFill>
                  <a:latin typeface="Courier Prime"/>
                  <a:ea typeface="Courier Prime"/>
                  <a:cs typeface="Courier Prime"/>
                  <a:sym typeface="Courier Prime"/>
                </a:rPr>
                <a:t>1</a:t>
              </a:r>
              <a:endParaRPr sz="1200">
                <a:solidFill>
                  <a:schemeClr val="lt1"/>
                </a:solidFill>
                <a:latin typeface="Courier Prime"/>
                <a:ea typeface="Courier Prime"/>
                <a:cs typeface="Courier Prime"/>
                <a:sym typeface="Courier Prime"/>
              </a:endParaRPr>
            </a:p>
          </p:txBody>
        </p:sp>
        <p:sp>
          <p:nvSpPr>
            <p:cNvPr id="3791" name="Google Shape;3791;p23"/>
            <p:cNvSpPr/>
            <p:nvPr/>
          </p:nvSpPr>
          <p:spPr>
            <a:xfrm>
              <a:off x="100" y="684002"/>
              <a:ext cx="386700" cy="297300"/>
            </a:xfrm>
            <a:prstGeom prst="rect">
              <a:avLst/>
            </a:prstGeom>
            <a:noFill/>
            <a:ln>
              <a:noFill/>
            </a:ln>
          </p:spPr>
          <p:txBody>
            <a:bodyPr spcFirstLastPara="1" wrap="square" lIns="91425" tIns="91425" rIns="91425" bIns="91425" anchor="ctr" anchorCtr="0">
              <a:noAutofit/>
            </a:bodyPr>
            <a:lstStyle/>
            <a:p>
              <a:pPr marL="0" lvl="0" indent="0" algn="r" rtl="0">
                <a:spcBef>
                  <a:spcPts val="0"/>
                </a:spcBef>
                <a:spcAft>
                  <a:spcPts val="0"/>
                </a:spcAft>
                <a:buNone/>
              </a:pPr>
              <a:r>
                <a:rPr lang="en" sz="1200">
                  <a:solidFill>
                    <a:schemeClr val="lt1"/>
                  </a:solidFill>
                  <a:latin typeface="Courier Prime"/>
                  <a:ea typeface="Courier Prime"/>
                  <a:cs typeface="Courier Prime"/>
                  <a:sym typeface="Courier Prime"/>
                </a:rPr>
                <a:t>2</a:t>
              </a:r>
              <a:endParaRPr sz="1200">
                <a:solidFill>
                  <a:schemeClr val="lt1"/>
                </a:solidFill>
                <a:latin typeface="Courier Prime"/>
                <a:ea typeface="Courier Prime"/>
                <a:cs typeface="Courier Prime"/>
                <a:sym typeface="Courier Prime"/>
              </a:endParaRPr>
            </a:p>
          </p:txBody>
        </p:sp>
        <p:sp>
          <p:nvSpPr>
            <p:cNvPr id="3792" name="Google Shape;3792;p23"/>
            <p:cNvSpPr/>
            <p:nvPr/>
          </p:nvSpPr>
          <p:spPr>
            <a:xfrm>
              <a:off x="100" y="981303"/>
              <a:ext cx="386700" cy="297300"/>
            </a:xfrm>
            <a:prstGeom prst="rect">
              <a:avLst/>
            </a:prstGeom>
            <a:noFill/>
            <a:ln>
              <a:noFill/>
            </a:ln>
          </p:spPr>
          <p:txBody>
            <a:bodyPr spcFirstLastPara="1" wrap="square" lIns="91425" tIns="91425" rIns="91425" bIns="91425" anchor="ctr" anchorCtr="0">
              <a:noAutofit/>
            </a:bodyPr>
            <a:lstStyle/>
            <a:p>
              <a:pPr marL="0" lvl="0" indent="0" algn="r" rtl="0">
                <a:spcBef>
                  <a:spcPts val="0"/>
                </a:spcBef>
                <a:spcAft>
                  <a:spcPts val="0"/>
                </a:spcAft>
                <a:buNone/>
              </a:pPr>
              <a:r>
                <a:rPr lang="en" sz="1200">
                  <a:solidFill>
                    <a:schemeClr val="lt1"/>
                  </a:solidFill>
                  <a:latin typeface="Courier Prime"/>
                  <a:ea typeface="Courier Prime"/>
                  <a:cs typeface="Courier Prime"/>
                  <a:sym typeface="Courier Prime"/>
                </a:rPr>
                <a:t>3</a:t>
              </a:r>
              <a:endParaRPr sz="1200">
                <a:solidFill>
                  <a:schemeClr val="lt1"/>
                </a:solidFill>
                <a:latin typeface="Courier Prime"/>
                <a:ea typeface="Courier Prime"/>
                <a:cs typeface="Courier Prime"/>
                <a:sym typeface="Courier Prime"/>
              </a:endParaRPr>
            </a:p>
          </p:txBody>
        </p:sp>
        <p:sp>
          <p:nvSpPr>
            <p:cNvPr id="3793" name="Google Shape;3793;p23"/>
            <p:cNvSpPr/>
            <p:nvPr/>
          </p:nvSpPr>
          <p:spPr>
            <a:xfrm>
              <a:off x="100" y="1278605"/>
              <a:ext cx="386700" cy="297300"/>
            </a:xfrm>
            <a:prstGeom prst="rect">
              <a:avLst/>
            </a:prstGeom>
            <a:noFill/>
            <a:ln>
              <a:noFill/>
            </a:ln>
          </p:spPr>
          <p:txBody>
            <a:bodyPr spcFirstLastPara="1" wrap="square" lIns="91425" tIns="91425" rIns="91425" bIns="91425" anchor="ctr" anchorCtr="0">
              <a:noAutofit/>
            </a:bodyPr>
            <a:lstStyle/>
            <a:p>
              <a:pPr marL="0" lvl="0" indent="0" algn="r" rtl="0">
                <a:spcBef>
                  <a:spcPts val="0"/>
                </a:spcBef>
                <a:spcAft>
                  <a:spcPts val="0"/>
                </a:spcAft>
                <a:buNone/>
              </a:pPr>
              <a:r>
                <a:rPr lang="en" sz="1200">
                  <a:solidFill>
                    <a:schemeClr val="lt1"/>
                  </a:solidFill>
                  <a:latin typeface="Courier Prime"/>
                  <a:ea typeface="Courier Prime"/>
                  <a:cs typeface="Courier Prime"/>
                  <a:sym typeface="Courier Prime"/>
                </a:rPr>
                <a:t>4</a:t>
              </a:r>
              <a:endParaRPr sz="1200">
                <a:solidFill>
                  <a:schemeClr val="lt1"/>
                </a:solidFill>
                <a:latin typeface="Courier Prime"/>
                <a:ea typeface="Courier Prime"/>
                <a:cs typeface="Courier Prime"/>
                <a:sym typeface="Courier Prime"/>
              </a:endParaRPr>
            </a:p>
          </p:txBody>
        </p:sp>
        <p:sp>
          <p:nvSpPr>
            <p:cNvPr id="3794" name="Google Shape;3794;p23"/>
            <p:cNvSpPr/>
            <p:nvPr/>
          </p:nvSpPr>
          <p:spPr>
            <a:xfrm>
              <a:off x="100" y="1575906"/>
              <a:ext cx="386700" cy="297300"/>
            </a:xfrm>
            <a:prstGeom prst="rect">
              <a:avLst/>
            </a:prstGeom>
            <a:noFill/>
            <a:ln>
              <a:noFill/>
            </a:ln>
          </p:spPr>
          <p:txBody>
            <a:bodyPr spcFirstLastPara="1" wrap="square" lIns="91425" tIns="91425" rIns="91425" bIns="91425" anchor="ctr" anchorCtr="0">
              <a:noAutofit/>
            </a:bodyPr>
            <a:lstStyle/>
            <a:p>
              <a:pPr marL="0" lvl="0" indent="0" algn="r" rtl="0">
                <a:spcBef>
                  <a:spcPts val="0"/>
                </a:spcBef>
                <a:spcAft>
                  <a:spcPts val="0"/>
                </a:spcAft>
                <a:buNone/>
              </a:pPr>
              <a:r>
                <a:rPr lang="en" sz="1200">
                  <a:solidFill>
                    <a:schemeClr val="lt1"/>
                  </a:solidFill>
                  <a:latin typeface="Courier Prime"/>
                  <a:ea typeface="Courier Prime"/>
                  <a:cs typeface="Courier Prime"/>
                  <a:sym typeface="Courier Prime"/>
                </a:rPr>
                <a:t>5</a:t>
              </a:r>
              <a:endParaRPr sz="1200">
                <a:solidFill>
                  <a:schemeClr val="lt1"/>
                </a:solidFill>
                <a:latin typeface="Courier Prime"/>
                <a:ea typeface="Courier Prime"/>
                <a:cs typeface="Courier Prime"/>
                <a:sym typeface="Courier Prime"/>
              </a:endParaRPr>
            </a:p>
          </p:txBody>
        </p:sp>
        <p:sp>
          <p:nvSpPr>
            <p:cNvPr id="3795" name="Google Shape;3795;p23"/>
            <p:cNvSpPr/>
            <p:nvPr/>
          </p:nvSpPr>
          <p:spPr>
            <a:xfrm>
              <a:off x="100" y="1873208"/>
              <a:ext cx="386700" cy="297300"/>
            </a:xfrm>
            <a:prstGeom prst="rect">
              <a:avLst/>
            </a:prstGeom>
            <a:noFill/>
            <a:ln>
              <a:noFill/>
            </a:ln>
          </p:spPr>
          <p:txBody>
            <a:bodyPr spcFirstLastPara="1" wrap="square" lIns="91425" tIns="91425" rIns="91425" bIns="91425" anchor="ctr" anchorCtr="0">
              <a:noAutofit/>
            </a:bodyPr>
            <a:lstStyle/>
            <a:p>
              <a:pPr marL="0" lvl="0" indent="0" algn="r" rtl="0">
                <a:spcBef>
                  <a:spcPts val="0"/>
                </a:spcBef>
                <a:spcAft>
                  <a:spcPts val="0"/>
                </a:spcAft>
                <a:buNone/>
              </a:pPr>
              <a:r>
                <a:rPr lang="en" sz="1200">
                  <a:solidFill>
                    <a:schemeClr val="lt1"/>
                  </a:solidFill>
                  <a:latin typeface="Courier Prime"/>
                  <a:ea typeface="Courier Prime"/>
                  <a:cs typeface="Courier Prime"/>
                  <a:sym typeface="Courier Prime"/>
                </a:rPr>
                <a:t>6</a:t>
              </a:r>
              <a:endParaRPr sz="1200">
                <a:solidFill>
                  <a:schemeClr val="lt1"/>
                </a:solidFill>
                <a:latin typeface="Courier Prime"/>
                <a:ea typeface="Courier Prime"/>
                <a:cs typeface="Courier Prime"/>
                <a:sym typeface="Courier Prime"/>
              </a:endParaRPr>
            </a:p>
          </p:txBody>
        </p:sp>
        <p:sp>
          <p:nvSpPr>
            <p:cNvPr id="3796" name="Google Shape;3796;p23"/>
            <p:cNvSpPr/>
            <p:nvPr/>
          </p:nvSpPr>
          <p:spPr>
            <a:xfrm>
              <a:off x="100" y="2170509"/>
              <a:ext cx="386700" cy="297300"/>
            </a:xfrm>
            <a:prstGeom prst="rect">
              <a:avLst/>
            </a:prstGeom>
            <a:noFill/>
            <a:ln>
              <a:noFill/>
            </a:ln>
          </p:spPr>
          <p:txBody>
            <a:bodyPr spcFirstLastPara="1" wrap="square" lIns="91425" tIns="91425" rIns="91425" bIns="91425" anchor="ctr" anchorCtr="0">
              <a:noAutofit/>
            </a:bodyPr>
            <a:lstStyle/>
            <a:p>
              <a:pPr marL="0" lvl="0" indent="0" algn="r" rtl="0">
                <a:spcBef>
                  <a:spcPts val="0"/>
                </a:spcBef>
                <a:spcAft>
                  <a:spcPts val="0"/>
                </a:spcAft>
                <a:buNone/>
              </a:pPr>
              <a:r>
                <a:rPr lang="en" sz="1200">
                  <a:solidFill>
                    <a:schemeClr val="lt1"/>
                  </a:solidFill>
                  <a:latin typeface="Courier Prime"/>
                  <a:ea typeface="Courier Prime"/>
                  <a:cs typeface="Courier Prime"/>
                  <a:sym typeface="Courier Prime"/>
                </a:rPr>
                <a:t>7</a:t>
              </a:r>
              <a:endParaRPr sz="1200">
                <a:solidFill>
                  <a:schemeClr val="lt1"/>
                </a:solidFill>
                <a:latin typeface="Courier Prime"/>
                <a:ea typeface="Courier Prime"/>
                <a:cs typeface="Courier Prime"/>
                <a:sym typeface="Courier Prime"/>
              </a:endParaRPr>
            </a:p>
          </p:txBody>
        </p:sp>
        <p:sp>
          <p:nvSpPr>
            <p:cNvPr id="3797" name="Google Shape;3797;p23"/>
            <p:cNvSpPr/>
            <p:nvPr/>
          </p:nvSpPr>
          <p:spPr>
            <a:xfrm>
              <a:off x="100" y="2467811"/>
              <a:ext cx="386700" cy="297300"/>
            </a:xfrm>
            <a:prstGeom prst="rect">
              <a:avLst/>
            </a:prstGeom>
            <a:noFill/>
            <a:ln>
              <a:noFill/>
            </a:ln>
          </p:spPr>
          <p:txBody>
            <a:bodyPr spcFirstLastPara="1" wrap="square" lIns="91425" tIns="91425" rIns="91425" bIns="91425" anchor="ctr" anchorCtr="0">
              <a:noAutofit/>
            </a:bodyPr>
            <a:lstStyle/>
            <a:p>
              <a:pPr marL="0" lvl="0" indent="0" algn="r" rtl="0">
                <a:spcBef>
                  <a:spcPts val="0"/>
                </a:spcBef>
                <a:spcAft>
                  <a:spcPts val="0"/>
                </a:spcAft>
                <a:buNone/>
              </a:pPr>
              <a:r>
                <a:rPr lang="en" sz="1200">
                  <a:solidFill>
                    <a:schemeClr val="lt1"/>
                  </a:solidFill>
                  <a:latin typeface="Courier Prime"/>
                  <a:ea typeface="Courier Prime"/>
                  <a:cs typeface="Courier Prime"/>
                  <a:sym typeface="Courier Prime"/>
                </a:rPr>
                <a:t>8</a:t>
              </a:r>
              <a:endParaRPr sz="1200">
                <a:solidFill>
                  <a:schemeClr val="lt1"/>
                </a:solidFill>
                <a:latin typeface="Courier Prime"/>
                <a:ea typeface="Courier Prime"/>
                <a:cs typeface="Courier Prime"/>
                <a:sym typeface="Courier Prime"/>
              </a:endParaRPr>
            </a:p>
          </p:txBody>
        </p:sp>
        <p:sp>
          <p:nvSpPr>
            <p:cNvPr id="3798" name="Google Shape;3798;p23"/>
            <p:cNvSpPr/>
            <p:nvPr/>
          </p:nvSpPr>
          <p:spPr>
            <a:xfrm>
              <a:off x="100" y="2765112"/>
              <a:ext cx="386700" cy="297300"/>
            </a:xfrm>
            <a:prstGeom prst="rect">
              <a:avLst/>
            </a:prstGeom>
            <a:noFill/>
            <a:ln>
              <a:noFill/>
            </a:ln>
          </p:spPr>
          <p:txBody>
            <a:bodyPr spcFirstLastPara="1" wrap="square" lIns="91425" tIns="91425" rIns="91425" bIns="91425" anchor="ctr" anchorCtr="0">
              <a:noAutofit/>
            </a:bodyPr>
            <a:lstStyle/>
            <a:p>
              <a:pPr marL="0" lvl="0" indent="0" algn="r" rtl="0">
                <a:spcBef>
                  <a:spcPts val="0"/>
                </a:spcBef>
                <a:spcAft>
                  <a:spcPts val="0"/>
                </a:spcAft>
                <a:buNone/>
              </a:pPr>
              <a:r>
                <a:rPr lang="en" sz="1200">
                  <a:solidFill>
                    <a:schemeClr val="lt1"/>
                  </a:solidFill>
                  <a:latin typeface="Courier Prime"/>
                  <a:ea typeface="Courier Prime"/>
                  <a:cs typeface="Courier Prime"/>
                  <a:sym typeface="Courier Prime"/>
                </a:rPr>
                <a:t>9</a:t>
              </a:r>
              <a:endParaRPr sz="1200">
                <a:solidFill>
                  <a:schemeClr val="lt1"/>
                </a:solidFill>
                <a:latin typeface="Courier Prime"/>
                <a:ea typeface="Courier Prime"/>
                <a:cs typeface="Courier Prime"/>
                <a:sym typeface="Courier Prime"/>
              </a:endParaRPr>
            </a:p>
          </p:txBody>
        </p:sp>
        <p:sp>
          <p:nvSpPr>
            <p:cNvPr id="3799" name="Google Shape;3799;p23"/>
            <p:cNvSpPr/>
            <p:nvPr/>
          </p:nvSpPr>
          <p:spPr>
            <a:xfrm>
              <a:off x="100" y="3062414"/>
              <a:ext cx="386700" cy="297300"/>
            </a:xfrm>
            <a:prstGeom prst="rect">
              <a:avLst/>
            </a:prstGeom>
            <a:noFill/>
            <a:ln>
              <a:noFill/>
            </a:ln>
          </p:spPr>
          <p:txBody>
            <a:bodyPr spcFirstLastPara="1" wrap="square" lIns="91425" tIns="91425" rIns="91425" bIns="91425" anchor="ctr" anchorCtr="0">
              <a:noAutofit/>
            </a:bodyPr>
            <a:lstStyle/>
            <a:p>
              <a:pPr marL="0" lvl="0" indent="0" algn="r" rtl="0">
                <a:spcBef>
                  <a:spcPts val="0"/>
                </a:spcBef>
                <a:spcAft>
                  <a:spcPts val="0"/>
                </a:spcAft>
                <a:buNone/>
              </a:pPr>
              <a:r>
                <a:rPr lang="en" sz="1200">
                  <a:solidFill>
                    <a:schemeClr val="lt1"/>
                  </a:solidFill>
                  <a:latin typeface="Courier Prime"/>
                  <a:ea typeface="Courier Prime"/>
                  <a:cs typeface="Courier Prime"/>
                  <a:sym typeface="Courier Prime"/>
                </a:rPr>
                <a:t>10</a:t>
              </a:r>
              <a:endParaRPr sz="1200">
                <a:solidFill>
                  <a:schemeClr val="lt1"/>
                </a:solidFill>
                <a:latin typeface="Courier Prime"/>
                <a:ea typeface="Courier Prime"/>
                <a:cs typeface="Courier Prime"/>
                <a:sym typeface="Courier Prime"/>
              </a:endParaRPr>
            </a:p>
          </p:txBody>
        </p:sp>
        <p:sp>
          <p:nvSpPr>
            <p:cNvPr id="3800" name="Google Shape;3800;p23"/>
            <p:cNvSpPr/>
            <p:nvPr/>
          </p:nvSpPr>
          <p:spPr>
            <a:xfrm>
              <a:off x="100" y="3359715"/>
              <a:ext cx="386700" cy="297300"/>
            </a:xfrm>
            <a:prstGeom prst="rect">
              <a:avLst/>
            </a:prstGeom>
            <a:noFill/>
            <a:ln>
              <a:noFill/>
            </a:ln>
          </p:spPr>
          <p:txBody>
            <a:bodyPr spcFirstLastPara="1" wrap="square" lIns="91425" tIns="91425" rIns="91425" bIns="91425" anchor="ctr" anchorCtr="0">
              <a:noAutofit/>
            </a:bodyPr>
            <a:lstStyle/>
            <a:p>
              <a:pPr marL="0" lvl="0" indent="0" algn="r" rtl="0">
                <a:spcBef>
                  <a:spcPts val="0"/>
                </a:spcBef>
                <a:spcAft>
                  <a:spcPts val="0"/>
                </a:spcAft>
                <a:buNone/>
              </a:pPr>
              <a:r>
                <a:rPr lang="en" sz="1200">
                  <a:solidFill>
                    <a:schemeClr val="lt1"/>
                  </a:solidFill>
                  <a:latin typeface="Courier Prime"/>
                  <a:ea typeface="Courier Prime"/>
                  <a:cs typeface="Courier Prime"/>
                  <a:sym typeface="Courier Prime"/>
                </a:rPr>
                <a:t>11</a:t>
              </a:r>
              <a:endParaRPr sz="1200">
                <a:solidFill>
                  <a:schemeClr val="lt1"/>
                </a:solidFill>
                <a:latin typeface="Courier Prime"/>
                <a:ea typeface="Courier Prime"/>
                <a:cs typeface="Courier Prime"/>
                <a:sym typeface="Courier Prime"/>
              </a:endParaRPr>
            </a:p>
          </p:txBody>
        </p:sp>
        <p:sp>
          <p:nvSpPr>
            <p:cNvPr id="3801" name="Google Shape;3801;p23"/>
            <p:cNvSpPr/>
            <p:nvPr/>
          </p:nvSpPr>
          <p:spPr>
            <a:xfrm>
              <a:off x="100" y="3657017"/>
              <a:ext cx="386700" cy="297300"/>
            </a:xfrm>
            <a:prstGeom prst="rect">
              <a:avLst/>
            </a:prstGeom>
            <a:noFill/>
            <a:ln>
              <a:noFill/>
            </a:ln>
          </p:spPr>
          <p:txBody>
            <a:bodyPr spcFirstLastPara="1" wrap="square" lIns="91425" tIns="91425" rIns="91425" bIns="91425" anchor="ctr" anchorCtr="0">
              <a:noAutofit/>
            </a:bodyPr>
            <a:lstStyle/>
            <a:p>
              <a:pPr marL="0" lvl="0" indent="0" algn="r" rtl="0">
                <a:spcBef>
                  <a:spcPts val="0"/>
                </a:spcBef>
                <a:spcAft>
                  <a:spcPts val="0"/>
                </a:spcAft>
                <a:buNone/>
              </a:pPr>
              <a:r>
                <a:rPr lang="en" sz="1200">
                  <a:solidFill>
                    <a:schemeClr val="lt1"/>
                  </a:solidFill>
                  <a:latin typeface="Courier Prime"/>
                  <a:ea typeface="Courier Prime"/>
                  <a:cs typeface="Courier Prime"/>
                  <a:sym typeface="Courier Prime"/>
                </a:rPr>
                <a:t>12</a:t>
              </a:r>
              <a:endParaRPr sz="1200">
                <a:solidFill>
                  <a:schemeClr val="lt1"/>
                </a:solidFill>
                <a:latin typeface="Courier Prime"/>
                <a:ea typeface="Courier Prime"/>
                <a:cs typeface="Courier Prime"/>
                <a:sym typeface="Courier Prime"/>
              </a:endParaRPr>
            </a:p>
          </p:txBody>
        </p:sp>
        <p:sp>
          <p:nvSpPr>
            <p:cNvPr id="3802" name="Google Shape;3802;p23"/>
            <p:cNvSpPr/>
            <p:nvPr/>
          </p:nvSpPr>
          <p:spPr>
            <a:xfrm>
              <a:off x="0" y="3954303"/>
              <a:ext cx="386700" cy="297300"/>
            </a:xfrm>
            <a:prstGeom prst="rect">
              <a:avLst/>
            </a:prstGeom>
            <a:noFill/>
            <a:ln>
              <a:noFill/>
            </a:ln>
          </p:spPr>
          <p:txBody>
            <a:bodyPr spcFirstLastPara="1" wrap="square" lIns="91425" tIns="91425" rIns="91425" bIns="91425" anchor="ctr" anchorCtr="0">
              <a:noAutofit/>
            </a:bodyPr>
            <a:lstStyle/>
            <a:p>
              <a:pPr marL="0" lvl="0" indent="0" algn="r" rtl="0">
                <a:spcBef>
                  <a:spcPts val="0"/>
                </a:spcBef>
                <a:spcAft>
                  <a:spcPts val="0"/>
                </a:spcAft>
                <a:buNone/>
              </a:pPr>
              <a:r>
                <a:rPr lang="en" sz="1200">
                  <a:solidFill>
                    <a:schemeClr val="lt1"/>
                  </a:solidFill>
                  <a:latin typeface="Courier Prime"/>
                  <a:ea typeface="Courier Prime"/>
                  <a:cs typeface="Courier Prime"/>
                  <a:sym typeface="Courier Prime"/>
                </a:rPr>
                <a:t>13</a:t>
              </a:r>
              <a:endParaRPr sz="1200">
                <a:solidFill>
                  <a:schemeClr val="lt1"/>
                </a:solidFill>
                <a:latin typeface="Courier Prime"/>
                <a:ea typeface="Courier Prime"/>
                <a:cs typeface="Courier Prime"/>
                <a:sym typeface="Courier Prime"/>
              </a:endParaRPr>
            </a:p>
          </p:txBody>
        </p:sp>
        <p:sp>
          <p:nvSpPr>
            <p:cNvPr id="3803" name="Google Shape;3803;p23"/>
            <p:cNvSpPr/>
            <p:nvPr/>
          </p:nvSpPr>
          <p:spPr>
            <a:xfrm>
              <a:off x="0" y="4251590"/>
              <a:ext cx="386700" cy="297300"/>
            </a:xfrm>
            <a:prstGeom prst="rect">
              <a:avLst/>
            </a:prstGeom>
            <a:noFill/>
            <a:ln>
              <a:noFill/>
            </a:ln>
          </p:spPr>
          <p:txBody>
            <a:bodyPr spcFirstLastPara="1" wrap="square" lIns="91425" tIns="91425" rIns="91425" bIns="91425" anchor="ctr" anchorCtr="0">
              <a:noAutofit/>
            </a:bodyPr>
            <a:lstStyle/>
            <a:p>
              <a:pPr marL="0" lvl="0" indent="0" algn="r" rtl="0">
                <a:spcBef>
                  <a:spcPts val="0"/>
                </a:spcBef>
                <a:spcAft>
                  <a:spcPts val="0"/>
                </a:spcAft>
                <a:buNone/>
              </a:pPr>
              <a:r>
                <a:rPr lang="en" sz="1200">
                  <a:solidFill>
                    <a:schemeClr val="lt1"/>
                  </a:solidFill>
                  <a:latin typeface="Courier Prime"/>
                  <a:ea typeface="Courier Prime"/>
                  <a:cs typeface="Courier Prime"/>
                  <a:sym typeface="Courier Prime"/>
                </a:rPr>
                <a:t>14</a:t>
              </a:r>
              <a:endParaRPr sz="1200">
                <a:solidFill>
                  <a:schemeClr val="lt1"/>
                </a:solidFill>
                <a:latin typeface="Courier Prime"/>
                <a:ea typeface="Courier Prime"/>
                <a:cs typeface="Courier Prime"/>
                <a:sym typeface="Courier Prime"/>
              </a:endParaRPr>
            </a:p>
          </p:txBody>
        </p:sp>
        <p:sp>
          <p:nvSpPr>
            <p:cNvPr id="3804" name="Google Shape;3804;p23"/>
            <p:cNvSpPr/>
            <p:nvPr/>
          </p:nvSpPr>
          <p:spPr>
            <a:xfrm>
              <a:off x="0" y="4548876"/>
              <a:ext cx="386700" cy="297300"/>
            </a:xfrm>
            <a:prstGeom prst="rect">
              <a:avLst/>
            </a:prstGeom>
            <a:noFill/>
            <a:ln>
              <a:noFill/>
            </a:ln>
          </p:spPr>
          <p:txBody>
            <a:bodyPr spcFirstLastPara="1" wrap="square" lIns="91425" tIns="91425" rIns="91425" bIns="91425" anchor="ctr" anchorCtr="0">
              <a:noAutofit/>
            </a:bodyPr>
            <a:lstStyle/>
            <a:p>
              <a:pPr marL="0" lvl="0" indent="0" algn="r" rtl="0">
                <a:spcBef>
                  <a:spcPts val="0"/>
                </a:spcBef>
                <a:spcAft>
                  <a:spcPts val="0"/>
                </a:spcAft>
                <a:buNone/>
              </a:pPr>
              <a:r>
                <a:rPr lang="en" sz="1200">
                  <a:solidFill>
                    <a:schemeClr val="lt1"/>
                  </a:solidFill>
                  <a:latin typeface="Courier Prime"/>
                  <a:ea typeface="Courier Prime"/>
                  <a:cs typeface="Courier Prime"/>
                  <a:sym typeface="Courier Prime"/>
                </a:rPr>
                <a:t>15</a:t>
              </a:r>
              <a:endParaRPr sz="1200">
                <a:solidFill>
                  <a:schemeClr val="lt1"/>
                </a:solidFill>
                <a:latin typeface="Courier Prime"/>
                <a:ea typeface="Courier Prime"/>
                <a:cs typeface="Courier Prime"/>
                <a:sym typeface="Courier Prime"/>
              </a:endParaRPr>
            </a:p>
          </p:txBody>
        </p:sp>
        <p:sp>
          <p:nvSpPr>
            <p:cNvPr id="3805" name="Google Shape;3805;p23"/>
            <p:cNvSpPr/>
            <p:nvPr/>
          </p:nvSpPr>
          <p:spPr>
            <a:xfrm>
              <a:off x="0" y="4846163"/>
              <a:ext cx="386700" cy="297300"/>
            </a:xfrm>
            <a:prstGeom prst="rect">
              <a:avLst/>
            </a:prstGeom>
            <a:noFill/>
            <a:ln>
              <a:noFill/>
            </a:ln>
          </p:spPr>
          <p:txBody>
            <a:bodyPr spcFirstLastPara="1" wrap="square" lIns="91425" tIns="91425" rIns="91425" bIns="91425" anchor="ctr" anchorCtr="0">
              <a:noAutofit/>
            </a:bodyPr>
            <a:lstStyle/>
            <a:p>
              <a:pPr marL="0" lvl="0" indent="0" algn="r" rtl="0">
                <a:spcBef>
                  <a:spcPts val="0"/>
                </a:spcBef>
                <a:spcAft>
                  <a:spcPts val="0"/>
                </a:spcAft>
                <a:buNone/>
              </a:pPr>
              <a:r>
                <a:rPr lang="en" sz="1200">
                  <a:solidFill>
                    <a:schemeClr val="lt1"/>
                  </a:solidFill>
                  <a:latin typeface="Courier Prime"/>
                  <a:ea typeface="Courier Prime"/>
                  <a:cs typeface="Courier Prime"/>
                  <a:sym typeface="Courier Prime"/>
                </a:rPr>
                <a:t>16</a:t>
              </a:r>
              <a:endParaRPr sz="1200">
                <a:solidFill>
                  <a:schemeClr val="lt1"/>
                </a:solidFill>
                <a:latin typeface="Courier Prime"/>
                <a:ea typeface="Courier Prime"/>
                <a:cs typeface="Courier Prime"/>
                <a:sym typeface="Courier Prime"/>
              </a:endParaRPr>
            </a:p>
          </p:txBody>
        </p:sp>
        <p:grpSp>
          <p:nvGrpSpPr>
            <p:cNvPr id="3806" name="Google Shape;3806;p23"/>
            <p:cNvGrpSpPr/>
            <p:nvPr/>
          </p:nvGrpSpPr>
          <p:grpSpPr>
            <a:xfrm>
              <a:off x="0" y="-24225"/>
              <a:ext cx="9193750" cy="5257725"/>
              <a:chOff x="0" y="-24225"/>
              <a:chExt cx="9193750" cy="5257725"/>
            </a:xfrm>
          </p:grpSpPr>
          <p:cxnSp>
            <p:nvCxnSpPr>
              <p:cNvPr id="3807" name="Google Shape;3807;p23"/>
              <p:cNvCxnSpPr/>
              <p:nvPr/>
            </p:nvCxnSpPr>
            <p:spPr>
              <a:xfrm>
                <a:off x="1182825" y="0"/>
                <a:ext cx="0" cy="5233500"/>
              </a:xfrm>
              <a:prstGeom prst="straightConnector1">
                <a:avLst/>
              </a:prstGeom>
              <a:noFill/>
              <a:ln w="9525" cap="flat" cmpd="sng">
                <a:solidFill>
                  <a:schemeClr val="lt1"/>
                </a:solidFill>
                <a:prstDash val="solid"/>
                <a:round/>
                <a:headEnd type="none" w="med" len="med"/>
                <a:tailEnd type="none" w="med" len="med"/>
              </a:ln>
            </p:spPr>
          </p:cxnSp>
          <p:cxnSp>
            <p:nvCxnSpPr>
              <p:cNvPr id="3808" name="Google Shape;3808;p23"/>
              <p:cNvCxnSpPr/>
              <p:nvPr/>
            </p:nvCxnSpPr>
            <p:spPr>
              <a:xfrm>
                <a:off x="1978942" y="0"/>
                <a:ext cx="0" cy="5194200"/>
              </a:xfrm>
              <a:prstGeom prst="straightConnector1">
                <a:avLst/>
              </a:prstGeom>
              <a:noFill/>
              <a:ln w="9525" cap="flat" cmpd="sng">
                <a:solidFill>
                  <a:schemeClr val="lt1"/>
                </a:solidFill>
                <a:prstDash val="solid"/>
                <a:round/>
                <a:headEnd type="none" w="med" len="med"/>
                <a:tailEnd type="none" w="med" len="med"/>
              </a:ln>
            </p:spPr>
          </p:cxnSp>
          <p:cxnSp>
            <p:nvCxnSpPr>
              <p:cNvPr id="3809" name="Google Shape;3809;p23"/>
              <p:cNvCxnSpPr/>
              <p:nvPr/>
            </p:nvCxnSpPr>
            <p:spPr>
              <a:xfrm>
                <a:off x="2775059" y="0"/>
                <a:ext cx="0" cy="5172300"/>
              </a:xfrm>
              <a:prstGeom prst="straightConnector1">
                <a:avLst/>
              </a:prstGeom>
              <a:noFill/>
              <a:ln w="9525" cap="flat" cmpd="sng">
                <a:solidFill>
                  <a:schemeClr val="lt1"/>
                </a:solidFill>
                <a:prstDash val="solid"/>
                <a:round/>
                <a:headEnd type="none" w="med" len="med"/>
                <a:tailEnd type="none" w="med" len="med"/>
              </a:ln>
            </p:spPr>
          </p:cxnSp>
          <p:cxnSp>
            <p:nvCxnSpPr>
              <p:cNvPr id="3810" name="Google Shape;3810;p23"/>
              <p:cNvCxnSpPr/>
              <p:nvPr/>
            </p:nvCxnSpPr>
            <p:spPr>
              <a:xfrm>
                <a:off x="3571283" y="0"/>
                <a:ext cx="0" cy="5172300"/>
              </a:xfrm>
              <a:prstGeom prst="straightConnector1">
                <a:avLst/>
              </a:prstGeom>
              <a:noFill/>
              <a:ln w="9525" cap="flat" cmpd="sng">
                <a:solidFill>
                  <a:schemeClr val="lt1"/>
                </a:solidFill>
                <a:prstDash val="solid"/>
                <a:round/>
                <a:headEnd type="none" w="med" len="med"/>
                <a:tailEnd type="none" w="med" len="med"/>
              </a:ln>
            </p:spPr>
          </p:cxnSp>
          <p:cxnSp>
            <p:nvCxnSpPr>
              <p:cNvPr id="3811" name="Google Shape;3811;p23"/>
              <p:cNvCxnSpPr/>
              <p:nvPr/>
            </p:nvCxnSpPr>
            <p:spPr>
              <a:xfrm>
                <a:off x="4367506" y="0"/>
                <a:ext cx="0" cy="5172300"/>
              </a:xfrm>
              <a:prstGeom prst="straightConnector1">
                <a:avLst/>
              </a:prstGeom>
              <a:noFill/>
              <a:ln w="9525" cap="flat" cmpd="sng">
                <a:solidFill>
                  <a:schemeClr val="lt1"/>
                </a:solidFill>
                <a:prstDash val="solid"/>
                <a:round/>
                <a:headEnd type="none" w="med" len="med"/>
                <a:tailEnd type="none" w="med" len="med"/>
              </a:ln>
            </p:spPr>
          </p:cxnSp>
          <p:cxnSp>
            <p:nvCxnSpPr>
              <p:cNvPr id="3812" name="Google Shape;3812;p23"/>
              <p:cNvCxnSpPr/>
              <p:nvPr/>
            </p:nvCxnSpPr>
            <p:spPr>
              <a:xfrm>
                <a:off x="5163730" y="0"/>
                <a:ext cx="0" cy="5172300"/>
              </a:xfrm>
              <a:prstGeom prst="straightConnector1">
                <a:avLst/>
              </a:prstGeom>
              <a:noFill/>
              <a:ln w="9525" cap="flat" cmpd="sng">
                <a:solidFill>
                  <a:schemeClr val="lt1"/>
                </a:solidFill>
                <a:prstDash val="solid"/>
                <a:round/>
                <a:headEnd type="none" w="med" len="med"/>
                <a:tailEnd type="none" w="med" len="med"/>
              </a:ln>
            </p:spPr>
          </p:cxnSp>
          <p:cxnSp>
            <p:nvCxnSpPr>
              <p:cNvPr id="3813" name="Google Shape;3813;p23"/>
              <p:cNvCxnSpPr/>
              <p:nvPr/>
            </p:nvCxnSpPr>
            <p:spPr>
              <a:xfrm>
                <a:off x="5959954" y="0"/>
                <a:ext cx="0" cy="5172300"/>
              </a:xfrm>
              <a:prstGeom prst="straightConnector1">
                <a:avLst/>
              </a:prstGeom>
              <a:noFill/>
              <a:ln w="9525" cap="flat" cmpd="sng">
                <a:solidFill>
                  <a:schemeClr val="lt1"/>
                </a:solidFill>
                <a:prstDash val="solid"/>
                <a:round/>
                <a:headEnd type="none" w="med" len="med"/>
                <a:tailEnd type="none" w="med" len="med"/>
              </a:ln>
            </p:spPr>
          </p:cxnSp>
          <p:cxnSp>
            <p:nvCxnSpPr>
              <p:cNvPr id="3814" name="Google Shape;3814;p23"/>
              <p:cNvCxnSpPr/>
              <p:nvPr/>
            </p:nvCxnSpPr>
            <p:spPr>
              <a:xfrm>
                <a:off x="6756178" y="0"/>
                <a:ext cx="0" cy="5172300"/>
              </a:xfrm>
              <a:prstGeom prst="straightConnector1">
                <a:avLst/>
              </a:prstGeom>
              <a:noFill/>
              <a:ln w="9525" cap="flat" cmpd="sng">
                <a:solidFill>
                  <a:schemeClr val="lt1"/>
                </a:solidFill>
                <a:prstDash val="solid"/>
                <a:round/>
                <a:headEnd type="none" w="med" len="med"/>
                <a:tailEnd type="none" w="med" len="med"/>
              </a:ln>
            </p:spPr>
          </p:cxnSp>
          <p:cxnSp>
            <p:nvCxnSpPr>
              <p:cNvPr id="3815" name="Google Shape;3815;p23"/>
              <p:cNvCxnSpPr/>
              <p:nvPr/>
            </p:nvCxnSpPr>
            <p:spPr>
              <a:xfrm>
                <a:off x="7552401" y="0"/>
                <a:ext cx="0" cy="5172300"/>
              </a:xfrm>
              <a:prstGeom prst="straightConnector1">
                <a:avLst/>
              </a:prstGeom>
              <a:noFill/>
              <a:ln w="9525" cap="flat" cmpd="sng">
                <a:solidFill>
                  <a:schemeClr val="lt1"/>
                </a:solidFill>
                <a:prstDash val="solid"/>
                <a:round/>
                <a:headEnd type="none" w="med" len="med"/>
                <a:tailEnd type="none" w="med" len="med"/>
              </a:ln>
            </p:spPr>
          </p:cxnSp>
          <p:cxnSp>
            <p:nvCxnSpPr>
              <p:cNvPr id="3816" name="Google Shape;3816;p23"/>
              <p:cNvCxnSpPr/>
              <p:nvPr/>
            </p:nvCxnSpPr>
            <p:spPr>
              <a:xfrm>
                <a:off x="8348625" y="0"/>
                <a:ext cx="0" cy="5172300"/>
              </a:xfrm>
              <a:prstGeom prst="straightConnector1">
                <a:avLst/>
              </a:prstGeom>
              <a:noFill/>
              <a:ln w="9525" cap="flat" cmpd="sng">
                <a:solidFill>
                  <a:schemeClr val="lt1"/>
                </a:solidFill>
                <a:prstDash val="solid"/>
                <a:round/>
                <a:headEnd type="none" w="med" len="med"/>
                <a:tailEnd type="none" w="med" len="med"/>
              </a:ln>
            </p:spPr>
          </p:cxnSp>
          <p:cxnSp>
            <p:nvCxnSpPr>
              <p:cNvPr id="3817" name="Google Shape;3817;p23"/>
              <p:cNvCxnSpPr/>
              <p:nvPr/>
            </p:nvCxnSpPr>
            <p:spPr>
              <a:xfrm>
                <a:off x="0" y="684000"/>
                <a:ext cx="9153300" cy="0"/>
              </a:xfrm>
              <a:prstGeom prst="straightConnector1">
                <a:avLst/>
              </a:prstGeom>
              <a:noFill/>
              <a:ln w="9525" cap="flat" cmpd="sng">
                <a:solidFill>
                  <a:schemeClr val="lt1"/>
                </a:solidFill>
                <a:prstDash val="solid"/>
                <a:round/>
                <a:headEnd type="none" w="med" len="med"/>
                <a:tailEnd type="none" w="med" len="med"/>
              </a:ln>
            </p:spPr>
          </p:cxnSp>
          <p:cxnSp>
            <p:nvCxnSpPr>
              <p:cNvPr id="3818" name="Google Shape;3818;p23"/>
              <p:cNvCxnSpPr/>
              <p:nvPr/>
            </p:nvCxnSpPr>
            <p:spPr>
              <a:xfrm>
                <a:off x="0" y="981301"/>
                <a:ext cx="9190500" cy="0"/>
              </a:xfrm>
              <a:prstGeom prst="straightConnector1">
                <a:avLst/>
              </a:prstGeom>
              <a:noFill/>
              <a:ln w="9525" cap="flat" cmpd="sng">
                <a:solidFill>
                  <a:schemeClr val="lt1"/>
                </a:solidFill>
                <a:prstDash val="solid"/>
                <a:round/>
                <a:headEnd type="none" w="med" len="med"/>
                <a:tailEnd type="none" w="med" len="med"/>
              </a:ln>
            </p:spPr>
          </p:cxnSp>
          <p:cxnSp>
            <p:nvCxnSpPr>
              <p:cNvPr id="3819" name="Google Shape;3819;p23"/>
              <p:cNvCxnSpPr/>
              <p:nvPr/>
            </p:nvCxnSpPr>
            <p:spPr>
              <a:xfrm>
                <a:off x="0" y="1278601"/>
                <a:ext cx="9190500" cy="0"/>
              </a:xfrm>
              <a:prstGeom prst="straightConnector1">
                <a:avLst/>
              </a:prstGeom>
              <a:noFill/>
              <a:ln w="9525" cap="flat" cmpd="sng">
                <a:solidFill>
                  <a:schemeClr val="lt1"/>
                </a:solidFill>
                <a:prstDash val="solid"/>
                <a:round/>
                <a:headEnd type="none" w="med" len="med"/>
                <a:tailEnd type="none" w="med" len="med"/>
              </a:ln>
            </p:spPr>
          </p:cxnSp>
          <p:cxnSp>
            <p:nvCxnSpPr>
              <p:cNvPr id="3820" name="Google Shape;3820;p23"/>
              <p:cNvCxnSpPr/>
              <p:nvPr/>
            </p:nvCxnSpPr>
            <p:spPr>
              <a:xfrm>
                <a:off x="0" y="1575901"/>
                <a:ext cx="9190500" cy="0"/>
              </a:xfrm>
              <a:prstGeom prst="straightConnector1">
                <a:avLst/>
              </a:prstGeom>
              <a:noFill/>
              <a:ln w="9525" cap="flat" cmpd="sng">
                <a:solidFill>
                  <a:schemeClr val="lt1"/>
                </a:solidFill>
                <a:prstDash val="solid"/>
                <a:round/>
                <a:headEnd type="none" w="med" len="med"/>
                <a:tailEnd type="none" w="med" len="med"/>
              </a:ln>
            </p:spPr>
          </p:cxnSp>
          <p:cxnSp>
            <p:nvCxnSpPr>
              <p:cNvPr id="3821" name="Google Shape;3821;p23"/>
              <p:cNvCxnSpPr/>
              <p:nvPr/>
            </p:nvCxnSpPr>
            <p:spPr>
              <a:xfrm>
                <a:off x="0" y="1873201"/>
                <a:ext cx="9190500" cy="0"/>
              </a:xfrm>
              <a:prstGeom prst="straightConnector1">
                <a:avLst/>
              </a:prstGeom>
              <a:noFill/>
              <a:ln w="9525" cap="flat" cmpd="sng">
                <a:solidFill>
                  <a:schemeClr val="lt1"/>
                </a:solidFill>
                <a:prstDash val="solid"/>
                <a:round/>
                <a:headEnd type="none" w="med" len="med"/>
                <a:tailEnd type="none" w="med" len="med"/>
              </a:ln>
            </p:spPr>
          </p:cxnSp>
          <p:cxnSp>
            <p:nvCxnSpPr>
              <p:cNvPr id="3822" name="Google Shape;3822;p23"/>
              <p:cNvCxnSpPr/>
              <p:nvPr/>
            </p:nvCxnSpPr>
            <p:spPr>
              <a:xfrm>
                <a:off x="0" y="2170501"/>
                <a:ext cx="9190500" cy="0"/>
              </a:xfrm>
              <a:prstGeom prst="straightConnector1">
                <a:avLst/>
              </a:prstGeom>
              <a:noFill/>
              <a:ln w="9525" cap="flat" cmpd="sng">
                <a:solidFill>
                  <a:schemeClr val="lt1"/>
                </a:solidFill>
                <a:prstDash val="solid"/>
                <a:round/>
                <a:headEnd type="none" w="med" len="med"/>
                <a:tailEnd type="none" w="med" len="med"/>
              </a:ln>
            </p:spPr>
          </p:cxnSp>
          <p:cxnSp>
            <p:nvCxnSpPr>
              <p:cNvPr id="3823" name="Google Shape;3823;p23"/>
              <p:cNvCxnSpPr/>
              <p:nvPr/>
            </p:nvCxnSpPr>
            <p:spPr>
              <a:xfrm>
                <a:off x="0" y="2467801"/>
                <a:ext cx="9190500" cy="0"/>
              </a:xfrm>
              <a:prstGeom prst="straightConnector1">
                <a:avLst/>
              </a:prstGeom>
              <a:noFill/>
              <a:ln w="9525" cap="flat" cmpd="sng">
                <a:solidFill>
                  <a:schemeClr val="lt1"/>
                </a:solidFill>
                <a:prstDash val="solid"/>
                <a:round/>
                <a:headEnd type="none" w="med" len="med"/>
                <a:tailEnd type="none" w="med" len="med"/>
              </a:ln>
            </p:spPr>
          </p:cxnSp>
          <p:cxnSp>
            <p:nvCxnSpPr>
              <p:cNvPr id="3824" name="Google Shape;3824;p23"/>
              <p:cNvCxnSpPr/>
              <p:nvPr/>
            </p:nvCxnSpPr>
            <p:spPr>
              <a:xfrm>
                <a:off x="0" y="2765101"/>
                <a:ext cx="9190500" cy="0"/>
              </a:xfrm>
              <a:prstGeom prst="straightConnector1">
                <a:avLst/>
              </a:prstGeom>
              <a:noFill/>
              <a:ln w="9525" cap="flat" cmpd="sng">
                <a:solidFill>
                  <a:schemeClr val="lt1"/>
                </a:solidFill>
                <a:prstDash val="solid"/>
                <a:round/>
                <a:headEnd type="none" w="med" len="med"/>
                <a:tailEnd type="none" w="med" len="med"/>
              </a:ln>
            </p:spPr>
          </p:cxnSp>
          <p:cxnSp>
            <p:nvCxnSpPr>
              <p:cNvPr id="3825" name="Google Shape;3825;p23"/>
              <p:cNvCxnSpPr/>
              <p:nvPr/>
            </p:nvCxnSpPr>
            <p:spPr>
              <a:xfrm>
                <a:off x="0" y="3062401"/>
                <a:ext cx="9190500" cy="0"/>
              </a:xfrm>
              <a:prstGeom prst="straightConnector1">
                <a:avLst/>
              </a:prstGeom>
              <a:noFill/>
              <a:ln w="9525" cap="flat" cmpd="sng">
                <a:solidFill>
                  <a:schemeClr val="lt1"/>
                </a:solidFill>
                <a:prstDash val="solid"/>
                <a:round/>
                <a:headEnd type="none" w="med" len="med"/>
                <a:tailEnd type="none" w="med" len="med"/>
              </a:ln>
            </p:spPr>
          </p:cxnSp>
          <p:cxnSp>
            <p:nvCxnSpPr>
              <p:cNvPr id="3826" name="Google Shape;3826;p23"/>
              <p:cNvCxnSpPr/>
              <p:nvPr/>
            </p:nvCxnSpPr>
            <p:spPr>
              <a:xfrm>
                <a:off x="0" y="3359701"/>
                <a:ext cx="9190500" cy="0"/>
              </a:xfrm>
              <a:prstGeom prst="straightConnector1">
                <a:avLst/>
              </a:prstGeom>
              <a:noFill/>
              <a:ln w="9525" cap="flat" cmpd="sng">
                <a:solidFill>
                  <a:schemeClr val="lt1"/>
                </a:solidFill>
                <a:prstDash val="solid"/>
                <a:round/>
                <a:headEnd type="none" w="med" len="med"/>
                <a:tailEnd type="none" w="med" len="med"/>
              </a:ln>
            </p:spPr>
          </p:cxnSp>
          <p:cxnSp>
            <p:nvCxnSpPr>
              <p:cNvPr id="3827" name="Google Shape;3827;p23"/>
              <p:cNvCxnSpPr/>
              <p:nvPr/>
            </p:nvCxnSpPr>
            <p:spPr>
              <a:xfrm>
                <a:off x="0" y="3657000"/>
                <a:ext cx="9190500" cy="0"/>
              </a:xfrm>
              <a:prstGeom prst="straightConnector1">
                <a:avLst/>
              </a:prstGeom>
              <a:noFill/>
              <a:ln w="9525" cap="flat" cmpd="sng">
                <a:solidFill>
                  <a:schemeClr val="lt1"/>
                </a:solidFill>
                <a:prstDash val="solid"/>
                <a:round/>
                <a:headEnd type="none" w="med" len="med"/>
                <a:tailEnd type="none" w="med" len="med"/>
              </a:ln>
            </p:spPr>
          </p:cxnSp>
          <p:cxnSp>
            <p:nvCxnSpPr>
              <p:cNvPr id="3828" name="Google Shape;3828;p23"/>
              <p:cNvCxnSpPr/>
              <p:nvPr/>
            </p:nvCxnSpPr>
            <p:spPr>
              <a:xfrm>
                <a:off x="0" y="3954300"/>
                <a:ext cx="9190500" cy="0"/>
              </a:xfrm>
              <a:prstGeom prst="straightConnector1">
                <a:avLst/>
              </a:prstGeom>
              <a:noFill/>
              <a:ln w="9525" cap="flat" cmpd="sng">
                <a:solidFill>
                  <a:schemeClr val="lt1"/>
                </a:solidFill>
                <a:prstDash val="solid"/>
                <a:round/>
                <a:headEnd type="none" w="med" len="med"/>
                <a:tailEnd type="none" w="med" len="med"/>
              </a:ln>
            </p:spPr>
          </p:cxnSp>
          <p:cxnSp>
            <p:nvCxnSpPr>
              <p:cNvPr id="3829" name="Google Shape;3829;p23"/>
              <p:cNvCxnSpPr/>
              <p:nvPr/>
            </p:nvCxnSpPr>
            <p:spPr>
              <a:xfrm>
                <a:off x="0" y="4251600"/>
                <a:ext cx="9190500" cy="0"/>
              </a:xfrm>
              <a:prstGeom prst="straightConnector1">
                <a:avLst/>
              </a:prstGeom>
              <a:noFill/>
              <a:ln w="9525" cap="flat" cmpd="sng">
                <a:solidFill>
                  <a:schemeClr val="lt1"/>
                </a:solidFill>
                <a:prstDash val="solid"/>
                <a:round/>
                <a:headEnd type="none" w="med" len="med"/>
                <a:tailEnd type="none" w="med" len="med"/>
              </a:ln>
            </p:spPr>
          </p:cxnSp>
          <p:cxnSp>
            <p:nvCxnSpPr>
              <p:cNvPr id="3830" name="Google Shape;3830;p23"/>
              <p:cNvCxnSpPr/>
              <p:nvPr/>
            </p:nvCxnSpPr>
            <p:spPr>
              <a:xfrm>
                <a:off x="0" y="4548900"/>
                <a:ext cx="9190500" cy="0"/>
              </a:xfrm>
              <a:prstGeom prst="straightConnector1">
                <a:avLst/>
              </a:prstGeom>
              <a:noFill/>
              <a:ln w="9525" cap="flat" cmpd="sng">
                <a:solidFill>
                  <a:schemeClr val="lt1"/>
                </a:solidFill>
                <a:prstDash val="solid"/>
                <a:round/>
                <a:headEnd type="none" w="med" len="med"/>
                <a:tailEnd type="none" w="med" len="med"/>
              </a:ln>
            </p:spPr>
          </p:cxnSp>
          <p:cxnSp>
            <p:nvCxnSpPr>
              <p:cNvPr id="3831" name="Google Shape;3831;p23"/>
              <p:cNvCxnSpPr/>
              <p:nvPr/>
            </p:nvCxnSpPr>
            <p:spPr>
              <a:xfrm>
                <a:off x="0" y="4846200"/>
                <a:ext cx="9190500" cy="0"/>
              </a:xfrm>
              <a:prstGeom prst="straightConnector1">
                <a:avLst/>
              </a:prstGeom>
              <a:noFill/>
              <a:ln w="9525" cap="flat" cmpd="sng">
                <a:solidFill>
                  <a:schemeClr val="lt1"/>
                </a:solidFill>
                <a:prstDash val="solid"/>
                <a:round/>
                <a:headEnd type="none" w="med" len="med"/>
                <a:tailEnd type="none" w="med" len="med"/>
              </a:ln>
            </p:spPr>
          </p:cxnSp>
          <p:cxnSp>
            <p:nvCxnSpPr>
              <p:cNvPr id="3832" name="Google Shape;3832;p23"/>
              <p:cNvCxnSpPr/>
              <p:nvPr/>
            </p:nvCxnSpPr>
            <p:spPr>
              <a:xfrm>
                <a:off x="386700" y="-24225"/>
                <a:ext cx="0" cy="5169600"/>
              </a:xfrm>
              <a:prstGeom prst="straightConnector1">
                <a:avLst/>
              </a:prstGeom>
              <a:noFill/>
              <a:ln w="9525" cap="flat" cmpd="sng">
                <a:solidFill>
                  <a:schemeClr val="lt1"/>
                </a:solidFill>
                <a:prstDash val="solid"/>
                <a:round/>
                <a:headEnd type="none" w="med" len="med"/>
                <a:tailEnd type="none" w="med" len="med"/>
              </a:ln>
            </p:spPr>
          </p:cxnSp>
          <p:cxnSp>
            <p:nvCxnSpPr>
              <p:cNvPr id="3833" name="Google Shape;3833;p23"/>
              <p:cNvCxnSpPr/>
              <p:nvPr/>
            </p:nvCxnSpPr>
            <p:spPr>
              <a:xfrm>
                <a:off x="8350" y="386700"/>
                <a:ext cx="9185400" cy="0"/>
              </a:xfrm>
              <a:prstGeom prst="straightConnector1">
                <a:avLst/>
              </a:prstGeom>
              <a:noFill/>
              <a:ln w="9525" cap="flat" cmpd="sng">
                <a:solidFill>
                  <a:schemeClr val="lt1"/>
                </a:solidFill>
                <a:prstDash val="solid"/>
                <a:round/>
                <a:headEnd type="none" w="med" len="med"/>
                <a:tailEnd type="none" w="med" len="med"/>
              </a:ln>
            </p:spPr>
          </p:cxnSp>
        </p:grpSp>
      </p:grpSp>
      <p:grpSp>
        <p:nvGrpSpPr>
          <p:cNvPr id="3834" name="Google Shape;3834;p23"/>
          <p:cNvGrpSpPr/>
          <p:nvPr/>
        </p:nvGrpSpPr>
        <p:grpSpPr>
          <a:xfrm flipH="1">
            <a:off x="-582168" y="3826465"/>
            <a:ext cx="1885503" cy="1784291"/>
            <a:chOff x="2334550" y="3821100"/>
            <a:chExt cx="1037815" cy="982106"/>
          </a:xfrm>
        </p:grpSpPr>
        <p:sp>
          <p:nvSpPr>
            <p:cNvPr id="3835" name="Google Shape;3835;p23"/>
            <p:cNvSpPr/>
            <p:nvPr/>
          </p:nvSpPr>
          <p:spPr>
            <a:xfrm>
              <a:off x="2430078" y="3825728"/>
              <a:ext cx="936830" cy="936864"/>
            </a:xfrm>
            <a:custGeom>
              <a:avLst/>
              <a:gdLst/>
              <a:ahLst/>
              <a:cxnLst/>
              <a:rect l="l" t="t" r="r" b="b"/>
              <a:pathLst>
                <a:path w="13563" h="13563" extrusionOk="0">
                  <a:moveTo>
                    <a:pt x="8764" y="0"/>
                  </a:moveTo>
                  <a:lnTo>
                    <a:pt x="6331" y="5624"/>
                  </a:lnTo>
                  <a:lnTo>
                    <a:pt x="707" y="3190"/>
                  </a:lnTo>
                  <a:lnTo>
                    <a:pt x="1" y="4809"/>
                  </a:lnTo>
                  <a:lnTo>
                    <a:pt x="5624" y="7242"/>
                  </a:lnTo>
                  <a:lnTo>
                    <a:pt x="3191" y="12866"/>
                  </a:lnTo>
                  <a:lnTo>
                    <a:pt x="4809" y="13562"/>
                  </a:lnTo>
                  <a:lnTo>
                    <a:pt x="7243" y="7940"/>
                  </a:lnTo>
                  <a:lnTo>
                    <a:pt x="12866" y="10383"/>
                  </a:lnTo>
                  <a:lnTo>
                    <a:pt x="13563" y="8764"/>
                  </a:lnTo>
                  <a:lnTo>
                    <a:pt x="7940" y="6330"/>
                  </a:lnTo>
                  <a:lnTo>
                    <a:pt x="10383" y="707"/>
                  </a:lnTo>
                  <a:lnTo>
                    <a:pt x="8764"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36" name="Google Shape;3836;p23"/>
            <p:cNvSpPr/>
            <p:nvPr/>
          </p:nvSpPr>
          <p:spPr>
            <a:xfrm>
              <a:off x="2424691" y="3821100"/>
              <a:ext cx="947675" cy="946880"/>
            </a:xfrm>
            <a:custGeom>
              <a:avLst/>
              <a:gdLst/>
              <a:ahLst/>
              <a:cxnLst/>
              <a:rect l="l" t="t" r="r" b="b"/>
              <a:pathLst>
                <a:path w="13720" h="13708" extrusionOk="0">
                  <a:moveTo>
                    <a:pt x="8871" y="166"/>
                  </a:moveTo>
                  <a:lnTo>
                    <a:pt x="10363" y="804"/>
                  </a:lnTo>
                  <a:lnTo>
                    <a:pt x="7959" y="6367"/>
                  </a:lnTo>
                  <a:cubicBezTo>
                    <a:pt x="7949" y="6387"/>
                    <a:pt x="7949" y="6397"/>
                    <a:pt x="7959" y="6417"/>
                  </a:cubicBezTo>
                  <a:cubicBezTo>
                    <a:pt x="7969" y="6437"/>
                    <a:pt x="7979" y="6446"/>
                    <a:pt x="7998" y="6456"/>
                  </a:cubicBezTo>
                  <a:lnTo>
                    <a:pt x="13553" y="8860"/>
                  </a:lnTo>
                  <a:lnTo>
                    <a:pt x="12905" y="10352"/>
                  </a:lnTo>
                  <a:lnTo>
                    <a:pt x="7351" y="7948"/>
                  </a:lnTo>
                  <a:cubicBezTo>
                    <a:pt x="7340" y="7942"/>
                    <a:pt x="7330" y="7940"/>
                    <a:pt x="7320" y="7940"/>
                  </a:cubicBezTo>
                  <a:cubicBezTo>
                    <a:pt x="7292" y="7940"/>
                    <a:pt x="7267" y="7958"/>
                    <a:pt x="7253" y="7987"/>
                  </a:cubicBezTo>
                  <a:lnTo>
                    <a:pt x="4848" y="13541"/>
                  </a:lnTo>
                  <a:lnTo>
                    <a:pt x="3356" y="12894"/>
                  </a:lnTo>
                  <a:lnTo>
                    <a:pt x="5770" y="7339"/>
                  </a:lnTo>
                  <a:cubicBezTo>
                    <a:pt x="5770" y="7320"/>
                    <a:pt x="5781" y="7300"/>
                    <a:pt x="5770" y="7280"/>
                  </a:cubicBezTo>
                  <a:cubicBezTo>
                    <a:pt x="5761" y="7270"/>
                    <a:pt x="5751" y="7251"/>
                    <a:pt x="5731" y="7251"/>
                  </a:cubicBezTo>
                  <a:lnTo>
                    <a:pt x="177" y="4837"/>
                  </a:lnTo>
                  <a:lnTo>
                    <a:pt x="815" y="3345"/>
                  </a:lnTo>
                  <a:lnTo>
                    <a:pt x="6379" y="5759"/>
                  </a:lnTo>
                  <a:cubicBezTo>
                    <a:pt x="6386" y="5761"/>
                    <a:pt x="6394" y="5763"/>
                    <a:pt x="6403" y="5763"/>
                  </a:cubicBezTo>
                  <a:cubicBezTo>
                    <a:pt x="6430" y="5763"/>
                    <a:pt x="6460" y="5750"/>
                    <a:pt x="6468" y="5720"/>
                  </a:cubicBezTo>
                  <a:lnTo>
                    <a:pt x="8871" y="166"/>
                  </a:lnTo>
                  <a:close/>
                  <a:moveTo>
                    <a:pt x="8839" y="1"/>
                  </a:moveTo>
                  <a:cubicBezTo>
                    <a:pt x="8812" y="1"/>
                    <a:pt x="8787" y="17"/>
                    <a:pt x="8773" y="38"/>
                  </a:cubicBezTo>
                  <a:lnTo>
                    <a:pt x="6369" y="5602"/>
                  </a:lnTo>
                  <a:lnTo>
                    <a:pt x="815" y="3198"/>
                  </a:lnTo>
                  <a:cubicBezTo>
                    <a:pt x="796" y="3188"/>
                    <a:pt x="776" y="3188"/>
                    <a:pt x="756" y="3188"/>
                  </a:cubicBezTo>
                  <a:cubicBezTo>
                    <a:pt x="737" y="3198"/>
                    <a:pt x="727" y="3208"/>
                    <a:pt x="717" y="3227"/>
                  </a:cubicBezTo>
                  <a:lnTo>
                    <a:pt x="20" y="4847"/>
                  </a:lnTo>
                  <a:cubicBezTo>
                    <a:pt x="0" y="4886"/>
                    <a:pt x="20" y="4925"/>
                    <a:pt x="50" y="4945"/>
                  </a:cubicBezTo>
                  <a:lnTo>
                    <a:pt x="5613" y="7349"/>
                  </a:lnTo>
                  <a:lnTo>
                    <a:pt x="3210" y="12903"/>
                  </a:lnTo>
                  <a:cubicBezTo>
                    <a:pt x="3190" y="12942"/>
                    <a:pt x="3210" y="12981"/>
                    <a:pt x="3239" y="13001"/>
                  </a:cubicBezTo>
                  <a:lnTo>
                    <a:pt x="4858" y="13698"/>
                  </a:lnTo>
                  <a:cubicBezTo>
                    <a:pt x="4868" y="13698"/>
                    <a:pt x="4878" y="13708"/>
                    <a:pt x="4887" y="13708"/>
                  </a:cubicBezTo>
                  <a:cubicBezTo>
                    <a:pt x="4897" y="13708"/>
                    <a:pt x="4907" y="13698"/>
                    <a:pt x="4917" y="13698"/>
                  </a:cubicBezTo>
                  <a:cubicBezTo>
                    <a:pt x="4927" y="13688"/>
                    <a:pt x="4946" y="13679"/>
                    <a:pt x="4946" y="13659"/>
                  </a:cubicBezTo>
                  <a:lnTo>
                    <a:pt x="7360" y="8105"/>
                  </a:lnTo>
                  <a:lnTo>
                    <a:pt x="12914" y="10509"/>
                  </a:lnTo>
                  <a:cubicBezTo>
                    <a:pt x="12924" y="10514"/>
                    <a:pt x="12934" y="10516"/>
                    <a:pt x="12944" y="10516"/>
                  </a:cubicBezTo>
                  <a:cubicBezTo>
                    <a:pt x="12954" y="10516"/>
                    <a:pt x="12963" y="10514"/>
                    <a:pt x="12973" y="10509"/>
                  </a:cubicBezTo>
                  <a:cubicBezTo>
                    <a:pt x="12983" y="10509"/>
                    <a:pt x="13003" y="10489"/>
                    <a:pt x="13013" y="10469"/>
                  </a:cubicBezTo>
                  <a:lnTo>
                    <a:pt x="13710" y="8860"/>
                  </a:lnTo>
                  <a:cubicBezTo>
                    <a:pt x="13719" y="8821"/>
                    <a:pt x="13710" y="8781"/>
                    <a:pt x="13670" y="8762"/>
                  </a:cubicBezTo>
                  <a:lnTo>
                    <a:pt x="8116" y="6358"/>
                  </a:lnTo>
                  <a:lnTo>
                    <a:pt x="10520" y="804"/>
                  </a:lnTo>
                  <a:cubicBezTo>
                    <a:pt x="10530" y="784"/>
                    <a:pt x="10530" y="765"/>
                    <a:pt x="10520" y="745"/>
                  </a:cubicBezTo>
                  <a:cubicBezTo>
                    <a:pt x="10520" y="725"/>
                    <a:pt x="10500" y="715"/>
                    <a:pt x="10481" y="706"/>
                  </a:cubicBezTo>
                  <a:lnTo>
                    <a:pt x="8871" y="9"/>
                  </a:lnTo>
                  <a:cubicBezTo>
                    <a:pt x="8860" y="3"/>
                    <a:pt x="8850" y="1"/>
                    <a:pt x="8839" y="1"/>
                  </a:cubicBezTo>
                  <a:close/>
                </a:path>
              </a:pathLst>
            </a:custGeom>
            <a:solidFill>
              <a:srgbClr val="000000"/>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37" name="Google Shape;3837;p23"/>
            <p:cNvSpPr/>
            <p:nvPr/>
          </p:nvSpPr>
          <p:spPr>
            <a:xfrm>
              <a:off x="2340007" y="4046075"/>
              <a:ext cx="478603" cy="752434"/>
            </a:xfrm>
            <a:custGeom>
              <a:avLst/>
              <a:gdLst/>
              <a:ahLst/>
              <a:cxnLst/>
              <a:rect l="l" t="t" r="r" b="b"/>
              <a:pathLst>
                <a:path w="6929" h="10893" extrusionOk="0">
                  <a:moveTo>
                    <a:pt x="2011" y="0"/>
                  </a:moveTo>
                  <a:lnTo>
                    <a:pt x="707" y="520"/>
                  </a:lnTo>
                  <a:lnTo>
                    <a:pt x="0" y="2139"/>
                  </a:lnTo>
                  <a:lnTo>
                    <a:pt x="5623" y="4573"/>
                  </a:lnTo>
                  <a:lnTo>
                    <a:pt x="3189" y="10195"/>
                  </a:lnTo>
                  <a:lnTo>
                    <a:pt x="4809" y="10893"/>
                  </a:lnTo>
                  <a:lnTo>
                    <a:pt x="6113" y="10372"/>
                  </a:lnTo>
                  <a:lnTo>
                    <a:pt x="4495" y="9676"/>
                  </a:lnTo>
                  <a:lnTo>
                    <a:pt x="6928" y="4052"/>
                  </a:lnTo>
                  <a:lnTo>
                    <a:pt x="1305" y="1619"/>
                  </a:lnTo>
                  <a:lnTo>
                    <a:pt x="2011"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38" name="Google Shape;3838;p23"/>
            <p:cNvSpPr/>
            <p:nvPr/>
          </p:nvSpPr>
          <p:spPr>
            <a:xfrm>
              <a:off x="2334550" y="4041033"/>
              <a:ext cx="489448" cy="762174"/>
            </a:xfrm>
            <a:custGeom>
              <a:avLst/>
              <a:gdLst/>
              <a:ahLst/>
              <a:cxnLst/>
              <a:rect l="l" t="t" r="r" b="b"/>
              <a:pathLst>
                <a:path w="7086" h="11034" extrusionOk="0">
                  <a:moveTo>
                    <a:pt x="1953" y="200"/>
                  </a:moveTo>
                  <a:lnTo>
                    <a:pt x="1325" y="1663"/>
                  </a:lnTo>
                  <a:cubicBezTo>
                    <a:pt x="1305" y="1702"/>
                    <a:pt x="1325" y="1741"/>
                    <a:pt x="1355" y="1761"/>
                  </a:cubicBezTo>
                  <a:lnTo>
                    <a:pt x="6918" y="4165"/>
                  </a:lnTo>
                  <a:lnTo>
                    <a:pt x="4515" y="9719"/>
                  </a:lnTo>
                  <a:cubicBezTo>
                    <a:pt x="4495" y="9758"/>
                    <a:pt x="4515" y="9797"/>
                    <a:pt x="4544" y="9817"/>
                  </a:cubicBezTo>
                  <a:lnTo>
                    <a:pt x="6006" y="10445"/>
                  </a:lnTo>
                  <a:lnTo>
                    <a:pt x="4888" y="10887"/>
                  </a:lnTo>
                  <a:lnTo>
                    <a:pt x="3366" y="10229"/>
                  </a:lnTo>
                  <a:lnTo>
                    <a:pt x="5771" y="4675"/>
                  </a:lnTo>
                  <a:cubicBezTo>
                    <a:pt x="5780" y="4655"/>
                    <a:pt x="5780" y="4636"/>
                    <a:pt x="5771" y="4616"/>
                  </a:cubicBezTo>
                  <a:cubicBezTo>
                    <a:pt x="5761" y="4597"/>
                    <a:pt x="5751" y="4587"/>
                    <a:pt x="5731" y="4577"/>
                  </a:cubicBezTo>
                  <a:lnTo>
                    <a:pt x="177" y="2173"/>
                  </a:lnTo>
                  <a:lnTo>
                    <a:pt x="834" y="642"/>
                  </a:lnTo>
                  <a:lnTo>
                    <a:pt x="1953" y="200"/>
                  </a:lnTo>
                  <a:close/>
                  <a:moveTo>
                    <a:pt x="2085" y="0"/>
                  </a:moveTo>
                  <a:cubicBezTo>
                    <a:pt x="2077" y="0"/>
                    <a:pt x="2069" y="1"/>
                    <a:pt x="2061" y="4"/>
                  </a:cubicBezTo>
                  <a:lnTo>
                    <a:pt x="756" y="524"/>
                  </a:lnTo>
                  <a:cubicBezTo>
                    <a:pt x="736" y="534"/>
                    <a:pt x="727" y="544"/>
                    <a:pt x="717" y="564"/>
                  </a:cubicBezTo>
                  <a:lnTo>
                    <a:pt x="20" y="2182"/>
                  </a:lnTo>
                  <a:cubicBezTo>
                    <a:pt x="1" y="2212"/>
                    <a:pt x="20" y="2261"/>
                    <a:pt x="59" y="2271"/>
                  </a:cubicBezTo>
                  <a:lnTo>
                    <a:pt x="5614" y="4675"/>
                  </a:lnTo>
                  <a:lnTo>
                    <a:pt x="3209" y="10239"/>
                  </a:lnTo>
                  <a:cubicBezTo>
                    <a:pt x="3200" y="10249"/>
                    <a:pt x="3200" y="10268"/>
                    <a:pt x="3209" y="10288"/>
                  </a:cubicBezTo>
                  <a:cubicBezTo>
                    <a:pt x="3209" y="10308"/>
                    <a:pt x="3229" y="10318"/>
                    <a:pt x="3239" y="10327"/>
                  </a:cubicBezTo>
                  <a:lnTo>
                    <a:pt x="4858" y="11024"/>
                  </a:lnTo>
                  <a:cubicBezTo>
                    <a:pt x="4868" y="11034"/>
                    <a:pt x="4877" y="11034"/>
                    <a:pt x="4888" y="11034"/>
                  </a:cubicBezTo>
                  <a:lnTo>
                    <a:pt x="4917" y="11034"/>
                  </a:lnTo>
                  <a:lnTo>
                    <a:pt x="6222" y="10514"/>
                  </a:lnTo>
                  <a:cubicBezTo>
                    <a:pt x="6242" y="10504"/>
                    <a:pt x="6261" y="10475"/>
                    <a:pt x="6261" y="10445"/>
                  </a:cubicBezTo>
                  <a:cubicBezTo>
                    <a:pt x="6261" y="10426"/>
                    <a:pt x="6242" y="10396"/>
                    <a:pt x="6222" y="10386"/>
                  </a:cubicBezTo>
                  <a:lnTo>
                    <a:pt x="4661" y="9710"/>
                  </a:lnTo>
                  <a:lnTo>
                    <a:pt x="7075" y="4155"/>
                  </a:lnTo>
                  <a:cubicBezTo>
                    <a:pt x="7075" y="4136"/>
                    <a:pt x="7086" y="4116"/>
                    <a:pt x="7075" y="4096"/>
                  </a:cubicBezTo>
                  <a:cubicBezTo>
                    <a:pt x="7066" y="4086"/>
                    <a:pt x="7056" y="4067"/>
                    <a:pt x="7036" y="4067"/>
                  </a:cubicBezTo>
                  <a:lnTo>
                    <a:pt x="1482" y="1653"/>
                  </a:lnTo>
                  <a:lnTo>
                    <a:pt x="2149" y="102"/>
                  </a:lnTo>
                  <a:cubicBezTo>
                    <a:pt x="2159" y="73"/>
                    <a:pt x="2159" y="43"/>
                    <a:pt x="2140" y="24"/>
                  </a:cubicBezTo>
                  <a:cubicBezTo>
                    <a:pt x="2125" y="9"/>
                    <a:pt x="2106" y="0"/>
                    <a:pt x="2085" y="0"/>
                  </a:cubicBezTo>
                  <a:close/>
                </a:path>
              </a:pathLst>
            </a:custGeom>
            <a:solidFill>
              <a:srgbClr val="000000"/>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39" name="Google Shape;3839;p23"/>
            <p:cNvSpPr/>
            <p:nvPr/>
          </p:nvSpPr>
          <p:spPr>
            <a:xfrm>
              <a:off x="2804248" y="3825728"/>
              <a:ext cx="231255" cy="388478"/>
            </a:xfrm>
            <a:custGeom>
              <a:avLst/>
              <a:gdLst/>
              <a:ahLst/>
              <a:cxnLst/>
              <a:rect l="l" t="t" r="r" b="b"/>
              <a:pathLst>
                <a:path w="3348" h="5624" extrusionOk="0">
                  <a:moveTo>
                    <a:pt x="3347" y="0"/>
                  </a:moveTo>
                  <a:lnTo>
                    <a:pt x="2042" y="521"/>
                  </a:lnTo>
                  <a:lnTo>
                    <a:pt x="1" y="5231"/>
                  </a:lnTo>
                  <a:lnTo>
                    <a:pt x="914" y="5624"/>
                  </a:lnTo>
                  <a:lnTo>
                    <a:pt x="3347"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40" name="Google Shape;3840;p23"/>
            <p:cNvSpPr/>
            <p:nvPr/>
          </p:nvSpPr>
          <p:spPr>
            <a:xfrm>
              <a:off x="2799551" y="3821238"/>
              <a:ext cx="240649" cy="397734"/>
            </a:xfrm>
            <a:custGeom>
              <a:avLst/>
              <a:gdLst/>
              <a:ahLst/>
              <a:cxnLst/>
              <a:rect l="l" t="t" r="r" b="b"/>
              <a:pathLst>
                <a:path w="3484" h="5758" extrusionOk="0">
                  <a:moveTo>
                    <a:pt x="3278" y="193"/>
                  </a:moveTo>
                  <a:lnTo>
                    <a:pt x="942" y="5600"/>
                  </a:lnTo>
                  <a:lnTo>
                    <a:pt x="157" y="5257"/>
                  </a:lnTo>
                  <a:lnTo>
                    <a:pt x="2159" y="635"/>
                  </a:lnTo>
                  <a:lnTo>
                    <a:pt x="3278" y="193"/>
                  </a:lnTo>
                  <a:close/>
                  <a:moveTo>
                    <a:pt x="3421" y="0"/>
                  </a:moveTo>
                  <a:cubicBezTo>
                    <a:pt x="3410" y="0"/>
                    <a:pt x="3398" y="3"/>
                    <a:pt x="3386" y="7"/>
                  </a:cubicBezTo>
                  <a:lnTo>
                    <a:pt x="2081" y="517"/>
                  </a:lnTo>
                  <a:cubicBezTo>
                    <a:pt x="2061" y="527"/>
                    <a:pt x="2051" y="536"/>
                    <a:pt x="2042" y="556"/>
                  </a:cubicBezTo>
                  <a:lnTo>
                    <a:pt x="0" y="5266"/>
                  </a:lnTo>
                  <a:lnTo>
                    <a:pt x="0" y="5325"/>
                  </a:lnTo>
                  <a:cubicBezTo>
                    <a:pt x="10" y="5335"/>
                    <a:pt x="20" y="5355"/>
                    <a:pt x="40" y="5364"/>
                  </a:cubicBezTo>
                  <a:lnTo>
                    <a:pt x="952" y="5757"/>
                  </a:lnTo>
                  <a:lnTo>
                    <a:pt x="982" y="5757"/>
                  </a:lnTo>
                  <a:cubicBezTo>
                    <a:pt x="1001" y="5757"/>
                    <a:pt x="1030" y="5748"/>
                    <a:pt x="1041" y="5718"/>
                  </a:cubicBezTo>
                  <a:lnTo>
                    <a:pt x="3474" y="95"/>
                  </a:lnTo>
                  <a:cubicBezTo>
                    <a:pt x="3484" y="76"/>
                    <a:pt x="3484" y="36"/>
                    <a:pt x="3464" y="17"/>
                  </a:cubicBezTo>
                  <a:cubicBezTo>
                    <a:pt x="3452" y="5"/>
                    <a:pt x="3438" y="0"/>
                    <a:pt x="3421" y="0"/>
                  </a:cubicBezTo>
                  <a:close/>
                </a:path>
              </a:pathLst>
            </a:custGeom>
            <a:solidFill>
              <a:srgbClr val="000000"/>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41" name="Google Shape;3841;p23"/>
            <p:cNvSpPr/>
            <p:nvPr/>
          </p:nvSpPr>
          <p:spPr>
            <a:xfrm>
              <a:off x="2903230" y="4374110"/>
              <a:ext cx="415609" cy="204048"/>
            </a:xfrm>
            <a:custGeom>
              <a:avLst/>
              <a:gdLst/>
              <a:ahLst/>
              <a:cxnLst/>
              <a:rect l="l" t="t" r="r" b="b"/>
              <a:pathLst>
                <a:path w="6017" h="2954" extrusionOk="0">
                  <a:moveTo>
                    <a:pt x="393" y="1"/>
                  </a:moveTo>
                  <a:lnTo>
                    <a:pt x="0" y="913"/>
                  </a:lnTo>
                  <a:lnTo>
                    <a:pt x="4711" y="2954"/>
                  </a:lnTo>
                  <a:lnTo>
                    <a:pt x="6016" y="2444"/>
                  </a:lnTo>
                  <a:lnTo>
                    <a:pt x="393"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42" name="Google Shape;3842;p23"/>
            <p:cNvSpPr/>
            <p:nvPr/>
          </p:nvSpPr>
          <p:spPr>
            <a:xfrm>
              <a:off x="2897773" y="4369551"/>
              <a:ext cx="425763" cy="213442"/>
            </a:xfrm>
            <a:custGeom>
              <a:avLst/>
              <a:gdLst/>
              <a:ahLst/>
              <a:cxnLst/>
              <a:rect l="l" t="t" r="r" b="b"/>
              <a:pathLst>
                <a:path w="6164" h="3090" extrusionOk="0">
                  <a:moveTo>
                    <a:pt x="511" y="165"/>
                  </a:moveTo>
                  <a:lnTo>
                    <a:pt x="5908" y="2500"/>
                  </a:lnTo>
                  <a:lnTo>
                    <a:pt x="4790" y="2941"/>
                  </a:lnTo>
                  <a:lnTo>
                    <a:pt x="168" y="950"/>
                  </a:lnTo>
                  <a:lnTo>
                    <a:pt x="511" y="165"/>
                  </a:lnTo>
                  <a:close/>
                  <a:moveTo>
                    <a:pt x="472" y="0"/>
                  </a:moveTo>
                  <a:cubicBezTo>
                    <a:pt x="463" y="0"/>
                    <a:pt x="453" y="3"/>
                    <a:pt x="443" y="8"/>
                  </a:cubicBezTo>
                  <a:cubicBezTo>
                    <a:pt x="433" y="17"/>
                    <a:pt x="413" y="27"/>
                    <a:pt x="404" y="47"/>
                  </a:cubicBezTo>
                  <a:lnTo>
                    <a:pt x="11" y="950"/>
                  </a:lnTo>
                  <a:cubicBezTo>
                    <a:pt x="1" y="989"/>
                    <a:pt x="11" y="1028"/>
                    <a:pt x="50" y="1048"/>
                  </a:cubicBezTo>
                  <a:lnTo>
                    <a:pt x="4761" y="3089"/>
                  </a:lnTo>
                  <a:lnTo>
                    <a:pt x="4820" y="3089"/>
                  </a:lnTo>
                  <a:lnTo>
                    <a:pt x="6124" y="2569"/>
                  </a:lnTo>
                  <a:cubicBezTo>
                    <a:pt x="6144" y="2559"/>
                    <a:pt x="6164" y="2540"/>
                    <a:pt x="6164" y="2510"/>
                  </a:cubicBezTo>
                  <a:cubicBezTo>
                    <a:pt x="6164" y="2481"/>
                    <a:pt x="6144" y="2451"/>
                    <a:pt x="6124" y="2441"/>
                  </a:cubicBezTo>
                  <a:lnTo>
                    <a:pt x="502" y="8"/>
                  </a:lnTo>
                  <a:cubicBezTo>
                    <a:pt x="492" y="3"/>
                    <a:pt x="482" y="0"/>
                    <a:pt x="472" y="0"/>
                  </a:cubicBezTo>
                  <a:close/>
                </a:path>
              </a:pathLst>
            </a:custGeom>
            <a:solidFill>
              <a:srgbClr val="000000"/>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843" name="Google Shape;3843;p23"/>
          <p:cNvGrpSpPr/>
          <p:nvPr/>
        </p:nvGrpSpPr>
        <p:grpSpPr>
          <a:xfrm flipH="1">
            <a:off x="7398137" y="-1322548"/>
            <a:ext cx="2153989" cy="4314973"/>
            <a:chOff x="4607800" y="1290325"/>
            <a:chExt cx="523550" cy="1048800"/>
          </a:xfrm>
        </p:grpSpPr>
        <p:sp>
          <p:nvSpPr>
            <p:cNvPr id="3844" name="Google Shape;3844;p23"/>
            <p:cNvSpPr/>
            <p:nvPr/>
          </p:nvSpPr>
          <p:spPr>
            <a:xfrm>
              <a:off x="4609750" y="1292050"/>
              <a:ext cx="519875" cy="1045375"/>
            </a:xfrm>
            <a:custGeom>
              <a:avLst/>
              <a:gdLst/>
              <a:ahLst/>
              <a:cxnLst/>
              <a:rect l="l" t="t" r="r" b="b"/>
              <a:pathLst>
                <a:path w="20795" h="41815" extrusionOk="0">
                  <a:moveTo>
                    <a:pt x="1" y="0"/>
                  </a:moveTo>
                  <a:lnTo>
                    <a:pt x="1" y="41814"/>
                  </a:lnTo>
                  <a:lnTo>
                    <a:pt x="20794" y="41814"/>
                  </a:lnTo>
                  <a:lnTo>
                    <a:pt x="20794"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45" name="Google Shape;3845;p23"/>
            <p:cNvSpPr/>
            <p:nvPr/>
          </p:nvSpPr>
          <p:spPr>
            <a:xfrm>
              <a:off x="4607800" y="1290325"/>
              <a:ext cx="523550" cy="1048800"/>
            </a:xfrm>
            <a:custGeom>
              <a:avLst/>
              <a:gdLst/>
              <a:ahLst/>
              <a:cxnLst/>
              <a:rect l="l" t="t" r="r" b="b"/>
              <a:pathLst>
                <a:path w="20942" h="41952" extrusionOk="0">
                  <a:moveTo>
                    <a:pt x="20804" y="138"/>
                  </a:moveTo>
                  <a:lnTo>
                    <a:pt x="20804" y="41805"/>
                  </a:lnTo>
                  <a:lnTo>
                    <a:pt x="147" y="41805"/>
                  </a:lnTo>
                  <a:lnTo>
                    <a:pt x="147" y="138"/>
                  </a:lnTo>
                  <a:close/>
                  <a:moveTo>
                    <a:pt x="79" y="1"/>
                  </a:moveTo>
                  <a:cubicBezTo>
                    <a:pt x="39" y="1"/>
                    <a:pt x="0" y="30"/>
                    <a:pt x="0" y="69"/>
                  </a:cubicBezTo>
                  <a:lnTo>
                    <a:pt x="0" y="41883"/>
                  </a:lnTo>
                  <a:cubicBezTo>
                    <a:pt x="0" y="41922"/>
                    <a:pt x="39" y="41952"/>
                    <a:pt x="79" y="41952"/>
                  </a:cubicBezTo>
                  <a:lnTo>
                    <a:pt x="20872" y="41952"/>
                  </a:lnTo>
                  <a:cubicBezTo>
                    <a:pt x="20911" y="41952"/>
                    <a:pt x="20941" y="41922"/>
                    <a:pt x="20941" y="41883"/>
                  </a:cubicBezTo>
                  <a:lnTo>
                    <a:pt x="20941" y="69"/>
                  </a:lnTo>
                  <a:cubicBezTo>
                    <a:pt x="20941" y="30"/>
                    <a:pt x="20911" y="1"/>
                    <a:pt x="20872" y="1"/>
                  </a:cubicBezTo>
                  <a:close/>
                </a:path>
              </a:pathLst>
            </a:custGeom>
            <a:solidFill>
              <a:srgbClr val="000000"/>
            </a:solidFill>
            <a:ln w="19050"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46" name="Google Shape;3846;p23"/>
            <p:cNvSpPr/>
            <p:nvPr/>
          </p:nvSpPr>
          <p:spPr>
            <a:xfrm>
              <a:off x="4634025" y="1321175"/>
              <a:ext cx="34875" cy="42300"/>
            </a:xfrm>
            <a:custGeom>
              <a:avLst/>
              <a:gdLst/>
              <a:ahLst/>
              <a:cxnLst/>
              <a:rect l="l" t="t" r="r" b="b"/>
              <a:pathLst>
                <a:path w="1395" h="1692" extrusionOk="0">
                  <a:moveTo>
                    <a:pt x="226" y="1"/>
                  </a:moveTo>
                  <a:cubicBezTo>
                    <a:pt x="186" y="1"/>
                    <a:pt x="145" y="14"/>
                    <a:pt x="109" y="43"/>
                  </a:cubicBezTo>
                  <a:cubicBezTo>
                    <a:pt x="20" y="101"/>
                    <a:pt x="1" y="229"/>
                    <a:pt x="70" y="307"/>
                  </a:cubicBezTo>
                  <a:cubicBezTo>
                    <a:pt x="188" y="464"/>
                    <a:pt x="295" y="631"/>
                    <a:pt x="413" y="788"/>
                  </a:cubicBezTo>
                  <a:cubicBezTo>
                    <a:pt x="609" y="1073"/>
                    <a:pt x="805" y="1357"/>
                    <a:pt x="1021" y="1622"/>
                  </a:cubicBezTo>
                  <a:cubicBezTo>
                    <a:pt x="1061" y="1661"/>
                    <a:pt x="1119" y="1691"/>
                    <a:pt x="1178" y="1691"/>
                  </a:cubicBezTo>
                  <a:cubicBezTo>
                    <a:pt x="1218" y="1691"/>
                    <a:pt x="1267" y="1672"/>
                    <a:pt x="1296" y="1642"/>
                  </a:cubicBezTo>
                  <a:cubicBezTo>
                    <a:pt x="1385" y="1573"/>
                    <a:pt x="1394" y="1445"/>
                    <a:pt x="1326" y="1367"/>
                  </a:cubicBezTo>
                  <a:cubicBezTo>
                    <a:pt x="1119" y="1122"/>
                    <a:pt x="923" y="837"/>
                    <a:pt x="727" y="562"/>
                  </a:cubicBezTo>
                  <a:cubicBezTo>
                    <a:pt x="609" y="405"/>
                    <a:pt x="502" y="239"/>
                    <a:pt x="384" y="82"/>
                  </a:cubicBezTo>
                  <a:cubicBezTo>
                    <a:pt x="343" y="29"/>
                    <a:pt x="285" y="1"/>
                    <a:pt x="226"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47" name="Google Shape;3847;p23"/>
            <p:cNvSpPr/>
            <p:nvPr/>
          </p:nvSpPr>
          <p:spPr>
            <a:xfrm>
              <a:off x="4689975" y="1316075"/>
              <a:ext cx="50550" cy="14525"/>
            </a:xfrm>
            <a:custGeom>
              <a:avLst/>
              <a:gdLst/>
              <a:ahLst/>
              <a:cxnLst/>
              <a:rect l="l" t="t" r="r" b="b"/>
              <a:pathLst>
                <a:path w="2022" h="581" extrusionOk="0">
                  <a:moveTo>
                    <a:pt x="1825" y="1"/>
                  </a:moveTo>
                  <a:cubicBezTo>
                    <a:pt x="1266" y="11"/>
                    <a:pt x="717" y="79"/>
                    <a:pt x="177" y="197"/>
                  </a:cubicBezTo>
                  <a:cubicBezTo>
                    <a:pt x="69" y="217"/>
                    <a:pt x="0" y="325"/>
                    <a:pt x="30" y="433"/>
                  </a:cubicBezTo>
                  <a:cubicBezTo>
                    <a:pt x="50" y="521"/>
                    <a:pt x="128" y="580"/>
                    <a:pt x="216" y="580"/>
                  </a:cubicBezTo>
                  <a:lnTo>
                    <a:pt x="255" y="580"/>
                  </a:lnTo>
                  <a:cubicBezTo>
                    <a:pt x="776" y="462"/>
                    <a:pt x="1306" y="404"/>
                    <a:pt x="1825" y="393"/>
                  </a:cubicBezTo>
                  <a:cubicBezTo>
                    <a:pt x="1934" y="393"/>
                    <a:pt x="2022" y="305"/>
                    <a:pt x="2022" y="197"/>
                  </a:cubicBezTo>
                  <a:cubicBezTo>
                    <a:pt x="2022" y="90"/>
                    <a:pt x="1934" y="1"/>
                    <a:pt x="1825"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48" name="Google Shape;3848;p23"/>
            <p:cNvSpPr/>
            <p:nvPr/>
          </p:nvSpPr>
          <p:spPr>
            <a:xfrm>
              <a:off x="4847475" y="1317050"/>
              <a:ext cx="12775" cy="48125"/>
            </a:xfrm>
            <a:custGeom>
              <a:avLst/>
              <a:gdLst/>
              <a:ahLst/>
              <a:cxnLst/>
              <a:rect l="l" t="t" r="r" b="b"/>
              <a:pathLst>
                <a:path w="511" h="1925" extrusionOk="0">
                  <a:moveTo>
                    <a:pt x="212" y="0"/>
                  </a:moveTo>
                  <a:cubicBezTo>
                    <a:pt x="207" y="0"/>
                    <a:pt x="202" y="1"/>
                    <a:pt x="196" y="1"/>
                  </a:cubicBezTo>
                  <a:cubicBezTo>
                    <a:pt x="89" y="1"/>
                    <a:pt x="0" y="99"/>
                    <a:pt x="10" y="208"/>
                  </a:cubicBezTo>
                  <a:lnTo>
                    <a:pt x="118" y="1748"/>
                  </a:lnTo>
                  <a:cubicBezTo>
                    <a:pt x="118" y="1846"/>
                    <a:pt x="207" y="1924"/>
                    <a:pt x="305" y="1924"/>
                  </a:cubicBezTo>
                  <a:lnTo>
                    <a:pt x="324" y="1924"/>
                  </a:lnTo>
                  <a:cubicBezTo>
                    <a:pt x="432" y="1915"/>
                    <a:pt x="510" y="1826"/>
                    <a:pt x="501" y="1719"/>
                  </a:cubicBezTo>
                  <a:lnTo>
                    <a:pt x="403" y="178"/>
                  </a:lnTo>
                  <a:cubicBezTo>
                    <a:pt x="393" y="76"/>
                    <a:pt x="305" y="0"/>
                    <a:pt x="212"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49" name="Google Shape;3849;p23"/>
            <p:cNvSpPr/>
            <p:nvPr/>
          </p:nvSpPr>
          <p:spPr>
            <a:xfrm>
              <a:off x="4820975" y="1406300"/>
              <a:ext cx="39525" cy="33450"/>
            </a:xfrm>
            <a:custGeom>
              <a:avLst/>
              <a:gdLst/>
              <a:ahLst/>
              <a:cxnLst/>
              <a:rect l="l" t="t" r="r" b="b"/>
              <a:pathLst>
                <a:path w="1581" h="1338" extrusionOk="0">
                  <a:moveTo>
                    <a:pt x="1353" y="1"/>
                  </a:moveTo>
                  <a:cubicBezTo>
                    <a:pt x="1311" y="1"/>
                    <a:pt x="1270" y="14"/>
                    <a:pt x="1237" y="42"/>
                  </a:cubicBezTo>
                  <a:lnTo>
                    <a:pt x="89" y="984"/>
                  </a:lnTo>
                  <a:cubicBezTo>
                    <a:pt x="11" y="1053"/>
                    <a:pt x="0" y="1181"/>
                    <a:pt x="69" y="1259"/>
                  </a:cubicBezTo>
                  <a:cubicBezTo>
                    <a:pt x="98" y="1309"/>
                    <a:pt x="157" y="1338"/>
                    <a:pt x="216" y="1338"/>
                  </a:cubicBezTo>
                  <a:cubicBezTo>
                    <a:pt x="255" y="1338"/>
                    <a:pt x="305" y="1318"/>
                    <a:pt x="334" y="1289"/>
                  </a:cubicBezTo>
                  <a:lnTo>
                    <a:pt x="1482" y="347"/>
                  </a:lnTo>
                  <a:cubicBezTo>
                    <a:pt x="1570" y="278"/>
                    <a:pt x="1581" y="160"/>
                    <a:pt x="1512" y="72"/>
                  </a:cubicBezTo>
                  <a:cubicBezTo>
                    <a:pt x="1472" y="26"/>
                    <a:pt x="1412" y="1"/>
                    <a:pt x="1353"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50" name="Google Shape;3850;p23"/>
            <p:cNvSpPr/>
            <p:nvPr/>
          </p:nvSpPr>
          <p:spPr>
            <a:xfrm>
              <a:off x="4829300" y="1457350"/>
              <a:ext cx="28975" cy="45700"/>
            </a:xfrm>
            <a:custGeom>
              <a:avLst/>
              <a:gdLst/>
              <a:ahLst/>
              <a:cxnLst/>
              <a:rect l="l" t="t" r="r" b="b"/>
              <a:pathLst>
                <a:path w="1159" h="1828" extrusionOk="0">
                  <a:moveTo>
                    <a:pt x="227" y="1"/>
                  </a:moveTo>
                  <a:cubicBezTo>
                    <a:pt x="197" y="1"/>
                    <a:pt x="167" y="8"/>
                    <a:pt x="138" y="22"/>
                  </a:cubicBezTo>
                  <a:cubicBezTo>
                    <a:pt x="40" y="71"/>
                    <a:pt x="1" y="189"/>
                    <a:pt x="50" y="287"/>
                  </a:cubicBezTo>
                  <a:lnTo>
                    <a:pt x="766" y="1720"/>
                  </a:lnTo>
                  <a:cubicBezTo>
                    <a:pt x="796" y="1788"/>
                    <a:pt x="865" y="1827"/>
                    <a:pt x="934" y="1827"/>
                  </a:cubicBezTo>
                  <a:cubicBezTo>
                    <a:pt x="963" y="1827"/>
                    <a:pt x="992" y="1818"/>
                    <a:pt x="1022" y="1808"/>
                  </a:cubicBezTo>
                  <a:cubicBezTo>
                    <a:pt x="1120" y="1759"/>
                    <a:pt x="1159" y="1641"/>
                    <a:pt x="1110" y="1543"/>
                  </a:cubicBezTo>
                  <a:lnTo>
                    <a:pt x="404" y="111"/>
                  </a:lnTo>
                  <a:cubicBezTo>
                    <a:pt x="369" y="41"/>
                    <a:pt x="299" y="1"/>
                    <a:pt x="227"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51" name="Google Shape;3851;p23"/>
            <p:cNvSpPr/>
            <p:nvPr/>
          </p:nvSpPr>
          <p:spPr>
            <a:xfrm>
              <a:off x="4823425" y="1530975"/>
              <a:ext cx="35350" cy="31450"/>
            </a:xfrm>
            <a:custGeom>
              <a:avLst/>
              <a:gdLst/>
              <a:ahLst/>
              <a:cxnLst/>
              <a:rect l="l" t="t" r="r" b="b"/>
              <a:pathLst>
                <a:path w="1414" h="1258" extrusionOk="0">
                  <a:moveTo>
                    <a:pt x="1199" y="1"/>
                  </a:moveTo>
                  <a:cubicBezTo>
                    <a:pt x="1153" y="1"/>
                    <a:pt x="1107" y="18"/>
                    <a:pt x="1070" y="51"/>
                  </a:cubicBezTo>
                  <a:lnTo>
                    <a:pt x="89" y="914"/>
                  </a:lnTo>
                  <a:cubicBezTo>
                    <a:pt x="11" y="982"/>
                    <a:pt x="0" y="1110"/>
                    <a:pt x="70" y="1189"/>
                  </a:cubicBezTo>
                  <a:cubicBezTo>
                    <a:pt x="109" y="1238"/>
                    <a:pt x="157" y="1257"/>
                    <a:pt x="216" y="1257"/>
                  </a:cubicBezTo>
                  <a:cubicBezTo>
                    <a:pt x="266" y="1257"/>
                    <a:pt x="305" y="1238"/>
                    <a:pt x="344" y="1209"/>
                  </a:cubicBezTo>
                  <a:lnTo>
                    <a:pt x="1326" y="345"/>
                  </a:lnTo>
                  <a:cubicBezTo>
                    <a:pt x="1404" y="266"/>
                    <a:pt x="1414" y="149"/>
                    <a:pt x="1345" y="70"/>
                  </a:cubicBezTo>
                  <a:cubicBezTo>
                    <a:pt x="1304" y="23"/>
                    <a:pt x="1251" y="1"/>
                    <a:pt x="1199"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52" name="Google Shape;3852;p23"/>
            <p:cNvSpPr/>
            <p:nvPr/>
          </p:nvSpPr>
          <p:spPr>
            <a:xfrm>
              <a:off x="4833725" y="1592125"/>
              <a:ext cx="24825" cy="53225"/>
            </a:xfrm>
            <a:custGeom>
              <a:avLst/>
              <a:gdLst/>
              <a:ahLst/>
              <a:cxnLst/>
              <a:rect l="l" t="t" r="r" b="b"/>
              <a:pathLst>
                <a:path w="993" h="2129" extrusionOk="0">
                  <a:moveTo>
                    <a:pt x="219" y="0"/>
                  </a:moveTo>
                  <a:cubicBezTo>
                    <a:pt x="199" y="0"/>
                    <a:pt x="178" y="3"/>
                    <a:pt x="158" y="8"/>
                  </a:cubicBezTo>
                  <a:cubicBezTo>
                    <a:pt x="59" y="38"/>
                    <a:pt x="1" y="146"/>
                    <a:pt x="30" y="254"/>
                  </a:cubicBezTo>
                  <a:lnTo>
                    <a:pt x="589" y="1991"/>
                  </a:lnTo>
                  <a:cubicBezTo>
                    <a:pt x="619" y="2069"/>
                    <a:pt x="698" y="2128"/>
                    <a:pt x="776" y="2128"/>
                  </a:cubicBezTo>
                  <a:cubicBezTo>
                    <a:pt x="796" y="2128"/>
                    <a:pt x="815" y="2119"/>
                    <a:pt x="835" y="2119"/>
                  </a:cubicBezTo>
                  <a:cubicBezTo>
                    <a:pt x="943" y="2079"/>
                    <a:pt x="992" y="1971"/>
                    <a:pt x="962" y="1873"/>
                  </a:cubicBezTo>
                  <a:lnTo>
                    <a:pt x="403" y="136"/>
                  </a:lnTo>
                  <a:cubicBezTo>
                    <a:pt x="379" y="49"/>
                    <a:pt x="304" y="0"/>
                    <a:pt x="219"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53" name="Google Shape;3853;p23"/>
            <p:cNvSpPr/>
            <p:nvPr/>
          </p:nvSpPr>
          <p:spPr>
            <a:xfrm>
              <a:off x="4814600" y="1670750"/>
              <a:ext cx="50325" cy="24625"/>
            </a:xfrm>
            <a:custGeom>
              <a:avLst/>
              <a:gdLst/>
              <a:ahLst/>
              <a:cxnLst/>
              <a:rect l="l" t="t" r="r" b="b"/>
              <a:pathLst>
                <a:path w="2013" h="985" extrusionOk="0">
                  <a:moveTo>
                    <a:pt x="1798" y="0"/>
                  </a:moveTo>
                  <a:cubicBezTo>
                    <a:pt x="1775" y="0"/>
                    <a:pt x="1750" y="5"/>
                    <a:pt x="1727" y="14"/>
                  </a:cubicBezTo>
                  <a:lnTo>
                    <a:pt x="157" y="612"/>
                  </a:lnTo>
                  <a:cubicBezTo>
                    <a:pt x="59" y="651"/>
                    <a:pt x="0" y="760"/>
                    <a:pt x="39" y="858"/>
                  </a:cubicBezTo>
                  <a:cubicBezTo>
                    <a:pt x="69" y="936"/>
                    <a:pt x="148" y="985"/>
                    <a:pt x="226" y="985"/>
                  </a:cubicBezTo>
                  <a:cubicBezTo>
                    <a:pt x="246" y="985"/>
                    <a:pt x="266" y="985"/>
                    <a:pt x="295" y="975"/>
                  </a:cubicBezTo>
                  <a:lnTo>
                    <a:pt x="1865" y="376"/>
                  </a:lnTo>
                  <a:cubicBezTo>
                    <a:pt x="1963" y="337"/>
                    <a:pt x="2012" y="230"/>
                    <a:pt x="1973" y="121"/>
                  </a:cubicBezTo>
                  <a:cubicBezTo>
                    <a:pt x="1950" y="46"/>
                    <a:pt x="1876" y="0"/>
                    <a:pt x="1798"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54" name="Google Shape;3854;p23"/>
            <p:cNvSpPr/>
            <p:nvPr/>
          </p:nvSpPr>
          <p:spPr>
            <a:xfrm>
              <a:off x="4831050" y="1721775"/>
              <a:ext cx="25275" cy="47950"/>
            </a:xfrm>
            <a:custGeom>
              <a:avLst/>
              <a:gdLst/>
              <a:ahLst/>
              <a:cxnLst/>
              <a:rect l="l" t="t" r="r" b="b"/>
              <a:pathLst>
                <a:path w="1011" h="1918" extrusionOk="0">
                  <a:moveTo>
                    <a:pt x="218" y="0"/>
                  </a:moveTo>
                  <a:cubicBezTo>
                    <a:pt x="194" y="0"/>
                    <a:pt x="170" y="5"/>
                    <a:pt x="147" y="14"/>
                  </a:cubicBezTo>
                  <a:cubicBezTo>
                    <a:pt x="49" y="43"/>
                    <a:pt x="0" y="161"/>
                    <a:pt x="29" y="259"/>
                  </a:cubicBezTo>
                  <a:lnTo>
                    <a:pt x="608" y="1790"/>
                  </a:lnTo>
                  <a:cubicBezTo>
                    <a:pt x="637" y="1868"/>
                    <a:pt x="707" y="1918"/>
                    <a:pt x="785" y="1918"/>
                  </a:cubicBezTo>
                  <a:cubicBezTo>
                    <a:pt x="814" y="1918"/>
                    <a:pt x="834" y="1918"/>
                    <a:pt x="853" y="1907"/>
                  </a:cubicBezTo>
                  <a:cubicBezTo>
                    <a:pt x="952" y="1868"/>
                    <a:pt x="1010" y="1761"/>
                    <a:pt x="971" y="1652"/>
                  </a:cubicBezTo>
                  <a:lnTo>
                    <a:pt x="402" y="121"/>
                  </a:lnTo>
                  <a:cubicBezTo>
                    <a:pt x="372" y="46"/>
                    <a:pt x="296" y="0"/>
                    <a:pt x="218"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55" name="Google Shape;3855;p23"/>
            <p:cNvSpPr/>
            <p:nvPr/>
          </p:nvSpPr>
          <p:spPr>
            <a:xfrm>
              <a:off x="4820250" y="1784025"/>
              <a:ext cx="40500" cy="33300"/>
            </a:xfrm>
            <a:custGeom>
              <a:avLst/>
              <a:gdLst/>
              <a:ahLst/>
              <a:cxnLst/>
              <a:rect l="l" t="t" r="r" b="b"/>
              <a:pathLst>
                <a:path w="1620" h="1332" extrusionOk="0">
                  <a:moveTo>
                    <a:pt x="212" y="1"/>
                  </a:moveTo>
                  <a:cubicBezTo>
                    <a:pt x="155" y="1"/>
                    <a:pt x="98" y="25"/>
                    <a:pt x="59" y="75"/>
                  </a:cubicBezTo>
                  <a:cubicBezTo>
                    <a:pt x="0" y="163"/>
                    <a:pt x="10" y="281"/>
                    <a:pt x="98" y="350"/>
                  </a:cubicBezTo>
                  <a:lnTo>
                    <a:pt x="1276" y="1282"/>
                  </a:lnTo>
                  <a:cubicBezTo>
                    <a:pt x="1315" y="1312"/>
                    <a:pt x="1354" y="1331"/>
                    <a:pt x="1403" y="1331"/>
                  </a:cubicBezTo>
                  <a:cubicBezTo>
                    <a:pt x="1462" y="1331"/>
                    <a:pt x="1511" y="1302"/>
                    <a:pt x="1551" y="1253"/>
                  </a:cubicBezTo>
                  <a:cubicBezTo>
                    <a:pt x="1619" y="1164"/>
                    <a:pt x="1610" y="1046"/>
                    <a:pt x="1521" y="978"/>
                  </a:cubicBezTo>
                  <a:lnTo>
                    <a:pt x="334" y="45"/>
                  </a:lnTo>
                  <a:cubicBezTo>
                    <a:pt x="300" y="16"/>
                    <a:pt x="256" y="1"/>
                    <a:pt x="212"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56" name="Google Shape;3856;p23"/>
            <p:cNvSpPr/>
            <p:nvPr/>
          </p:nvSpPr>
          <p:spPr>
            <a:xfrm>
              <a:off x="4767500" y="1779975"/>
              <a:ext cx="36075" cy="35625"/>
            </a:xfrm>
            <a:custGeom>
              <a:avLst/>
              <a:gdLst/>
              <a:ahLst/>
              <a:cxnLst/>
              <a:rect l="l" t="t" r="r" b="b"/>
              <a:pathLst>
                <a:path w="1443" h="1425" extrusionOk="0">
                  <a:moveTo>
                    <a:pt x="1232" y="0"/>
                  </a:moveTo>
                  <a:cubicBezTo>
                    <a:pt x="1181" y="0"/>
                    <a:pt x="1130" y="20"/>
                    <a:pt x="1090" y="61"/>
                  </a:cubicBezTo>
                  <a:lnTo>
                    <a:pt x="79" y="1091"/>
                  </a:lnTo>
                  <a:cubicBezTo>
                    <a:pt x="0" y="1169"/>
                    <a:pt x="0" y="1287"/>
                    <a:pt x="79" y="1365"/>
                  </a:cubicBezTo>
                  <a:cubicBezTo>
                    <a:pt x="118" y="1405"/>
                    <a:pt x="167" y="1424"/>
                    <a:pt x="216" y="1424"/>
                  </a:cubicBezTo>
                  <a:cubicBezTo>
                    <a:pt x="265" y="1424"/>
                    <a:pt x="314" y="1405"/>
                    <a:pt x="353" y="1365"/>
                  </a:cubicBezTo>
                  <a:lnTo>
                    <a:pt x="1364" y="325"/>
                  </a:lnTo>
                  <a:cubicBezTo>
                    <a:pt x="1443" y="257"/>
                    <a:pt x="1443" y="129"/>
                    <a:pt x="1364" y="50"/>
                  </a:cubicBezTo>
                  <a:cubicBezTo>
                    <a:pt x="1327" y="18"/>
                    <a:pt x="1280" y="0"/>
                    <a:pt x="1232"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57" name="Google Shape;3857;p23"/>
            <p:cNvSpPr/>
            <p:nvPr/>
          </p:nvSpPr>
          <p:spPr>
            <a:xfrm>
              <a:off x="4692900" y="1783400"/>
              <a:ext cx="39275" cy="31700"/>
            </a:xfrm>
            <a:custGeom>
              <a:avLst/>
              <a:gdLst/>
              <a:ahLst/>
              <a:cxnLst/>
              <a:rect l="l" t="t" r="r" b="b"/>
              <a:pathLst>
                <a:path w="1571" h="1268" extrusionOk="0">
                  <a:moveTo>
                    <a:pt x="212" y="1"/>
                  </a:moveTo>
                  <a:cubicBezTo>
                    <a:pt x="162" y="1"/>
                    <a:pt x="111" y="20"/>
                    <a:pt x="70" y="61"/>
                  </a:cubicBezTo>
                  <a:cubicBezTo>
                    <a:pt x="1" y="129"/>
                    <a:pt x="1" y="257"/>
                    <a:pt x="70" y="336"/>
                  </a:cubicBezTo>
                  <a:cubicBezTo>
                    <a:pt x="433" y="679"/>
                    <a:pt x="825" y="984"/>
                    <a:pt x="1248" y="1248"/>
                  </a:cubicBezTo>
                  <a:cubicBezTo>
                    <a:pt x="1277" y="1268"/>
                    <a:pt x="1316" y="1268"/>
                    <a:pt x="1355" y="1268"/>
                  </a:cubicBezTo>
                  <a:cubicBezTo>
                    <a:pt x="1414" y="1268"/>
                    <a:pt x="1483" y="1239"/>
                    <a:pt x="1512" y="1180"/>
                  </a:cubicBezTo>
                  <a:cubicBezTo>
                    <a:pt x="1571" y="1091"/>
                    <a:pt x="1542" y="964"/>
                    <a:pt x="1453" y="914"/>
                  </a:cubicBezTo>
                  <a:cubicBezTo>
                    <a:pt x="1051" y="669"/>
                    <a:pt x="678" y="385"/>
                    <a:pt x="345" y="51"/>
                  </a:cubicBezTo>
                  <a:cubicBezTo>
                    <a:pt x="307" y="18"/>
                    <a:pt x="260" y="1"/>
                    <a:pt x="212"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58" name="Google Shape;3858;p23"/>
            <p:cNvSpPr/>
            <p:nvPr/>
          </p:nvSpPr>
          <p:spPr>
            <a:xfrm>
              <a:off x="4639425" y="1785200"/>
              <a:ext cx="38075" cy="30650"/>
            </a:xfrm>
            <a:custGeom>
              <a:avLst/>
              <a:gdLst/>
              <a:ahLst/>
              <a:cxnLst/>
              <a:rect l="l" t="t" r="r" b="b"/>
              <a:pathLst>
                <a:path w="1523" h="1226" extrusionOk="0">
                  <a:moveTo>
                    <a:pt x="1303" y="1"/>
                  </a:moveTo>
                  <a:cubicBezTo>
                    <a:pt x="1262" y="1"/>
                    <a:pt x="1221" y="13"/>
                    <a:pt x="1188" y="38"/>
                  </a:cubicBezTo>
                  <a:lnTo>
                    <a:pt x="99" y="882"/>
                  </a:lnTo>
                  <a:cubicBezTo>
                    <a:pt x="20" y="941"/>
                    <a:pt x="1" y="1069"/>
                    <a:pt x="70" y="1147"/>
                  </a:cubicBezTo>
                  <a:cubicBezTo>
                    <a:pt x="109" y="1196"/>
                    <a:pt x="168" y="1226"/>
                    <a:pt x="227" y="1226"/>
                  </a:cubicBezTo>
                  <a:cubicBezTo>
                    <a:pt x="266" y="1226"/>
                    <a:pt x="305" y="1215"/>
                    <a:pt x="344" y="1186"/>
                  </a:cubicBezTo>
                  <a:lnTo>
                    <a:pt x="1424" y="352"/>
                  </a:lnTo>
                  <a:cubicBezTo>
                    <a:pt x="1502" y="283"/>
                    <a:pt x="1522" y="156"/>
                    <a:pt x="1453" y="77"/>
                  </a:cubicBezTo>
                  <a:cubicBezTo>
                    <a:pt x="1419" y="26"/>
                    <a:pt x="1361" y="1"/>
                    <a:pt x="1303"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59" name="Google Shape;3859;p23"/>
            <p:cNvSpPr/>
            <p:nvPr/>
          </p:nvSpPr>
          <p:spPr>
            <a:xfrm>
              <a:off x="4625450" y="1733575"/>
              <a:ext cx="28725" cy="42775"/>
            </a:xfrm>
            <a:custGeom>
              <a:avLst/>
              <a:gdLst/>
              <a:ahLst/>
              <a:cxnLst/>
              <a:rect l="l" t="t" r="r" b="b"/>
              <a:pathLst>
                <a:path w="1149" h="1711" extrusionOk="0">
                  <a:moveTo>
                    <a:pt x="212" y="1"/>
                  </a:moveTo>
                  <a:cubicBezTo>
                    <a:pt x="190" y="1"/>
                    <a:pt x="168" y="5"/>
                    <a:pt x="147" y="13"/>
                  </a:cubicBezTo>
                  <a:cubicBezTo>
                    <a:pt x="49" y="52"/>
                    <a:pt x="1" y="160"/>
                    <a:pt x="30" y="258"/>
                  </a:cubicBezTo>
                  <a:cubicBezTo>
                    <a:pt x="206" y="749"/>
                    <a:pt x="461" y="1210"/>
                    <a:pt x="766" y="1632"/>
                  </a:cubicBezTo>
                  <a:cubicBezTo>
                    <a:pt x="805" y="1681"/>
                    <a:pt x="864" y="1710"/>
                    <a:pt x="923" y="1710"/>
                  </a:cubicBezTo>
                  <a:cubicBezTo>
                    <a:pt x="962" y="1710"/>
                    <a:pt x="1002" y="1701"/>
                    <a:pt x="1041" y="1671"/>
                  </a:cubicBezTo>
                  <a:cubicBezTo>
                    <a:pt x="1129" y="1612"/>
                    <a:pt x="1148" y="1485"/>
                    <a:pt x="1080" y="1396"/>
                  </a:cubicBezTo>
                  <a:cubicBezTo>
                    <a:pt x="795" y="1014"/>
                    <a:pt x="560" y="582"/>
                    <a:pt x="403" y="131"/>
                  </a:cubicBezTo>
                  <a:cubicBezTo>
                    <a:pt x="372" y="54"/>
                    <a:pt x="292" y="1"/>
                    <a:pt x="212"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60" name="Google Shape;3860;p23"/>
            <p:cNvSpPr/>
            <p:nvPr/>
          </p:nvSpPr>
          <p:spPr>
            <a:xfrm>
              <a:off x="4629625" y="1658400"/>
              <a:ext cx="36575" cy="32575"/>
            </a:xfrm>
            <a:custGeom>
              <a:avLst/>
              <a:gdLst/>
              <a:ahLst/>
              <a:cxnLst/>
              <a:rect l="l" t="t" r="r" b="b"/>
              <a:pathLst>
                <a:path w="1463" h="1303" extrusionOk="0">
                  <a:moveTo>
                    <a:pt x="1245" y="0"/>
                  </a:moveTo>
                  <a:cubicBezTo>
                    <a:pt x="1200" y="0"/>
                    <a:pt x="1154" y="15"/>
                    <a:pt x="1119" y="46"/>
                  </a:cubicBezTo>
                  <a:lnTo>
                    <a:pt x="89" y="959"/>
                  </a:lnTo>
                  <a:cubicBezTo>
                    <a:pt x="10" y="1038"/>
                    <a:pt x="0" y="1155"/>
                    <a:pt x="69" y="1234"/>
                  </a:cubicBezTo>
                  <a:cubicBezTo>
                    <a:pt x="108" y="1283"/>
                    <a:pt x="167" y="1302"/>
                    <a:pt x="216" y="1302"/>
                  </a:cubicBezTo>
                  <a:cubicBezTo>
                    <a:pt x="265" y="1302"/>
                    <a:pt x="314" y="1283"/>
                    <a:pt x="344" y="1254"/>
                  </a:cubicBezTo>
                  <a:lnTo>
                    <a:pt x="1384" y="341"/>
                  </a:lnTo>
                  <a:cubicBezTo>
                    <a:pt x="1463" y="272"/>
                    <a:pt x="1463" y="144"/>
                    <a:pt x="1394" y="66"/>
                  </a:cubicBezTo>
                  <a:cubicBezTo>
                    <a:pt x="1356" y="23"/>
                    <a:pt x="1301" y="0"/>
                    <a:pt x="1245"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61" name="Google Shape;3861;p23"/>
            <p:cNvSpPr/>
            <p:nvPr/>
          </p:nvSpPr>
          <p:spPr>
            <a:xfrm>
              <a:off x="4629625" y="1605425"/>
              <a:ext cx="32150" cy="33800"/>
            </a:xfrm>
            <a:custGeom>
              <a:avLst/>
              <a:gdLst/>
              <a:ahLst/>
              <a:cxnLst/>
              <a:rect l="l" t="t" r="r" b="b"/>
              <a:pathLst>
                <a:path w="1286" h="1352" extrusionOk="0">
                  <a:moveTo>
                    <a:pt x="1069" y="1"/>
                  </a:moveTo>
                  <a:cubicBezTo>
                    <a:pt x="1025" y="1"/>
                    <a:pt x="981" y="16"/>
                    <a:pt x="942" y="46"/>
                  </a:cubicBezTo>
                  <a:cubicBezTo>
                    <a:pt x="589" y="331"/>
                    <a:pt x="285" y="674"/>
                    <a:pt x="50" y="1057"/>
                  </a:cubicBezTo>
                  <a:cubicBezTo>
                    <a:pt x="0" y="1145"/>
                    <a:pt x="30" y="1273"/>
                    <a:pt x="118" y="1321"/>
                  </a:cubicBezTo>
                  <a:cubicBezTo>
                    <a:pt x="148" y="1341"/>
                    <a:pt x="187" y="1351"/>
                    <a:pt x="216" y="1351"/>
                  </a:cubicBezTo>
                  <a:cubicBezTo>
                    <a:pt x="285" y="1351"/>
                    <a:pt x="344" y="1321"/>
                    <a:pt x="383" y="1262"/>
                  </a:cubicBezTo>
                  <a:cubicBezTo>
                    <a:pt x="599" y="909"/>
                    <a:pt x="864" y="605"/>
                    <a:pt x="1188" y="350"/>
                  </a:cubicBezTo>
                  <a:cubicBezTo>
                    <a:pt x="1276" y="281"/>
                    <a:pt x="1286" y="154"/>
                    <a:pt x="1217" y="75"/>
                  </a:cubicBezTo>
                  <a:cubicBezTo>
                    <a:pt x="1178" y="25"/>
                    <a:pt x="1124" y="1"/>
                    <a:pt x="1069"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62" name="Google Shape;3862;p23"/>
            <p:cNvSpPr/>
            <p:nvPr/>
          </p:nvSpPr>
          <p:spPr>
            <a:xfrm>
              <a:off x="4636250" y="1524350"/>
              <a:ext cx="12025" cy="54750"/>
            </a:xfrm>
            <a:custGeom>
              <a:avLst/>
              <a:gdLst/>
              <a:ahLst/>
              <a:cxnLst/>
              <a:rect l="l" t="t" r="r" b="b"/>
              <a:pathLst>
                <a:path w="481" h="2190" extrusionOk="0">
                  <a:moveTo>
                    <a:pt x="245" y="1"/>
                  </a:moveTo>
                  <a:cubicBezTo>
                    <a:pt x="238" y="1"/>
                    <a:pt x="232" y="1"/>
                    <a:pt x="226" y="2"/>
                  </a:cubicBezTo>
                  <a:cubicBezTo>
                    <a:pt x="128" y="2"/>
                    <a:pt x="40" y="100"/>
                    <a:pt x="49" y="207"/>
                  </a:cubicBezTo>
                  <a:cubicBezTo>
                    <a:pt x="88" y="796"/>
                    <a:pt x="79" y="1395"/>
                    <a:pt x="20" y="1974"/>
                  </a:cubicBezTo>
                  <a:cubicBezTo>
                    <a:pt x="0" y="2082"/>
                    <a:pt x="79" y="2180"/>
                    <a:pt x="186" y="2189"/>
                  </a:cubicBezTo>
                  <a:lnTo>
                    <a:pt x="206" y="2189"/>
                  </a:lnTo>
                  <a:cubicBezTo>
                    <a:pt x="304" y="2189"/>
                    <a:pt x="393" y="2121"/>
                    <a:pt x="402" y="2023"/>
                  </a:cubicBezTo>
                  <a:cubicBezTo>
                    <a:pt x="461" y="1415"/>
                    <a:pt x="481" y="787"/>
                    <a:pt x="442" y="178"/>
                  </a:cubicBezTo>
                  <a:cubicBezTo>
                    <a:pt x="433" y="76"/>
                    <a:pt x="345" y="1"/>
                    <a:pt x="245"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63" name="Google Shape;3863;p23"/>
            <p:cNvSpPr/>
            <p:nvPr/>
          </p:nvSpPr>
          <p:spPr>
            <a:xfrm>
              <a:off x="4625200" y="1441000"/>
              <a:ext cx="40500" cy="39250"/>
            </a:xfrm>
            <a:custGeom>
              <a:avLst/>
              <a:gdLst/>
              <a:ahLst/>
              <a:cxnLst/>
              <a:rect l="l" t="t" r="r" b="b"/>
              <a:pathLst>
                <a:path w="1620" h="1570" extrusionOk="0">
                  <a:moveTo>
                    <a:pt x="1403" y="0"/>
                  </a:moveTo>
                  <a:cubicBezTo>
                    <a:pt x="1335" y="0"/>
                    <a:pt x="1270" y="37"/>
                    <a:pt x="1237" y="97"/>
                  </a:cubicBezTo>
                  <a:cubicBezTo>
                    <a:pt x="972" y="558"/>
                    <a:pt x="589" y="941"/>
                    <a:pt x="128" y="1216"/>
                  </a:cubicBezTo>
                  <a:cubicBezTo>
                    <a:pt x="30" y="1265"/>
                    <a:pt x="0" y="1382"/>
                    <a:pt x="59" y="1480"/>
                  </a:cubicBezTo>
                  <a:cubicBezTo>
                    <a:pt x="89" y="1539"/>
                    <a:pt x="157" y="1569"/>
                    <a:pt x="227" y="1569"/>
                  </a:cubicBezTo>
                  <a:cubicBezTo>
                    <a:pt x="256" y="1569"/>
                    <a:pt x="295" y="1569"/>
                    <a:pt x="325" y="1550"/>
                  </a:cubicBezTo>
                  <a:cubicBezTo>
                    <a:pt x="844" y="1245"/>
                    <a:pt x="1276" y="804"/>
                    <a:pt x="1571" y="293"/>
                  </a:cubicBezTo>
                  <a:cubicBezTo>
                    <a:pt x="1620" y="195"/>
                    <a:pt x="1590" y="78"/>
                    <a:pt x="1502" y="28"/>
                  </a:cubicBezTo>
                  <a:cubicBezTo>
                    <a:pt x="1470" y="9"/>
                    <a:pt x="1436" y="0"/>
                    <a:pt x="1403"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64" name="Google Shape;3864;p23"/>
            <p:cNvSpPr/>
            <p:nvPr/>
          </p:nvSpPr>
          <p:spPr>
            <a:xfrm>
              <a:off x="4627650" y="1385175"/>
              <a:ext cx="39050" cy="34450"/>
            </a:xfrm>
            <a:custGeom>
              <a:avLst/>
              <a:gdLst/>
              <a:ahLst/>
              <a:cxnLst/>
              <a:rect l="l" t="t" r="r" b="b"/>
              <a:pathLst>
                <a:path w="1562" h="1378" extrusionOk="0">
                  <a:moveTo>
                    <a:pt x="1338" y="0"/>
                  </a:moveTo>
                  <a:cubicBezTo>
                    <a:pt x="1300" y="0"/>
                    <a:pt x="1261" y="11"/>
                    <a:pt x="1228" y="34"/>
                  </a:cubicBezTo>
                  <a:cubicBezTo>
                    <a:pt x="864" y="289"/>
                    <a:pt x="530" y="573"/>
                    <a:pt x="227" y="887"/>
                  </a:cubicBezTo>
                  <a:cubicBezTo>
                    <a:pt x="138" y="887"/>
                    <a:pt x="70" y="946"/>
                    <a:pt x="50" y="1035"/>
                  </a:cubicBezTo>
                  <a:lnTo>
                    <a:pt x="20" y="1142"/>
                  </a:lnTo>
                  <a:cubicBezTo>
                    <a:pt x="1" y="1231"/>
                    <a:pt x="50" y="1310"/>
                    <a:pt x="129" y="1358"/>
                  </a:cubicBezTo>
                  <a:cubicBezTo>
                    <a:pt x="148" y="1369"/>
                    <a:pt x="187" y="1378"/>
                    <a:pt x="216" y="1378"/>
                  </a:cubicBezTo>
                  <a:cubicBezTo>
                    <a:pt x="266" y="1378"/>
                    <a:pt x="315" y="1358"/>
                    <a:pt x="354" y="1310"/>
                  </a:cubicBezTo>
                  <a:cubicBezTo>
                    <a:pt x="687" y="956"/>
                    <a:pt x="1051" y="632"/>
                    <a:pt x="1453" y="348"/>
                  </a:cubicBezTo>
                  <a:cubicBezTo>
                    <a:pt x="1542" y="289"/>
                    <a:pt x="1561" y="171"/>
                    <a:pt x="1502" y="83"/>
                  </a:cubicBezTo>
                  <a:cubicBezTo>
                    <a:pt x="1460" y="29"/>
                    <a:pt x="1399" y="0"/>
                    <a:pt x="1338"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65" name="Google Shape;3865;p23"/>
            <p:cNvSpPr/>
            <p:nvPr/>
          </p:nvSpPr>
          <p:spPr>
            <a:xfrm>
              <a:off x="4769950" y="1313875"/>
              <a:ext cx="42700" cy="33625"/>
            </a:xfrm>
            <a:custGeom>
              <a:avLst/>
              <a:gdLst/>
              <a:ahLst/>
              <a:cxnLst/>
              <a:rect l="l" t="t" r="r" b="b"/>
              <a:pathLst>
                <a:path w="1708" h="1345" extrusionOk="0">
                  <a:moveTo>
                    <a:pt x="216" y="1"/>
                  </a:moveTo>
                  <a:cubicBezTo>
                    <a:pt x="167" y="1"/>
                    <a:pt x="118" y="21"/>
                    <a:pt x="79" y="60"/>
                  </a:cubicBezTo>
                  <a:cubicBezTo>
                    <a:pt x="0" y="138"/>
                    <a:pt x="10" y="256"/>
                    <a:pt x="79" y="335"/>
                  </a:cubicBezTo>
                  <a:cubicBezTo>
                    <a:pt x="471" y="717"/>
                    <a:pt x="913" y="1051"/>
                    <a:pt x="1394" y="1316"/>
                  </a:cubicBezTo>
                  <a:cubicBezTo>
                    <a:pt x="1423" y="1335"/>
                    <a:pt x="1453" y="1345"/>
                    <a:pt x="1492" y="1345"/>
                  </a:cubicBezTo>
                  <a:cubicBezTo>
                    <a:pt x="1561" y="1345"/>
                    <a:pt x="1620" y="1306"/>
                    <a:pt x="1659" y="1247"/>
                  </a:cubicBezTo>
                  <a:cubicBezTo>
                    <a:pt x="1708" y="1149"/>
                    <a:pt x="1679" y="1031"/>
                    <a:pt x="1590" y="982"/>
                  </a:cubicBezTo>
                  <a:cubicBezTo>
                    <a:pt x="1138" y="727"/>
                    <a:pt x="717" y="413"/>
                    <a:pt x="353" y="60"/>
                  </a:cubicBezTo>
                  <a:cubicBezTo>
                    <a:pt x="314" y="21"/>
                    <a:pt x="265" y="1"/>
                    <a:pt x="216"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66" name="Google Shape;3866;p23"/>
            <p:cNvSpPr/>
            <p:nvPr/>
          </p:nvSpPr>
          <p:spPr>
            <a:xfrm>
              <a:off x="4710825" y="1350500"/>
              <a:ext cx="20625" cy="43875"/>
            </a:xfrm>
            <a:custGeom>
              <a:avLst/>
              <a:gdLst/>
              <a:ahLst/>
              <a:cxnLst/>
              <a:rect l="l" t="t" r="r" b="b"/>
              <a:pathLst>
                <a:path w="825" h="1755" extrusionOk="0">
                  <a:moveTo>
                    <a:pt x="219" y="0"/>
                  </a:moveTo>
                  <a:cubicBezTo>
                    <a:pt x="202" y="0"/>
                    <a:pt x="184" y="3"/>
                    <a:pt x="167" y="8"/>
                  </a:cubicBezTo>
                  <a:cubicBezTo>
                    <a:pt x="59" y="37"/>
                    <a:pt x="1" y="145"/>
                    <a:pt x="30" y="243"/>
                  </a:cubicBezTo>
                  <a:lnTo>
                    <a:pt x="422" y="1617"/>
                  </a:lnTo>
                  <a:cubicBezTo>
                    <a:pt x="442" y="1705"/>
                    <a:pt x="520" y="1755"/>
                    <a:pt x="609" y="1755"/>
                  </a:cubicBezTo>
                  <a:cubicBezTo>
                    <a:pt x="629" y="1755"/>
                    <a:pt x="648" y="1755"/>
                    <a:pt x="658" y="1744"/>
                  </a:cubicBezTo>
                  <a:cubicBezTo>
                    <a:pt x="766" y="1715"/>
                    <a:pt x="825" y="1617"/>
                    <a:pt x="795" y="1509"/>
                  </a:cubicBezTo>
                  <a:lnTo>
                    <a:pt x="403" y="145"/>
                  </a:lnTo>
                  <a:cubicBezTo>
                    <a:pt x="379" y="56"/>
                    <a:pt x="301" y="0"/>
                    <a:pt x="219"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67" name="Google Shape;3867;p23"/>
            <p:cNvSpPr/>
            <p:nvPr/>
          </p:nvSpPr>
          <p:spPr>
            <a:xfrm>
              <a:off x="4684575" y="1405650"/>
              <a:ext cx="33625" cy="40725"/>
            </a:xfrm>
            <a:custGeom>
              <a:avLst/>
              <a:gdLst/>
              <a:ahLst/>
              <a:cxnLst/>
              <a:rect l="l" t="t" r="r" b="b"/>
              <a:pathLst>
                <a:path w="1345" h="1629" extrusionOk="0">
                  <a:moveTo>
                    <a:pt x="230" y="0"/>
                  </a:moveTo>
                  <a:cubicBezTo>
                    <a:pt x="203" y="0"/>
                    <a:pt x="175" y="6"/>
                    <a:pt x="148" y="20"/>
                  </a:cubicBezTo>
                  <a:cubicBezTo>
                    <a:pt x="50" y="59"/>
                    <a:pt x="0" y="177"/>
                    <a:pt x="50" y="275"/>
                  </a:cubicBezTo>
                  <a:cubicBezTo>
                    <a:pt x="275" y="755"/>
                    <a:pt x="599" y="1207"/>
                    <a:pt x="1001" y="1580"/>
                  </a:cubicBezTo>
                  <a:cubicBezTo>
                    <a:pt x="1040" y="1609"/>
                    <a:pt x="1090" y="1629"/>
                    <a:pt x="1129" y="1629"/>
                  </a:cubicBezTo>
                  <a:cubicBezTo>
                    <a:pt x="1188" y="1629"/>
                    <a:pt x="1237" y="1609"/>
                    <a:pt x="1276" y="1560"/>
                  </a:cubicBezTo>
                  <a:cubicBezTo>
                    <a:pt x="1345" y="1481"/>
                    <a:pt x="1345" y="1364"/>
                    <a:pt x="1267" y="1285"/>
                  </a:cubicBezTo>
                  <a:cubicBezTo>
                    <a:pt x="903" y="962"/>
                    <a:pt x="599" y="550"/>
                    <a:pt x="403" y="108"/>
                  </a:cubicBezTo>
                  <a:cubicBezTo>
                    <a:pt x="374" y="44"/>
                    <a:pt x="304" y="0"/>
                    <a:pt x="230"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68" name="Google Shape;3868;p23"/>
            <p:cNvSpPr/>
            <p:nvPr/>
          </p:nvSpPr>
          <p:spPr>
            <a:xfrm>
              <a:off x="4756200" y="1364425"/>
              <a:ext cx="47625" cy="26525"/>
            </a:xfrm>
            <a:custGeom>
              <a:avLst/>
              <a:gdLst/>
              <a:ahLst/>
              <a:cxnLst/>
              <a:rect l="l" t="t" r="r" b="b"/>
              <a:pathLst>
                <a:path w="1905" h="1061" extrusionOk="0">
                  <a:moveTo>
                    <a:pt x="1682" y="1"/>
                  </a:moveTo>
                  <a:cubicBezTo>
                    <a:pt x="1655" y="1"/>
                    <a:pt x="1627" y="7"/>
                    <a:pt x="1601" y="20"/>
                  </a:cubicBezTo>
                  <a:lnTo>
                    <a:pt x="138" y="687"/>
                  </a:lnTo>
                  <a:cubicBezTo>
                    <a:pt x="40" y="736"/>
                    <a:pt x="1" y="844"/>
                    <a:pt x="40" y="942"/>
                  </a:cubicBezTo>
                  <a:cubicBezTo>
                    <a:pt x="70" y="1021"/>
                    <a:pt x="148" y="1060"/>
                    <a:pt x="217" y="1060"/>
                  </a:cubicBezTo>
                  <a:cubicBezTo>
                    <a:pt x="246" y="1060"/>
                    <a:pt x="275" y="1050"/>
                    <a:pt x="295" y="1041"/>
                  </a:cubicBezTo>
                  <a:lnTo>
                    <a:pt x="1767" y="373"/>
                  </a:lnTo>
                  <a:cubicBezTo>
                    <a:pt x="1865" y="324"/>
                    <a:pt x="1904" y="216"/>
                    <a:pt x="1865" y="118"/>
                  </a:cubicBezTo>
                  <a:cubicBezTo>
                    <a:pt x="1830" y="46"/>
                    <a:pt x="1757" y="1"/>
                    <a:pt x="1682"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69" name="Google Shape;3869;p23"/>
            <p:cNvSpPr/>
            <p:nvPr/>
          </p:nvSpPr>
          <p:spPr>
            <a:xfrm>
              <a:off x="4751050" y="1417275"/>
              <a:ext cx="39775" cy="35725"/>
            </a:xfrm>
            <a:custGeom>
              <a:avLst/>
              <a:gdLst/>
              <a:ahLst/>
              <a:cxnLst/>
              <a:rect l="l" t="t" r="r" b="b"/>
              <a:pathLst>
                <a:path w="1591" h="1429" extrusionOk="0">
                  <a:moveTo>
                    <a:pt x="220" y="1"/>
                  </a:moveTo>
                  <a:cubicBezTo>
                    <a:pt x="173" y="1"/>
                    <a:pt x="126" y="18"/>
                    <a:pt x="89" y="55"/>
                  </a:cubicBezTo>
                  <a:cubicBezTo>
                    <a:pt x="10" y="124"/>
                    <a:pt x="1" y="242"/>
                    <a:pt x="69" y="329"/>
                  </a:cubicBezTo>
                  <a:cubicBezTo>
                    <a:pt x="423" y="722"/>
                    <a:pt x="825" y="1075"/>
                    <a:pt x="1257" y="1389"/>
                  </a:cubicBezTo>
                  <a:cubicBezTo>
                    <a:pt x="1296" y="1419"/>
                    <a:pt x="1336" y="1429"/>
                    <a:pt x="1375" y="1429"/>
                  </a:cubicBezTo>
                  <a:cubicBezTo>
                    <a:pt x="1434" y="1429"/>
                    <a:pt x="1493" y="1399"/>
                    <a:pt x="1532" y="1341"/>
                  </a:cubicBezTo>
                  <a:cubicBezTo>
                    <a:pt x="1591" y="1262"/>
                    <a:pt x="1571" y="1134"/>
                    <a:pt x="1482" y="1075"/>
                  </a:cubicBezTo>
                  <a:cubicBezTo>
                    <a:pt x="1070" y="781"/>
                    <a:pt x="697" y="438"/>
                    <a:pt x="364" y="65"/>
                  </a:cubicBezTo>
                  <a:cubicBezTo>
                    <a:pt x="327" y="23"/>
                    <a:pt x="274" y="1"/>
                    <a:pt x="220"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70" name="Google Shape;3870;p23"/>
            <p:cNvSpPr/>
            <p:nvPr/>
          </p:nvSpPr>
          <p:spPr>
            <a:xfrm>
              <a:off x="4723100" y="1467325"/>
              <a:ext cx="38775" cy="34025"/>
            </a:xfrm>
            <a:custGeom>
              <a:avLst/>
              <a:gdLst/>
              <a:ahLst/>
              <a:cxnLst/>
              <a:rect l="l" t="t" r="r" b="b"/>
              <a:pathLst>
                <a:path w="1551" h="1361" extrusionOk="0">
                  <a:moveTo>
                    <a:pt x="1338" y="1"/>
                  </a:moveTo>
                  <a:cubicBezTo>
                    <a:pt x="1291" y="1"/>
                    <a:pt x="1244" y="18"/>
                    <a:pt x="1207" y="55"/>
                  </a:cubicBezTo>
                  <a:lnTo>
                    <a:pt x="88" y="1026"/>
                  </a:lnTo>
                  <a:cubicBezTo>
                    <a:pt x="10" y="1095"/>
                    <a:pt x="0" y="1213"/>
                    <a:pt x="79" y="1301"/>
                  </a:cubicBezTo>
                  <a:cubicBezTo>
                    <a:pt x="108" y="1340"/>
                    <a:pt x="167" y="1360"/>
                    <a:pt x="216" y="1360"/>
                  </a:cubicBezTo>
                  <a:cubicBezTo>
                    <a:pt x="265" y="1360"/>
                    <a:pt x="314" y="1350"/>
                    <a:pt x="343" y="1321"/>
                  </a:cubicBezTo>
                  <a:lnTo>
                    <a:pt x="1462" y="340"/>
                  </a:lnTo>
                  <a:cubicBezTo>
                    <a:pt x="1541" y="270"/>
                    <a:pt x="1551" y="153"/>
                    <a:pt x="1482" y="65"/>
                  </a:cubicBezTo>
                  <a:cubicBezTo>
                    <a:pt x="1445" y="23"/>
                    <a:pt x="1392" y="1"/>
                    <a:pt x="1338"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71" name="Google Shape;3871;p23"/>
            <p:cNvSpPr/>
            <p:nvPr/>
          </p:nvSpPr>
          <p:spPr>
            <a:xfrm>
              <a:off x="4667150" y="1478400"/>
              <a:ext cx="33900" cy="48950"/>
            </a:xfrm>
            <a:custGeom>
              <a:avLst/>
              <a:gdLst/>
              <a:ahLst/>
              <a:cxnLst/>
              <a:rect l="l" t="t" r="r" b="b"/>
              <a:pathLst>
                <a:path w="1356" h="1958" extrusionOk="0">
                  <a:moveTo>
                    <a:pt x="221" y="0"/>
                  </a:moveTo>
                  <a:cubicBezTo>
                    <a:pt x="189" y="0"/>
                    <a:pt x="157" y="8"/>
                    <a:pt x="128" y="24"/>
                  </a:cubicBezTo>
                  <a:cubicBezTo>
                    <a:pt x="30" y="83"/>
                    <a:pt x="1" y="200"/>
                    <a:pt x="60" y="289"/>
                  </a:cubicBezTo>
                  <a:lnTo>
                    <a:pt x="963" y="1859"/>
                  </a:lnTo>
                  <a:cubicBezTo>
                    <a:pt x="1002" y="1918"/>
                    <a:pt x="1070" y="1957"/>
                    <a:pt x="1129" y="1957"/>
                  </a:cubicBezTo>
                  <a:cubicBezTo>
                    <a:pt x="1168" y="1957"/>
                    <a:pt x="1198" y="1947"/>
                    <a:pt x="1227" y="1927"/>
                  </a:cubicBezTo>
                  <a:cubicBezTo>
                    <a:pt x="1325" y="1879"/>
                    <a:pt x="1355" y="1761"/>
                    <a:pt x="1306" y="1663"/>
                  </a:cubicBezTo>
                  <a:lnTo>
                    <a:pt x="393" y="93"/>
                  </a:lnTo>
                  <a:cubicBezTo>
                    <a:pt x="354" y="33"/>
                    <a:pt x="287" y="0"/>
                    <a:pt x="221"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72" name="Google Shape;3872;p23"/>
            <p:cNvSpPr/>
            <p:nvPr/>
          </p:nvSpPr>
          <p:spPr>
            <a:xfrm>
              <a:off x="4780000" y="1489525"/>
              <a:ext cx="31675" cy="43700"/>
            </a:xfrm>
            <a:custGeom>
              <a:avLst/>
              <a:gdLst/>
              <a:ahLst/>
              <a:cxnLst/>
              <a:rect l="l" t="t" r="r" b="b"/>
              <a:pathLst>
                <a:path w="1267" h="1748" extrusionOk="0">
                  <a:moveTo>
                    <a:pt x="219" y="0"/>
                  </a:moveTo>
                  <a:cubicBezTo>
                    <a:pt x="184" y="0"/>
                    <a:pt x="149" y="10"/>
                    <a:pt x="119" y="30"/>
                  </a:cubicBezTo>
                  <a:cubicBezTo>
                    <a:pt x="30" y="89"/>
                    <a:pt x="1" y="207"/>
                    <a:pt x="50" y="295"/>
                  </a:cubicBezTo>
                  <a:lnTo>
                    <a:pt x="884" y="1659"/>
                  </a:lnTo>
                  <a:cubicBezTo>
                    <a:pt x="913" y="1718"/>
                    <a:pt x="982" y="1748"/>
                    <a:pt x="1051" y="1748"/>
                  </a:cubicBezTo>
                  <a:cubicBezTo>
                    <a:pt x="1080" y="1748"/>
                    <a:pt x="1120" y="1738"/>
                    <a:pt x="1149" y="1718"/>
                  </a:cubicBezTo>
                  <a:cubicBezTo>
                    <a:pt x="1237" y="1659"/>
                    <a:pt x="1266" y="1541"/>
                    <a:pt x="1208" y="1453"/>
                  </a:cubicBezTo>
                  <a:lnTo>
                    <a:pt x="383" y="99"/>
                  </a:lnTo>
                  <a:cubicBezTo>
                    <a:pt x="351" y="35"/>
                    <a:pt x="286" y="0"/>
                    <a:pt x="219"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73" name="Google Shape;3873;p23"/>
            <p:cNvSpPr/>
            <p:nvPr/>
          </p:nvSpPr>
          <p:spPr>
            <a:xfrm>
              <a:off x="4727500" y="1529425"/>
              <a:ext cx="40025" cy="52125"/>
            </a:xfrm>
            <a:custGeom>
              <a:avLst/>
              <a:gdLst/>
              <a:ahLst/>
              <a:cxnLst/>
              <a:rect l="l" t="t" r="r" b="b"/>
              <a:pathLst>
                <a:path w="1601" h="2085" extrusionOk="0">
                  <a:moveTo>
                    <a:pt x="1374" y="0"/>
                  </a:moveTo>
                  <a:cubicBezTo>
                    <a:pt x="1305" y="0"/>
                    <a:pt x="1241" y="33"/>
                    <a:pt x="1208" y="93"/>
                  </a:cubicBezTo>
                  <a:cubicBezTo>
                    <a:pt x="874" y="682"/>
                    <a:pt x="492" y="1241"/>
                    <a:pt x="69" y="1771"/>
                  </a:cubicBezTo>
                  <a:cubicBezTo>
                    <a:pt x="1" y="1859"/>
                    <a:pt x="10" y="1977"/>
                    <a:pt x="99" y="2045"/>
                  </a:cubicBezTo>
                  <a:cubicBezTo>
                    <a:pt x="128" y="2075"/>
                    <a:pt x="178" y="2085"/>
                    <a:pt x="217" y="2085"/>
                  </a:cubicBezTo>
                  <a:cubicBezTo>
                    <a:pt x="276" y="2085"/>
                    <a:pt x="335" y="2065"/>
                    <a:pt x="374" y="2016"/>
                  </a:cubicBezTo>
                  <a:cubicBezTo>
                    <a:pt x="806" y="1467"/>
                    <a:pt x="1198" y="887"/>
                    <a:pt x="1541" y="289"/>
                  </a:cubicBezTo>
                  <a:cubicBezTo>
                    <a:pt x="1600" y="200"/>
                    <a:pt x="1561" y="83"/>
                    <a:pt x="1473" y="24"/>
                  </a:cubicBezTo>
                  <a:cubicBezTo>
                    <a:pt x="1441" y="8"/>
                    <a:pt x="1407" y="0"/>
                    <a:pt x="1374"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74" name="Google Shape;3874;p23"/>
            <p:cNvSpPr/>
            <p:nvPr/>
          </p:nvSpPr>
          <p:spPr>
            <a:xfrm>
              <a:off x="4674525" y="1559325"/>
              <a:ext cx="30925" cy="54125"/>
            </a:xfrm>
            <a:custGeom>
              <a:avLst/>
              <a:gdLst/>
              <a:ahLst/>
              <a:cxnLst/>
              <a:rect l="l" t="t" r="r" b="b"/>
              <a:pathLst>
                <a:path w="1237" h="2165" extrusionOk="0">
                  <a:moveTo>
                    <a:pt x="216" y="1"/>
                  </a:moveTo>
                  <a:cubicBezTo>
                    <a:pt x="190" y="1"/>
                    <a:pt x="163" y="5"/>
                    <a:pt x="138" y="16"/>
                  </a:cubicBezTo>
                  <a:cubicBezTo>
                    <a:pt x="40" y="64"/>
                    <a:pt x="0" y="173"/>
                    <a:pt x="40" y="271"/>
                  </a:cubicBezTo>
                  <a:lnTo>
                    <a:pt x="844" y="2047"/>
                  </a:lnTo>
                  <a:cubicBezTo>
                    <a:pt x="873" y="2116"/>
                    <a:pt x="942" y="2164"/>
                    <a:pt x="1021" y="2164"/>
                  </a:cubicBezTo>
                  <a:cubicBezTo>
                    <a:pt x="1040" y="2164"/>
                    <a:pt x="1070" y="2155"/>
                    <a:pt x="1099" y="2145"/>
                  </a:cubicBezTo>
                  <a:cubicBezTo>
                    <a:pt x="1197" y="2105"/>
                    <a:pt x="1237" y="1988"/>
                    <a:pt x="1197" y="1890"/>
                  </a:cubicBezTo>
                  <a:lnTo>
                    <a:pt x="402" y="114"/>
                  </a:lnTo>
                  <a:cubicBezTo>
                    <a:pt x="366" y="41"/>
                    <a:pt x="292" y="1"/>
                    <a:pt x="216"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75" name="Google Shape;3875;p23"/>
            <p:cNvSpPr/>
            <p:nvPr/>
          </p:nvSpPr>
          <p:spPr>
            <a:xfrm>
              <a:off x="4760625" y="1577675"/>
              <a:ext cx="46625" cy="18850"/>
            </a:xfrm>
            <a:custGeom>
              <a:avLst/>
              <a:gdLst/>
              <a:ahLst/>
              <a:cxnLst/>
              <a:rect l="l" t="t" r="r" b="b"/>
              <a:pathLst>
                <a:path w="1865" h="754" extrusionOk="0">
                  <a:moveTo>
                    <a:pt x="1655" y="0"/>
                  </a:moveTo>
                  <a:cubicBezTo>
                    <a:pt x="1638" y="0"/>
                    <a:pt x="1619" y="3"/>
                    <a:pt x="1600" y="8"/>
                  </a:cubicBezTo>
                  <a:lnTo>
                    <a:pt x="167" y="370"/>
                  </a:lnTo>
                  <a:cubicBezTo>
                    <a:pt x="69" y="400"/>
                    <a:pt x="0" y="508"/>
                    <a:pt x="30" y="606"/>
                  </a:cubicBezTo>
                  <a:cubicBezTo>
                    <a:pt x="50" y="695"/>
                    <a:pt x="128" y="754"/>
                    <a:pt x="216" y="754"/>
                  </a:cubicBezTo>
                  <a:cubicBezTo>
                    <a:pt x="236" y="754"/>
                    <a:pt x="246" y="754"/>
                    <a:pt x="266" y="743"/>
                  </a:cubicBezTo>
                  <a:lnTo>
                    <a:pt x="1698" y="381"/>
                  </a:lnTo>
                  <a:cubicBezTo>
                    <a:pt x="1796" y="351"/>
                    <a:pt x="1865" y="243"/>
                    <a:pt x="1836" y="145"/>
                  </a:cubicBezTo>
                  <a:cubicBezTo>
                    <a:pt x="1811" y="56"/>
                    <a:pt x="1740" y="0"/>
                    <a:pt x="1655"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76" name="Google Shape;3876;p23"/>
            <p:cNvSpPr/>
            <p:nvPr/>
          </p:nvSpPr>
          <p:spPr>
            <a:xfrm>
              <a:off x="4773875" y="1624350"/>
              <a:ext cx="31175" cy="43325"/>
            </a:xfrm>
            <a:custGeom>
              <a:avLst/>
              <a:gdLst/>
              <a:ahLst/>
              <a:cxnLst/>
              <a:rect l="l" t="t" r="r" b="b"/>
              <a:pathLst>
                <a:path w="1247" h="1733" extrusionOk="0">
                  <a:moveTo>
                    <a:pt x="214" y="0"/>
                  </a:moveTo>
                  <a:cubicBezTo>
                    <a:pt x="177" y="0"/>
                    <a:pt x="139" y="11"/>
                    <a:pt x="109" y="34"/>
                  </a:cubicBezTo>
                  <a:cubicBezTo>
                    <a:pt x="30" y="93"/>
                    <a:pt x="0" y="211"/>
                    <a:pt x="50" y="300"/>
                  </a:cubicBezTo>
                  <a:lnTo>
                    <a:pt x="854" y="1634"/>
                  </a:lnTo>
                  <a:cubicBezTo>
                    <a:pt x="894" y="1703"/>
                    <a:pt x="952" y="1732"/>
                    <a:pt x="1021" y="1732"/>
                  </a:cubicBezTo>
                  <a:cubicBezTo>
                    <a:pt x="1060" y="1732"/>
                    <a:pt x="1090" y="1722"/>
                    <a:pt x="1119" y="1703"/>
                  </a:cubicBezTo>
                  <a:cubicBezTo>
                    <a:pt x="1217" y="1654"/>
                    <a:pt x="1247" y="1526"/>
                    <a:pt x="1188" y="1438"/>
                  </a:cubicBezTo>
                  <a:lnTo>
                    <a:pt x="471" y="241"/>
                  </a:lnTo>
                  <a:cubicBezTo>
                    <a:pt x="471" y="211"/>
                    <a:pt x="452" y="182"/>
                    <a:pt x="432" y="152"/>
                  </a:cubicBezTo>
                  <a:lnTo>
                    <a:pt x="373" y="74"/>
                  </a:lnTo>
                  <a:cubicBezTo>
                    <a:pt x="332" y="26"/>
                    <a:pt x="272" y="0"/>
                    <a:pt x="214"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77" name="Google Shape;3877;p23"/>
            <p:cNvSpPr/>
            <p:nvPr/>
          </p:nvSpPr>
          <p:spPr>
            <a:xfrm>
              <a:off x="4696825" y="1631075"/>
              <a:ext cx="43950" cy="35850"/>
            </a:xfrm>
            <a:custGeom>
              <a:avLst/>
              <a:gdLst/>
              <a:ahLst/>
              <a:cxnLst/>
              <a:rect l="l" t="t" r="r" b="b"/>
              <a:pathLst>
                <a:path w="1758" h="1434" extrusionOk="0">
                  <a:moveTo>
                    <a:pt x="1542" y="1"/>
                  </a:moveTo>
                  <a:cubicBezTo>
                    <a:pt x="1493" y="1"/>
                    <a:pt x="1444" y="20"/>
                    <a:pt x="1405" y="60"/>
                  </a:cubicBezTo>
                  <a:cubicBezTo>
                    <a:pt x="1012" y="433"/>
                    <a:pt x="580" y="776"/>
                    <a:pt x="119" y="1080"/>
                  </a:cubicBezTo>
                  <a:cubicBezTo>
                    <a:pt x="31" y="1139"/>
                    <a:pt x="1" y="1257"/>
                    <a:pt x="60" y="1346"/>
                  </a:cubicBezTo>
                  <a:cubicBezTo>
                    <a:pt x="99" y="1405"/>
                    <a:pt x="158" y="1434"/>
                    <a:pt x="227" y="1434"/>
                  </a:cubicBezTo>
                  <a:cubicBezTo>
                    <a:pt x="266" y="1434"/>
                    <a:pt x="295" y="1424"/>
                    <a:pt x="335" y="1405"/>
                  </a:cubicBezTo>
                  <a:cubicBezTo>
                    <a:pt x="816" y="1091"/>
                    <a:pt x="1267" y="737"/>
                    <a:pt x="1679" y="335"/>
                  </a:cubicBezTo>
                  <a:cubicBezTo>
                    <a:pt x="1758" y="256"/>
                    <a:pt x="1758" y="138"/>
                    <a:pt x="1679" y="60"/>
                  </a:cubicBezTo>
                  <a:cubicBezTo>
                    <a:pt x="1640" y="20"/>
                    <a:pt x="1591" y="1"/>
                    <a:pt x="1542"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78" name="Google Shape;3878;p23"/>
            <p:cNvSpPr/>
            <p:nvPr/>
          </p:nvSpPr>
          <p:spPr>
            <a:xfrm>
              <a:off x="4670100" y="1702900"/>
              <a:ext cx="57175" cy="13575"/>
            </a:xfrm>
            <a:custGeom>
              <a:avLst/>
              <a:gdLst/>
              <a:ahLst/>
              <a:cxnLst/>
              <a:rect l="l" t="t" r="r" b="b"/>
              <a:pathLst>
                <a:path w="2287" h="543" extrusionOk="0">
                  <a:moveTo>
                    <a:pt x="203" y="0"/>
                  </a:moveTo>
                  <a:cubicBezTo>
                    <a:pt x="108" y="0"/>
                    <a:pt x="29" y="74"/>
                    <a:pt x="20" y="170"/>
                  </a:cubicBezTo>
                  <a:cubicBezTo>
                    <a:pt x="1" y="278"/>
                    <a:pt x="69" y="376"/>
                    <a:pt x="177" y="386"/>
                  </a:cubicBezTo>
                  <a:cubicBezTo>
                    <a:pt x="815" y="494"/>
                    <a:pt x="1453" y="543"/>
                    <a:pt x="2090" y="543"/>
                  </a:cubicBezTo>
                  <a:lnTo>
                    <a:pt x="2101" y="543"/>
                  </a:lnTo>
                  <a:cubicBezTo>
                    <a:pt x="2199" y="543"/>
                    <a:pt x="2287" y="464"/>
                    <a:pt x="2287" y="357"/>
                  </a:cubicBezTo>
                  <a:cubicBezTo>
                    <a:pt x="2287" y="248"/>
                    <a:pt x="2208" y="161"/>
                    <a:pt x="2101" y="161"/>
                  </a:cubicBezTo>
                  <a:cubicBezTo>
                    <a:pt x="1473" y="150"/>
                    <a:pt x="854" y="102"/>
                    <a:pt x="236" y="3"/>
                  </a:cubicBezTo>
                  <a:cubicBezTo>
                    <a:pt x="225" y="1"/>
                    <a:pt x="214" y="0"/>
                    <a:pt x="203"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79" name="Google Shape;3879;p23"/>
            <p:cNvSpPr/>
            <p:nvPr/>
          </p:nvSpPr>
          <p:spPr>
            <a:xfrm>
              <a:off x="4750325" y="1669975"/>
              <a:ext cx="33625" cy="47000"/>
            </a:xfrm>
            <a:custGeom>
              <a:avLst/>
              <a:gdLst/>
              <a:ahLst/>
              <a:cxnLst/>
              <a:rect l="l" t="t" r="r" b="b"/>
              <a:pathLst>
                <a:path w="1345" h="1880" extrusionOk="0">
                  <a:moveTo>
                    <a:pt x="218" y="1"/>
                  </a:moveTo>
                  <a:cubicBezTo>
                    <a:pt x="180" y="1"/>
                    <a:pt x="142" y="12"/>
                    <a:pt x="108" y="35"/>
                  </a:cubicBezTo>
                  <a:cubicBezTo>
                    <a:pt x="20" y="93"/>
                    <a:pt x="0" y="211"/>
                    <a:pt x="50" y="300"/>
                  </a:cubicBezTo>
                  <a:lnTo>
                    <a:pt x="962" y="1792"/>
                  </a:lnTo>
                  <a:cubicBezTo>
                    <a:pt x="1001" y="1850"/>
                    <a:pt x="1060" y="1879"/>
                    <a:pt x="1129" y="1879"/>
                  </a:cubicBezTo>
                  <a:cubicBezTo>
                    <a:pt x="1158" y="1879"/>
                    <a:pt x="1197" y="1870"/>
                    <a:pt x="1227" y="1850"/>
                  </a:cubicBezTo>
                  <a:cubicBezTo>
                    <a:pt x="1315" y="1792"/>
                    <a:pt x="1345" y="1674"/>
                    <a:pt x="1295" y="1585"/>
                  </a:cubicBezTo>
                  <a:lnTo>
                    <a:pt x="471" y="241"/>
                  </a:lnTo>
                  <a:cubicBezTo>
                    <a:pt x="462" y="211"/>
                    <a:pt x="452" y="192"/>
                    <a:pt x="442" y="172"/>
                  </a:cubicBezTo>
                  <a:lnTo>
                    <a:pt x="373" y="84"/>
                  </a:lnTo>
                  <a:cubicBezTo>
                    <a:pt x="337" y="29"/>
                    <a:pt x="278" y="1"/>
                    <a:pt x="218"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80" name="Google Shape;3880;p23"/>
            <p:cNvSpPr/>
            <p:nvPr/>
          </p:nvSpPr>
          <p:spPr>
            <a:xfrm>
              <a:off x="4672550" y="1738450"/>
              <a:ext cx="56200" cy="31275"/>
            </a:xfrm>
            <a:custGeom>
              <a:avLst/>
              <a:gdLst/>
              <a:ahLst/>
              <a:cxnLst/>
              <a:rect l="l" t="t" r="r" b="b"/>
              <a:pathLst>
                <a:path w="2248" h="1251" extrusionOk="0">
                  <a:moveTo>
                    <a:pt x="215" y="0"/>
                  </a:moveTo>
                  <a:cubicBezTo>
                    <a:pt x="154" y="0"/>
                    <a:pt x="96" y="28"/>
                    <a:pt x="60" y="83"/>
                  </a:cubicBezTo>
                  <a:cubicBezTo>
                    <a:pt x="1" y="171"/>
                    <a:pt x="20" y="289"/>
                    <a:pt x="108" y="348"/>
                  </a:cubicBezTo>
                  <a:cubicBezTo>
                    <a:pt x="677" y="740"/>
                    <a:pt x="1306" y="1044"/>
                    <a:pt x="1983" y="1240"/>
                  </a:cubicBezTo>
                  <a:cubicBezTo>
                    <a:pt x="1992" y="1251"/>
                    <a:pt x="2012" y="1251"/>
                    <a:pt x="2032" y="1251"/>
                  </a:cubicBezTo>
                  <a:cubicBezTo>
                    <a:pt x="2120" y="1251"/>
                    <a:pt x="2199" y="1192"/>
                    <a:pt x="2219" y="1113"/>
                  </a:cubicBezTo>
                  <a:cubicBezTo>
                    <a:pt x="2248" y="1005"/>
                    <a:pt x="2189" y="897"/>
                    <a:pt x="2091" y="868"/>
                  </a:cubicBezTo>
                  <a:cubicBezTo>
                    <a:pt x="1453" y="682"/>
                    <a:pt x="864" y="397"/>
                    <a:pt x="324" y="34"/>
                  </a:cubicBezTo>
                  <a:cubicBezTo>
                    <a:pt x="290" y="11"/>
                    <a:pt x="252" y="0"/>
                    <a:pt x="215"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81" name="Google Shape;3881;p23"/>
            <p:cNvSpPr/>
            <p:nvPr/>
          </p:nvSpPr>
          <p:spPr>
            <a:xfrm>
              <a:off x="4753750" y="1731800"/>
              <a:ext cx="44925" cy="35700"/>
            </a:xfrm>
            <a:custGeom>
              <a:avLst/>
              <a:gdLst/>
              <a:ahLst/>
              <a:cxnLst/>
              <a:rect l="l" t="t" r="r" b="b"/>
              <a:pathLst>
                <a:path w="1797" h="1428" extrusionOk="0">
                  <a:moveTo>
                    <a:pt x="1576" y="0"/>
                  </a:moveTo>
                  <a:cubicBezTo>
                    <a:pt x="1537" y="0"/>
                    <a:pt x="1498" y="11"/>
                    <a:pt x="1463" y="34"/>
                  </a:cubicBezTo>
                  <a:lnTo>
                    <a:pt x="99" y="1075"/>
                  </a:lnTo>
                  <a:cubicBezTo>
                    <a:pt x="20" y="1144"/>
                    <a:pt x="1" y="1262"/>
                    <a:pt x="70" y="1349"/>
                  </a:cubicBezTo>
                  <a:cubicBezTo>
                    <a:pt x="99" y="1399"/>
                    <a:pt x="158" y="1428"/>
                    <a:pt x="216" y="1428"/>
                  </a:cubicBezTo>
                  <a:cubicBezTo>
                    <a:pt x="266" y="1428"/>
                    <a:pt x="305" y="1408"/>
                    <a:pt x="334" y="1379"/>
                  </a:cubicBezTo>
                  <a:lnTo>
                    <a:pt x="1699" y="349"/>
                  </a:lnTo>
                  <a:cubicBezTo>
                    <a:pt x="1786" y="280"/>
                    <a:pt x="1797" y="162"/>
                    <a:pt x="1738" y="74"/>
                  </a:cubicBezTo>
                  <a:cubicBezTo>
                    <a:pt x="1696" y="26"/>
                    <a:pt x="1636" y="0"/>
                    <a:pt x="1576"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82" name="Google Shape;3882;p23"/>
            <p:cNvSpPr/>
            <p:nvPr/>
          </p:nvSpPr>
          <p:spPr>
            <a:xfrm>
              <a:off x="4884750" y="1321175"/>
              <a:ext cx="34625" cy="42300"/>
            </a:xfrm>
            <a:custGeom>
              <a:avLst/>
              <a:gdLst/>
              <a:ahLst/>
              <a:cxnLst/>
              <a:rect l="l" t="t" r="r" b="b"/>
              <a:pathLst>
                <a:path w="1385" h="1692" extrusionOk="0">
                  <a:moveTo>
                    <a:pt x="221" y="1"/>
                  </a:moveTo>
                  <a:cubicBezTo>
                    <a:pt x="181" y="1"/>
                    <a:pt x="141" y="14"/>
                    <a:pt x="109" y="43"/>
                  </a:cubicBezTo>
                  <a:cubicBezTo>
                    <a:pt x="20" y="101"/>
                    <a:pt x="1" y="229"/>
                    <a:pt x="70" y="307"/>
                  </a:cubicBezTo>
                  <a:cubicBezTo>
                    <a:pt x="177" y="464"/>
                    <a:pt x="295" y="631"/>
                    <a:pt x="403" y="788"/>
                  </a:cubicBezTo>
                  <a:cubicBezTo>
                    <a:pt x="600" y="1073"/>
                    <a:pt x="805" y="1357"/>
                    <a:pt x="1021" y="1622"/>
                  </a:cubicBezTo>
                  <a:cubicBezTo>
                    <a:pt x="1061" y="1661"/>
                    <a:pt x="1119" y="1691"/>
                    <a:pt x="1169" y="1691"/>
                  </a:cubicBezTo>
                  <a:cubicBezTo>
                    <a:pt x="1218" y="1691"/>
                    <a:pt x="1257" y="1672"/>
                    <a:pt x="1296" y="1642"/>
                  </a:cubicBezTo>
                  <a:cubicBezTo>
                    <a:pt x="1375" y="1573"/>
                    <a:pt x="1385" y="1445"/>
                    <a:pt x="1316" y="1367"/>
                  </a:cubicBezTo>
                  <a:cubicBezTo>
                    <a:pt x="1110" y="1122"/>
                    <a:pt x="914" y="837"/>
                    <a:pt x="727" y="572"/>
                  </a:cubicBezTo>
                  <a:cubicBezTo>
                    <a:pt x="609" y="405"/>
                    <a:pt x="491" y="239"/>
                    <a:pt x="374" y="82"/>
                  </a:cubicBezTo>
                  <a:cubicBezTo>
                    <a:pt x="339" y="29"/>
                    <a:pt x="280" y="1"/>
                    <a:pt x="221"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83" name="Google Shape;3883;p23"/>
            <p:cNvSpPr/>
            <p:nvPr/>
          </p:nvSpPr>
          <p:spPr>
            <a:xfrm>
              <a:off x="4940700" y="1316075"/>
              <a:ext cx="50325" cy="14525"/>
            </a:xfrm>
            <a:custGeom>
              <a:avLst/>
              <a:gdLst/>
              <a:ahLst/>
              <a:cxnLst/>
              <a:rect l="l" t="t" r="r" b="b"/>
              <a:pathLst>
                <a:path w="2013" h="581" extrusionOk="0">
                  <a:moveTo>
                    <a:pt x="1816" y="1"/>
                  </a:moveTo>
                  <a:cubicBezTo>
                    <a:pt x="1266" y="11"/>
                    <a:pt x="707" y="79"/>
                    <a:pt x="167" y="197"/>
                  </a:cubicBezTo>
                  <a:cubicBezTo>
                    <a:pt x="69" y="217"/>
                    <a:pt x="0" y="325"/>
                    <a:pt x="20" y="433"/>
                  </a:cubicBezTo>
                  <a:cubicBezTo>
                    <a:pt x="39" y="521"/>
                    <a:pt x="128" y="580"/>
                    <a:pt x="216" y="580"/>
                  </a:cubicBezTo>
                  <a:lnTo>
                    <a:pt x="255" y="580"/>
                  </a:lnTo>
                  <a:cubicBezTo>
                    <a:pt x="766" y="462"/>
                    <a:pt x="1295" y="404"/>
                    <a:pt x="1825" y="393"/>
                  </a:cubicBezTo>
                  <a:cubicBezTo>
                    <a:pt x="1934" y="393"/>
                    <a:pt x="2012" y="305"/>
                    <a:pt x="2012" y="197"/>
                  </a:cubicBezTo>
                  <a:cubicBezTo>
                    <a:pt x="2012" y="90"/>
                    <a:pt x="1934" y="1"/>
                    <a:pt x="1816"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84" name="Google Shape;3884;p23"/>
            <p:cNvSpPr/>
            <p:nvPr/>
          </p:nvSpPr>
          <p:spPr>
            <a:xfrm>
              <a:off x="5098200" y="1317050"/>
              <a:ext cx="12775" cy="48125"/>
            </a:xfrm>
            <a:custGeom>
              <a:avLst/>
              <a:gdLst/>
              <a:ahLst/>
              <a:cxnLst/>
              <a:rect l="l" t="t" r="r" b="b"/>
              <a:pathLst>
                <a:path w="511" h="1925" extrusionOk="0">
                  <a:moveTo>
                    <a:pt x="204" y="0"/>
                  </a:moveTo>
                  <a:cubicBezTo>
                    <a:pt x="199" y="0"/>
                    <a:pt x="193" y="1"/>
                    <a:pt x="187" y="1"/>
                  </a:cubicBezTo>
                  <a:cubicBezTo>
                    <a:pt x="79" y="1"/>
                    <a:pt x="0" y="99"/>
                    <a:pt x="10" y="208"/>
                  </a:cubicBezTo>
                  <a:lnTo>
                    <a:pt x="108" y="1748"/>
                  </a:lnTo>
                  <a:cubicBezTo>
                    <a:pt x="118" y="1846"/>
                    <a:pt x="207" y="1924"/>
                    <a:pt x="305" y="1924"/>
                  </a:cubicBezTo>
                  <a:lnTo>
                    <a:pt x="314" y="1924"/>
                  </a:lnTo>
                  <a:cubicBezTo>
                    <a:pt x="422" y="1915"/>
                    <a:pt x="510" y="1826"/>
                    <a:pt x="501" y="1719"/>
                  </a:cubicBezTo>
                  <a:lnTo>
                    <a:pt x="393" y="178"/>
                  </a:lnTo>
                  <a:cubicBezTo>
                    <a:pt x="384" y="76"/>
                    <a:pt x="304" y="0"/>
                    <a:pt x="204"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85" name="Google Shape;3885;p23"/>
            <p:cNvSpPr/>
            <p:nvPr/>
          </p:nvSpPr>
          <p:spPr>
            <a:xfrm>
              <a:off x="5071450" y="1406300"/>
              <a:ext cx="39525" cy="33450"/>
            </a:xfrm>
            <a:custGeom>
              <a:avLst/>
              <a:gdLst/>
              <a:ahLst/>
              <a:cxnLst/>
              <a:rect l="l" t="t" r="r" b="b"/>
              <a:pathLst>
                <a:path w="1581" h="1338" extrusionOk="0">
                  <a:moveTo>
                    <a:pt x="1357" y="1"/>
                  </a:moveTo>
                  <a:cubicBezTo>
                    <a:pt x="1316" y="1"/>
                    <a:pt x="1274" y="14"/>
                    <a:pt x="1237" y="42"/>
                  </a:cubicBezTo>
                  <a:lnTo>
                    <a:pt x="99" y="984"/>
                  </a:lnTo>
                  <a:cubicBezTo>
                    <a:pt x="10" y="1053"/>
                    <a:pt x="1" y="1181"/>
                    <a:pt x="69" y="1259"/>
                  </a:cubicBezTo>
                  <a:cubicBezTo>
                    <a:pt x="108" y="1309"/>
                    <a:pt x="167" y="1338"/>
                    <a:pt x="217" y="1338"/>
                  </a:cubicBezTo>
                  <a:cubicBezTo>
                    <a:pt x="265" y="1338"/>
                    <a:pt x="305" y="1318"/>
                    <a:pt x="344" y="1289"/>
                  </a:cubicBezTo>
                  <a:lnTo>
                    <a:pt x="1492" y="347"/>
                  </a:lnTo>
                  <a:cubicBezTo>
                    <a:pt x="1571" y="278"/>
                    <a:pt x="1580" y="160"/>
                    <a:pt x="1512" y="72"/>
                  </a:cubicBezTo>
                  <a:cubicBezTo>
                    <a:pt x="1472" y="26"/>
                    <a:pt x="1415" y="1"/>
                    <a:pt x="1357"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86" name="Google Shape;3886;p23"/>
            <p:cNvSpPr/>
            <p:nvPr/>
          </p:nvSpPr>
          <p:spPr>
            <a:xfrm>
              <a:off x="5080025" y="1457350"/>
              <a:ext cx="28750" cy="45700"/>
            </a:xfrm>
            <a:custGeom>
              <a:avLst/>
              <a:gdLst/>
              <a:ahLst/>
              <a:cxnLst/>
              <a:rect l="l" t="t" r="r" b="b"/>
              <a:pathLst>
                <a:path w="1150" h="1828" extrusionOk="0">
                  <a:moveTo>
                    <a:pt x="221" y="1"/>
                  </a:moveTo>
                  <a:cubicBezTo>
                    <a:pt x="192" y="1"/>
                    <a:pt x="164" y="8"/>
                    <a:pt x="138" y="22"/>
                  </a:cubicBezTo>
                  <a:cubicBezTo>
                    <a:pt x="40" y="71"/>
                    <a:pt x="1" y="189"/>
                    <a:pt x="50" y="287"/>
                  </a:cubicBezTo>
                  <a:lnTo>
                    <a:pt x="757" y="1720"/>
                  </a:lnTo>
                  <a:cubicBezTo>
                    <a:pt x="796" y="1788"/>
                    <a:pt x="864" y="1827"/>
                    <a:pt x="934" y="1827"/>
                  </a:cubicBezTo>
                  <a:cubicBezTo>
                    <a:pt x="963" y="1827"/>
                    <a:pt x="992" y="1818"/>
                    <a:pt x="1022" y="1808"/>
                  </a:cubicBezTo>
                  <a:cubicBezTo>
                    <a:pt x="1110" y="1759"/>
                    <a:pt x="1149" y="1641"/>
                    <a:pt x="1110" y="1543"/>
                  </a:cubicBezTo>
                  <a:lnTo>
                    <a:pt x="393" y="111"/>
                  </a:lnTo>
                  <a:cubicBezTo>
                    <a:pt x="359" y="41"/>
                    <a:pt x="290" y="1"/>
                    <a:pt x="221"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87" name="Google Shape;3887;p23"/>
            <p:cNvSpPr/>
            <p:nvPr/>
          </p:nvSpPr>
          <p:spPr>
            <a:xfrm>
              <a:off x="5073925" y="1530975"/>
              <a:ext cx="35350" cy="31450"/>
            </a:xfrm>
            <a:custGeom>
              <a:avLst/>
              <a:gdLst/>
              <a:ahLst/>
              <a:cxnLst/>
              <a:rect l="l" t="t" r="r" b="b"/>
              <a:pathLst>
                <a:path w="1414" h="1258" extrusionOk="0">
                  <a:moveTo>
                    <a:pt x="1201" y="1"/>
                  </a:moveTo>
                  <a:cubicBezTo>
                    <a:pt x="1154" y="1"/>
                    <a:pt x="1106" y="18"/>
                    <a:pt x="1069" y="51"/>
                  </a:cubicBezTo>
                  <a:lnTo>
                    <a:pt x="88" y="914"/>
                  </a:lnTo>
                  <a:cubicBezTo>
                    <a:pt x="9" y="982"/>
                    <a:pt x="0" y="1110"/>
                    <a:pt x="79" y="1189"/>
                  </a:cubicBezTo>
                  <a:cubicBezTo>
                    <a:pt x="118" y="1238"/>
                    <a:pt x="166" y="1257"/>
                    <a:pt x="216" y="1257"/>
                  </a:cubicBezTo>
                  <a:cubicBezTo>
                    <a:pt x="265" y="1257"/>
                    <a:pt x="314" y="1238"/>
                    <a:pt x="353" y="1209"/>
                  </a:cubicBezTo>
                  <a:lnTo>
                    <a:pt x="1324" y="345"/>
                  </a:lnTo>
                  <a:cubicBezTo>
                    <a:pt x="1413" y="266"/>
                    <a:pt x="1413" y="149"/>
                    <a:pt x="1344" y="70"/>
                  </a:cubicBezTo>
                  <a:cubicBezTo>
                    <a:pt x="1308" y="23"/>
                    <a:pt x="1255" y="1"/>
                    <a:pt x="1201"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88" name="Google Shape;3888;p23"/>
            <p:cNvSpPr/>
            <p:nvPr/>
          </p:nvSpPr>
          <p:spPr>
            <a:xfrm>
              <a:off x="5084450" y="1592125"/>
              <a:ext cx="24825" cy="53225"/>
            </a:xfrm>
            <a:custGeom>
              <a:avLst/>
              <a:gdLst/>
              <a:ahLst/>
              <a:cxnLst/>
              <a:rect l="l" t="t" r="r" b="b"/>
              <a:pathLst>
                <a:path w="993" h="2129" extrusionOk="0">
                  <a:moveTo>
                    <a:pt x="214" y="0"/>
                  </a:moveTo>
                  <a:cubicBezTo>
                    <a:pt x="195" y="0"/>
                    <a:pt x="176" y="3"/>
                    <a:pt x="158" y="8"/>
                  </a:cubicBezTo>
                  <a:cubicBezTo>
                    <a:pt x="50" y="38"/>
                    <a:pt x="1" y="146"/>
                    <a:pt x="30" y="254"/>
                  </a:cubicBezTo>
                  <a:lnTo>
                    <a:pt x="589" y="1991"/>
                  </a:lnTo>
                  <a:cubicBezTo>
                    <a:pt x="619" y="2069"/>
                    <a:pt x="687" y="2128"/>
                    <a:pt x="776" y="2128"/>
                  </a:cubicBezTo>
                  <a:cubicBezTo>
                    <a:pt x="796" y="2128"/>
                    <a:pt x="815" y="2119"/>
                    <a:pt x="835" y="2119"/>
                  </a:cubicBezTo>
                  <a:cubicBezTo>
                    <a:pt x="933" y="2079"/>
                    <a:pt x="992" y="1971"/>
                    <a:pt x="962" y="1873"/>
                  </a:cubicBezTo>
                  <a:lnTo>
                    <a:pt x="403" y="136"/>
                  </a:lnTo>
                  <a:cubicBezTo>
                    <a:pt x="372" y="49"/>
                    <a:pt x="295" y="0"/>
                    <a:pt x="214"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89" name="Google Shape;3889;p23"/>
            <p:cNvSpPr/>
            <p:nvPr/>
          </p:nvSpPr>
          <p:spPr>
            <a:xfrm>
              <a:off x="5065325" y="1670750"/>
              <a:ext cx="50325" cy="24625"/>
            </a:xfrm>
            <a:custGeom>
              <a:avLst/>
              <a:gdLst/>
              <a:ahLst/>
              <a:cxnLst/>
              <a:rect l="l" t="t" r="r" b="b"/>
              <a:pathLst>
                <a:path w="2013" h="985" extrusionOk="0">
                  <a:moveTo>
                    <a:pt x="1793" y="0"/>
                  </a:moveTo>
                  <a:cubicBezTo>
                    <a:pt x="1769" y="0"/>
                    <a:pt x="1743" y="5"/>
                    <a:pt x="1718" y="14"/>
                  </a:cubicBezTo>
                  <a:lnTo>
                    <a:pt x="148" y="612"/>
                  </a:lnTo>
                  <a:cubicBezTo>
                    <a:pt x="50" y="651"/>
                    <a:pt x="0" y="760"/>
                    <a:pt x="39" y="858"/>
                  </a:cubicBezTo>
                  <a:cubicBezTo>
                    <a:pt x="69" y="936"/>
                    <a:pt x="138" y="985"/>
                    <a:pt x="216" y="985"/>
                  </a:cubicBezTo>
                  <a:cubicBezTo>
                    <a:pt x="246" y="985"/>
                    <a:pt x="265" y="985"/>
                    <a:pt x="285" y="975"/>
                  </a:cubicBezTo>
                  <a:lnTo>
                    <a:pt x="1865" y="376"/>
                  </a:lnTo>
                  <a:cubicBezTo>
                    <a:pt x="1963" y="337"/>
                    <a:pt x="2012" y="230"/>
                    <a:pt x="1973" y="121"/>
                  </a:cubicBezTo>
                  <a:cubicBezTo>
                    <a:pt x="1943" y="46"/>
                    <a:pt x="1873" y="0"/>
                    <a:pt x="1793"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90" name="Google Shape;3890;p23"/>
            <p:cNvSpPr/>
            <p:nvPr/>
          </p:nvSpPr>
          <p:spPr>
            <a:xfrm>
              <a:off x="5081500" y="1721775"/>
              <a:ext cx="25300" cy="47950"/>
            </a:xfrm>
            <a:custGeom>
              <a:avLst/>
              <a:gdLst/>
              <a:ahLst/>
              <a:cxnLst/>
              <a:rect l="l" t="t" r="r" b="b"/>
              <a:pathLst>
                <a:path w="1012" h="1918" extrusionOk="0">
                  <a:moveTo>
                    <a:pt x="228" y="0"/>
                  </a:moveTo>
                  <a:cubicBezTo>
                    <a:pt x="205" y="0"/>
                    <a:pt x="181" y="5"/>
                    <a:pt x="158" y="14"/>
                  </a:cubicBezTo>
                  <a:cubicBezTo>
                    <a:pt x="50" y="43"/>
                    <a:pt x="1" y="161"/>
                    <a:pt x="40" y="259"/>
                  </a:cubicBezTo>
                  <a:lnTo>
                    <a:pt x="609" y="1790"/>
                  </a:lnTo>
                  <a:cubicBezTo>
                    <a:pt x="639" y="1868"/>
                    <a:pt x="718" y="1918"/>
                    <a:pt x="796" y="1918"/>
                  </a:cubicBezTo>
                  <a:cubicBezTo>
                    <a:pt x="816" y="1918"/>
                    <a:pt x="835" y="1918"/>
                    <a:pt x="864" y="1907"/>
                  </a:cubicBezTo>
                  <a:cubicBezTo>
                    <a:pt x="963" y="1868"/>
                    <a:pt x="1012" y="1761"/>
                    <a:pt x="973" y="1652"/>
                  </a:cubicBezTo>
                  <a:lnTo>
                    <a:pt x="404" y="121"/>
                  </a:lnTo>
                  <a:cubicBezTo>
                    <a:pt x="374" y="46"/>
                    <a:pt x="303" y="0"/>
                    <a:pt x="228"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91" name="Google Shape;3891;p23"/>
            <p:cNvSpPr/>
            <p:nvPr/>
          </p:nvSpPr>
          <p:spPr>
            <a:xfrm>
              <a:off x="5070725" y="1784025"/>
              <a:ext cx="40750" cy="33300"/>
            </a:xfrm>
            <a:custGeom>
              <a:avLst/>
              <a:gdLst/>
              <a:ahLst/>
              <a:cxnLst/>
              <a:rect l="l" t="t" r="r" b="b"/>
              <a:pathLst>
                <a:path w="1630" h="1332" extrusionOk="0">
                  <a:moveTo>
                    <a:pt x="217" y="1"/>
                  </a:moveTo>
                  <a:cubicBezTo>
                    <a:pt x="162" y="1"/>
                    <a:pt x="108" y="25"/>
                    <a:pt x="69" y="75"/>
                  </a:cubicBezTo>
                  <a:cubicBezTo>
                    <a:pt x="0" y="163"/>
                    <a:pt x="20" y="281"/>
                    <a:pt x="98" y="350"/>
                  </a:cubicBezTo>
                  <a:lnTo>
                    <a:pt x="1286" y="1282"/>
                  </a:lnTo>
                  <a:cubicBezTo>
                    <a:pt x="1325" y="1312"/>
                    <a:pt x="1364" y="1331"/>
                    <a:pt x="1404" y="1331"/>
                  </a:cubicBezTo>
                  <a:cubicBezTo>
                    <a:pt x="1463" y="1331"/>
                    <a:pt x="1521" y="1302"/>
                    <a:pt x="1561" y="1253"/>
                  </a:cubicBezTo>
                  <a:cubicBezTo>
                    <a:pt x="1629" y="1164"/>
                    <a:pt x="1609" y="1046"/>
                    <a:pt x="1531" y="978"/>
                  </a:cubicBezTo>
                  <a:lnTo>
                    <a:pt x="344" y="45"/>
                  </a:lnTo>
                  <a:cubicBezTo>
                    <a:pt x="305" y="16"/>
                    <a:pt x="261" y="1"/>
                    <a:pt x="217"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92" name="Google Shape;3892;p23"/>
            <p:cNvSpPr/>
            <p:nvPr/>
          </p:nvSpPr>
          <p:spPr>
            <a:xfrm>
              <a:off x="5018225" y="1779975"/>
              <a:ext cx="35825" cy="35625"/>
            </a:xfrm>
            <a:custGeom>
              <a:avLst/>
              <a:gdLst/>
              <a:ahLst/>
              <a:cxnLst/>
              <a:rect l="l" t="t" r="r" b="b"/>
              <a:pathLst>
                <a:path w="1433" h="1425" extrusionOk="0">
                  <a:moveTo>
                    <a:pt x="1226" y="0"/>
                  </a:moveTo>
                  <a:cubicBezTo>
                    <a:pt x="1174" y="0"/>
                    <a:pt x="1120" y="20"/>
                    <a:pt x="1079" y="61"/>
                  </a:cubicBezTo>
                  <a:lnTo>
                    <a:pt x="69" y="1091"/>
                  </a:lnTo>
                  <a:cubicBezTo>
                    <a:pt x="0" y="1169"/>
                    <a:pt x="0" y="1287"/>
                    <a:pt x="69" y="1365"/>
                  </a:cubicBezTo>
                  <a:cubicBezTo>
                    <a:pt x="108" y="1405"/>
                    <a:pt x="157" y="1424"/>
                    <a:pt x="207" y="1424"/>
                  </a:cubicBezTo>
                  <a:cubicBezTo>
                    <a:pt x="255" y="1424"/>
                    <a:pt x="314" y="1405"/>
                    <a:pt x="353" y="1365"/>
                  </a:cubicBezTo>
                  <a:lnTo>
                    <a:pt x="1364" y="325"/>
                  </a:lnTo>
                  <a:cubicBezTo>
                    <a:pt x="1433" y="257"/>
                    <a:pt x="1433" y="129"/>
                    <a:pt x="1354" y="50"/>
                  </a:cubicBezTo>
                  <a:cubicBezTo>
                    <a:pt x="1321" y="18"/>
                    <a:pt x="1274" y="0"/>
                    <a:pt x="1226"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93" name="Google Shape;3893;p23"/>
            <p:cNvSpPr/>
            <p:nvPr/>
          </p:nvSpPr>
          <p:spPr>
            <a:xfrm>
              <a:off x="4943400" y="1783400"/>
              <a:ext cx="39500" cy="31700"/>
            </a:xfrm>
            <a:custGeom>
              <a:avLst/>
              <a:gdLst/>
              <a:ahLst/>
              <a:cxnLst/>
              <a:rect l="l" t="t" r="r" b="b"/>
              <a:pathLst>
                <a:path w="1580" h="1268" extrusionOk="0">
                  <a:moveTo>
                    <a:pt x="218" y="1"/>
                  </a:moveTo>
                  <a:cubicBezTo>
                    <a:pt x="166" y="1"/>
                    <a:pt x="114" y="20"/>
                    <a:pt x="79" y="61"/>
                  </a:cubicBezTo>
                  <a:cubicBezTo>
                    <a:pt x="0" y="129"/>
                    <a:pt x="0" y="257"/>
                    <a:pt x="79" y="336"/>
                  </a:cubicBezTo>
                  <a:cubicBezTo>
                    <a:pt x="432" y="679"/>
                    <a:pt x="825" y="984"/>
                    <a:pt x="1257" y="1248"/>
                  </a:cubicBezTo>
                  <a:cubicBezTo>
                    <a:pt x="1286" y="1268"/>
                    <a:pt x="1325" y="1268"/>
                    <a:pt x="1355" y="1268"/>
                  </a:cubicBezTo>
                  <a:cubicBezTo>
                    <a:pt x="1423" y="1268"/>
                    <a:pt x="1482" y="1239"/>
                    <a:pt x="1521" y="1180"/>
                  </a:cubicBezTo>
                  <a:cubicBezTo>
                    <a:pt x="1580" y="1091"/>
                    <a:pt x="1551" y="964"/>
                    <a:pt x="1453" y="914"/>
                  </a:cubicBezTo>
                  <a:cubicBezTo>
                    <a:pt x="1050" y="669"/>
                    <a:pt x="687" y="385"/>
                    <a:pt x="354" y="51"/>
                  </a:cubicBezTo>
                  <a:cubicBezTo>
                    <a:pt x="316" y="18"/>
                    <a:pt x="266" y="1"/>
                    <a:pt x="218"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94" name="Google Shape;3894;p23"/>
            <p:cNvSpPr/>
            <p:nvPr/>
          </p:nvSpPr>
          <p:spPr>
            <a:xfrm>
              <a:off x="4890150" y="1785200"/>
              <a:ext cx="38075" cy="30650"/>
            </a:xfrm>
            <a:custGeom>
              <a:avLst/>
              <a:gdLst/>
              <a:ahLst/>
              <a:cxnLst/>
              <a:rect l="l" t="t" r="r" b="b"/>
              <a:pathLst>
                <a:path w="1523" h="1226" extrusionOk="0">
                  <a:moveTo>
                    <a:pt x="1298" y="1"/>
                  </a:moveTo>
                  <a:cubicBezTo>
                    <a:pt x="1257" y="1"/>
                    <a:pt x="1215" y="13"/>
                    <a:pt x="1178" y="38"/>
                  </a:cubicBezTo>
                  <a:lnTo>
                    <a:pt x="99" y="882"/>
                  </a:lnTo>
                  <a:cubicBezTo>
                    <a:pt x="11" y="941"/>
                    <a:pt x="1" y="1069"/>
                    <a:pt x="59" y="1147"/>
                  </a:cubicBezTo>
                  <a:cubicBezTo>
                    <a:pt x="99" y="1196"/>
                    <a:pt x="158" y="1226"/>
                    <a:pt x="216" y="1226"/>
                  </a:cubicBezTo>
                  <a:cubicBezTo>
                    <a:pt x="256" y="1226"/>
                    <a:pt x="305" y="1215"/>
                    <a:pt x="334" y="1186"/>
                  </a:cubicBezTo>
                  <a:lnTo>
                    <a:pt x="1414" y="352"/>
                  </a:lnTo>
                  <a:cubicBezTo>
                    <a:pt x="1502" y="283"/>
                    <a:pt x="1522" y="156"/>
                    <a:pt x="1453" y="77"/>
                  </a:cubicBezTo>
                  <a:cubicBezTo>
                    <a:pt x="1413" y="26"/>
                    <a:pt x="1356" y="1"/>
                    <a:pt x="1298"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95" name="Google Shape;3895;p23"/>
            <p:cNvSpPr/>
            <p:nvPr/>
          </p:nvSpPr>
          <p:spPr>
            <a:xfrm>
              <a:off x="4875925" y="1733575"/>
              <a:ext cx="28725" cy="42775"/>
            </a:xfrm>
            <a:custGeom>
              <a:avLst/>
              <a:gdLst/>
              <a:ahLst/>
              <a:cxnLst/>
              <a:rect l="l" t="t" r="r" b="b"/>
              <a:pathLst>
                <a:path w="1149" h="1711" extrusionOk="0">
                  <a:moveTo>
                    <a:pt x="221" y="1"/>
                  </a:moveTo>
                  <a:cubicBezTo>
                    <a:pt x="200" y="1"/>
                    <a:pt x="178" y="5"/>
                    <a:pt x="157" y="13"/>
                  </a:cubicBezTo>
                  <a:cubicBezTo>
                    <a:pt x="50" y="52"/>
                    <a:pt x="0" y="160"/>
                    <a:pt x="40" y="258"/>
                  </a:cubicBezTo>
                  <a:cubicBezTo>
                    <a:pt x="216" y="749"/>
                    <a:pt x="462" y="1210"/>
                    <a:pt x="776" y="1632"/>
                  </a:cubicBezTo>
                  <a:cubicBezTo>
                    <a:pt x="815" y="1681"/>
                    <a:pt x="874" y="1710"/>
                    <a:pt x="933" y="1710"/>
                  </a:cubicBezTo>
                  <a:cubicBezTo>
                    <a:pt x="972" y="1710"/>
                    <a:pt x="1012" y="1701"/>
                    <a:pt x="1041" y="1671"/>
                  </a:cubicBezTo>
                  <a:cubicBezTo>
                    <a:pt x="1129" y="1612"/>
                    <a:pt x="1149" y="1485"/>
                    <a:pt x="1090" y="1396"/>
                  </a:cubicBezTo>
                  <a:cubicBezTo>
                    <a:pt x="796" y="1014"/>
                    <a:pt x="570" y="582"/>
                    <a:pt x="403" y="131"/>
                  </a:cubicBezTo>
                  <a:cubicBezTo>
                    <a:pt x="372" y="54"/>
                    <a:pt x="299" y="1"/>
                    <a:pt x="221"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96" name="Google Shape;3896;p23"/>
            <p:cNvSpPr/>
            <p:nvPr/>
          </p:nvSpPr>
          <p:spPr>
            <a:xfrm>
              <a:off x="4880350" y="1658400"/>
              <a:ext cx="36575" cy="32575"/>
            </a:xfrm>
            <a:custGeom>
              <a:avLst/>
              <a:gdLst/>
              <a:ahLst/>
              <a:cxnLst/>
              <a:rect l="l" t="t" r="r" b="b"/>
              <a:pathLst>
                <a:path w="1463" h="1303" extrusionOk="0">
                  <a:moveTo>
                    <a:pt x="1242" y="0"/>
                  </a:moveTo>
                  <a:cubicBezTo>
                    <a:pt x="1198" y="0"/>
                    <a:pt x="1154" y="15"/>
                    <a:pt x="1119" y="46"/>
                  </a:cubicBezTo>
                  <a:lnTo>
                    <a:pt x="89" y="959"/>
                  </a:lnTo>
                  <a:cubicBezTo>
                    <a:pt x="10" y="1038"/>
                    <a:pt x="0" y="1155"/>
                    <a:pt x="69" y="1234"/>
                  </a:cubicBezTo>
                  <a:cubicBezTo>
                    <a:pt x="108" y="1283"/>
                    <a:pt x="157" y="1302"/>
                    <a:pt x="216" y="1302"/>
                  </a:cubicBezTo>
                  <a:cubicBezTo>
                    <a:pt x="265" y="1302"/>
                    <a:pt x="305" y="1283"/>
                    <a:pt x="344" y="1254"/>
                  </a:cubicBezTo>
                  <a:lnTo>
                    <a:pt x="1374" y="341"/>
                  </a:lnTo>
                  <a:cubicBezTo>
                    <a:pt x="1452" y="272"/>
                    <a:pt x="1463" y="144"/>
                    <a:pt x="1394" y="66"/>
                  </a:cubicBezTo>
                  <a:cubicBezTo>
                    <a:pt x="1350" y="23"/>
                    <a:pt x="1295" y="0"/>
                    <a:pt x="1242"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97" name="Google Shape;3897;p23"/>
            <p:cNvSpPr/>
            <p:nvPr/>
          </p:nvSpPr>
          <p:spPr>
            <a:xfrm>
              <a:off x="4880100" y="1605425"/>
              <a:ext cx="32150" cy="33800"/>
            </a:xfrm>
            <a:custGeom>
              <a:avLst/>
              <a:gdLst/>
              <a:ahLst/>
              <a:cxnLst/>
              <a:rect l="l" t="t" r="r" b="b"/>
              <a:pathLst>
                <a:path w="1286" h="1352" extrusionOk="0">
                  <a:moveTo>
                    <a:pt x="1074" y="1"/>
                  </a:moveTo>
                  <a:cubicBezTo>
                    <a:pt x="1030" y="1"/>
                    <a:pt x="986" y="16"/>
                    <a:pt x="952" y="46"/>
                  </a:cubicBezTo>
                  <a:cubicBezTo>
                    <a:pt x="589" y="331"/>
                    <a:pt x="295" y="674"/>
                    <a:pt x="60" y="1057"/>
                  </a:cubicBezTo>
                  <a:cubicBezTo>
                    <a:pt x="1" y="1145"/>
                    <a:pt x="30" y="1273"/>
                    <a:pt x="118" y="1321"/>
                  </a:cubicBezTo>
                  <a:cubicBezTo>
                    <a:pt x="158" y="1341"/>
                    <a:pt x="187" y="1351"/>
                    <a:pt x="226" y="1351"/>
                  </a:cubicBezTo>
                  <a:cubicBezTo>
                    <a:pt x="285" y="1351"/>
                    <a:pt x="354" y="1321"/>
                    <a:pt x="393" y="1262"/>
                  </a:cubicBezTo>
                  <a:cubicBezTo>
                    <a:pt x="599" y="909"/>
                    <a:pt x="874" y="605"/>
                    <a:pt x="1198" y="350"/>
                  </a:cubicBezTo>
                  <a:cubicBezTo>
                    <a:pt x="1276" y="281"/>
                    <a:pt x="1286" y="154"/>
                    <a:pt x="1227" y="75"/>
                  </a:cubicBezTo>
                  <a:cubicBezTo>
                    <a:pt x="1188" y="25"/>
                    <a:pt x="1131" y="1"/>
                    <a:pt x="1074"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98" name="Google Shape;3898;p23"/>
            <p:cNvSpPr/>
            <p:nvPr/>
          </p:nvSpPr>
          <p:spPr>
            <a:xfrm>
              <a:off x="4886975" y="1524350"/>
              <a:ext cx="11800" cy="54750"/>
            </a:xfrm>
            <a:custGeom>
              <a:avLst/>
              <a:gdLst/>
              <a:ahLst/>
              <a:cxnLst/>
              <a:rect l="l" t="t" r="r" b="b"/>
              <a:pathLst>
                <a:path w="472" h="2190" extrusionOk="0">
                  <a:moveTo>
                    <a:pt x="245" y="1"/>
                  </a:moveTo>
                  <a:cubicBezTo>
                    <a:pt x="238" y="1"/>
                    <a:pt x="232" y="1"/>
                    <a:pt x="226" y="2"/>
                  </a:cubicBezTo>
                  <a:cubicBezTo>
                    <a:pt x="118" y="2"/>
                    <a:pt x="40" y="100"/>
                    <a:pt x="49" y="207"/>
                  </a:cubicBezTo>
                  <a:cubicBezTo>
                    <a:pt x="88" y="796"/>
                    <a:pt x="69" y="1395"/>
                    <a:pt x="10" y="1974"/>
                  </a:cubicBezTo>
                  <a:cubicBezTo>
                    <a:pt x="0" y="2082"/>
                    <a:pt x="79" y="2180"/>
                    <a:pt x="186" y="2189"/>
                  </a:cubicBezTo>
                  <a:lnTo>
                    <a:pt x="206" y="2189"/>
                  </a:lnTo>
                  <a:cubicBezTo>
                    <a:pt x="304" y="2189"/>
                    <a:pt x="383" y="2121"/>
                    <a:pt x="402" y="2023"/>
                  </a:cubicBezTo>
                  <a:cubicBezTo>
                    <a:pt x="461" y="1415"/>
                    <a:pt x="471" y="787"/>
                    <a:pt x="432" y="178"/>
                  </a:cubicBezTo>
                  <a:cubicBezTo>
                    <a:pt x="423" y="76"/>
                    <a:pt x="344" y="1"/>
                    <a:pt x="245"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99" name="Google Shape;3899;p23"/>
            <p:cNvSpPr/>
            <p:nvPr/>
          </p:nvSpPr>
          <p:spPr>
            <a:xfrm>
              <a:off x="4875925" y="1441000"/>
              <a:ext cx="40500" cy="39250"/>
            </a:xfrm>
            <a:custGeom>
              <a:avLst/>
              <a:gdLst/>
              <a:ahLst/>
              <a:cxnLst/>
              <a:rect l="l" t="t" r="r" b="b"/>
              <a:pathLst>
                <a:path w="1620" h="1570" extrusionOk="0">
                  <a:moveTo>
                    <a:pt x="1399" y="0"/>
                  </a:moveTo>
                  <a:cubicBezTo>
                    <a:pt x="1333" y="0"/>
                    <a:pt x="1267" y="37"/>
                    <a:pt x="1227" y="97"/>
                  </a:cubicBezTo>
                  <a:cubicBezTo>
                    <a:pt x="972" y="558"/>
                    <a:pt x="589" y="941"/>
                    <a:pt x="118" y="1216"/>
                  </a:cubicBezTo>
                  <a:cubicBezTo>
                    <a:pt x="30" y="1265"/>
                    <a:pt x="0" y="1382"/>
                    <a:pt x="50" y="1480"/>
                  </a:cubicBezTo>
                  <a:cubicBezTo>
                    <a:pt x="89" y="1539"/>
                    <a:pt x="157" y="1569"/>
                    <a:pt x="216" y="1569"/>
                  </a:cubicBezTo>
                  <a:cubicBezTo>
                    <a:pt x="256" y="1569"/>
                    <a:pt x="285" y="1569"/>
                    <a:pt x="314" y="1550"/>
                  </a:cubicBezTo>
                  <a:cubicBezTo>
                    <a:pt x="844" y="1245"/>
                    <a:pt x="1276" y="804"/>
                    <a:pt x="1571" y="293"/>
                  </a:cubicBezTo>
                  <a:cubicBezTo>
                    <a:pt x="1620" y="195"/>
                    <a:pt x="1590" y="78"/>
                    <a:pt x="1492" y="28"/>
                  </a:cubicBezTo>
                  <a:cubicBezTo>
                    <a:pt x="1463" y="9"/>
                    <a:pt x="1431" y="0"/>
                    <a:pt x="1399"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00" name="Google Shape;3900;p23"/>
            <p:cNvSpPr/>
            <p:nvPr/>
          </p:nvSpPr>
          <p:spPr>
            <a:xfrm>
              <a:off x="4878375" y="1385175"/>
              <a:ext cx="39050" cy="34450"/>
            </a:xfrm>
            <a:custGeom>
              <a:avLst/>
              <a:gdLst/>
              <a:ahLst/>
              <a:cxnLst/>
              <a:rect l="l" t="t" r="r" b="b"/>
              <a:pathLst>
                <a:path w="1562" h="1378" extrusionOk="0">
                  <a:moveTo>
                    <a:pt x="1337" y="0"/>
                  </a:moveTo>
                  <a:cubicBezTo>
                    <a:pt x="1300" y="0"/>
                    <a:pt x="1261" y="11"/>
                    <a:pt x="1228" y="34"/>
                  </a:cubicBezTo>
                  <a:cubicBezTo>
                    <a:pt x="864" y="289"/>
                    <a:pt x="530" y="573"/>
                    <a:pt x="227" y="887"/>
                  </a:cubicBezTo>
                  <a:cubicBezTo>
                    <a:pt x="138" y="887"/>
                    <a:pt x="59" y="946"/>
                    <a:pt x="40" y="1035"/>
                  </a:cubicBezTo>
                  <a:lnTo>
                    <a:pt x="20" y="1142"/>
                  </a:lnTo>
                  <a:cubicBezTo>
                    <a:pt x="1" y="1231"/>
                    <a:pt x="40" y="1310"/>
                    <a:pt x="118" y="1358"/>
                  </a:cubicBezTo>
                  <a:cubicBezTo>
                    <a:pt x="148" y="1369"/>
                    <a:pt x="177" y="1378"/>
                    <a:pt x="207" y="1378"/>
                  </a:cubicBezTo>
                  <a:cubicBezTo>
                    <a:pt x="266" y="1378"/>
                    <a:pt x="315" y="1358"/>
                    <a:pt x="354" y="1310"/>
                  </a:cubicBezTo>
                  <a:cubicBezTo>
                    <a:pt x="678" y="956"/>
                    <a:pt x="1051" y="632"/>
                    <a:pt x="1443" y="348"/>
                  </a:cubicBezTo>
                  <a:cubicBezTo>
                    <a:pt x="1531" y="289"/>
                    <a:pt x="1561" y="171"/>
                    <a:pt x="1492" y="83"/>
                  </a:cubicBezTo>
                  <a:cubicBezTo>
                    <a:pt x="1456" y="29"/>
                    <a:pt x="1397" y="0"/>
                    <a:pt x="1337"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01" name="Google Shape;3901;p23"/>
            <p:cNvSpPr/>
            <p:nvPr/>
          </p:nvSpPr>
          <p:spPr>
            <a:xfrm>
              <a:off x="5020675" y="1313875"/>
              <a:ext cx="42700" cy="33625"/>
            </a:xfrm>
            <a:custGeom>
              <a:avLst/>
              <a:gdLst/>
              <a:ahLst/>
              <a:cxnLst/>
              <a:rect l="l" t="t" r="r" b="b"/>
              <a:pathLst>
                <a:path w="1708" h="1345" extrusionOk="0">
                  <a:moveTo>
                    <a:pt x="213" y="1"/>
                  </a:moveTo>
                  <a:cubicBezTo>
                    <a:pt x="162" y="1"/>
                    <a:pt x="113" y="21"/>
                    <a:pt x="79" y="60"/>
                  </a:cubicBezTo>
                  <a:cubicBezTo>
                    <a:pt x="0" y="138"/>
                    <a:pt x="0" y="256"/>
                    <a:pt x="79" y="335"/>
                  </a:cubicBezTo>
                  <a:cubicBezTo>
                    <a:pt x="471" y="717"/>
                    <a:pt x="913" y="1051"/>
                    <a:pt x="1394" y="1316"/>
                  </a:cubicBezTo>
                  <a:cubicBezTo>
                    <a:pt x="1423" y="1335"/>
                    <a:pt x="1453" y="1345"/>
                    <a:pt x="1482" y="1345"/>
                  </a:cubicBezTo>
                  <a:cubicBezTo>
                    <a:pt x="1551" y="1345"/>
                    <a:pt x="1620" y="1306"/>
                    <a:pt x="1659" y="1247"/>
                  </a:cubicBezTo>
                  <a:cubicBezTo>
                    <a:pt x="1708" y="1149"/>
                    <a:pt x="1679" y="1031"/>
                    <a:pt x="1580" y="982"/>
                  </a:cubicBezTo>
                  <a:cubicBezTo>
                    <a:pt x="1129" y="727"/>
                    <a:pt x="717" y="413"/>
                    <a:pt x="353" y="60"/>
                  </a:cubicBezTo>
                  <a:cubicBezTo>
                    <a:pt x="314" y="21"/>
                    <a:pt x="263" y="1"/>
                    <a:pt x="213"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02" name="Google Shape;3902;p23"/>
            <p:cNvSpPr/>
            <p:nvPr/>
          </p:nvSpPr>
          <p:spPr>
            <a:xfrm>
              <a:off x="4961550" y="1350500"/>
              <a:ext cx="20375" cy="43875"/>
            </a:xfrm>
            <a:custGeom>
              <a:avLst/>
              <a:gdLst/>
              <a:ahLst/>
              <a:cxnLst/>
              <a:rect l="l" t="t" r="r" b="b"/>
              <a:pathLst>
                <a:path w="815" h="1755" extrusionOk="0">
                  <a:moveTo>
                    <a:pt x="214" y="0"/>
                  </a:moveTo>
                  <a:cubicBezTo>
                    <a:pt x="195" y="0"/>
                    <a:pt x="176" y="3"/>
                    <a:pt x="158" y="8"/>
                  </a:cubicBezTo>
                  <a:cubicBezTo>
                    <a:pt x="59" y="37"/>
                    <a:pt x="1" y="145"/>
                    <a:pt x="30" y="243"/>
                  </a:cubicBezTo>
                  <a:lnTo>
                    <a:pt x="413" y="1617"/>
                  </a:lnTo>
                  <a:cubicBezTo>
                    <a:pt x="442" y="1705"/>
                    <a:pt x="520" y="1755"/>
                    <a:pt x="599" y="1755"/>
                  </a:cubicBezTo>
                  <a:cubicBezTo>
                    <a:pt x="618" y="1755"/>
                    <a:pt x="638" y="1755"/>
                    <a:pt x="658" y="1744"/>
                  </a:cubicBezTo>
                  <a:cubicBezTo>
                    <a:pt x="756" y="1715"/>
                    <a:pt x="815" y="1617"/>
                    <a:pt x="786" y="1509"/>
                  </a:cubicBezTo>
                  <a:lnTo>
                    <a:pt x="403" y="145"/>
                  </a:lnTo>
                  <a:cubicBezTo>
                    <a:pt x="379" y="56"/>
                    <a:pt x="301" y="0"/>
                    <a:pt x="214"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03" name="Google Shape;3903;p23"/>
            <p:cNvSpPr/>
            <p:nvPr/>
          </p:nvSpPr>
          <p:spPr>
            <a:xfrm>
              <a:off x="4935300" y="1405650"/>
              <a:ext cx="33625" cy="40725"/>
            </a:xfrm>
            <a:custGeom>
              <a:avLst/>
              <a:gdLst/>
              <a:ahLst/>
              <a:cxnLst/>
              <a:rect l="l" t="t" r="r" b="b"/>
              <a:pathLst>
                <a:path w="1345" h="1629" extrusionOk="0">
                  <a:moveTo>
                    <a:pt x="220" y="0"/>
                  </a:moveTo>
                  <a:cubicBezTo>
                    <a:pt x="193" y="0"/>
                    <a:pt x="164" y="6"/>
                    <a:pt x="138" y="20"/>
                  </a:cubicBezTo>
                  <a:cubicBezTo>
                    <a:pt x="39" y="59"/>
                    <a:pt x="0" y="177"/>
                    <a:pt x="50" y="275"/>
                  </a:cubicBezTo>
                  <a:cubicBezTo>
                    <a:pt x="266" y="755"/>
                    <a:pt x="599" y="1207"/>
                    <a:pt x="1001" y="1580"/>
                  </a:cubicBezTo>
                  <a:cubicBezTo>
                    <a:pt x="1031" y="1609"/>
                    <a:pt x="1080" y="1629"/>
                    <a:pt x="1129" y="1629"/>
                  </a:cubicBezTo>
                  <a:cubicBezTo>
                    <a:pt x="1178" y="1629"/>
                    <a:pt x="1237" y="1609"/>
                    <a:pt x="1266" y="1560"/>
                  </a:cubicBezTo>
                  <a:cubicBezTo>
                    <a:pt x="1345" y="1481"/>
                    <a:pt x="1335" y="1364"/>
                    <a:pt x="1256" y="1285"/>
                  </a:cubicBezTo>
                  <a:cubicBezTo>
                    <a:pt x="894" y="962"/>
                    <a:pt x="599" y="550"/>
                    <a:pt x="403" y="108"/>
                  </a:cubicBezTo>
                  <a:cubicBezTo>
                    <a:pt x="367" y="44"/>
                    <a:pt x="295" y="0"/>
                    <a:pt x="220"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04" name="Google Shape;3904;p23"/>
            <p:cNvSpPr/>
            <p:nvPr/>
          </p:nvSpPr>
          <p:spPr>
            <a:xfrm>
              <a:off x="5006700" y="1364425"/>
              <a:ext cx="47850" cy="26525"/>
            </a:xfrm>
            <a:custGeom>
              <a:avLst/>
              <a:gdLst/>
              <a:ahLst/>
              <a:cxnLst/>
              <a:rect l="l" t="t" r="r" b="b"/>
              <a:pathLst>
                <a:path w="1914" h="1061" extrusionOk="0">
                  <a:moveTo>
                    <a:pt x="1691" y="1"/>
                  </a:moveTo>
                  <a:cubicBezTo>
                    <a:pt x="1664" y="1"/>
                    <a:pt x="1636" y="7"/>
                    <a:pt x="1610" y="20"/>
                  </a:cubicBezTo>
                  <a:lnTo>
                    <a:pt x="138" y="687"/>
                  </a:lnTo>
                  <a:cubicBezTo>
                    <a:pt x="49" y="736"/>
                    <a:pt x="0" y="844"/>
                    <a:pt x="49" y="942"/>
                  </a:cubicBezTo>
                  <a:cubicBezTo>
                    <a:pt x="79" y="1021"/>
                    <a:pt x="147" y="1060"/>
                    <a:pt x="226" y="1060"/>
                  </a:cubicBezTo>
                  <a:cubicBezTo>
                    <a:pt x="245" y="1060"/>
                    <a:pt x="275" y="1050"/>
                    <a:pt x="304" y="1041"/>
                  </a:cubicBezTo>
                  <a:lnTo>
                    <a:pt x="1767" y="373"/>
                  </a:lnTo>
                  <a:cubicBezTo>
                    <a:pt x="1865" y="324"/>
                    <a:pt x="1913" y="216"/>
                    <a:pt x="1865" y="118"/>
                  </a:cubicBezTo>
                  <a:cubicBezTo>
                    <a:pt x="1836" y="46"/>
                    <a:pt x="1765" y="1"/>
                    <a:pt x="1691"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05" name="Google Shape;3905;p23"/>
            <p:cNvSpPr/>
            <p:nvPr/>
          </p:nvSpPr>
          <p:spPr>
            <a:xfrm>
              <a:off x="5001775" y="1417275"/>
              <a:ext cx="39775" cy="35725"/>
            </a:xfrm>
            <a:custGeom>
              <a:avLst/>
              <a:gdLst/>
              <a:ahLst/>
              <a:cxnLst/>
              <a:rect l="l" t="t" r="r" b="b"/>
              <a:pathLst>
                <a:path w="1591" h="1429" extrusionOk="0">
                  <a:moveTo>
                    <a:pt x="217" y="1"/>
                  </a:moveTo>
                  <a:cubicBezTo>
                    <a:pt x="171" y="1"/>
                    <a:pt x="126" y="18"/>
                    <a:pt x="89" y="55"/>
                  </a:cubicBezTo>
                  <a:cubicBezTo>
                    <a:pt x="1" y="124"/>
                    <a:pt x="1" y="242"/>
                    <a:pt x="69" y="329"/>
                  </a:cubicBezTo>
                  <a:cubicBezTo>
                    <a:pt x="423" y="722"/>
                    <a:pt x="815" y="1075"/>
                    <a:pt x="1257" y="1389"/>
                  </a:cubicBezTo>
                  <a:cubicBezTo>
                    <a:pt x="1286" y="1419"/>
                    <a:pt x="1325" y="1429"/>
                    <a:pt x="1365" y="1429"/>
                  </a:cubicBezTo>
                  <a:cubicBezTo>
                    <a:pt x="1423" y="1429"/>
                    <a:pt x="1482" y="1399"/>
                    <a:pt x="1522" y="1341"/>
                  </a:cubicBezTo>
                  <a:cubicBezTo>
                    <a:pt x="1591" y="1262"/>
                    <a:pt x="1571" y="1134"/>
                    <a:pt x="1482" y="1075"/>
                  </a:cubicBezTo>
                  <a:cubicBezTo>
                    <a:pt x="1070" y="781"/>
                    <a:pt x="688" y="438"/>
                    <a:pt x="364" y="65"/>
                  </a:cubicBezTo>
                  <a:cubicBezTo>
                    <a:pt x="322" y="23"/>
                    <a:pt x="269" y="1"/>
                    <a:pt x="217"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06" name="Google Shape;3906;p23"/>
            <p:cNvSpPr/>
            <p:nvPr/>
          </p:nvSpPr>
          <p:spPr>
            <a:xfrm>
              <a:off x="4973825" y="1467325"/>
              <a:ext cx="38775" cy="34025"/>
            </a:xfrm>
            <a:custGeom>
              <a:avLst/>
              <a:gdLst/>
              <a:ahLst/>
              <a:cxnLst/>
              <a:rect l="l" t="t" r="r" b="b"/>
              <a:pathLst>
                <a:path w="1551" h="1361" extrusionOk="0">
                  <a:moveTo>
                    <a:pt x="1332" y="1"/>
                  </a:moveTo>
                  <a:cubicBezTo>
                    <a:pt x="1286" y="1"/>
                    <a:pt x="1239" y="18"/>
                    <a:pt x="1197" y="55"/>
                  </a:cubicBezTo>
                  <a:lnTo>
                    <a:pt x="88" y="1026"/>
                  </a:lnTo>
                  <a:cubicBezTo>
                    <a:pt x="10" y="1095"/>
                    <a:pt x="0" y="1213"/>
                    <a:pt x="69" y="1301"/>
                  </a:cubicBezTo>
                  <a:cubicBezTo>
                    <a:pt x="108" y="1340"/>
                    <a:pt x="157" y="1360"/>
                    <a:pt x="216" y="1360"/>
                  </a:cubicBezTo>
                  <a:cubicBezTo>
                    <a:pt x="265" y="1360"/>
                    <a:pt x="304" y="1350"/>
                    <a:pt x="343" y="1321"/>
                  </a:cubicBezTo>
                  <a:lnTo>
                    <a:pt x="1453" y="340"/>
                  </a:lnTo>
                  <a:cubicBezTo>
                    <a:pt x="1541" y="270"/>
                    <a:pt x="1551" y="153"/>
                    <a:pt x="1472" y="65"/>
                  </a:cubicBezTo>
                  <a:cubicBezTo>
                    <a:pt x="1435" y="23"/>
                    <a:pt x="1385" y="1"/>
                    <a:pt x="1332"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07" name="Google Shape;3907;p23"/>
            <p:cNvSpPr/>
            <p:nvPr/>
          </p:nvSpPr>
          <p:spPr>
            <a:xfrm>
              <a:off x="4917875" y="1478400"/>
              <a:ext cx="33900" cy="48950"/>
            </a:xfrm>
            <a:custGeom>
              <a:avLst/>
              <a:gdLst/>
              <a:ahLst/>
              <a:cxnLst/>
              <a:rect l="l" t="t" r="r" b="b"/>
              <a:pathLst>
                <a:path w="1356" h="1958" extrusionOk="0">
                  <a:moveTo>
                    <a:pt x="218" y="0"/>
                  </a:moveTo>
                  <a:cubicBezTo>
                    <a:pt x="185" y="0"/>
                    <a:pt x="151" y="8"/>
                    <a:pt x="119" y="24"/>
                  </a:cubicBezTo>
                  <a:cubicBezTo>
                    <a:pt x="30" y="83"/>
                    <a:pt x="1" y="200"/>
                    <a:pt x="50" y="289"/>
                  </a:cubicBezTo>
                  <a:lnTo>
                    <a:pt x="963" y="1859"/>
                  </a:lnTo>
                  <a:cubicBezTo>
                    <a:pt x="1002" y="1918"/>
                    <a:pt x="1061" y="1957"/>
                    <a:pt x="1129" y="1957"/>
                  </a:cubicBezTo>
                  <a:cubicBezTo>
                    <a:pt x="1159" y="1957"/>
                    <a:pt x="1198" y="1947"/>
                    <a:pt x="1227" y="1927"/>
                  </a:cubicBezTo>
                  <a:cubicBezTo>
                    <a:pt x="1316" y="1879"/>
                    <a:pt x="1355" y="1761"/>
                    <a:pt x="1296" y="1663"/>
                  </a:cubicBezTo>
                  <a:lnTo>
                    <a:pt x="383" y="93"/>
                  </a:lnTo>
                  <a:cubicBezTo>
                    <a:pt x="350" y="33"/>
                    <a:pt x="286" y="0"/>
                    <a:pt x="218"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08" name="Google Shape;3908;p23"/>
            <p:cNvSpPr/>
            <p:nvPr/>
          </p:nvSpPr>
          <p:spPr>
            <a:xfrm>
              <a:off x="5030475" y="1489525"/>
              <a:ext cx="31925" cy="43700"/>
            </a:xfrm>
            <a:custGeom>
              <a:avLst/>
              <a:gdLst/>
              <a:ahLst/>
              <a:cxnLst/>
              <a:rect l="l" t="t" r="r" b="b"/>
              <a:pathLst>
                <a:path w="1277" h="1748" extrusionOk="0">
                  <a:moveTo>
                    <a:pt x="227" y="0"/>
                  </a:moveTo>
                  <a:cubicBezTo>
                    <a:pt x="193" y="0"/>
                    <a:pt x="159" y="10"/>
                    <a:pt x="129" y="30"/>
                  </a:cubicBezTo>
                  <a:cubicBezTo>
                    <a:pt x="31" y="89"/>
                    <a:pt x="1" y="207"/>
                    <a:pt x="60" y="295"/>
                  </a:cubicBezTo>
                  <a:lnTo>
                    <a:pt x="884" y="1659"/>
                  </a:lnTo>
                  <a:cubicBezTo>
                    <a:pt x="923" y="1718"/>
                    <a:pt x="982" y="1748"/>
                    <a:pt x="1051" y="1748"/>
                  </a:cubicBezTo>
                  <a:cubicBezTo>
                    <a:pt x="1090" y="1748"/>
                    <a:pt x="1119" y="1738"/>
                    <a:pt x="1149" y="1718"/>
                  </a:cubicBezTo>
                  <a:cubicBezTo>
                    <a:pt x="1247" y="1659"/>
                    <a:pt x="1276" y="1541"/>
                    <a:pt x="1218" y="1453"/>
                  </a:cubicBezTo>
                  <a:lnTo>
                    <a:pt x="393" y="99"/>
                  </a:lnTo>
                  <a:cubicBezTo>
                    <a:pt x="355" y="35"/>
                    <a:pt x="291" y="0"/>
                    <a:pt x="227"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09" name="Google Shape;3909;p23"/>
            <p:cNvSpPr/>
            <p:nvPr/>
          </p:nvSpPr>
          <p:spPr>
            <a:xfrm>
              <a:off x="4977975" y="1529425"/>
              <a:ext cx="40025" cy="52125"/>
            </a:xfrm>
            <a:custGeom>
              <a:avLst/>
              <a:gdLst/>
              <a:ahLst/>
              <a:cxnLst/>
              <a:rect l="l" t="t" r="r" b="b"/>
              <a:pathLst>
                <a:path w="1601" h="2085" extrusionOk="0">
                  <a:moveTo>
                    <a:pt x="1380" y="0"/>
                  </a:moveTo>
                  <a:cubicBezTo>
                    <a:pt x="1314" y="0"/>
                    <a:pt x="1248" y="33"/>
                    <a:pt x="1208" y="93"/>
                  </a:cubicBezTo>
                  <a:cubicBezTo>
                    <a:pt x="874" y="682"/>
                    <a:pt x="491" y="1241"/>
                    <a:pt x="70" y="1771"/>
                  </a:cubicBezTo>
                  <a:cubicBezTo>
                    <a:pt x="1" y="1859"/>
                    <a:pt x="20" y="1977"/>
                    <a:pt x="99" y="2045"/>
                  </a:cubicBezTo>
                  <a:cubicBezTo>
                    <a:pt x="138" y="2075"/>
                    <a:pt x="177" y="2085"/>
                    <a:pt x="227" y="2085"/>
                  </a:cubicBezTo>
                  <a:cubicBezTo>
                    <a:pt x="275" y="2085"/>
                    <a:pt x="334" y="2065"/>
                    <a:pt x="374" y="2016"/>
                  </a:cubicBezTo>
                  <a:cubicBezTo>
                    <a:pt x="805" y="1467"/>
                    <a:pt x="1208" y="887"/>
                    <a:pt x="1551" y="289"/>
                  </a:cubicBezTo>
                  <a:cubicBezTo>
                    <a:pt x="1601" y="200"/>
                    <a:pt x="1571" y="83"/>
                    <a:pt x="1473" y="24"/>
                  </a:cubicBezTo>
                  <a:cubicBezTo>
                    <a:pt x="1444" y="8"/>
                    <a:pt x="1412" y="0"/>
                    <a:pt x="1380"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10" name="Google Shape;3910;p23"/>
            <p:cNvSpPr/>
            <p:nvPr/>
          </p:nvSpPr>
          <p:spPr>
            <a:xfrm>
              <a:off x="4925250" y="1559325"/>
              <a:ext cx="30925" cy="54125"/>
            </a:xfrm>
            <a:custGeom>
              <a:avLst/>
              <a:gdLst/>
              <a:ahLst/>
              <a:cxnLst/>
              <a:rect l="l" t="t" r="r" b="b"/>
              <a:pathLst>
                <a:path w="1237" h="2165" extrusionOk="0">
                  <a:moveTo>
                    <a:pt x="216" y="1"/>
                  </a:moveTo>
                  <a:cubicBezTo>
                    <a:pt x="190" y="1"/>
                    <a:pt x="163" y="5"/>
                    <a:pt x="138" y="16"/>
                  </a:cubicBezTo>
                  <a:cubicBezTo>
                    <a:pt x="40" y="64"/>
                    <a:pt x="0" y="173"/>
                    <a:pt x="40" y="271"/>
                  </a:cubicBezTo>
                  <a:lnTo>
                    <a:pt x="834" y="2047"/>
                  </a:lnTo>
                  <a:cubicBezTo>
                    <a:pt x="864" y="2116"/>
                    <a:pt x="942" y="2164"/>
                    <a:pt x="1011" y="2164"/>
                  </a:cubicBezTo>
                  <a:cubicBezTo>
                    <a:pt x="1040" y="2164"/>
                    <a:pt x="1069" y="2155"/>
                    <a:pt x="1089" y="2145"/>
                  </a:cubicBezTo>
                  <a:cubicBezTo>
                    <a:pt x="1187" y="2105"/>
                    <a:pt x="1237" y="1988"/>
                    <a:pt x="1187" y="1890"/>
                  </a:cubicBezTo>
                  <a:lnTo>
                    <a:pt x="393" y="114"/>
                  </a:lnTo>
                  <a:cubicBezTo>
                    <a:pt x="364" y="41"/>
                    <a:pt x="291" y="1"/>
                    <a:pt x="216"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11" name="Google Shape;3911;p23"/>
            <p:cNvSpPr/>
            <p:nvPr/>
          </p:nvSpPr>
          <p:spPr>
            <a:xfrm>
              <a:off x="5011350" y="1577675"/>
              <a:ext cx="46400" cy="18850"/>
            </a:xfrm>
            <a:custGeom>
              <a:avLst/>
              <a:gdLst/>
              <a:ahLst/>
              <a:cxnLst/>
              <a:rect l="l" t="t" r="r" b="b"/>
              <a:pathLst>
                <a:path w="1856" h="754" extrusionOk="0">
                  <a:moveTo>
                    <a:pt x="1646" y="0"/>
                  </a:moveTo>
                  <a:cubicBezTo>
                    <a:pt x="1628" y="0"/>
                    <a:pt x="1609" y="3"/>
                    <a:pt x="1590" y="8"/>
                  </a:cubicBezTo>
                  <a:lnTo>
                    <a:pt x="167" y="370"/>
                  </a:lnTo>
                  <a:cubicBezTo>
                    <a:pt x="59" y="400"/>
                    <a:pt x="0" y="508"/>
                    <a:pt x="20" y="606"/>
                  </a:cubicBezTo>
                  <a:cubicBezTo>
                    <a:pt x="50" y="695"/>
                    <a:pt x="128" y="754"/>
                    <a:pt x="216" y="754"/>
                  </a:cubicBezTo>
                  <a:cubicBezTo>
                    <a:pt x="226" y="754"/>
                    <a:pt x="246" y="754"/>
                    <a:pt x="266" y="743"/>
                  </a:cubicBezTo>
                  <a:lnTo>
                    <a:pt x="1688" y="381"/>
                  </a:lnTo>
                  <a:cubicBezTo>
                    <a:pt x="1796" y="351"/>
                    <a:pt x="1855" y="243"/>
                    <a:pt x="1836" y="145"/>
                  </a:cubicBezTo>
                  <a:cubicBezTo>
                    <a:pt x="1811" y="56"/>
                    <a:pt x="1734" y="0"/>
                    <a:pt x="1646"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12" name="Google Shape;3912;p23"/>
            <p:cNvSpPr/>
            <p:nvPr/>
          </p:nvSpPr>
          <p:spPr>
            <a:xfrm>
              <a:off x="4947550" y="1631075"/>
              <a:ext cx="43700" cy="35850"/>
            </a:xfrm>
            <a:custGeom>
              <a:avLst/>
              <a:gdLst/>
              <a:ahLst/>
              <a:cxnLst/>
              <a:rect l="l" t="t" r="r" b="b"/>
              <a:pathLst>
                <a:path w="1748" h="1434" extrusionOk="0">
                  <a:moveTo>
                    <a:pt x="1536" y="1"/>
                  </a:moveTo>
                  <a:cubicBezTo>
                    <a:pt x="1485" y="1"/>
                    <a:pt x="1434" y="20"/>
                    <a:pt x="1394" y="60"/>
                  </a:cubicBezTo>
                  <a:cubicBezTo>
                    <a:pt x="1012" y="433"/>
                    <a:pt x="580" y="776"/>
                    <a:pt x="119" y="1080"/>
                  </a:cubicBezTo>
                  <a:cubicBezTo>
                    <a:pt x="20" y="1139"/>
                    <a:pt x="1" y="1257"/>
                    <a:pt x="60" y="1346"/>
                  </a:cubicBezTo>
                  <a:cubicBezTo>
                    <a:pt x="90" y="1405"/>
                    <a:pt x="158" y="1434"/>
                    <a:pt x="217" y="1434"/>
                  </a:cubicBezTo>
                  <a:cubicBezTo>
                    <a:pt x="256" y="1434"/>
                    <a:pt x="295" y="1424"/>
                    <a:pt x="325" y="1405"/>
                  </a:cubicBezTo>
                  <a:cubicBezTo>
                    <a:pt x="816" y="1091"/>
                    <a:pt x="1267" y="737"/>
                    <a:pt x="1669" y="335"/>
                  </a:cubicBezTo>
                  <a:cubicBezTo>
                    <a:pt x="1748" y="256"/>
                    <a:pt x="1748" y="138"/>
                    <a:pt x="1669" y="60"/>
                  </a:cubicBezTo>
                  <a:cubicBezTo>
                    <a:pt x="1635" y="20"/>
                    <a:pt x="1586" y="1"/>
                    <a:pt x="1536"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13" name="Google Shape;3913;p23"/>
            <p:cNvSpPr/>
            <p:nvPr/>
          </p:nvSpPr>
          <p:spPr>
            <a:xfrm>
              <a:off x="4920575" y="1702900"/>
              <a:ext cx="57425" cy="13575"/>
            </a:xfrm>
            <a:custGeom>
              <a:avLst/>
              <a:gdLst/>
              <a:ahLst/>
              <a:cxnLst/>
              <a:rect l="l" t="t" r="r" b="b"/>
              <a:pathLst>
                <a:path w="2297" h="543" extrusionOk="0">
                  <a:moveTo>
                    <a:pt x="213" y="0"/>
                  </a:moveTo>
                  <a:cubicBezTo>
                    <a:pt x="118" y="0"/>
                    <a:pt x="38" y="74"/>
                    <a:pt x="20" y="170"/>
                  </a:cubicBezTo>
                  <a:cubicBezTo>
                    <a:pt x="0" y="278"/>
                    <a:pt x="79" y="376"/>
                    <a:pt x="187" y="386"/>
                  </a:cubicBezTo>
                  <a:cubicBezTo>
                    <a:pt x="815" y="494"/>
                    <a:pt x="1463" y="543"/>
                    <a:pt x="2100" y="543"/>
                  </a:cubicBezTo>
                  <a:cubicBezTo>
                    <a:pt x="2209" y="543"/>
                    <a:pt x="2297" y="464"/>
                    <a:pt x="2297" y="357"/>
                  </a:cubicBezTo>
                  <a:cubicBezTo>
                    <a:pt x="2297" y="248"/>
                    <a:pt x="2209" y="161"/>
                    <a:pt x="2100" y="161"/>
                  </a:cubicBezTo>
                  <a:cubicBezTo>
                    <a:pt x="1483" y="150"/>
                    <a:pt x="855" y="102"/>
                    <a:pt x="246" y="3"/>
                  </a:cubicBezTo>
                  <a:cubicBezTo>
                    <a:pt x="235" y="1"/>
                    <a:pt x="224" y="0"/>
                    <a:pt x="213"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14" name="Google Shape;3914;p23"/>
            <p:cNvSpPr/>
            <p:nvPr/>
          </p:nvSpPr>
          <p:spPr>
            <a:xfrm>
              <a:off x="5000800" y="1669975"/>
              <a:ext cx="33875" cy="47000"/>
            </a:xfrm>
            <a:custGeom>
              <a:avLst/>
              <a:gdLst/>
              <a:ahLst/>
              <a:cxnLst/>
              <a:rect l="l" t="t" r="r" b="b"/>
              <a:pathLst>
                <a:path w="1355" h="1880" extrusionOk="0">
                  <a:moveTo>
                    <a:pt x="225" y="1"/>
                  </a:moveTo>
                  <a:cubicBezTo>
                    <a:pt x="189" y="1"/>
                    <a:pt x="152" y="12"/>
                    <a:pt x="118" y="35"/>
                  </a:cubicBezTo>
                  <a:cubicBezTo>
                    <a:pt x="30" y="93"/>
                    <a:pt x="1" y="211"/>
                    <a:pt x="60" y="300"/>
                  </a:cubicBezTo>
                  <a:lnTo>
                    <a:pt x="962" y="1792"/>
                  </a:lnTo>
                  <a:cubicBezTo>
                    <a:pt x="1002" y="1850"/>
                    <a:pt x="1070" y="1879"/>
                    <a:pt x="1129" y="1879"/>
                  </a:cubicBezTo>
                  <a:cubicBezTo>
                    <a:pt x="1168" y="1879"/>
                    <a:pt x="1198" y="1870"/>
                    <a:pt x="1237" y="1850"/>
                  </a:cubicBezTo>
                  <a:cubicBezTo>
                    <a:pt x="1325" y="1792"/>
                    <a:pt x="1355" y="1674"/>
                    <a:pt x="1296" y="1585"/>
                  </a:cubicBezTo>
                  <a:lnTo>
                    <a:pt x="472" y="241"/>
                  </a:lnTo>
                  <a:cubicBezTo>
                    <a:pt x="472" y="211"/>
                    <a:pt x="462" y="192"/>
                    <a:pt x="442" y="172"/>
                  </a:cubicBezTo>
                  <a:lnTo>
                    <a:pt x="383" y="84"/>
                  </a:lnTo>
                  <a:cubicBezTo>
                    <a:pt x="341" y="29"/>
                    <a:pt x="284" y="1"/>
                    <a:pt x="225"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15" name="Google Shape;3915;p23"/>
            <p:cNvSpPr/>
            <p:nvPr/>
          </p:nvSpPr>
          <p:spPr>
            <a:xfrm>
              <a:off x="4923025" y="1738450"/>
              <a:ext cx="56450" cy="31275"/>
            </a:xfrm>
            <a:custGeom>
              <a:avLst/>
              <a:gdLst/>
              <a:ahLst/>
              <a:cxnLst/>
              <a:rect l="l" t="t" r="r" b="b"/>
              <a:pathLst>
                <a:path w="2258" h="1251" extrusionOk="0">
                  <a:moveTo>
                    <a:pt x="221" y="0"/>
                  </a:moveTo>
                  <a:cubicBezTo>
                    <a:pt x="158" y="0"/>
                    <a:pt x="96" y="28"/>
                    <a:pt x="59" y="83"/>
                  </a:cubicBezTo>
                  <a:cubicBezTo>
                    <a:pt x="1" y="171"/>
                    <a:pt x="20" y="289"/>
                    <a:pt x="109" y="348"/>
                  </a:cubicBezTo>
                  <a:cubicBezTo>
                    <a:pt x="687" y="740"/>
                    <a:pt x="1316" y="1044"/>
                    <a:pt x="1983" y="1240"/>
                  </a:cubicBezTo>
                  <a:cubicBezTo>
                    <a:pt x="2002" y="1251"/>
                    <a:pt x="2022" y="1251"/>
                    <a:pt x="2042" y="1251"/>
                  </a:cubicBezTo>
                  <a:cubicBezTo>
                    <a:pt x="2120" y="1251"/>
                    <a:pt x="2199" y="1192"/>
                    <a:pt x="2229" y="1113"/>
                  </a:cubicBezTo>
                  <a:cubicBezTo>
                    <a:pt x="2258" y="1005"/>
                    <a:pt x="2199" y="897"/>
                    <a:pt x="2091" y="868"/>
                  </a:cubicBezTo>
                  <a:cubicBezTo>
                    <a:pt x="1463" y="682"/>
                    <a:pt x="874" y="397"/>
                    <a:pt x="334" y="34"/>
                  </a:cubicBezTo>
                  <a:cubicBezTo>
                    <a:pt x="300" y="11"/>
                    <a:pt x="261" y="0"/>
                    <a:pt x="221"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16" name="Google Shape;3916;p23"/>
            <p:cNvSpPr/>
            <p:nvPr/>
          </p:nvSpPr>
          <p:spPr>
            <a:xfrm>
              <a:off x="5004250" y="1731800"/>
              <a:ext cx="45150" cy="35700"/>
            </a:xfrm>
            <a:custGeom>
              <a:avLst/>
              <a:gdLst/>
              <a:ahLst/>
              <a:cxnLst/>
              <a:rect l="l" t="t" r="r" b="b"/>
              <a:pathLst>
                <a:path w="1806" h="1428" extrusionOk="0">
                  <a:moveTo>
                    <a:pt x="1580" y="0"/>
                  </a:moveTo>
                  <a:cubicBezTo>
                    <a:pt x="1542" y="0"/>
                    <a:pt x="1503" y="11"/>
                    <a:pt x="1472" y="34"/>
                  </a:cubicBezTo>
                  <a:lnTo>
                    <a:pt x="108" y="1075"/>
                  </a:lnTo>
                  <a:cubicBezTo>
                    <a:pt x="20" y="1144"/>
                    <a:pt x="0" y="1262"/>
                    <a:pt x="68" y="1349"/>
                  </a:cubicBezTo>
                  <a:cubicBezTo>
                    <a:pt x="108" y="1399"/>
                    <a:pt x="167" y="1428"/>
                    <a:pt x="225" y="1428"/>
                  </a:cubicBezTo>
                  <a:cubicBezTo>
                    <a:pt x="265" y="1428"/>
                    <a:pt x="304" y="1408"/>
                    <a:pt x="343" y="1379"/>
                  </a:cubicBezTo>
                  <a:lnTo>
                    <a:pt x="1708" y="349"/>
                  </a:lnTo>
                  <a:cubicBezTo>
                    <a:pt x="1786" y="280"/>
                    <a:pt x="1806" y="162"/>
                    <a:pt x="1737" y="74"/>
                  </a:cubicBezTo>
                  <a:cubicBezTo>
                    <a:pt x="1701" y="26"/>
                    <a:pt x="1640" y="0"/>
                    <a:pt x="1580"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17" name="Google Shape;3917;p23"/>
            <p:cNvSpPr/>
            <p:nvPr/>
          </p:nvSpPr>
          <p:spPr>
            <a:xfrm>
              <a:off x="4634025" y="1833425"/>
              <a:ext cx="34875" cy="42275"/>
            </a:xfrm>
            <a:custGeom>
              <a:avLst/>
              <a:gdLst/>
              <a:ahLst/>
              <a:cxnLst/>
              <a:rect l="l" t="t" r="r" b="b"/>
              <a:pathLst>
                <a:path w="1395" h="1691" extrusionOk="0">
                  <a:moveTo>
                    <a:pt x="226" y="1"/>
                  </a:moveTo>
                  <a:cubicBezTo>
                    <a:pt x="186" y="1"/>
                    <a:pt x="145" y="14"/>
                    <a:pt x="109" y="42"/>
                  </a:cubicBezTo>
                  <a:cubicBezTo>
                    <a:pt x="20" y="101"/>
                    <a:pt x="1" y="228"/>
                    <a:pt x="70" y="317"/>
                  </a:cubicBezTo>
                  <a:cubicBezTo>
                    <a:pt x="188" y="464"/>
                    <a:pt x="295" y="631"/>
                    <a:pt x="413" y="788"/>
                  </a:cubicBezTo>
                  <a:cubicBezTo>
                    <a:pt x="609" y="1072"/>
                    <a:pt x="805" y="1357"/>
                    <a:pt x="1021" y="1622"/>
                  </a:cubicBezTo>
                  <a:cubicBezTo>
                    <a:pt x="1061" y="1661"/>
                    <a:pt x="1119" y="1691"/>
                    <a:pt x="1178" y="1691"/>
                  </a:cubicBezTo>
                  <a:cubicBezTo>
                    <a:pt x="1218" y="1691"/>
                    <a:pt x="1267" y="1671"/>
                    <a:pt x="1296" y="1641"/>
                  </a:cubicBezTo>
                  <a:cubicBezTo>
                    <a:pt x="1385" y="1573"/>
                    <a:pt x="1394" y="1455"/>
                    <a:pt x="1326" y="1367"/>
                  </a:cubicBezTo>
                  <a:cubicBezTo>
                    <a:pt x="1119" y="1122"/>
                    <a:pt x="923" y="837"/>
                    <a:pt x="727" y="572"/>
                  </a:cubicBezTo>
                  <a:cubicBezTo>
                    <a:pt x="609" y="405"/>
                    <a:pt x="502" y="239"/>
                    <a:pt x="384" y="82"/>
                  </a:cubicBezTo>
                  <a:cubicBezTo>
                    <a:pt x="343" y="29"/>
                    <a:pt x="285" y="1"/>
                    <a:pt x="226"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18" name="Google Shape;3918;p23"/>
            <p:cNvSpPr/>
            <p:nvPr/>
          </p:nvSpPr>
          <p:spPr>
            <a:xfrm>
              <a:off x="4689975" y="1828575"/>
              <a:ext cx="50550" cy="14250"/>
            </a:xfrm>
            <a:custGeom>
              <a:avLst/>
              <a:gdLst/>
              <a:ahLst/>
              <a:cxnLst/>
              <a:rect l="l" t="t" r="r" b="b"/>
              <a:pathLst>
                <a:path w="2022" h="570" extrusionOk="0">
                  <a:moveTo>
                    <a:pt x="1825" y="1"/>
                  </a:moveTo>
                  <a:cubicBezTo>
                    <a:pt x="1266" y="10"/>
                    <a:pt x="717" y="69"/>
                    <a:pt x="177" y="187"/>
                  </a:cubicBezTo>
                  <a:cubicBezTo>
                    <a:pt x="69" y="217"/>
                    <a:pt x="0" y="315"/>
                    <a:pt x="30" y="422"/>
                  </a:cubicBezTo>
                  <a:cubicBezTo>
                    <a:pt x="50" y="511"/>
                    <a:pt x="128" y="570"/>
                    <a:pt x="216" y="570"/>
                  </a:cubicBezTo>
                  <a:lnTo>
                    <a:pt x="255" y="570"/>
                  </a:lnTo>
                  <a:cubicBezTo>
                    <a:pt x="776" y="462"/>
                    <a:pt x="1306" y="393"/>
                    <a:pt x="1825" y="383"/>
                  </a:cubicBezTo>
                  <a:cubicBezTo>
                    <a:pt x="1934" y="383"/>
                    <a:pt x="2022" y="295"/>
                    <a:pt x="2022" y="187"/>
                  </a:cubicBezTo>
                  <a:cubicBezTo>
                    <a:pt x="2022" y="79"/>
                    <a:pt x="1934" y="1"/>
                    <a:pt x="1825"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19" name="Google Shape;3919;p23"/>
            <p:cNvSpPr/>
            <p:nvPr/>
          </p:nvSpPr>
          <p:spPr>
            <a:xfrm>
              <a:off x="4847475" y="1829300"/>
              <a:ext cx="12775" cy="48125"/>
            </a:xfrm>
            <a:custGeom>
              <a:avLst/>
              <a:gdLst/>
              <a:ahLst/>
              <a:cxnLst/>
              <a:rect l="l" t="t" r="r" b="b"/>
              <a:pathLst>
                <a:path w="511" h="1925" extrusionOk="0">
                  <a:moveTo>
                    <a:pt x="212" y="0"/>
                  </a:moveTo>
                  <a:cubicBezTo>
                    <a:pt x="207" y="0"/>
                    <a:pt x="202" y="0"/>
                    <a:pt x="196" y="1"/>
                  </a:cubicBezTo>
                  <a:cubicBezTo>
                    <a:pt x="89" y="11"/>
                    <a:pt x="0" y="99"/>
                    <a:pt x="10" y="207"/>
                  </a:cubicBezTo>
                  <a:lnTo>
                    <a:pt x="118" y="1748"/>
                  </a:lnTo>
                  <a:cubicBezTo>
                    <a:pt x="118" y="1846"/>
                    <a:pt x="207" y="1924"/>
                    <a:pt x="305" y="1924"/>
                  </a:cubicBezTo>
                  <a:lnTo>
                    <a:pt x="324" y="1924"/>
                  </a:lnTo>
                  <a:cubicBezTo>
                    <a:pt x="432" y="1915"/>
                    <a:pt x="510" y="1826"/>
                    <a:pt x="501" y="1719"/>
                  </a:cubicBezTo>
                  <a:lnTo>
                    <a:pt x="403" y="177"/>
                  </a:lnTo>
                  <a:cubicBezTo>
                    <a:pt x="393" y="76"/>
                    <a:pt x="305" y="0"/>
                    <a:pt x="212"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20" name="Google Shape;3920;p23"/>
            <p:cNvSpPr/>
            <p:nvPr/>
          </p:nvSpPr>
          <p:spPr>
            <a:xfrm>
              <a:off x="4820975" y="1918700"/>
              <a:ext cx="39525" cy="33300"/>
            </a:xfrm>
            <a:custGeom>
              <a:avLst/>
              <a:gdLst/>
              <a:ahLst/>
              <a:cxnLst/>
              <a:rect l="l" t="t" r="r" b="b"/>
              <a:pathLst>
                <a:path w="1581" h="1332" extrusionOk="0">
                  <a:moveTo>
                    <a:pt x="1363" y="0"/>
                  </a:moveTo>
                  <a:cubicBezTo>
                    <a:pt x="1317" y="0"/>
                    <a:pt x="1272" y="15"/>
                    <a:pt x="1237" y="46"/>
                  </a:cubicBezTo>
                  <a:lnTo>
                    <a:pt x="89" y="988"/>
                  </a:lnTo>
                  <a:cubicBezTo>
                    <a:pt x="11" y="1057"/>
                    <a:pt x="0" y="1174"/>
                    <a:pt x="69" y="1263"/>
                  </a:cubicBezTo>
                  <a:cubicBezTo>
                    <a:pt x="98" y="1302"/>
                    <a:pt x="157" y="1331"/>
                    <a:pt x="216" y="1331"/>
                  </a:cubicBezTo>
                  <a:cubicBezTo>
                    <a:pt x="255" y="1331"/>
                    <a:pt x="305" y="1312"/>
                    <a:pt x="334" y="1283"/>
                  </a:cubicBezTo>
                  <a:lnTo>
                    <a:pt x="1482" y="341"/>
                  </a:lnTo>
                  <a:cubicBezTo>
                    <a:pt x="1570" y="272"/>
                    <a:pt x="1581" y="154"/>
                    <a:pt x="1512" y="66"/>
                  </a:cubicBezTo>
                  <a:cubicBezTo>
                    <a:pt x="1474" y="23"/>
                    <a:pt x="1418" y="0"/>
                    <a:pt x="1363"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21" name="Google Shape;3921;p23"/>
            <p:cNvSpPr/>
            <p:nvPr/>
          </p:nvSpPr>
          <p:spPr>
            <a:xfrm>
              <a:off x="4829300" y="1969850"/>
              <a:ext cx="28975" cy="45450"/>
            </a:xfrm>
            <a:custGeom>
              <a:avLst/>
              <a:gdLst/>
              <a:ahLst/>
              <a:cxnLst/>
              <a:rect l="l" t="t" r="r" b="b"/>
              <a:pathLst>
                <a:path w="1159" h="1818" extrusionOk="0">
                  <a:moveTo>
                    <a:pt x="229" y="0"/>
                  </a:moveTo>
                  <a:cubicBezTo>
                    <a:pt x="199" y="0"/>
                    <a:pt x="168" y="7"/>
                    <a:pt x="138" y="22"/>
                  </a:cubicBezTo>
                  <a:cubicBezTo>
                    <a:pt x="40" y="61"/>
                    <a:pt x="1" y="179"/>
                    <a:pt x="50" y="277"/>
                  </a:cubicBezTo>
                  <a:lnTo>
                    <a:pt x="766" y="1710"/>
                  </a:lnTo>
                  <a:cubicBezTo>
                    <a:pt x="796" y="1778"/>
                    <a:pt x="865" y="1817"/>
                    <a:pt x="934" y="1817"/>
                  </a:cubicBezTo>
                  <a:cubicBezTo>
                    <a:pt x="963" y="1817"/>
                    <a:pt x="992" y="1808"/>
                    <a:pt x="1022" y="1798"/>
                  </a:cubicBezTo>
                  <a:cubicBezTo>
                    <a:pt x="1120" y="1749"/>
                    <a:pt x="1159" y="1631"/>
                    <a:pt x="1110" y="1533"/>
                  </a:cubicBezTo>
                  <a:lnTo>
                    <a:pt x="404" y="100"/>
                  </a:lnTo>
                  <a:cubicBezTo>
                    <a:pt x="369" y="38"/>
                    <a:pt x="301" y="0"/>
                    <a:pt x="229"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22" name="Google Shape;3922;p23"/>
            <p:cNvSpPr/>
            <p:nvPr/>
          </p:nvSpPr>
          <p:spPr>
            <a:xfrm>
              <a:off x="4823425" y="2043325"/>
              <a:ext cx="35350" cy="31325"/>
            </a:xfrm>
            <a:custGeom>
              <a:avLst/>
              <a:gdLst/>
              <a:ahLst/>
              <a:cxnLst/>
              <a:rect l="l" t="t" r="r" b="b"/>
              <a:pathLst>
                <a:path w="1414" h="1253" extrusionOk="0">
                  <a:moveTo>
                    <a:pt x="1193" y="0"/>
                  </a:moveTo>
                  <a:cubicBezTo>
                    <a:pt x="1149" y="0"/>
                    <a:pt x="1106" y="15"/>
                    <a:pt x="1070" y="46"/>
                  </a:cubicBezTo>
                  <a:lnTo>
                    <a:pt x="89" y="910"/>
                  </a:lnTo>
                  <a:cubicBezTo>
                    <a:pt x="11" y="988"/>
                    <a:pt x="0" y="1106"/>
                    <a:pt x="70" y="1185"/>
                  </a:cubicBezTo>
                  <a:cubicBezTo>
                    <a:pt x="109" y="1233"/>
                    <a:pt x="157" y="1253"/>
                    <a:pt x="216" y="1253"/>
                  </a:cubicBezTo>
                  <a:cubicBezTo>
                    <a:pt x="266" y="1253"/>
                    <a:pt x="305" y="1233"/>
                    <a:pt x="344" y="1204"/>
                  </a:cubicBezTo>
                  <a:lnTo>
                    <a:pt x="1326" y="341"/>
                  </a:lnTo>
                  <a:cubicBezTo>
                    <a:pt x="1404" y="272"/>
                    <a:pt x="1414" y="144"/>
                    <a:pt x="1345" y="66"/>
                  </a:cubicBezTo>
                  <a:cubicBezTo>
                    <a:pt x="1302" y="23"/>
                    <a:pt x="1247" y="0"/>
                    <a:pt x="1193"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23" name="Google Shape;3923;p23"/>
            <p:cNvSpPr/>
            <p:nvPr/>
          </p:nvSpPr>
          <p:spPr>
            <a:xfrm>
              <a:off x="4833725" y="2104350"/>
              <a:ext cx="24825" cy="53225"/>
            </a:xfrm>
            <a:custGeom>
              <a:avLst/>
              <a:gdLst/>
              <a:ahLst/>
              <a:cxnLst/>
              <a:rect l="l" t="t" r="r" b="b"/>
              <a:pathLst>
                <a:path w="993" h="2129" extrusionOk="0">
                  <a:moveTo>
                    <a:pt x="219" y="1"/>
                  </a:moveTo>
                  <a:cubicBezTo>
                    <a:pt x="199" y="1"/>
                    <a:pt x="178" y="4"/>
                    <a:pt x="158" y="9"/>
                  </a:cubicBezTo>
                  <a:cubicBezTo>
                    <a:pt x="59" y="39"/>
                    <a:pt x="1" y="157"/>
                    <a:pt x="30" y="255"/>
                  </a:cubicBezTo>
                  <a:lnTo>
                    <a:pt x="589" y="1991"/>
                  </a:lnTo>
                  <a:cubicBezTo>
                    <a:pt x="619" y="2080"/>
                    <a:pt x="698" y="2129"/>
                    <a:pt x="776" y="2129"/>
                  </a:cubicBezTo>
                  <a:cubicBezTo>
                    <a:pt x="796" y="2129"/>
                    <a:pt x="815" y="2129"/>
                    <a:pt x="835" y="2119"/>
                  </a:cubicBezTo>
                  <a:cubicBezTo>
                    <a:pt x="943" y="2090"/>
                    <a:pt x="992" y="1972"/>
                    <a:pt x="962" y="1874"/>
                  </a:cubicBezTo>
                  <a:lnTo>
                    <a:pt x="403" y="137"/>
                  </a:lnTo>
                  <a:cubicBezTo>
                    <a:pt x="379" y="49"/>
                    <a:pt x="304" y="1"/>
                    <a:pt x="219"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24" name="Google Shape;3924;p23"/>
            <p:cNvSpPr/>
            <p:nvPr/>
          </p:nvSpPr>
          <p:spPr>
            <a:xfrm>
              <a:off x="4814600" y="2183000"/>
              <a:ext cx="50325" cy="24625"/>
            </a:xfrm>
            <a:custGeom>
              <a:avLst/>
              <a:gdLst/>
              <a:ahLst/>
              <a:cxnLst/>
              <a:rect l="l" t="t" r="r" b="b"/>
              <a:pathLst>
                <a:path w="2013" h="985" extrusionOk="0">
                  <a:moveTo>
                    <a:pt x="1797" y="0"/>
                  </a:moveTo>
                  <a:cubicBezTo>
                    <a:pt x="1774" y="0"/>
                    <a:pt x="1750" y="4"/>
                    <a:pt x="1727" y="14"/>
                  </a:cubicBezTo>
                  <a:lnTo>
                    <a:pt x="157" y="612"/>
                  </a:lnTo>
                  <a:cubicBezTo>
                    <a:pt x="59" y="651"/>
                    <a:pt x="0" y="759"/>
                    <a:pt x="39" y="867"/>
                  </a:cubicBezTo>
                  <a:cubicBezTo>
                    <a:pt x="69" y="945"/>
                    <a:pt x="148" y="985"/>
                    <a:pt x="226" y="985"/>
                  </a:cubicBezTo>
                  <a:cubicBezTo>
                    <a:pt x="246" y="985"/>
                    <a:pt x="266" y="985"/>
                    <a:pt x="295" y="975"/>
                  </a:cubicBezTo>
                  <a:lnTo>
                    <a:pt x="1865" y="376"/>
                  </a:lnTo>
                  <a:cubicBezTo>
                    <a:pt x="1963" y="337"/>
                    <a:pt x="2012" y="229"/>
                    <a:pt x="1973" y="131"/>
                  </a:cubicBezTo>
                  <a:cubicBezTo>
                    <a:pt x="1950" y="48"/>
                    <a:pt x="1875" y="0"/>
                    <a:pt x="1797"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25" name="Google Shape;3925;p23"/>
            <p:cNvSpPr/>
            <p:nvPr/>
          </p:nvSpPr>
          <p:spPr>
            <a:xfrm>
              <a:off x="4831050" y="2234025"/>
              <a:ext cx="25275" cy="47950"/>
            </a:xfrm>
            <a:custGeom>
              <a:avLst/>
              <a:gdLst/>
              <a:ahLst/>
              <a:cxnLst/>
              <a:rect l="l" t="t" r="r" b="b"/>
              <a:pathLst>
                <a:path w="1011" h="1918" extrusionOk="0">
                  <a:moveTo>
                    <a:pt x="218" y="0"/>
                  </a:moveTo>
                  <a:cubicBezTo>
                    <a:pt x="194" y="0"/>
                    <a:pt x="170" y="4"/>
                    <a:pt x="147" y="14"/>
                  </a:cubicBezTo>
                  <a:cubicBezTo>
                    <a:pt x="49" y="53"/>
                    <a:pt x="0" y="161"/>
                    <a:pt x="29" y="259"/>
                  </a:cubicBezTo>
                  <a:lnTo>
                    <a:pt x="608" y="1800"/>
                  </a:lnTo>
                  <a:cubicBezTo>
                    <a:pt x="637" y="1868"/>
                    <a:pt x="707" y="1917"/>
                    <a:pt x="785" y="1917"/>
                  </a:cubicBezTo>
                  <a:cubicBezTo>
                    <a:pt x="814" y="1917"/>
                    <a:pt x="834" y="1917"/>
                    <a:pt x="853" y="1907"/>
                  </a:cubicBezTo>
                  <a:cubicBezTo>
                    <a:pt x="952" y="1868"/>
                    <a:pt x="1010" y="1760"/>
                    <a:pt x="971" y="1662"/>
                  </a:cubicBezTo>
                  <a:lnTo>
                    <a:pt x="402" y="121"/>
                  </a:lnTo>
                  <a:cubicBezTo>
                    <a:pt x="372" y="46"/>
                    <a:pt x="296" y="0"/>
                    <a:pt x="218"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26" name="Google Shape;3926;p23"/>
            <p:cNvSpPr/>
            <p:nvPr/>
          </p:nvSpPr>
          <p:spPr>
            <a:xfrm>
              <a:off x="4820250" y="2296350"/>
              <a:ext cx="40500" cy="33225"/>
            </a:xfrm>
            <a:custGeom>
              <a:avLst/>
              <a:gdLst/>
              <a:ahLst/>
              <a:cxnLst/>
              <a:rect l="l" t="t" r="r" b="b"/>
              <a:pathLst>
                <a:path w="1620" h="1329" extrusionOk="0">
                  <a:moveTo>
                    <a:pt x="218" y="1"/>
                  </a:moveTo>
                  <a:cubicBezTo>
                    <a:pt x="159" y="1"/>
                    <a:pt x="99" y="26"/>
                    <a:pt x="59" y="72"/>
                  </a:cubicBezTo>
                  <a:cubicBezTo>
                    <a:pt x="0" y="160"/>
                    <a:pt x="10" y="278"/>
                    <a:pt x="98" y="347"/>
                  </a:cubicBezTo>
                  <a:lnTo>
                    <a:pt x="1276" y="1279"/>
                  </a:lnTo>
                  <a:cubicBezTo>
                    <a:pt x="1315" y="1309"/>
                    <a:pt x="1354" y="1328"/>
                    <a:pt x="1403" y="1328"/>
                  </a:cubicBezTo>
                  <a:cubicBezTo>
                    <a:pt x="1462" y="1328"/>
                    <a:pt x="1511" y="1298"/>
                    <a:pt x="1551" y="1250"/>
                  </a:cubicBezTo>
                  <a:cubicBezTo>
                    <a:pt x="1619" y="1171"/>
                    <a:pt x="1610" y="1043"/>
                    <a:pt x="1521" y="975"/>
                  </a:cubicBezTo>
                  <a:lnTo>
                    <a:pt x="334" y="42"/>
                  </a:lnTo>
                  <a:cubicBezTo>
                    <a:pt x="301" y="14"/>
                    <a:pt x="260" y="1"/>
                    <a:pt x="218"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27" name="Google Shape;3927;p23"/>
            <p:cNvSpPr/>
            <p:nvPr/>
          </p:nvSpPr>
          <p:spPr>
            <a:xfrm>
              <a:off x="4767500" y="2292250"/>
              <a:ext cx="36075" cy="35600"/>
            </a:xfrm>
            <a:custGeom>
              <a:avLst/>
              <a:gdLst/>
              <a:ahLst/>
              <a:cxnLst/>
              <a:rect l="l" t="t" r="r" b="b"/>
              <a:pathLst>
                <a:path w="1443" h="1424" extrusionOk="0">
                  <a:moveTo>
                    <a:pt x="1227" y="1"/>
                  </a:moveTo>
                  <a:cubicBezTo>
                    <a:pt x="1178" y="1"/>
                    <a:pt x="1129" y="20"/>
                    <a:pt x="1090" y="59"/>
                  </a:cubicBezTo>
                  <a:lnTo>
                    <a:pt x="79" y="1089"/>
                  </a:lnTo>
                  <a:cubicBezTo>
                    <a:pt x="0" y="1168"/>
                    <a:pt x="0" y="1296"/>
                    <a:pt x="79" y="1364"/>
                  </a:cubicBezTo>
                  <a:cubicBezTo>
                    <a:pt x="118" y="1403"/>
                    <a:pt x="167" y="1423"/>
                    <a:pt x="216" y="1423"/>
                  </a:cubicBezTo>
                  <a:cubicBezTo>
                    <a:pt x="265" y="1423"/>
                    <a:pt x="314" y="1403"/>
                    <a:pt x="353" y="1364"/>
                  </a:cubicBezTo>
                  <a:lnTo>
                    <a:pt x="1364" y="334"/>
                  </a:lnTo>
                  <a:cubicBezTo>
                    <a:pt x="1443" y="256"/>
                    <a:pt x="1443" y="128"/>
                    <a:pt x="1364" y="59"/>
                  </a:cubicBezTo>
                  <a:cubicBezTo>
                    <a:pt x="1325" y="20"/>
                    <a:pt x="1276" y="1"/>
                    <a:pt x="1227"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28" name="Google Shape;3928;p23"/>
            <p:cNvSpPr/>
            <p:nvPr/>
          </p:nvSpPr>
          <p:spPr>
            <a:xfrm>
              <a:off x="4692900" y="2295675"/>
              <a:ext cx="39275" cy="31925"/>
            </a:xfrm>
            <a:custGeom>
              <a:avLst/>
              <a:gdLst/>
              <a:ahLst/>
              <a:cxnLst/>
              <a:rect l="l" t="t" r="r" b="b"/>
              <a:pathLst>
                <a:path w="1571" h="1277" extrusionOk="0">
                  <a:moveTo>
                    <a:pt x="207" y="1"/>
                  </a:moveTo>
                  <a:cubicBezTo>
                    <a:pt x="158" y="1"/>
                    <a:pt x="109" y="21"/>
                    <a:pt x="70" y="60"/>
                  </a:cubicBezTo>
                  <a:cubicBezTo>
                    <a:pt x="1" y="138"/>
                    <a:pt x="1" y="256"/>
                    <a:pt x="70" y="335"/>
                  </a:cubicBezTo>
                  <a:cubicBezTo>
                    <a:pt x="433" y="678"/>
                    <a:pt x="825" y="982"/>
                    <a:pt x="1248" y="1247"/>
                  </a:cubicBezTo>
                  <a:cubicBezTo>
                    <a:pt x="1277" y="1266"/>
                    <a:pt x="1316" y="1277"/>
                    <a:pt x="1355" y="1277"/>
                  </a:cubicBezTo>
                  <a:cubicBezTo>
                    <a:pt x="1414" y="1277"/>
                    <a:pt x="1483" y="1237"/>
                    <a:pt x="1512" y="1179"/>
                  </a:cubicBezTo>
                  <a:cubicBezTo>
                    <a:pt x="1571" y="1090"/>
                    <a:pt x="1542" y="972"/>
                    <a:pt x="1453" y="913"/>
                  </a:cubicBezTo>
                  <a:cubicBezTo>
                    <a:pt x="1051" y="668"/>
                    <a:pt x="678" y="383"/>
                    <a:pt x="345" y="60"/>
                  </a:cubicBezTo>
                  <a:cubicBezTo>
                    <a:pt x="305" y="21"/>
                    <a:pt x="256" y="1"/>
                    <a:pt x="207"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29" name="Google Shape;3929;p23"/>
            <p:cNvSpPr/>
            <p:nvPr/>
          </p:nvSpPr>
          <p:spPr>
            <a:xfrm>
              <a:off x="4639425" y="2297500"/>
              <a:ext cx="38075" cy="30600"/>
            </a:xfrm>
            <a:custGeom>
              <a:avLst/>
              <a:gdLst/>
              <a:ahLst/>
              <a:cxnLst/>
              <a:rect l="l" t="t" r="r" b="b"/>
              <a:pathLst>
                <a:path w="1523" h="1224" extrusionOk="0">
                  <a:moveTo>
                    <a:pt x="1310" y="0"/>
                  </a:moveTo>
                  <a:cubicBezTo>
                    <a:pt x="1266" y="0"/>
                    <a:pt x="1223" y="16"/>
                    <a:pt x="1188" y="46"/>
                  </a:cubicBezTo>
                  <a:lnTo>
                    <a:pt x="99" y="879"/>
                  </a:lnTo>
                  <a:cubicBezTo>
                    <a:pt x="20" y="949"/>
                    <a:pt x="1" y="1066"/>
                    <a:pt x="70" y="1154"/>
                  </a:cubicBezTo>
                  <a:cubicBezTo>
                    <a:pt x="109" y="1204"/>
                    <a:pt x="168" y="1223"/>
                    <a:pt x="227" y="1223"/>
                  </a:cubicBezTo>
                  <a:cubicBezTo>
                    <a:pt x="266" y="1223"/>
                    <a:pt x="305" y="1213"/>
                    <a:pt x="344" y="1184"/>
                  </a:cubicBezTo>
                  <a:lnTo>
                    <a:pt x="1424" y="350"/>
                  </a:lnTo>
                  <a:cubicBezTo>
                    <a:pt x="1502" y="281"/>
                    <a:pt x="1522" y="163"/>
                    <a:pt x="1453" y="75"/>
                  </a:cubicBezTo>
                  <a:cubicBezTo>
                    <a:pt x="1420" y="25"/>
                    <a:pt x="1365" y="0"/>
                    <a:pt x="1310"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30" name="Google Shape;3930;p23"/>
            <p:cNvSpPr/>
            <p:nvPr/>
          </p:nvSpPr>
          <p:spPr>
            <a:xfrm>
              <a:off x="4625450" y="2245925"/>
              <a:ext cx="28725" cy="42650"/>
            </a:xfrm>
            <a:custGeom>
              <a:avLst/>
              <a:gdLst/>
              <a:ahLst/>
              <a:cxnLst/>
              <a:rect l="l" t="t" r="r" b="b"/>
              <a:pathLst>
                <a:path w="1149" h="1706" extrusionOk="0">
                  <a:moveTo>
                    <a:pt x="207" y="0"/>
                  </a:moveTo>
                  <a:cubicBezTo>
                    <a:pt x="187" y="0"/>
                    <a:pt x="167" y="3"/>
                    <a:pt x="147" y="9"/>
                  </a:cubicBezTo>
                  <a:cubicBezTo>
                    <a:pt x="49" y="48"/>
                    <a:pt x="1" y="156"/>
                    <a:pt x="30" y="264"/>
                  </a:cubicBezTo>
                  <a:cubicBezTo>
                    <a:pt x="206" y="744"/>
                    <a:pt x="461" y="1206"/>
                    <a:pt x="766" y="1627"/>
                  </a:cubicBezTo>
                  <a:cubicBezTo>
                    <a:pt x="805" y="1677"/>
                    <a:pt x="864" y="1706"/>
                    <a:pt x="923" y="1706"/>
                  </a:cubicBezTo>
                  <a:cubicBezTo>
                    <a:pt x="962" y="1706"/>
                    <a:pt x="1002" y="1697"/>
                    <a:pt x="1041" y="1667"/>
                  </a:cubicBezTo>
                  <a:cubicBezTo>
                    <a:pt x="1129" y="1608"/>
                    <a:pt x="1148" y="1481"/>
                    <a:pt x="1080" y="1402"/>
                  </a:cubicBezTo>
                  <a:cubicBezTo>
                    <a:pt x="795" y="1010"/>
                    <a:pt x="560" y="578"/>
                    <a:pt x="403" y="126"/>
                  </a:cubicBezTo>
                  <a:cubicBezTo>
                    <a:pt x="371" y="48"/>
                    <a:pt x="289" y="0"/>
                    <a:pt x="207"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31" name="Google Shape;3931;p23"/>
            <p:cNvSpPr/>
            <p:nvPr/>
          </p:nvSpPr>
          <p:spPr>
            <a:xfrm>
              <a:off x="4629625" y="2170650"/>
              <a:ext cx="36575" cy="32575"/>
            </a:xfrm>
            <a:custGeom>
              <a:avLst/>
              <a:gdLst/>
              <a:ahLst/>
              <a:cxnLst/>
              <a:rect l="l" t="t" r="r" b="b"/>
              <a:pathLst>
                <a:path w="1463" h="1303" extrusionOk="0">
                  <a:moveTo>
                    <a:pt x="1245" y="0"/>
                  </a:moveTo>
                  <a:cubicBezTo>
                    <a:pt x="1200" y="0"/>
                    <a:pt x="1154" y="15"/>
                    <a:pt x="1119" y="46"/>
                  </a:cubicBezTo>
                  <a:lnTo>
                    <a:pt x="89" y="968"/>
                  </a:lnTo>
                  <a:cubicBezTo>
                    <a:pt x="10" y="1037"/>
                    <a:pt x="0" y="1155"/>
                    <a:pt x="69" y="1243"/>
                  </a:cubicBezTo>
                  <a:cubicBezTo>
                    <a:pt x="108" y="1282"/>
                    <a:pt x="167" y="1302"/>
                    <a:pt x="216" y="1302"/>
                  </a:cubicBezTo>
                  <a:cubicBezTo>
                    <a:pt x="265" y="1302"/>
                    <a:pt x="314" y="1293"/>
                    <a:pt x="344" y="1253"/>
                  </a:cubicBezTo>
                  <a:lnTo>
                    <a:pt x="1384" y="340"/>
                  </a:lnTo>
                  <a:cubicBezTo>
                    <a:pt x="1463" y="272"/>
                    <a:pt x="1463" y="144"/>
                    <a:pt x="1394" y="66"/>
                  </a:cubicBezTo>
                  <a:cubicBezTo>
                    <a:pt x="1356" y="22"/>
                    <a:pt x="1301" y="0"/>
                    <a:pt x="1245"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32" name="Google Shape;3932;p23"/>
            <p:cNvSpPr/>
            <p:nvPr/>
          </p:nvSpPr>
          <p:spPr>
            <a:xfrm>
              <a:off x="4629625" y="2117750"/>
              <a:ext cx="32150" cy="33700"/>
            </a:xfrm>
            <a:custGeom>
              <a:avLst/>
              <a:gdLst/>
              <a:ahLst/>
              <a:cxnLst/>
              <a:rect l="l" t="t" r="r" b="b"/>
              <a:pathLst>
                <a:path w="1286" h="1348" extrusionOk="0">
                  <a:moveTo>
                    <a:pt x="1063" y="1"/>
                  </a:moveTo>
                  <a:cubicBezTo>
                    <a:pt x="1021" y="1"/>
                    <a:pt x="979" y="14"/>
                    <a:pt x="942" y="42"/>
                  </a:cubicBezTo>
                  <a:cubicBezTo>
                    <a:pt x="589" y="327"/>
                    <a:pt x="285" y="670"/>
                    <a:pt x="50" y="1053"/>
                  </a:cubicBezTo>
                  <a:cubicBezTo>
                    <a:pt x="0" y="1152"/>
                    <a:pt x="30" y="1269"/>
                    <a:pt x="118" y="1318"/>
                  </a:cubicBezTo>
                  <a:cubicBezTo>
                    <a:pt x="148" y="1338"/>
                    <a:pt x="187" y="1348"/>
                    <a:pt x="216" y="1348"/>
                  </a:cubicBezTo>
                  <a:cubicBezTo>
                    <a:pt x="285" y="1348"/>
                    <a:pt x="344" y="1318"/>
                    <a:pt x="383" y="1259"/>
                  </a:cubicBezTo>
                  <a:cubicBezTo>
                    <a:pt x="599" y="916"/>
                    <a:pt x="864" y="602"/>
                    <a:pt x="1188" y="347"/>
                  </a:cubicBezTo>
                  <a:cubicBezTo>
                    <a:pt x="1276" y="278"/>
                    <a:pt x="1286" y="160"/>
                    <a:pt x="1217" y="72"/>
                  </a:cubicBezTo>
                  <a:cubicBezTo>
                    <a:pt x="1177" y="26"/>
                    <a:pt x="1120" y="1"/>
                    <a:pt x="1063"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33" name="Google Shape;3933;p23"/>
            <p:cNvSpPr/>
            <p:nvPr/>
          </p:nvSpPr>
          <p:spPr>
            <a:xfrm>
              <a:off x="4636250" y="2036600"/>
              <a:ext cx="12025" cy="55000"/>
            </a:xfrm>
            <a:custGeom>
              <a:avLst/>
              <a:gdLst/>
              <a:ahLst/>
              <a:cxnLst/>
              <a:rect l="l" t="t" r="r" b="b"/>
              <a:pathLst>
                <a:path w="481" h="2200" extrusionOk="0">
                  <a:moveTo>
                    <a:pt x="243" y="1"/>
                  </a:moveTo>
                  <a:cubicBezTo>
                    <a:pt x="237" y="1"/>
                    <a:pt x="231" y="1"/>
                    <a:pt x="226" y="1"/>
                  </a:cubicBezTo>
                  <a:cubicBezTo>
                    <a:pt x="128" y="11"/>
                    <a:pt x="40" y="99"/>
                    <a:pt x="49" y="207"/>
                  </a:cubicBezTo>
                  <a:cubicBezTo>
                    <a:pt x="88" y="796"/>
                    <a:pt x="79" y="1395"/>
                    <a:pt x="20" y="1984"/>
                  </a:cubicBezTo>
                  <a:cubicBezTo>
                    <a:pt x="0" y="2091"/>
                    <a:pt x="79" y="2180"/>
                    <a:pt x="186" y="2189"/>
                  </a:cubicBezTo>
                  <a:cubicBezTo>
                    <a:pt x="197" y="2199"/>
                    <a:pt x="206" y="2199"/>
                    <a:pt x="206" y="2199"/>
                  </a:cubicBezTo>
                  <a:cubicBezTo>
                    <a:pt x="304" y="2199"/>
                    <a:pt x="393" y="2121"/>
                    <a:pt x="402" y="2023"/>
                  </a:cubicBezTo>
                  <a:cubicBezTo>
                    <a:pt x="461" y="1414"/>
                    <a:pt x="481" y="796"/>
                    <a:pt x="442" y="178"/>
                  </a:cubicBezTo>
                  <a:cubicBezTo>
                    <a:pt x="433" y="85"/>
                    <a:pt x="344" y="1"/>
                    <a:pt x="243"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34" name="Google Shape;3934;p23"/>
            <p:cNvSpPr/>
            <p:nvPr/>
          </p:nvSpPr>
          <p:spPr>
            <a:xfrm>
              <a:off x="4625200" y="1953350"/>
              <a:ext cx="40500" cy="39375"/>
            </a:xfrm>
            <a:custGeom>
              <a:avLst/>
              <a:gdLst/>
              <a:ahLst/>
              <a:cxnLst/>
              <a:rect l="l" t="t" r="r" b="b"/>
              <a:pathLst>
                <a:path w="1620" h="1575" extrusionOk="0">
                  <a:moveTo>
                    <a:pt x="1403" y="0"/>
                  </a:moveTo>
                  <a:cubicBezTo>
                    <a:pt x="1335" y="0"/>
                    <a:pt x="1270" y="33"/>
                    <a:pt x="1237" y="93"/>
                  </a:cubicBezTo>
                  <a:cubicBezTo>
                    <a:pt x="972" y="554"/>
                    <a:pt x="589" y="937"/>
                    <a:pt x="128" y="1212"/>
                  </a:cubicBezTo>
                  <a:cubicBezTo>
                    <a:pt x="30" y="1260"/>
                    <a:pt x="0" y="1378"/>
                    <a:pt x="59" y="1476"/>
                  </a:cubicBezTo>
                  <a:cubicBezTo>
                    <a:pt x="89" y="1535"/>
                    <a:pt x="157" y="1574"/>
                    <a:pt x="227" y="1574"/>
                  </a:cubicBezTo>
                  <a:cubicBezTo>
                    <a:pt x="256" y="1574"/>
                    <a:pt x="295" y="1565"/>
                    <a:pt x="325" y="1545"/>
                  </a:cubicBezTo>
                  <a:cubicBezTo>
                    <a:pt x="844" y="1241"/>
                    <a:pt x="1276" y="809"/>
                    <a:pt x="1571" y="289"/>
                  </a:cubicBezTo>
                  <a:cubicBezTo>
                    <a:pt x="1620" y="191"/>
                    <a:pt x="1590" y="73"/>
                    <a:pt x="1502" y="24"/>
                  </a:cubicBezTo>
                  <a:cubicBezTo>
                    <a:pt x="1470" y="8"/>
                    <a:pt x="1436" y="0"/>
                    <a:pt x="1403"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35" name="Google Shape;3935;p23"/>
            <p:cNvSpPr/>
            <p:nvPr/>
          </p:nvSpPr>
          <p:spPr>
            <a:xfrm>
              <a:off x="4627650" y="1897425"/>
              <a:ext cx="39050" cy="34450"/>
            </a:xfrm>
            <a:custGeom>
              <a:avLst/>
              <a:gdLst/>
              <a:ahLst/>
              <a:cxnLst/>
              <a:rect l="l" t="t" r="r" b="b"/>
              <a:pathLst>
                <a:path w="1562" h="1378" extrusionOk="0">
                  <a:moveTo>
                    <a:pt x="1338" y="0"/>
                  </a:moveTo>
                  <a:cubicBezTo>
                    <a:pt x="1300" y="0"/>
                    <a:pt x="1261" y="11"/>
                    <a:pt x="1228" y="34"/>
                  </a:cubicBezTo>
                  <a:cubicBezTo>
                    <a:pt x="864" y="289"/>
                    <a:pt x="530" y="573"/>
                    <a:pt x="227" y="887"/>
                  </a:cubicBezTo>
                  <a:cubicBezTo>
                    <a:pt x="138" y="887"/>
                    <a:pt x="70" y="956"/>
                    <a:pt x="50" y="1044"/>
                  </a:cubicBezTo>
                  <a:lnTo>
                    <a:pt x="20" y="1142"/>
                  </a:lnTo>
                  <a:cubicBezTo>
                    <a:pt x="1" y="1231"/>
                    <a:pt x="50" y="1319"/>
                    <a:pt x="129" y="1358"/>
                  </a:cubicBezTo>
                  <a:cubicBezTo>
                    <a:pt x="148" y="1368"/>
                    <a:pt x="187" y="1378"/>
                    <a:pt x="216" y="1378"/>
                  </a:cubicBezTo>
                  <a:cubicBezTo>
                    <a:pt x="266" y="1378"/>
                    <a:pt x="315" y="1358"/>
                    <a:pt x="354" y="1319"/>
                  </a:cubicBezTo>
                  <a:cubicBezTo>
                    <a:pt x="687" y="956"/>
                    <a:pt x="1051" y="632"/>
                    <a:pt x="1453" y="357"/>
                  </a:cubicBezTo>
                  <a:cubicBezTo>
                    <a:pt x="1542" y="289"/>
                    <a:pt x="1561" y="171"/>
                    <a:pt x="1502" y="82"/>
                  </a:cubicBezTo>
                  <a:cubicBezTo>
                    <a:pt x="1460" y="28"/>
                    <a:pt x="1399" y="0"/>
                    <a:pt x="1338"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36" name="Google Shape;3936;p23"/>
            <p:cNvSpPr/>
            <p:nvPr/>
          </p:nvSpPr>
          <p:spPr>
            <a:xfrm>
              <a:off x="4769950" y="1826225"/>
              <a:ext cx="42700" cy="33525"/>
            </a:xfrm>
            <a:custGeom>
              <a:avLst/>
              <a:gdLst/>
              <a:ahLst/>
              <a:cxnLst/>
              <a:rect l="l" t="t" r="r" b="b"/>
              <a:pathLst>
                <a:path w="1708" h="1341" extrusionOk="0">
                  <a:moveTo>
                    <a:pt x="221" y="0"/>
                  </a:moveTo>
                  <a:cubicBezTo>
                    <a:pt x="170" y="0"/>
                    <a:pt x="119" y="20"/>
                    <a:pt x="79" y="56"/>
                  </a:cubicBezTo>
                  <a:cubicBezTo>
                    <a:pt x="0" y="134"/>
                    <a:pt x="10" y="261"/>
                    <a:pt x="79" y="330"/>
                  </a:cubicBezTo>
                  <a:cubicBezTo>
                    <a:pt x="471" y="713"/>
                    <a:pt x="913" y="1046"/>
                    <a:pt x="1394" y="1321"/>
                  </a:cubicBezTo>
                  <a:cubicBezTo>
                    <a:pt x="1423" y="1331"/>
                    <a:pt x="1453" y="1341"/>
                    <a:pt x="1492" y="1341"/>
                  </a:cubicBezTo>
                  <a:cubicBezTo>
                    <a:pt x="1561" y="1341"/>
                    <a:pt x="1620" y="1301"/>
                    <a:pt x="1659" y="1243"/>
                  </a:cubicBezTo>
                  <a:cubicBezTo>
                    <a:pt x="1708" y="1155"/>
                    <a:pt x="1679" y="1027"/>
                    <a:pt x="1590" y="978"/>
                  </a:cubicBezTo>
                  <a:cubicBezTo>
                    <a:pt x="1138" y="723"/>
                    <a:pt x="717" y="418"/>
                    <a:pt x="353" y="56"/>
                  </a:cubicBezTo>
                  <a:cubicBezTo>
                    <a:pt x="315" y="18"/>
                    <a:pt x="268" y="0"/>
                    <a:pt x="221"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37" name="Google Shape;3937;p23"/>
            <p:cNvSpPr/>
            <p:nvPr/>
          </p:nvSpPr>
          <p:spPr>
            <a:xfrm>
              <a:off x="4710825" y="1862725"/>
              <a:ext cx="20625" cy="44125"/>
            </a:xfrm>
            <a:custGeom>
              <a:avLst/>
              <a:gdLst/>
              <a:ahLst/>
              <a:cxnLst/>
              <a:rect l="l" t="t" r="r" b="b"/>
              <a:pathLst>
                <a:path w="825" h="1765" extrusionOk="0">
                  <a:moveTo>
                    <a:pt x="219" y="1"/>
                  </a:moveTo>
                  <a:cubicBezTo>
                    <a:pt x="202" y="1"/>
                    <a:pt x="184" y="3"/>
                    <a:pt x="167" y="9"/>
                  </a:cubicBezTo>
                  <a:cubicBezTo>
                    <a:pt x="59" y="38"/>
                    <a:pt x="1" y="146"/>
                    <a:pt x="30" y="254"/>
                  </a:cubicBezTo>
                  <a:lnTo>
                    <a:pt x="422" y="1618"/>
                  </a:lnTo>
                  <a:cubicBezTo>
                    <a:pt x="442" y="1706"/>
                    <a:pt x="520" y="1765"/>
                    <a:pt x="609" y="1765"/>
                  </a:cubicBezTo>
                  <a:cubicBezTo>
                    <a:pt x="629" y="1765"/>
                    <a:pt x="648" y="1755"/>
                    <a:pt x="658" y="1755"/>
                  </a:cubicBezTo>
                  <a:cubicBezTo>
                    <a:pt x="766" y="1726"/>
                    <a:pt x="825" y="1618"/>
                    <a:pt x="795" y="1510"/>
                  </a:cubicBezTo>
                  <a:lnTo>
                    <a:pt x="403" y="146"/>
                  </a:lnTo>
                  <a:cubicBezTo>
                    <a:pt x="379" y="57"/>
                    <a:pt x="301" y="1"/>
                    <a:pt x="219"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38" name="Google Shape;3938;p23"/>
            <p:cNvSpPr/>
            <p:nvPr/>
          </p:nvSpPr>
          <p:spPr>
            <a:xfrm>
              <a:off x="4684575" y="1917875"/>
              <a:ext cx="33625" cy="40750"/>
            </a:xfrm>
            <a:custGeom>
              <a:avLst/>
              <a:gdLst/>
              <a:ahLst/>
              <a:cxnLst/>
              <a:rect l="l" t="t" r="r" b="b"/>
              <a:pathLst>
                <a:path w="1345" h="1630" extrusionOk="0">
                  <a:moveTo>
                    <a:pt x="229" y="1"/>
                  </a:moveTo>
                  <a:cubicBezTo>
                    <a:pt x="202" y="1"/>
                    <a:pt x="174" y="7"/>
                    <a:pt x="148" y="20"/>
                  </a:cubicBezTo>
                  <a:cubicBezTo>
                    <a:pt x="50" y="60"/>
                    <a:pt x="0" y="177"/>
                    <a:pt x="50" y="276"/>
                  </a:cubicBezTo>
                  <a:cubicBezTo>
                    <a:pt x="275" y="766"/>
                    <a:pt x="599" y="1218"/>
                    <a:pt x="1001" y="1580"/>
                  </a:cubicBezTo>
                  <a:cubicBezTo>
                    <a:pt x="1040" y="1610"/>
                    <a:pt x="1090" y="1630"/>
                    <a:pt x="1129" y="1630"/>
                  </a:cubicBezTo>
                  <a:cubicBezTo>
                    <a:pt x="1188" y="1630"/>
                    <a:pt x="1237" y="1610"/>
                    <a:pt x="1276" y="1561"/>
                  </a:cubicBezTo>
                  <a:cubicBezTo>
                    <a:pt x="1345" y="1482"/>
                    <a:pt x="1345" y="1364"/>
                    <a:pt x="1267" y="1286"/>
                  </a:cubicBezTo>
                  <a:cubicBezTo>
                    <a:pt x="903" y="962"/>
                    <a:pt x="599" y="550"/>
                    <a:pt x="403" y="119"/>
                  </a:cubicBezTo>
                  <a:cubicBezTo>
                    <a:pt x="374" y="47"/>
                    <a:pt x="303" y="1"/>
                    <a:pt x="229"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39" name="Google Shape;3939;p23"/>
            <p:cNvSpPr/>
            <p:nvPr/>
          </p:nvSpPr>
          <p:spPr>
            <a:xfrm>
              <a:off x="4756200" y="1876775"/>
              <a:ext cx="47625" cy="26400"/>
            </a:xfrm>
            <a:custGeom>
              <a:avLst/>
              <a:gdLst/>
              <a:ahLst/>
              <a:cxnLst/>
              <a:rect l="l" t="t" r="r" b="b"/>
              <a:pathLst>
                <a:path w="1905" h="1056" extrusionOk="0">
                  <a:moveTo>
                    <a:pt x="1679" y="1"/>
                  </a:moveTo>
                  <a:cubicBezTo>
                    <a:pt x="1653" y="1"/>
                    <a:pt x="1626" y="6"/>
                    <a:pt x="1601" y="16"/>
                  </a:cubicBezTo>
                  <a:lnTo>
                    <a:pt x="138" y="683"/>
                  </a:lnTo>
                  <a:cubicBezTo>
                    <a:pt x="40" y="732"/>
                    <a:pt x="1" y="850"/>
                    <a:pt x="40" y="938"/>
                  </a:cubicBezTo>
                  <a:cubicBezTo>
                    <a:pt x="70" y="1017"/>
                    <a:pt x="148" y="1056"/>
                    <a:pt x="217" y="1056"/>
                  </a:cubicBezTo>
                  <a:cubicBezTo>
                    <a:pt x="246" y="1056"/>
                    <a:pt x="275" y="1056"/>
                    <a:pt x="295" y="1036"/>
                  </a:cubicBezTo>
                  <a:lnTo>
                    <a:pt x="1767" y="369"/>
                  </a:lnTo>
                  <a:cubicBezTo>
                    <a:pt x="1865" y="330"/>
                    <a:pt x="1904" y="212"/>
                    <a:pt x="1865" y="114"/>
                  </a:cubicBezTo>
                  <a:cubicBezTo>
                    <a:pt x="1829" y="41"/>
                    <a:pt x="1755" y="1"/>
                    <a:pt x="1679"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40" name="Google Shape;3940;p23"/>
            <p:cNvSpPr/>
            <p:nvPr/>
          </p:nvSpPr>
          <p:spPr>
            <a:xfrm>
              <a:off x="4751050" y="1929625"/>
              <a:ext cx="39775" cy="35625"/>
            </a:xfrm>
            <a:custGeom>
              <a:avLst/>
              <a:gdLst/>
              <a:ahLst/>
              <a:cxnLst/>
              <a:rect l="l" t="t" r="r" b="b"/>
              <a:pathLst>
                <a:path w="1591" h="1425" extrusionOk="0">
                  <a:moveTo>
                    <a:pt x="225" y="0"/>
                  </a:moveTo>
                  <a:cubicBezTo>
                    <a:pt x="176" y="0"/>
                    <a:pt x="127" y="18"/>
                    <a:pt x="89" y="50"/>
                  </a:cubicBezTo>
                  <a:cubicBezTo>
                    <a:pt x="10" y="120"/>
                    <a:pt x="1" y="247"/>
                    <a:pt x="69" y="325"/>
                  </a:cubicBezTo>
                  <a:cubicBezTo>
                    <a:pt x="423" y="718"/>
                    <a:pt x="825" y="1081"/>
                    <a:pt x="1257" y="1385"/>
                  </a:cubicBezTo>
                  <a:cubicBezTo>
                    <a:pt x="1296" y="1415"/>
                    <a:pt x="1336" y="1424"/>
                    <a:pt x="1375" y="1424"/>
                  </a:cubicBezTo>
                  <a:cubicBezTo>
                    <a:pt x="1434" y="1424"/>
                    <a:pt x="1493" y="1395"/>
                    <a:pt x="1532" y="1346"/>
                  </a:cubicBezTo>
                  <a:cubicBezTo>
                    <a:pt x="1591" y="1258"/>
                    <a:pt x="1571" y="1130"/>
                    <a:pt x="1482" y="1071"/>
                  </a:cubicBezTo>
                  <a:cubicBezTo>
                    <a:pt x="1070" y="777"/>
                    <a:pt x="697" y="443"/>
                    <a:pt x="364" y="61"/>
                  </a:cubicBezTo>
                  <a:cubicBezTo>
                    <a:pt x="328" y="20"/>
                    <a:pt x="277" y="0"/>
                    <a:pt x="225"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41" name="Google Shape;3941;p23"/>
            <p:cNvSpPr/>
            <p:nvPr/>
          </p:nvSpPr>
          <p:spPr>
            <a:xfrm>
              <a:off x="4723100" y="1979700"/>
              <a:ext cx="38775" cy="34125"/>
            </a:xfrm>
            <a:custGeom>
              <a:avLst/>
              <a:gdLst/>
              <a:ahLst/>
              <a:cxnLst/>
              <a:rect l="l" t="t" r="r" b="b"/>
              <a:pathLst>
                <a:path w="1551" h="1365" extrusionOk="0">
                  <a:moveTo>
                    <a:pt x="1339" y="0"/>
                  </a:moveTo>
                  <a:cubicBezTo>
                    <a:pt x="1291" y="0"/>
                    <a:pt x="1244" y="17"/>
                    <a:pt x="1207" y="49"/>
                  </a:cubicBezTo>
                  <a:lnTo>
                    <a:pt x="88" y="1021"/>
                  </a:lnTo>
                  <a:cubicBezTo>
                    <a:pt x="10" y="1090"/>
                    <a:pt x="0" y="1218"/>
                    <a:pt x="79" y="1296"/>
                  </a:cubicBezTo>
                  <a:cubicBezTo>
                    <a:pt x="108" y="1335"/>
                    <a:pt x="167" y="1364"/>
                    <a:pt x="216" y="1364"/>
                  </a:cubicBezTo>
                  <a:cubicBezTo>
                    <a:pt x="265" y="1364"/>
                    <a:pt x="314" y="1345"/>
                    <a:pt x="343" y="1316"/>
                  </a:cubicBezTo>
                  <a:lnTo>
                    <a:pt x="1462" y="344"/>
                  </a:lnTo>
                  <a:cubicBezTo>
                    <a:pt x="1541" y="265"/>
                    <a:pt x="1551" y="147"/>
                    <a:pt x="1482" y="69"/>
                  </a:cubicBezTo>
                  <a:cubicBezTo>
                    <a:pt x="1445" y="22"/>
                    <a:pt x="1392" y="0"/>
                    <a:pt x="1339"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42" name="Google Shape;3942;p23"/>
            <p:cNvSpPr/>
            <p:nvPr/>
          </p:nvSpPr>
          <p:spPr>
            <a:xfrm>
              <a:off x="4667150" y="1990650"/>
              <a:ext cx="33900" cy="48950"/>
            </a:xfrm>
            <a:custGeom>
              <a:avLst/>
              <a:gdLst/>
              <a:ahLst/>
              <a:cxnLst/>
              <a:rect l="l" t="t" r="r" b="b"/>
              <a:pathLst>
                <a:path w="1356" h="1958" extrusionOk="0">
                  <a:moveTo>
                    <a:pt x="219" y="0"/>
                  </a:moveTo>
                  <a:cubicBezTo>
                    <a:pt x="188" y="0"/>
                    <a:pt x="156" y="8"/>
                    <a:pt x="128" y="24"/>
                  </a:cubicBezTo>
                  <a:cubicBezTo>
                    <a:pt x="30" y="82"/>
                    <a:pt x="1" y="200"/>
                    <a:pt x="60" y="289"/>
                  </a:cubicBezTo>
                  <a:lnTo>
                    <a:pt x="963" y="1859"/>
                  </a:lnTo>
                  <a:cubicBezTo>
                    <a:pt x="1002" y="1927"/>
                    <a:pt x="1070" y="1957"/>
                    <a:pt x="1129" y="1957"/>
                  </a:cubicBezTo>
                  <a:cubicBezTo>
                    <a:pt x="1168" y="1957"/>
                    <a:pt x="1198" y="1947"/>
                    <a:pt x="1227" y="1937"/>
                  </a:cubicBezTo>
                  <a:cubicBezTo>
                    <a:pt x="1325" y="1879"/>
                    <a:pt x="1355" y="1761"/>
                    <a:pt x="1306" y="1672"/>
                  </a:cubicBezTo>
                  <a:lnTo>
                    <a:pt x="393" y="102"/>
                  </a:lnTo>
                  <a:cubicBezTo>
                    <a:pt x="353" y="35"/>
                    <a:pt x="286" y="0"/>
                    <a:pt x="219"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43" name="Google Shape;3943;p23"/>
            <p:cNvSpPr/>
            <p:nvPr/>
          </p:nvSpPr>
          <p:spPr>
            <a:xfrm>
              <a:off x="4780000" y="2001925"/>
              <a:ext cx="31675" cy="43550"/>
            </a:xfrm>
            <a:custGeom>
              <a:avLst/>
              <a:gdLst/>
              <a:ahLst/>
              <a:cxnLst/>
              <a:rect l="l" t="t" r="r" b="b"/>
              <a:pathLst>
                <a:path w="1267" h="1742" extrusionOk="0">
                  <a:moveTo>
                    <a:pt x="213" y="0"/>
                  </a:moveTo>
                  <a:cubicBezTo>
                    <a:pt x="180" y="0"/>
                    <a:pt x="147" y="8"/>
                    <a:pt x="119" y="24"/>
                  </a:cubicBezTo>
                  <a:cubicBezTo>
                    <a:pt x="30" y="83"/>
                    <a:pt x="1" y="201"/>
                    <a:pt x="50" y="289"/>
                  </a:cubicBezTo>
                  <a:lnTo>
                    <a:pt x="884" y="1653"/>
                  </a:lnTo>
                  <a:cubicBezTo>
                    <a:pt x="913" y="1712"/>
                    <a:pt x="982" y="1742"/>
                    <a:pt x="1051" y="1742"/>
                  </a:cubicBezTo>
                  <a:cubicBezTo>
                    <a:pt x="1080" y="1742"/>
                    <a:pt x="1120" y="1731"/>
                    <a:pt x="1149" y="1712"/>
                  </a:cubicBezTo>
                  <a:cubicBezTo>
                    <a:pt x="1237" y="1663"/>
                    <a:pt x="1266" y="1545"/>
                    <a:pt x="1208" y="1447"/>
                  </a:cubicBezTo>
                  <a:lnTo>
                    <a:pt x="383" y="93"/>
                  </a:lnTo>
                  <a:cubicBezTo>
                    <a:pt x="350" y="33"/>
                    <a:pt x="281" y="0"/>
                    <a:pt x="213"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44" name="Google Shape;3944;p23"/>
            <p:cNvSpPr/>
            <p:nvPr/>
          </p:nvSpPr>
          <p:spPr>
            <a:xfrm>
              <a:off x="4727500" y="2041675"/>
              <a:ext cx="40025" cy="52375"/>
            </a:xfrm>
            <a:custGeom>
              <a:avLst/>
              <a:gdLst/>
              <a:ahLst/>
              <a:cxnLst/>
              <a:rect l="l" t="t" r="r" b="b"/>
              <a:pathLst>
                <a:path w="1601" h="2095" extrusionOk="0">
                  <a:moveTo>
                    <a:pt x="1376" y="1"/>
                  </a:moveTo>
                  <a:cubicBezTo>
                    <a:pt x="1307" y="1"/>
                    <a:pt x="1241" y="35"/>
                    <a:pt x="1208" y="102"/>
                  </a:cubicBezTo>
                  <a:cubicBezTo>
                    <a:pt x="874" y="682"/>
                    <a:pt x="492" y="1251"/>
                    <a:pt x="69" y="1781"/>
                  </a:cubicBezTo>
                  <a:cubicBezTo>
                    <a:pt x="1" y="1859"/>
                    <a:pt x="10" y="1986"/>
                    <a:pt x="99" y="2045"/>
                  </a:cubicBezTo>
                  <a:cubicBezTo>
                    <a:pt x="128" y="2075"/>
                    <a:pt x="178" y="2095"/>
                    <a:pt x="217" y="2095"/>
                  </a:cubicBezTo>
                  <a:cubicBezTo>
                    <a:pt x="276" y="2095"/>
                    <a:pt x="335" y="2065"/>
                    <a:pt x="374" y="2016"/>
                  </a:cubicBezTo>
                  <a:cubicBezTo>
                    <a:pt x="806" y="1476"/>
                    <a:pt x="1198" y="897"/>
                    <a:pt x="1541" y="289"/>
                  </a:cubicBezTo>
                  <a:cubicBezTo>
                    <a:pt x="1600" y="200"/>
                    <a:pt x="1561" y="83"/>
                    <a:pt x="1473" y="24"/>
                  </a:cubicBezTo>
                  <a:cubicBezTo>
                    <a:pt x="1442" y="8"/>
                    <a:pt x="1408" y="1"/>
                    <a:pt x="1376"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45" name="Google Shape;3945;p23"/>
            <p:cNvSpPr/>
            <p:nvPr/>
          </p:nvSpPr>
          <p:spPr>
            <a:xfrm>
              <a:off x="4674525" y="2071575"/>
              <a:ext cx="30925" cy="54125"/>
            </a:xfrm>
            <a:custGeom>
              <a:avLst/>
              <a:gdLst/>
              <a:ahLst/>
              <a:cxnLst/>
              <a:rect l="l" t="t" r="r" b="b"/>
              <a:pathLst>
                <a:path w="1237" h="2165" extrusionOk="0">
                  <a:moveTo>
                    <a:pt x="216" y="0"/>
                  </a:moveTo>
                  <a:cubicBezTo>
                    <a:pt x="190" y="0"/>
                    <a:pt x="163" y="5"/>
                    <a:pt x="138" y="15"/>
                  </a:cubicBezTo>
                  <a:cubicBezTo>
                    <a:pt x="40" y="64"/>
                    <a:pt x="0" y="182"/>
                    <a:pt x="40" y="271"/>
                  </a:cubicBezTo>
                  <a:lnTo>
                    <a:pt x="844" y="2046"/>
                  </a:lnTo>
                  <a:cubicBezTo>
                    <a:pt x="873" y="2125"/>
                    <a:pt x="942" y="2164"/>
                    <a:pt x="1021" y="2164"/>
                  </a:cubicBezTo>
                  <a:cubicBezTo>
                    <a:pt x="1040" y="2164"/>
                    <a:pt x="1070" y="2155"/>
                    <a:pt x="1099" y="2144"/>
                  </a:cubicBezTo>
                  <a:cubicBezTo>
                    <a:pt x="1197" y="2105"/>
                    <a:pt x="1237" y="1987"/>
                    <a:pt x="1197" y="1889"/>
                  </a:cubicBezTo>
                  <a:lnTo>
                    <a:pt x="402" y="114"/>
                  </a:lnTo>
                  <a:cubicBezTo>
                    <a:pt x="366" y="41"/>
                    <a:pt x="292" y="0"/>
                    <a:pt x="216"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46" name="Google Shape;3946;p23"/>
            <p:cNvSpPr/>
            <p:nvPr/>
          </p:nvSpPr>
          <p:spPr>
            <a:xfrm>
              <a:off x="4760625" y="2089900"/>
              <a:ext cx="46625" cy="18875"/>
            </a:xfrm>
            <a:custGeom>
              <a:avLst/>
              <a:gdLst/>
              <a:ahLst/>
              <a:cxnLst/>
              <a:rect l="l" t="t" r="r" b="b"/>
              <a:pathLst>
                <a:path w="1865" h="755" extrusionOk="0">
                  <a:moveTo>
                    <a:pt x="1655" y="1"/>
                  </a:moveTo>
                  <a:cubicBezTo>
                    <a:pt x="1638" y="1"/>
                    <a:pt x="1619" y="3"/>
                    <a:pt x="1600" y="9"/>
                  </a:cubicBezTo>
                  <a:lnTo>
                    <a:pt x="167" y="371"/>
                  </a:lnTo>
                  <a:cubicBezTo>
                    <a:pt x="69" y="401"/>
                    <a:pt x="0" y="509"/>
                    <a:pt x="30" y="607"/>
                  </a:cubicBezTo>
                  <a:cubicBezTo>
                    <a:pt x="50" y="696"/>
                    <a:pt x="128" y="754"/>
                    <a:pt x="216" y="754"/>
                  </a:cubicBezTo>
                  <a:lnTo>
                    <a:pt x="266" y="754"/>
                  </a:lnTo>
                  <a:lnTo>
                    <a:pt x="1698" y="381"/>
                  </a:lnTo>
                  <a:cubicBezTo>
                    <a:pt x="1796" y="352"/>
                    <a:pt x="1865" y="254"/>
                    <a:pt x="1836" y="146"/>
                  </a:cubicBezTo>
                  <a:cubicBezTo>
                    <a:pt x="1811" y="57"/>
                    <a:pt x="1740" y="1"/>
                    <a:pt x="1655"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47" name="Google Shape;3947;p23"/>
            <p:cNvSpPr/>
            <p:nvPr/>
          </p:nvSpPr>
          <p:spPr>
            <a:xfrm>
              <a:off x="4773875" y="2136700"/>
              <a:ext cx="31175" cy="43225"/>
            </a:xfrm>
            <a:custGeom>
              <a:avLst/>
              <a:gdLst/>
              <a:ahLst/>
              <a:cxnLst/>
              <a:rect l="l" t="t" r="r" b="b"/>
              <a:pathLst>
                <a:path w="1247" h="1729" extrusionOk="0">
                  <a:moveTo>
                    <a:pt x="217" y="0"/>
                  </a:moveTo>
                  <a:cubicBezTo>
                    <a:pt x="178" y="0"/>
                    <a:pt x="140" y="10"/>
                    <a:pt x="109" y="30"/>
                  </a:cubicBezTo>
                  <a:cubicBezTo>
                    <a:pt x="30" y="89"/>
                    <a:pt x="0" y="207"/>
                    <a:pt x="50" y="295"/>
                  </a:cubicBezTo>
                  <a:lnTo>
                    <a:pt x="854" y="1639"/>
                  </a:lnTo>
                  <a:cubicBezTo>
                    <a:pt x="894" y="1698"/>
                    <a:pt x="952" y="1728"/>
                    <a:pt x="1021" y="1728"/>
                  </a:cubicBezTo>
                  <a:cubicBezTo>
                    <a:pt x="1060" y="1728"/>
                    <a:pt x="1090" y="1718"/>
                    <a:pt x="1119" y="1709"/>
                  </a:cubicBezTo>
                  <a:cubicBezTo>
                    <a:pt x="1217" y="1650"/>
                    <a:pt x="1247" y="1532"/>
                    <a:pt x="1188" y="1434"/>
                  </a:cubicBezTo>
                  <a:lnTo>
                    <a:pt x="471" y="237"/>
                  </a:lnTo>
                  <a:cubicBezTo>
                    <a:pt x="471" y="207"/>
                    <a:pt x="452" y="178"/>
                    <a:pt x="432" y="148"/>
                  </a:cubicBezTo>
                  <a:lnTo>
                    <a:pt x="373" y="69"/>
                  </a:lnTo>
                  <a:cubicBezTo>
                    <a:pt x="332" y="23"/>
                    <a:pt x="274" y="0"/>
                    <a:pt x="217"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48" name="Google Shape;3948;p23"/>
            <p:cNvSpPr/>
            <p:nvPr/>
          </p:nvSpPr>
          <p:spPr>
            <a:xfrm>
              <a:off x="4696825" y="2143325"/>
              <a:ext cx="43950" cy="35850"/>
            </a:xfrm>
            <a:custGeom>
              <a:avLst/>
              <a:gdLst/>
              <a:ahLst/>
              <a:cxnLst/>
              <a:rect l="l" t="t" r="r" b="b"/>
              <a:pathLst>
                <a:path w="1758" h="1434" extrusionOk="0">
                  <a:moveTo>
                    <a:pt x="1542" y="1"/>
                  </a:moveTo>
                  <a:cubicBezTo>
                    <a:pt x="1493" y="1"/>
                    <a:pt x="1444" y="20"/>
                    <a:pt x="1405" y="60"/>
                  </a:cubicBezTo>
                  <a:cubicBezTo>
                    <a:pt x="1012" y="443"/>
                    <a:pt x="580" y="786"/>
                    <a:pt x="119" y="1080"/>
                  </a:cubicBezTo>
                  <a:cubicBezTo>
                    <a:pt x="31" y="1139"/>
                    <a:pt x="1" y="1257"/>
                    <a:pt x="60" y="1345"/>
                  </a:cubicBezTo>
                  <a:cubicBezTo>
                    <a:pt x="99" y="1404"/>
                    <a:pt x="158" y="1433"/>
                    <a:pt x="227" y="1433"/>
                  </a:cubicBezTo>
                  <a:cubicBezTo>
                    <a:pt x="266" y="1433"/>
                    <a:pt x="295" y="1424"/>
                    <a:pt x="335" y="1404"/>
                  </a:cubicBezTo>
                  <a:cubicBezTo>
                    <a:pt x="816" y="1100"/>
                    <a:pt x="1267" y="737"/>
                    <a:pt x="1679" y="334"/>
                  </a:cubicBezTo>
                  <a:cubicBezTo>
                    <a:pt x="1758" y="256"/>
                    <a:pt x="1758" y="138"/>
                    <a:pt x="1679" y="60"/>
                  </a:cubicBezTo>
                  <a:cubicBezTo>
                    <a:pt x="1640" y="20"/>
                    <a:pt x="1591" y="1"/>
                    <a:pt x="1542"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49" name="Google Shape;3949;p23"/>
            <p:cNvSpPr/>
            <p:nvPr/>
          </p:nvSpPr>
          <p:spPr>
            <a:xfrm>
              <a:off x="4670100" y="2215375"/>
              <a:ext cx="57175" cy="13600"/>
            </a:xfrm>
            <a:custGeom>
              <a:avLst/>
              <a:gdLst/>
              <a:ahLst/>
              <a:cxnLst/>
              <a:rect l="l" t="t" r="r" b="b"/>
              <a:pathLst>
                <a:path w="2287" h="544" extrusionOk="0">
                  <a:moveTo>
                    <a:pt x="200" y="0"/>
                  </a:moveTo>
                  <a:cubicBezTo>
                    <a:pt x="107" y="0"/>
                    <a:pt x="29" y="65"/>
                    <a:pt x="20" y="161"/>
                  </a:cubicBezTo>
                  <a:cubicBezTo>
                    <a:pt x="1" y="269"/>
                    <a:pt x="69" y="367"/>
                    <a:pt x="177" y="387"/>
                  </a:cubicBezTo>
                  <a:cubicBezTo>
                    <a:pt x="805" y="485"/>
                    <a:pt x="1453" y="534"/>
                    <a:pt x="2090" y="544"/>
                  </a:cubicBezTo>
                  <a:lnTo>
                    <a:pt x="2101" y="544"/>
                  </a:lnTo>
                  <a:cubicBezTo>
                    <a:pt x="2199" y="544"/>
                    <a:pt x="2287" y="455"/>
                    <a:pt x="2287" y="348"/>
                  </a:cubicBezTo>
                  <a:cubicBezTo>
                    <a:pt x="2287" y="239"/>
                    <a:pt x="2208" y="151"/>
                    <a:pt x="2101" y="151"/>
                  </a:cubicBezTo>
                  <a:cubicBezTo>
                    <a:pt x="1473" y="151"/>
                    <a:pt x="854" y="92"/>
                    <a:pt x="236" y="4"/>
                  </a:cubicBezTo>
                  <a:cubicBezTo>
                    <a:pt x="224" y="1"/>
                    <a:pt x="212" y="0"/>
                    <a:pt x="200"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50" name="Google Shape;3950;p23"/>
            <p:cNvSpPr/>
            <p:nvPr/>
          </p:nvSpPr>
          <p:spPr>
            <a:xfrm>
              <a:off x="4750325" y="2182225"/>
              <a:ext cx="33625" cy="47000"/>
            </a:xfrm>
            <a:custGeom>
              <a:avLst/>
              <a:gdLst/>
              <a:ahLst/>
              <a:cxnLst/>
              <a:rect l="l" t="t" r="r" b="b"/>
              <a:pathLst>
                <a:path w="1345" h="1880" extrusionOk="0">
                  <a:moveTo>
                    <a:pt x="218" y="1"/>
                  </a:moveTo>
                  <a:cubicBezTo>
                    <a:pt x="180" y="1"/>
                    <a:pt x="142" y="12"/>
                    <a:pt x="108" y="34"/>
                  </a:cubicBezTo>
                  <a:cubicBezTo>
                    <a:pt x="20" y="93"/>
                    <a:pt x="0" y="211"/>
                    <a:pt x="50" y="300"/>
                  </a:cubicBezTo>
                  <a:lnTo>
                    <a:pt x="962" y="1791"/>
                  </a:lnTo>
                  <a:cubicBezTo>
                    <a:pt x="1001" y="1850"/>
                    <a:pt x="1060" y="1879"/>
                    <a:pt x="1129" y="1879"/>
                  </a:cubicBezTo>
                  <a:cubicBezTo>
                    <a:pt x="1158" y="1879"/>
                    <a:pt x="1197" y="1870"/>
                    <a:pt x="1227" y="1850"/>
                  </a:cubicBezTo>
                  <a:cubicBezTo>
                    <a:pt x="1315" y="1801"/>
                    <a:pt x="1345" y="1683"/>
                    <a:pt x="1295" y="1585"/>
                  </a:cubicBezTo>
                  <a:lnTo>
                    <a:pt x="471" y="241"/>
                  </a:lnTo>
                  <a:cubicBezTo>
                    <a:pt x="462" y="221"/>
                    <a:pt x="452" y="191"/>
                    <a:pt x="442" y="172"/>
                  </a:cubicBezTo>
                  <a:lnTo>
                    <a:pt x="373" y="84"/>
                  </a:lnTo>
                  <a:cubicBezTo>
                    <a:pt x="337" y="29"/>
                    <a:pt x="278" y="1"/>
                    <a:pt x="218"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51" name="Google Shape;3951;p23"/>
            <p:cNvSpPr/>
            <p:nvPr/>
          </p:nvSpPr>
          <p:spPr>
            <a:xfrm>
              <a:off x="4672550" y="2250675"/>
              <a:ext cx="56200" cy="31300"/>
            </a:xfrm>
            <a:custGeom>
              <a:avLst/>
              <a:gdLst/>
              <a:ahLst/>
              <a:cxnLst/>
              <a:rect l="l" t="t" r="r" b="b"/>
              <a:pathLst>
                <a:path w="2248" h="1252" extrusionOk="0">
                  <a:moveTo>
                    <a:pt x="215" y="1"/>
                  </a:moveTo>
                  <a:cubicBezTo>
                    <a:pt x="154" y="1"/>
                    <a:pt x="96" y="29"/>
                    <a:pt x="60" y="83"/>
                  </a:cubicBezTo>
                  <a:cubicBezTo>
                    <a:pt x="1" y="172"/>
                    <a:pt x="20" y="299"/>
                    <a:pt x="108" y="358"/>
                  </a:cubicBezTo>
                  <a:cubicBezTo>
                    <a:pt x="677" y="751"/>
                    <a:pt x="1306" y="1045"/>
                    <a:pt x="1983" y="1241"/>
                  </a:cubicBezTo>
                  <a:cubicBezTo>
                    <a:pt x="1992" y="1251"/>
                    <a:pt x="2012" y="1251"/>
                    <a:pt x="2032" y="1251"/>
                  </a:cubicBezTo>
                  <a:cubicBezTo>
                    <a:pt x="2120" y="1251"/>
                    <a:pt x="2199" y="1202"/>
                    <a:pt x="2219" y="1114"/>
                  </a:cubicBezTo>
                  <a:cubicBezTo>
                    <a:pt x="2248" y="1016"/>
                    <a:pt x="2189" y="898"/>
                    <a:pt x="2091" y="868"/>
                  </a:cubicBezTo>
                  <a:cubicBezTo>
                    <a:pt x="1453" y="682"/>
                    <a:pt x="864" y="408"/>
                    <a:pt x="324" y="35"/>
                  </a:cubicBezTo>
                  <a:cubicBezTo>
                    <a:pt x="290" y="12"/>
                    <a:pt x="252" y="1"/>
                    <a:pt x="215"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52" name="Google Shape;3952;p23"/>
            <p:cNvSpPr/>
            <p:nvPr/>
          </p:nvSpPr>
          <p:spPr>
            <a:xfrm>
              <a:off x="4753750" y="2244100"/>
              <a:ext cx="44925" cy="35650"/>
            </a:xfrm>
            <a:custGeom>
              <a:avLst/>
              <a:gdLst/>
              <a:ahLst/>
              <a:cxnLst/>
              <a:rect l="l" t="t" r="r" b="b"/>
              <a:pathLst>
                <a:path w="1797" h="1426" extrusionOk="0">
                  <a:moveTo>
                    <a:pt x="1580" y="1"/>
                  </a:moveTo>
                  <a:cubicBezTo>
                    <a:pt x="1540" y="1"/>
                    <a:pt x="1499" y="14"/>
                    <a:pt x="1463" y="42"/>
                  </a:cubicBezTo>
                  <a:lnTo>
                    <a:pt x="99" y="1072"/>
                  </a:lnTo>
                  <a:cubicBezTo>
                    <a:pt x="20" y="1142"/>
                    <a:pt x="1" y="1259"/>
                    <a:pt x="70" y="1347"/>
                  </a:cubicBezTo>
                  <a:cubicBezTo>
                    <a:pt x="99" y="1397"/>
                    <a:pt x="158" y="1426"/>
                    <a:pt x="216" y="1426"/>
                  </a:cubicBezTo>
                  <a:cubicBezTo>
                    <a:pt x="266" y="1426"/>
                    <a:pt x="305" y="1406"/>
                    <a:pt x="334" y="1386"/>
                  </a:cubicBezTo>
                  <a:lnTo>
                    <a:pt x="1699" y="346"/>
                  </a:lnTo>
                  <a:cubicBezTo>
                    <a:pt x="1786" y="287"/>
                    <a:pt x="1797" y="160"/>
                    <a:pt x="1738" y="82"/>
                  </a:cubicBezTo>
                  <a:cubicBezTo>
                    <a:pt x="1697" y="29"/>
                    <a:pt x="1639" y="1"/>
                    <a:pt x="1580"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53" name="Google Shape;3953;p23"/>
            <p:cNvSpPr/>
            <p:nvPr/>
          </p:nvSpPr>
          <p:spPr>
            <a:xfrm>
              <a:off x="4884750" y="1833425"/>
              <a:ext cx="34625" cy="42275"/>
            </a:xfrm>
            <a:custGeom>
              <a:avLst/>
              <a:gdLst/>
              <a:ahLst/>
              <a:cxnLst/>
              <a:rect l="l" t="t" r="r" b="b"/>
              <a:pathLst>
                <a:path w="1385" h="1691" extrusionOk="0">
                  <a:moveTo>
                    <a:pt x="221" y="1"/>
                  </a:moveTo>
                  <a:cubicBezTo>
                    <a:pt x="181" y="1"/>
                    <a:pt x="141" y="14"/>
                    <a:pt x="109" y="42"/>
                  </a:cubicBezTo>
                  <a:cubicBezTo>
                    <a:pt x="20" y="101"/>
                    <a:pt x="1" y="228"/>
                    <a:pt x="70" y="317"/>
                  </a:cubicBezTo>
                  <a:cubicBezTo>
                    <a:pt x="177" y="464"/>
                    <a:pt x="295" y="631"/>
                    <a:pt x="403" y="788"/>
                  </a:cubicBezTo>
                  <a:cubicBezTo>
                    <a:pt x="600" y="1072"/>
                    <a:pt x="805" y="1357"/>
                    <a:pt x="1021" y="1622"/>
                  </a:cubicBezTo>
                  <a:cubicBezTo>
                    <a:pt x="1061" y="1661"/>
                    <a:pt x="1119" y="1691"/>
                    <a:pt x="1169" y="1691"/>
                  </a:cubicBezTo>
                  <a:cubicBezTo>
                    <a:pt x="1218" y="1691"/>
                    <a:pt x="1257" y="1671"/>
                    <a:pt x="1296" y="1641"/>
                  </a:cubicBezTo>
                  <a:cubicBezTo>
                    <a:pt x="1375" y="1573"/>
                    <a:pt x="1385" y="1455"/>
                    <a:pt x="1316" y="1367"/>
                  </a:cubicBezTo>
                  <a:cubicBezTo>
                    <a:pt x="1110" y="1122"/>
                    <a:pt x="914" y="847"/>
                    <a:pt x="727" y="572"/>
                  </a:cubicBezTo>
                  <a:cubicBezTo>
                    <a:pt x="609" y="405"/>
                    <a:pt x="491" y="239"/>
                    <a:pt x="374" y="82"/>
                  </a:cubicBezTo>
                  <a:cubicBezTo>
                    <a:pt x="339" y="29"/>
                    <a:pt x="280" y="1"/>
                    <a:pt x="221"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54" name="Google Shape;3954;p23"/>
            <p:cNvSpPr/>
            <p:nvPr/>
          </p:nvSpPr>
          <p:spPr>
            <a:xfrm>
              <a:off x="4940700" y="1828575"/>
              <a:ext cx="50325" cy="14250"/>
            </a:xfrm>
            <a:custGeom>
              <a:avLst/>
              <a:gdLst/>
              <a:ahLst/>
              <a:cxnLst/>
              <a:rect l="l" t="t" r="r" b="b"/>
              <a:pathLst>
                <a:path w="2013" h="570" extrusionOk="0">
                  <a:moveTo>
                    <a:pt x="1816" y="1"/>
                  </a:moveTo>
                  <a:cubicBezTo>
                    <a:pt x="1266" y="10"/>
                    <a:pt x="707" y="69"/>
                    <a:pt x="167" y="187"/>
                  </a:cubicBezTo>
                  <a:cubicBezTo>
                    <a:pt x="69" y="217"/>
                    <a:pt x="0" y="315"/>
                    <a:pt x="20" y="422"/>
                  </a:cubicBezTo>
                  <a:cubicBezTo>
                    <a:pt x="39" y="511"/>
                    <a:pt x="128" y="570"/>
                    <a:pt x="216" y="570"/>
                  </a:cubicBezTo>
                  <a:lnTo>
                    <a:pt x="255" y="570"/>
                  </a:lnTo>
                  <a:cubicBezTo>
                    <a:pt x="766" y="462"/>
                    <a:pt x="1295" y="393"/>
                    <a:pt x="1825" y="383"/>
                  </a:cubicBezTo>
                  <a:cubicBezTo>
                    <a:pt x="1934" y="383"/>
                    <a:pt x="2012" y="295"/>
                    <a:pt x="2012" y="187"/>
                  </a:cubicBezTo>
                  <a:cubicBezTo>
                    <a:pt x="2012" y="79"/>
                    <a:pt x="1923" y="1"/>
                    <a:pt x="1816"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55" name="Google Shape;3955;p23"/>
            <p:cNvSpPr/>
            <p:nvPr/>
          </p:nvSpPr>
          <p:spPr>
            <a:xfrm>
              <a:off x="5098200" y="1829300"/>
              <a:ext cx="12775" cy="48125"/>
            </a:xfrm>
            <a:custGeom>
              <a:avLst/>
              <a:gdLst/>
              <a:ahLst/>
              <a:cxnLst/>
              <a:rect l="l" t="t" r="r" b="b"/>
              <a:pathLst>
                <a:path w="511" h="1925" extrusionOk="0">
                  <a:moveTo>
                    <a:pt x="204" y="0"/>
                  </a:moveTo>
                  <a:cubicBezTo>
                    <a:pt x="199" y="0"/>
                    <a:pt x="193" y="0"/>
                    <a:pt x="187" y="1"/>
                  </a:cubicBezTo>
                  <a:cubicBezTo>
                    <a:pt x="79" y="11"/>
                    <a:pt x="0" y="99"/>
                    <a:pt x="10" y="207"/>
                  </a:cubicBezTo>
                  <a:lnTo>
                    <a:pt x="108" y="1748"/>
                  </a:lnTo>
                  <a:cubicBezTo>
                    <a:pt x="118" y="1846"/>
                    <a:pt x="207" y="1924"/>
                    <a:pt x="305" y="1924"/>
                  </a:cubicBezTo>
                  <a:lnTo>
                    <a:pt x="314" y="1924"/>
                  </a:lnTo>
                  <a:cubicBezTo>
                    <a:pt x="422" y="1915"/>
                    <a:pt x="510" y="1826"/>
                    <a:pt x="501" y="1719"/>
                  </a:cubicBezTo>
                  <a:lnTo>
                    <a:pt x="393" y="177"/>
                  </a:lnTo>
                  <a:cubicBezTo>
                    <a:pt x="384" y="76"/>
                    <a:pt x="304" y="0"/>
                    <a:pt x="204"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56" name="Google Shape;3956;p23"/>
            <p:cNvSpPr/>
            <p:nvPr/>
          </p:nvSpPr>
          <p:spPr>
            <a:xfrm>
              <a:off x="5071450" y="1918700"/>
              <a:ext cx="39525" cy="33300"/>
            </a:xfrm>
            <a:custGeom>
              <a:avLst/>
              <a:gdLst/>
              <a:ahLst/>
              <a:cxnLst/>
              <a:rect l="l" t="t" r="r" b="b"/>
              <a:pathLst>
                <a:path w="1581" h="1332" extrusionOk="0">
                  <a:moveTo>
                    <a:pt x="1367" y="0"/>
                  </a:moveTo>
                  <a:cubicBezTo>
                    <a:pt x="1322" y="0"/>
                    <a:pt x="1277" y="15"/>
                    <a:pt x="1237" y="46"/>
                  </a:cubicBezTo>
                  <a:lnTo>
                    <a:pt x="99" y="988"/>
                  </a:lnTo>
                  <a:cubicBezTo>
                    <a:pt x="10" y="1057"/>
                    <a:pt x="1" y="1174"/>
                    <a:pt x="69" y="1263"/>
                  </a:cubicBezTo>
                  <a:cubicBezTo>
                    <a:pt x="108" y="1302"/>
                    <a:pt x="167" y="1331"/>
                    <a:pt x="217" y="1331"/>
                  </a:cubicBezTo>
                  <a:cubicBezTo>
                    <a:pt x="265" y="1331"/>
                    <a:pt x="305" y="1312"/>
                    <a:pt x="344" y="1283"/>
                  </a:cubicBezTo>
                  <a:lnTo>
                    <a:pt x="1492" y="341"/>
                  </a:lnTo>
                  <a:cubicBezTo>
                    <a:pt x="1571" y="272"/>
                    <a:pt x="1580" y="154"/>
                    <a:pt x="1512" y="66"/>
                  </a:cubicBezTo>
                  <a:cubicBezTo>
                    <a:pt x="1474" y="23"/>
                    <a:pt x="1421" y="0"/>
                    <a:pt x="1367"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57" name="Google Shape;3957;p23"/>
            <p:cNvSpPr/>
            <p:nvPr/>
          </p:nvSpPr>
          <p:spPr>
            <a:xfrm>
              <a:off x="5080025" y="1969850"/>
              <a:ext cx="28750" cy="45450"/>
            </a:xfrm>
            <a:custGeom>
              <a:avLst/>
              <a:gdLst/>
              <a:ahLst/>
              <a:cxnLst/>
              <a:rect l="l" t="t" r="r" b="b"/>
              <a:pathLst>
                <a:path w="1150" h="1818" extrusionOk="0">
                  <a:moveTo>
                    <a:pt x="223" y="0"/>
                  </a:moveTo>
                  <a:cubicBezTo>
                    <a:pt x="194" y="0"/>
                    <a:pt x="165" y="7"/>
                    <a:pt x="138" y="22"/>
                  </a:cubicBezTo>
                  <a:cubicBezTo>
                    <a:pt x="40" y="61"/>
                    <a:pt x="1" y="179"/>
                    <a:pt x="50" y="277"/>
                  </a:cubicBezTo>
                  <a:lnTo>
                    <a:pt x="757" y="1710"/>
                  </a:lnTo>
                  <a:cubicBezTo>
                    <a:pt x="796" y="1778"/>
                    <a:pt x="864" y="1817"/>
                    <a:pt x="934" y="1817"/>
                  </a:cubicBezTo>
                  <a:cubicBezTo>
                    <a:pt x="963" y="1817"/>
                    <a:pt x="992" y="1808"/>
                    <a:pt x="1022" y="1798"/>
                  </a:cubicBezTo>
                  <a:cubicBezTo>
                    <a:pt x="1110" y="1749"/>
                    <a:pt x="1149" y="1631"/>
                    <a:pt x="1110" y="1533"/>
                  </a:cubicBezTo>
                  <a:lnTo>
                    <a:pt x="393" y="100"/>
                  </a:lnTo>
                  <a:cubicBezTo>
                    <a:pt x="359" y="38"/>
                    <a:pt x="291" y="0"/>
                    <a:pt x="223"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58" name="Google Shape;3958;p23"/>
            <p:cNvSpPr/>
            <p:nvPr/>
          </p:nvSpPr>
          <p:spPr>
            <a:xfrm>
              <a:off x="5073925" y="2043325"/>
              <a:ext cx="35350" cy="31325"/>
            </a:xfrm>
            <a:custGeom>
              <a:avLst/>
              <a:gdLst/>
              <a:ahLst/>
              <a:cxnLst/>
              <a:rect l="l" t="t" r="r" b="b"/>
              <a:pathLst>
                <a:path w="1414" h="1253" extrusionOk="0">
                  <a:moveTo>
                    <a:pt x="1195" y="0"/>
                  </a:moveTo>
                  <a:cubicBezTo>
                    <a:pt x="1150" y="0"/>
                    <a:pt x="1105" y="15"/>
                    <a:pt x="1069" y="46"/>
                  </a:cubicBezTo>
                  <a:lnTo>
                    <a:pt x="88" y="910"/>
                  </a:lnTo>
                  <a:cubicBezTo>
                    <a:pt x="9" y="988"/>
                    <a:pt x="0" y="1106"/>
                    <a:pt x="79" y="1185"/>
                  </a:cubicBezTo>
                  <a:cubicBezTo>
                    <a:pt x="118" y="1233"/>
                    <a:pt x="166" y="1253"/>
                    <a:pt x="216" y="1253"/>
                  </a:cubicBezTo>
                  <a:cubicBezTo>
                    <a:pt x="265" y="1253"/>
                    <a:pt x="314" y="1233"/>
                    <a:pt x="353" y="1204"/>
                  </a:cubicBezTo>
                  <a:lnTo>
                    <a:pt x="1324" y="341"/>
                  </a:lnTo>
                  <a:cubicBezTo>
                    <a:pt x="1413" y="272"/>
                    <a:pt x="1413" y="144"/>
                    <a:pt x="1344" y="66"/>
                  </a:cubicBezTo>
                  <a:cubicBezTo>
                    <a:pt x="1306" y="23"/>
                    <a:pt x="1251" y="0"/>
                    <a:pt x="1195"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59" name="Google Shape;3959;p23"/>
            <p:cNvSpPr/>
            <p:nvPr/>
          </p:nvSpPr>
          <p:spPr>
            <a:xfrm>
              <a:off x="5084450" y="2104350"/>
              <a:ext cx="24825" cy="53225"/>
            </a:xfrm>
            <a:custGeom>
              <a:avLst/>
              <a:gdLst/>
              <a:ahLst/>
              <a:cxnLst/>
              <a:rect l="l" t="t" r="r" b="b"/>
              <a:pathLst>
                <a:path w="993" h="2129" extrusionOk="0">
                  <a:moveTo>
                    <a:pt x="214" y="1"/>
                  </a:moveTo>
                  <a:cubicBezTo>
                    <a:pt x="195" y="1"/>
                    <a:pt x="176" y="4"/>
                    <a:pt x="158" y="9"/>
                  </a:cubicBezTo>
                  <a:cubicBezTo>
                    <a:pt x="50" y="39"/>
                    <a:pt x="1" y="157"/>
                    <a:pt x="30" y="255"/>
                  </a:cubicBezTo>
                  <a:lnTo>
                    <a:pt x="589" y="1991"/>
                  </a:lnTo>
                  <a:cubicBezTo>
                    <a:pt x="619" y="2080"/>
                    <a:pt x="687" y="2129"/>
                    <a:pt x="776" y="2129"/>
                  </a:cubicBezTo>
                  <a:cubicBezTo>
                    <a:pt x="796" y="2129"/>
                    <a:pt x="815" y="2129"/>
                    <a:pt x="835" y="2119"/>
                  </a:cubicBezTo>
                  <a:cubicBezTo>
                    <a:pt x="933" y="2090"/>
                    <a:pt x="992" y="1972"/>
                    <a:pt x="962" y="1874"/>
                  </a:cubicBezTo>
                  <a:lnTo>
                    <a:pt x="403" y="137"/>
                  </a:lnTo>
                  <a:cubicBezTo>
                    <a:pt x="372" y="49"/>
                    <a:pt x="295" y="1"/>
                    <a:pt x="214"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60" name="Google Shape;3960;p23"/>
            <p:cNvSpPr/>
            <p:nvPr/>
          </p:nvSpPr>
          <p:spPr>
            <a:xfrm>
              <a:off x="5065325" y="2183000"/>
              <a:ext cx="50325" cy="24625"/>
            </a:xfrm>
            <a:custGeom>
              <a:avLst/>
              <a:gdLst/>
              <a:ahLst/>
              <a:cxnLst/>
              <a:rect l="l" t="t" r="r" b="b"/>
              <a:pathLst>
                <a:path w="2013" h="985" extrusionOk="0">
                  <a:moveTo>
                    <a:pt x="1792" y="0"/>
                  </a:moveTo>
                  <a:cubicBezTo>
                    <a:pt x="1768" y="0"/>
                    <a:pt x="1743" y="4"/>
                    <a:pt x="1718" y="14"/>
                  </a:cubicBezTo>
                  <a:lnTo>
                    <a:pt x="148" y="612"/>
                  </a:lnTo>
                  <a:cubicBezTo>
                    <a:pt x="50" y="651"/>
                    <a:pt x="0" y="759"/>
                    <a:pt x="39" y="867"/>
                  </a:cubicBezTo>
                  <a:cubicBezTo>
                    <a:pt x="69" y="945"/>
                    <a:pt x="138" y="985"/>
                    <a:pt x="216" y="985"/>
                  </a:cubicBezTo>
                  <a:cubicBezTo>
                    <a:pt x="246" y="985"/>
                    <a:pt x="265" y="985"/>
                    <a:pt x="285" y="975"/>
                  </a:cubicBezTo>
                  <a:lnTo>
                    <a:pt x="1865" y="376"/>
                  </a:lnTo>
                  <a:cubicBezTo>
                    <a:pt x="1963" y="337"/>
                    <a:pt x="2012" y="229"/>
                    <a:pt x="1973" y="131"/>
                  </a:cubicBezTo>
                  <a:cubicBezTo>
                    <a:pt x="1943" y="48"/>
                    <a:pt x="1872" y="0"/>
                    <a:pt x="1792"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61" name="Google Shape;3961;p23"/>
            <p:cNvSpPr/>
            <p:nvPr/>
          </p:nvSpPr>
          <p:spPr>
            <a:xfrm>
              <a:off x="5081500" y="2234025"/>
              <a:ext cx="25300" cy="47950"/>
            </a:xfrm>
            <a:custGeom>
              <a:avLst/>
              <a:gdLst/>
              <a:ahLst/>
              <a:cxnLst/>
              <a:rect l="l" t="t" r="r" b="b"/>
              <a:pathLst>
                <a:path w="1012" h="1918" extrusionOk="0">
                  <a:moveTo>
                    <a:pt x="228" y="0"/>
                  </a:moveTo>
                  <a:cubicBezTo>
                    <a:pt x="205" y="0"/>
                    <a:pt x="181" y="4"/>
                    <a:pt x="158" y="14"/>
                  </a:cubicBezTo>
                  <a:cubicBezTo>
                    <a:pt x="50" y="53"/>
                    <a:pt x="1" y="161"/>
                    <a:pt x="40" y="259"/>
                  </a:cubicBezTo>
                  <a:lnTo>
                    <a:pt x="609" y="1800"/>
                  </a:lnTo>
                  <a:cubicBezTo>
                    <a:pt x="639" y="1868"/>
                    <a:pt x="718" y="1917"/>
                    <a:pt x="796" y="1917"/>
                  </a:cubicBezTo>
                  <a:cubicBezTo>
                    <a:pt x="816" y="1917"/>
                    <a:pt x="835" y="1917"/>
                    <a:pt x="864" y="1907"/>
                  </a:cubicBezTo>
                  <a:cubicBezTo>
                    <a:pt x="963" y="1868"/>
                    <a:pt x="1012" y="1760"/>
                    <a:pt x="973" y="1662"/>
                  </a:cubicBezTo>
                  <a:lnTo>
                    <a:pt x="404" y="121"/>
                  </a:lnTo>
                  <a:cubicBezTo>
                    <a:pt x="374" y="46"/>
                    <a:pt x="303" y="0"/>
                    <a:pt x="228"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62" name="Google Shape;3962;p23"/>
            <p:cNvSpPr/>
            <p:nvPr/>
          </p:nvSpPr>
          <p:spPr>
            <a:xfrm>
              <a:off x="5070725" y="2296350"/>
              <a:ext cx="40750" cy="33225"/>
            </a:xfrm>
            <a:custGeom>
              <a:avLst/>
              <a:gdLst/>
              <a:ahLst/>
              <a:cxnLst/>
              <a:rect l="l" t="t" r="r" b="b"/>
              <a:pathLst>
                <a:path w="1630" h="1329" extrusionOk="0">
                  <a:moveTo>
                    <a:pt x="223" y="1"/>
                  </a:moveTo>
                  <a:cubicBezTo>
                    <a:pt x="166" y="1"/>
                    <a:pt x="109" y="26"/>
                    <a:pt x="69" y="72"/>
                  </a:cubicBezTo>
                  <a:cubicBezTo>
                    <a:pt x="0" y="160"/>
                    <a:pt x="20" y="278"/>
                    <a:pt x="98" y="347"/>
                  </a:cubicBezTo>
                  <a:lnTo>
                    <a:pt x="1286" y="1279"/>
                  </a:lnTo>
                  <a:cubicBezTo>
                    <a:pt x="1325" y="1309"/>
                    <a:pt x="1364" y="1328"/>
                    <a:pt x="1404" y="1328"/>
                  </a:cubicBezTo>
                  <a:cubicBezTo>
                    <a:pt x="1463" y="1328"/>
                    <a:pt x="1521" y="1298"/>
                    <a:pt x="1561" y="1250"/>
                  </a:cubicBezTo>
                  <a:cubicBezTo>
                    <a:pt x="1629" y="1171"/>
                    <a:pt x="1609" y="1043"/>
                    <a:pt x="1531" y="975"/>
                  </a:cubicBezTo>
                  <a:lnTo>
                    <a:pt x="344" y="42"/>
                  </a:lnTo>
                  <a:cubicBezTo>
                    <a:pt x="307" y="14"/>
                    <a:pt x="265" y="1"/>
                    <a:pt x="223"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63" name="Google Shape;3963;p23"/>
            <p:cNvSpPr/>
            <p:nvPr/>
          </p:nvSpPr>
          <p:spPr>
            <a:xfrm>
              <a:off x="5018225" y="2292250"/>
              <a:ext cx="35825" cy="35600"/>
            </a:xfrm>
            <a:custGeom>
              <a:avLst/>
              <a:gdLst/>
              <a:ahLst/>
              <a:cxnLst/>
              <a:rect l="l" t="t" r="r" b="b"/>
              <a:pathLst>
                <a:path w="1433" h="1424" extrusionOk="0">
                  <a:moveTo>
                    <a:pt x="1221" y="1"/>
                  </a:moveTo>
                  <a:cubicBezTo>
                    <a:pt x="1170" y="1"/>
                    <a:pt x="1119" y="20"/>
                    <a:pt x="1079" y="59"/>
                  </a:cubicBezTo>
                  <a:lnTo>
                    <a:pt x="69" y="1089"/>
                  </a:lnTo>
                  <a:cubicBezTo>
                    <a:pt x="0" y="1168"/>
                    <a:pt x="0" y="1296"/>
                    <a:pt x="69" y="1364"/>
                  </a:cubicBezTo>
                  <a:cubicBezTo>
                    <a:pt x="108" y="1403"/>
                    <a:pt x="157" y="1423"/>
                    <a:pt x="207" y="1423"/>
                  </a:cubicBezTo>
                  <a:cubicBezTo>
                    <a:pt x="255" y="1423"/>
                    <a:pt x="314" y="1403"/>
                    <a:pt x="353" y="1364"/>
                  </a:cubicBezTo>
                  <a:lnTo>
                    <a:pt x="1364" y="334"/>
                  </a:lnTo>
                  <a:cubicBezTo>
                    <a:pt x="1433" y="256"/>
                    <a:pt x="1433" y="128"/>
                    <a:pt x="1354" y="59"/>
                  </a:cubicBezTo>
                  <a:cubicBezTo>
                    <a:pt x="1320" y="20"/>
                    <a:pt x="1271" y="1"/>
                    <a:pt x="1221"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64" name="Google Shape;3964;p23"/>
            <p:cNvSpPr/>
            <p:nvPr/>
          </p:nvSpPr>
          <p:spPr>
            <a:xfrm>
              <a:off x="4943400" y="2295675"/>
              <a:ext cx="39500" cy="31925"/>
            </a:xfrm>
            <a:custGeom>
              <a:avLst/>
              <a:gdLst/>
              <a:ahLst/>
              <a:cxnLst/>
              <a:rect l="l" t="t" r="r" b="b"/>
              <a:pathLst>
                <a:path w="1580" h="1277" extrusionOk="0">
                  <a:moveTo>
                    <a:pt x="212" y="1"/>
                  </a:moveTo>
                  <a:cubicBezTo>
                    <a:pt x="162" y="1"/>
                    <a:pt x="113" y="21"/>
                    <a:pt x="79" y="60"/>
                  </a:cubicBezTo>
                  <a:cubicBezTo>
                    <a:pt x="0" y="138"/>
                    <a:pt x="0" y="256"/>
                    <a:pt x="79" y="335"/>
                  </a:cubicBezTo>
                  <a:cubicBezTo>
                    <a:pt x="432" y="678"/>
                    <a:pt x="825" y="982"/>
                    <a:pt x="1257" y="1247"/>
                  </a:cubicBezTo>
                  <a:cubicBezTo>
                    <a:pt x="1286" y="1266"/>
                    <a:pt x="1325" y="1277"/>
                    <a:pt x="1355" y="1277"/>
                  </a:cubicBezTo>
                  <a:cubicBezTo>
                    <a:pt x="1423" y="1277"/>
                    <a:pt x="1482" y="1237"/>
                    <a:pt x="1521" y="1179"/>
                  </a:cubicBezTo>
                  <a:cubicBezTo>
                    <a:pt x="1580" y="1090"/>
                    <a:pt x="1551" y="972"/>
                    <a:pt x="1453" y="913"/>
                  </a:cubicBezTo>
                  <a:cubicBezTo>
                    <a:pt x="1050" y="668"/>
                    <a:pt x="687" y="383"/>
                    <a:pt x="354" y="60"/>
                  </a:cubicBezTo>
                  <a:cubicBezTo>
                    <a:pt x="314" y="21"/>
                    <a:pt x="263" y="1"/>
                    <a:pt x="212"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65" name="Google Shape;3965;p23"/>
            <p:cNvSpPr/>
            <p:nvPr/>
          </p:nvSpPr>
          <p:spPr>
            <a:xfrm>
              <a:off x="4890150" y="2297500"/>
              <a:ext cx="38075" cy="30600"/>
            </a:xfrm>
            <a:custGeom>
              <a:avLst/>
              <a:gdLst/>
              <a:ahLst/>
              <a:cxnLst/>
              <a:rect l="l" t="t" r="r" b="b"/>
              <a:pathLst>
                <a:path w="1523" h="1224" extrusionOk="0">
                  <a:moveTo>
                    <a:pt x="1305" y="0"/>
                  </a:moveTo>
                  <a:cubicBezTo>
                    <a:pt x="1261" y="0"/>
                    <a:pt x="1217" y="16"/>
                    <a:pt x="1178" y="46"/>
                  </a:cubicBezTo>
                  <a:lnTo>
                    <a:pt x="99" y="879"/>
                  </a:lnTo>
                  <a:cubicBezTo>
                    <a:pt x="11" y="949"/>
                    <a:pt x="1" y="1066"/>
                    <a:pt x="59" y="1154"/>
                  </a:cubicBezTo>
                  <a:cubicBezTo>
                    <a:pt x="99" y="1204"/>
                    <a:pt x="158" y="1223"/>
                    <a:pt x="216" y="1223"/>
                  </a:cubicBezTo>
                  <a:cubicBezTo>
                    <a:pt x="256" y="1223"/>
                    <a:pt x="305" y="1213"/>
                    <a:pt x="334" y="1184"/>
                  </a:cubicBezTo>
                  <a:lnTo>
                    <a:pt x="1414" y="350"/>
                  </a:lnTo>
                  <a:cubicBezTo>
                    <a:pt x="1502" y="281"/>
                    <a:pt x="1522" y="163"/>
                    <a:pt x="1453" y="75"/>
                  </a:cubicBezTo>
                  <a:cubicBezTo>
                    <a:pt x="1415" y="25"/>
                    <a:pt x="1360" y="0"/>
                    <a:pt x="1305"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66" name="Google Shape;3966;p23"/>
            <p:cNvSpPr/>
            <p:nvPr/>
          </p:nvSpPr>
          <p:spPr>
            <a:xfrm>
              <a:off x="4875925" y="2245925"/>
              <a:ext cx="28725" cy="42650"/>
            </a:xfrm>
            <a:custGeom>
              <a:avLst/>
              <a:gdLst/>
              <a:ahLst/>
              <a:cxnLst/>
              <a:rect l="l" t="t" r="r" b="b"/>
              <a:pathLst>
                <a:path w="1149" h="1706" extrusionOk="0">
                  <a:moveTo>
                    <a:pt x="216" y="0"/>
                  </a:moveTo>
                  <a:cubicBezTo>
                    <a:pt x="196" y="0"/>
                    <a:pt x="177" y="3"/>
                    <a:pt x="157" y="9"/>
                  </a:cubicBezTo>
                  <a:cubicBezTo>
                    <a:pt x="50" y="48"/>
                    <a:pt x="0" y="156"/>
                    <a:pt x="40" y="264"/>
                  </a:cubicBezTo>
                  <a:cubicBezTo>
                    <a:pt x="216" y="744"/>
                    <a:pt x="462" y="1206"/>
                    <a:pt x="776" y="1627"/>
                  </a:cubicBezTo>
                  <a:cubicBezTo>
                    <a:pt x="815" y="1677"/>
                    <a:pt x="874" y="1706"/>
                    <a:pt x="933" y="1706"/>
                  </a:cubicBezTo>
                  <a:cubicBezTo>
                    <a:pt x="972" y="1706"/>
                    <a:pt x="1012" y="1697"/>
                    <a:pt x="1041" y="1667"/>
                  </a:cubicBezTo>
                  <a:cubicBezTo>
                    <a:pt x="1129" y="1608"/>
                    <a:pt x="1149" y="1481"/>
                    <a:pt x="1090" y="1402"/>
                  </a:cubicBezTo>
                  <a:cubicBezTo>
                    <a:pt x="796" y="1010"/>
                    <a:pt x="570" y="578"/>
                    <a:pt x="403" y="126"/>
                  </a:cubicBezTo>
                  <a:cubicBezTo>
                    <a:pt x="372" y="48"/>
                    <a:pt x="295" y="0"/>
                    <a:pt x="216"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67" name="Google Shape;3967;p23"/>
            <p:cNvSpPr/>
            <p:nvPr/>
          </p:nvSpPr>
          <p:spPr>
            <a:xfrm>
              <a:off x="4880350" y="2170650"/>
              <a:ext cx="36575" cy="32575"/>
            </a:xfrm>
            <a:custGeom>
              <a:avLst/>
              <a:gdLst/>
              <a:ahLst/>
              <a:cxnLst/>
              <a:rect l="l" t="t" r="r" b="b"/>
              <a:pathLst>
                <a:path w="1463" h="1303" extrusionOk="0">
                  <a:moveTo>
                    <a:pt x="1242" y="0"/>
                  </a:moveTo>
                  <a:cubicBezTo>
                    <a:pt x="1198" y="0"/>
                    <a:pt x="1154" y="15"/>
                    <a:pt x="1119" y="46"/>
                  </a:cubicBezTo>
                  <a:lnTo>
                    <a:pt x="89" y="968"/>
                  </a:lnTo>
                  <a:cubicBezTo>
                    <a:pt x="10" y="1037"/>
                    <a:pt x="0" y="1155"/>
                    <a:pt x="69" y="1243"/>
                  </a:cubicBezTo>
                  <a:cubicBezTo>
                    <a:pt x="108" y="1282"/>
                    <a:pt x="157" y="1302"/>
                    <a:pt x="216" y="1302"/>
                  </a:cubicBezTo>
                  <a:cubicBezTo>
                    <a:pt x="265" y="1302"/>
                    <a:pt x="305" y="1293"/>
                    <a:pt x="344" y="1253"/>
                  </a:cubicBezTo>
                  <a:lnTo>
                    <a:pt x="1374" y="340"/>
                  </a:lnTo>
                  <a:cubicBezTo>
                    <a:pt x="1452" y="272"/>
                    <a:pt x="1463" y="144"/>
                    <a:pt x="1394" y="66"/>
                  </a:cubicBezTo>
                  <a:cubicBezTo>
                    <a:pt x="1350" y="22"/>
                    <a:pt x="1295" y="0"/>
                    <a:pt x="1242"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68" name="Google Shape;3968;p23"/>
            <p:cNvSpPr/>
            <p:nvPr/>
          </p:nvSpPr>
          <p:spPr>
            <a:xfrm>
              <a:off x="4880100" y="2117750"/>
              <a:ext cx="32150" cy="33700"/>
            </a:xfrm>
            <a:custGeom>
              <a:avLst/>
              <a:gdLst/>
              <a:ahLst/>
              <a:cxnLst/>
              <a:rect l="l" t="t" r="r" b="b"/>
              <a:pathLst>
                <a:path w="1286" h="1348" extrusionOk="0">
                  <a:moveTo>
                    <a:pt x="1068" y="1"/>
                  </a:moveTo>
                  <a:cubicBezTo>
                    <a:pt x="1026" y="1"/>
                    <a:pt x="985" y="14"/>
                    <a:pt x="952" y="42"/>
                  </a:cubicBezTo>
                  <a:cubicBezTo>
                    <a:pt x="589" y="327"/>
                    <a:pt x="295" y="670"/>
                    <a:pt x="60" y="1053"/>
                  </a:cubicBezTo>
                  <a:cubicBezTo>
                    <a:pt x="1" y="1152"/>
                    <a:pt x="30" y="1269"/>
                    <a:pt x="118" y="1318"/>
                  </a:cubicBezTo>
                  <a:cubicBezTo>
                    <a:pt x="158" y="1338"/>
                    <a:pt x="187" y="1348"/>
                    <a:pt x="226" y="1348"/>
                  </a:cubicBezTo>
                  <a:cubicBezTo>
                    <a:pt x="285" y="1348"/>
                    <a:pt x="354" y="1318"/>
                    <a:pt x="393" y="1259"/>
                  </a:cubicBezTo>
                  <a:cubicBezTo>
                    <a:pt x="599" y="916"/>
                    <a:pt x="874" y="602"/>
                    <a:pt x="1198" y="347"/>
                  </a:cubicBezTo>
                  <a:cubicBezTo>
                    <a:pt x="1276" y="278"/>
                    <a:pt x="1286" y="160"/>
                    <a:pt x="1227" y="72"/>
                  </a:cubicBezTo>
                  <a:cubicBezTo>
                    <a:pt x="1187" y="26"/>
                    <a:pt x="1127" y="1"/>
                    <a:pt x="1068"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69" name="Google Shape;3969;p23"/>
            <p:cNvSpPr/>
            <p:nvPr/>
          </p:nvSpPr>
          <p:spPr>
            <a:xfrm>
              <a:off x="4886975" y="2036600"/>
              <a:ext cx="11800" cy="55000"/>
            </a:xfrm>
            <a:custGeom>
              <a:avLst/>
              <a:gdLst/>
              <a:ahLst/>
              <a:cxnLst/>
              <a:rect l="l" t="t" r="r" b="b"/>
              <a:pathLst>
                <a:path w="472" h="2200" extrusionOk="0">
                  <a:moveTo>
                    <a:pt x="243" y="1"/>
                  </a:moveTo>
                  <a:cubicBezTo>
                    <a:pt x="237" y="1"/>
                    <a:pt x="231" y="1"/>
                    <a:pt x="226" y="1"/>
                  </a:cubicBezTo>
                  <a:cubicBezTo>
                    <a:pt x="118" y="11"/>
                    <a:pt x="40" y="99"/>
                    <a:pt x="49" y="207"/>
                  </a:cubicBezTo>
                  <a:cubicBezTo>
                    <a:pt x="88" y="796"/>
                    <a:pt x="69" y="1395"/>
                    <a:pt x="10" y="1984"/>
                  </a:cubicBezTo>
                  <a:cubicBezTo>
                    <a:pt x="0" y="2091"/>
                    <a:pt x="79" y="2180"/>
                    <a:pt x="186" y="2189"/>
                  </a:cubicBezTo>
                  <a:cubicBezTo>
                    <a:pt x="186" y="2199"/>
                    <a:pt x="197" y="2199"/>
                    <a:pt x="206" y="2199"/>
                  </a:cubicBezTo>
                  <a:cubicBezTo>
                    <a:pt x="304" y="2199"/>
                    <a:pt x="383" y="2121"/>
                    <a:pt x="402" y="2023"/>
                  </a:cubicBezTo>
                  <a:cubicBezTo>
                    <a:pt x="461" y="1414"/>
                    <a:pt x="471" y="796"/>
                    <a:pt x="432" y="178"/>
                  </a:cubicBezTo>
                  <a:cubicBezTo>
                    <a:pt x="423" y="85"/>
                    <a:pt x="343" y="1"/>
                    <a:pt x="243"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70" name="Google Shape;3970;p23"/>
            <p:cNvSpPr/>
            <p:nvPr/>
          </p:nvSpPr>
          <p:spPr>
            <a:xfrm>
              <a:off x="4875925" y="1953350"/>
              <a:ext cx="40500" cy="39375"/>
            </a:xfrm>
            <a:custGeom>
              <a:avLst/>
              <a:gdLst/>
              <a:ahLst/>
              <a:cxnLst/>
              <a:rect l="l" t="t" r="r" b="b"/>
              <a:pathLst>
                <a:path w="1620" h="1575" extrusionOk="0">
                  <a:moveTo>
                    <a:pt x="1400" y="0"/>
                  </a:moveTo>
                  <a:cubicBezTo>
                    <a:pt x="1334" y="0"/>
                    <a:pt x="1267" y="33"/>
                    <a:pt x="1227" y="93"/>
                  </a:cubicBezTo>
                  <a:cubicBezTo>
                    <a:pt x="972" y="554"/>
                    <a:pt x="589" y="937"/>
                    <a:pt x="118" y="1212"/>
                  </a:cubicBezTo>
                  <a:cubicBezTo>
                    <a:pt x="30" y="1260"/>
                    <a:pt x="0" y="1378"/>
                    <a:pt x="50" y="1476"/>
                  </a:cubicBezTo>
                  <a:cubicBezTo>
                    <a:pt x="89" y="1535"/>
                    <a:pt x="157" y="1574"/>
                    <a:pt x="216" y="1574"/>
                  </a:cubicBezTo>
                  <a:cubicBezTo>
                    <a:pt x="256" y="1574"/>
                    <a:pt x="285" y="1565"/>
                    <a:pt x="314" y="1545"/>
                  </a:cubicBezTo>
                  <a:cubicBezTo>
                    <a:pt x="844" y="1241"/>
                    <a:pt x="1276" y="809"/>
                    <a:pt x="1571" y="289"/>
                  </a:cubicBezTo>
                  <a:cubicBezTo>
                    <a:pt x="1620" y="191"/>
                    <a:pt x="1590" y="73"/>
                    <a:pt x="1492" y="24"/>
                  </a:cubicBezTo>
                  <a:cubicBezTo>
                    <a:pt x="1463" y="8"/>
                    <a:pt x="1432" y="0"/>
                    <a:pt x="1400"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71" name="Google Shape;3971;p23"/>
            <p:cNvSpPr/>
            <p:nvPr/>
          </p:nvSpPr>
          <p:spPr>
            <a:xfrm>
              <a:off x="4878375" y="1897425"/>
              <a:ext cx="39050" cy="34450"/>
            </a:xfrm>
            <a:custGeom>
              <a:avLst/>
              <a:gdLst/>
              <a:ahLst/>
              <a:cxnLst/>
              <a:rect l="l" t="t" r="r" b="b"/>
              <a:pathLst>
                <a:path w="1562" h="1378" extrusionOk="0">
                  <a:moveTo>
                    <a:pt x="1337" y="0"/>
                  </a:moveTo>
                  <a:cubicBezTo>
                    <a:pt x="1300" y="0"/>
                    <a:pt x="1261" y="11"/>
                    <a:pt x="1228" y="34"/>
                  </a:cubicBezTo>
                  <a:cubicBezTo>
                    <a:pt x="864" y="289"/>
                    <a:pt x="530" y="573"/>
                    <a:pt x="227" y="887"/>
                  </a:cubicBezTo>
                  <a:cubicBezTo>
                    <a:pt x="138" y="887"/>
                    <a:pt x="59" y="956"/>
                    <a:pt x="40" y="1044"/>
                  </a:cubicBezTo>
                  <a:lnTo>
                    <a:pt x="20" y="1142"/>
                  </a:lnTo>
                  <a:cubicBezTo>
                    <a:pt x="1" y="1231"/>
                    <a:pt x="40" y="1319"/>
                    <a:pt x="118" y="1358"/>
                  </a:cubicBezTo>
                  <a:cubicBezTo>
                    <a:pt x="148" y="1368"/>
                    <a:pt x="177" y="1378"/>
                    <a:pt x="207" y="1378"/>
                  </a:cubicBezTo>
                  <a:cubicBezTo>
                    <a:pt x="266" y="1378"/>
                    <a:pt x="315" y="1358"/>
                    <a:pt x="354" y="1319"/>
                  </a:cubicBezTo>
                  <a:cubicBezTo>
                    <a:pt x="678" y="956"/>
                    <a:pt x="1051" y="632"/>
                    <a:pt x="1443" y="357"/>
                  </a:cubicBezTo>
                  <a:cubicBezTo>
                    <a:pt x="1531" y="289"/>
                    <a:pt x="1561" y="171"/>
                    <a:pt x="1492" y="82"/>
                  </a:cubicBezTo>
                  <a:cubicBezTo>
                    <a:pt x="1456" y="28"/>
                    <a:pt x="1397" y="0"/>
                    <a:pt x="1337"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72" name="Google Shape;3972;p23"/>
            <p:cNvSpPr/>
            <p:nvPr/>
          </p:nvSpPr>
          <p:spPr>
            <a:xfrm>
              <a:off x="5020675" y="1826225"/>
              <a:ext cx="42700" cy="33525"/>
            </a:xfrm>
            <a:custGeom>
              <a:avLst/>
              <a:gdLst/>
              <a:ahLst/>
              <a:cxnLst/>
              <a:rect l="l" t="t" r="r" b="b"/>
              <a:pathLst>
                <a:path w="1708" h="1341" extrusionOk="0">
                  <a:moveTo>
                    <a:pt x="217" y="0"/>
                  </a:moveTo>
                  <a:cubicBezTo>
                    <a:pt x="165" y="0"/>
                    <a:pt x="114" y="20"/>
                    <a:pt x="79" y="56"/>
                  </a:cubicBezTo>
                  <a:cubicBezTo>
                    <a:pt x="0" y="134"/>
                    <a:pt x="0" y="261"/>
                    <a:pt x="79" y="330"/>
                  </a:cubicBezTo>
                  <a:cubicBezTo>
                    <a:pt x="471" y="713"/>
                    <a:pt x="913" y="1046"/>
                    <a:pt x="1394" y="1321"/>
                  </a:cubicBezTo>
                  <a:cubicBezTo>
                    <a:pt x="1423" y="1331"/>
                    <a:pt x="1453" y="1341"/>
                    <a:pt x="1482" y="1341"/>
                  </a:cubicBezTo>
                  <a:cubicBezTo>
                    <a:pt x="1551" y="1341"/>
                    <a:pt x="1620" y="1301"/>
                    <a:pt x="1659" y="1243"/>
                  </a:cubicBezTo>
                  <a:cubicBezTo>
                    <a:pt x="1708" y="1155"/>
                    <a:pt x="1679" y="1027"/>
                    <a:pt x="1580" y="978"/>
                  </a:cubicBezTo>
                  <a:cubicBezTo>
                    <a:pt x="1129" y="723"/>
                    <a:pt x="717" y="409"/>
                    <a:pt x="353" y="56"/>
                  </a:cubicBezTo>
                  <a:cubicBezTo>
                    <a:pt x="315" y="18"/>
                    <a:pt x="266" y="0"/>
                    <a:pt x="217"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73" name="Google Shape;3973;p23"/>
            <p:cNvSpPr/>
            <p:nvPr/>
          </p:nvSpPr>
          <p:spPr>
            <a:xfrm>
              <a:off x="4961550" y="1862725"/>
              <a:ext cx="20375" cy="44125"/>
            </a:xfrm>
            <a:custGeom>
              <a:avLst/>
              <a:gdLst/>
              <a:ahLst/>
              <a:cxnLst/>
              <a:rect l="l" t="t" r="r" b="b"/>
              <a:pathLst>
                <a:path w="815" h="1765" extrusionOk="0">
                  <a:moveTo>
                    <a:pt x="214" y="1"/>
                  </a:moveTo>
                  <a:cubicBezTo>
                    <a:pt x="195" y="1"/>
                    <a:pt x="176" y="3"/>
                    <a:pt x="158" y="9"/>
                  </a:cubicBezTo>
                  <a:cubicBezTo>
                    <a:pt x="59" y="38"/>
                    <a:pt x="1" y="146"/>
                    <a:pt x="30" y="254"/>
                  </a:cubicBezTo>
                  <a:lnTo>
                    <a:pt x="413" y="1618"/>
                  </a:lnTo>
                  <a:cubicBezTo>
                    <a:pt x="442" y="1706"/>
                    <a:pt x="520" y="1765"/>
                    <a:pt x="599" y="1765"/>
                  </a:cubicBezTo>
                  <a:cubicBezTo>
                    <a:pt x="618" y="1765"/>
                    <a:pt x="638" y="1755"/>
                    <a:pt x="658" y="1755"/>
                  </a:cubicBezTo>
                  <a:cubicBezTo>
                    <a:pt x="756" y="1726"/>
                    <a:pt x="815" y="1618"/>
                    <a:pt x="786" y="1510"/>
                  </a:cubicBezTo>
                  <a:lnTo>
                    <a:pt x="403" y="146"/>
                  </a:lnTo>
                  <a:cubicBezTo>
                    <a:pt x="379" y="57"/>
                    <a:pt x="301" y="1"/>
                    <a:pt x="214"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74" name="Google Shape;3974;p23"/>
            <p:cNvSpPr/>
            <p:nvPr/>
          </p:nvSpPr>
          <p:spPr>
            <a:xfrm>
              <a:off x="4935300" y="1917875"/>
              <a:ext cx="33625" cy="40750"/>
            </a:xfrm>
            <a:custGeom>
              <a:avLst/>
              <a:gdLst/>
              <a:ahLst/>
              <a:cxnLst/>
              <a:rect l="l" t="t" r="r" b="b"/>
              <a:pathLst>
                <a:path w="1345" h="1630" extrusionOk="0">
                  <a:moveTo>
                    <a:pt x="219" y="1"/>
                  </a:moveTo>
                  <a:cubicBezTo>
                    <a:pt x="192" y="1"/>
                    <a:pt x="164" y="7"/>
                    <a:pt x="138" y="20"/>
                  </a:cubicBezTo>
                  <a:cubicBezTo>
                    <a:pt x="39" y="60"/>
                    <a:pt x="0" y="177"/>
                    <a:pt x="50" y="276"/>
                  </a:cubicBezTo>
                  <a:cubicBezTo>
                    <a:pt x="266" y="766"/>
                    <a:pt x="599" y="1218"/>
                    <a:pt x="1001" y="1580"/>
                  </a:cubicBezTo>
                  <a:cubicBezTo>
                    <a:pt x="1031" y="1610"/>
                    <a:pt x="1080" y="1630"/>
                    <a:pt x="1129" y="1630"/>
                  </a:cubicBezTo>
                  <a:cubicBezTo>
                    <a:pt x="1178" y="1630"/>
                    <a:pt x="1237" y="1610"/>
                    <a:pt x="1266" y="1561"/>
                  </a:cubicBezTo>
                  <a:cubicBezTo>
                    <a:pt x="1345" y="1482"/>
                    <a:pt x="1335" y="1364"/>
                    <a:pt x="1256" y="1286"/>
                  </a:cubicBezTo>
                  <a:cubicBezTo>
                    <a:pt x="894" y="962"/>
                    <a:pt x="599" y="550"/>
                    <a:pt x="403" y="119"/>
                  </a:cubicBezTo>
                  <a:cubicBezTo>
                    <a:pt x="367" y="47"/>
                    <a:pt x="294" y="1"/>
                    <a:pt x="219"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75" name="Google Shape;3975;p23"/>
            <p:cNvSpPr/>
            <p:nvPr/>
          </p:nvSpPr>
          <p:spPr>
            <a:xfrm>
              <a:off x="5006700" y="1876775"/>
              <a:ext cx="47850" cy="26400"/>
            </a:xfrm>
            <a:custGeom>
              <a:avLst/>
              <a:gdLst/>
              <a:ahLst/>
              <a:cxnLst/>
              <a:rect l="l" t="t" r="r" b="b"/>
              <a:pathLst>
                <a:path w="1914" h="1056" extrusionOk="0">
                  <a:moveTo>
                    <a:pt x="1686" y="1"/>
                  </a:moveTo>
                  <a:cubicBezTo>
                    <a:pt x="1661" y="1"/>
                    <a:pt x="1635" y="6"/>
                    <a:pt x="1610" y="16"/>
                  </a:cubicBezTo>
                  <a:lnTo>
                    <a:pt x="138" y="683"/>
                  </a:lnTo>
                  <a:cubicBezTo>
                    <a:pt x="49" y="732"/>
                    <a:pt x="0" y="850"/>
                    <a:pt x="49" y="938"/>
                  </a:cubicBezTo>
                  <a:cubicBezTo>
                    <a:pt x="79" y="1017"/>
                    <a:pt x="147" y="1056"/>
                    <a:pt x="226" y="1056"/>
                  </a:cubicBezTo>
                  <a:cubicBezTo>
                    <a:pt x="245" y="1056"/>
                    <a:pt x="275" y="1056"/>
                    <a:pt x="304" y="1036"/>
                  </a:cubicBezTo>
                  <a:lnTo>
                    <a:pt x="1767" y="369"/>
                  </a:lnTo>
                  <a:cubicBezTo>
                    <a:pt x="1865" y="330"/>
                    <a:pt x="1913" y="212"/>
                    <a:pt x="1865" y="114"/>
                  </a:cubicBezTo>
                  <a:cubicBezTo>
                    <a:pt x="1828" y="41"/>
                    <a:pt x="1759" y="1"/>
                    <a:pt x="1686"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76" name="Google Shape;3976;p23"/>
            <p:cNvSpPr/>
            <p:nvPr/>
          </p:nvSpPr>
          <p:spPr>
            <a:xfrm>
              <a:off x="5001775" y="1929625"/>
              <a:ext cx="39775" cy="35625"/>
            </a:xfrm>
            <a:custGeom>
              <a:avLst/>
              <a:gdLst/>
              <a:ahLst/>
              <a:cxnLst/>
              <a:rect l="l" t="t" r="r" b="b"/>
              <a:pathLst>
                <a:path w="1591" h="1425" extrusionOk="0">
                  <a:moveTo>
                    <a:pt x="221" y="0"/>
                  </a:moveTo>
                  <a:cubicBezTo>
                    <a:pt x="174" y="0"/>
                    <a:pt x="127" y="18"/>
                    <a:pt x="89" y="50"/>
                  </a:cubicBezTo>
                  <a:cubicBezTo>
                    <a:pt x="1" y="120"/>
                    <a:pt x="1" y="247"/>
                    <a:pt x="69" y="325"/>
                  </a:cubicBezTo>
                  <a:cubicBezTo>
                    <a:pt x="423" y="718"/>
                    <a:pt x="815" y="1081"/>
                    <a:pt x="1257" y="1385"/>
                  </a:cubicBezTo>
                  <a:cubicBezTo>
                    <a:pt x="1286" y="1415"/>
                    <a:pt x="1325" y="1424"/>
                    <a:pt x="1365" y="1424"/>
                  </a:cubicBezTo>
                  <a:cubicBezTo>
                    <a:pt x="1423" y="1424"/>
                    <a:pt x="1482" y="1395"/>
                    <a:pt x="1522" y="1346"/>
                  </a:cubicBezTo>
                  <a:cubicBezTo>
                    <a:pt x="1591" y="1258"/>
                    <a:pt x="1571" y="1130"/>
                    <a:pt x="1482" y="1071"/>
                  </a:cubicBezTo>
                  <a:cubicBezTo>
                    <a:pt x="1070" y="777"/>
                    <a:pt x="688" y="443"/>
                    <a:pt x="364" y="61"/>
                  </a:cubicBezTo>
                  <a:cubicBezTo>
                    <a:pt x="323" y="20"/>
                    <a:pt x="272" y="0"/>
                    <a:pt x="221"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77" name="Google Shape;3977;p23"/>
            <p:cNvSpPr/>
            <p:nvPr/>
          </p:nvSpPr>
          <p:spPr>
            <a:xfrm>
              <a:off x="4973825" y="1979700"/>
              <a:ext cx="38775" cy="34125"/>
            </a:xfrm>
            <a:custGeom>
              <a:avLst/>
              <a:gdLst/>
              <a:ahLst/>
              <a:cxnLst/>
              <a:rect l="l" t="t" r="r" b="b"/>
              <a:pathLst>
                <a:path w="1551" h="1365" extrusionOk="0">
                  <a:moveTo>
                    <a:pt x="1333" y="0"/>
                  </a:moveTo>
                  <a:cubicBezTo>
                    <a:pt x="1286" y="0"/>
                    <a:pt x="1239" y="17"/>
                    <a:pt x="1197" y="49"/>
                  </a:cubicBezTo>
                  <a:lnTo>
                    <a:pt x="88" y="1021"/>
                  </a:lnTo>
                  <a:cubicBezTo>
                    <a:pt x="10" y="1090"/>
                    <a:pt x="0" y="1218"/>
                    <a:pt x="69" y="1296"/>
                  </a:cubicBezTo>
                  <a:cubicBezTo>
                    <a:pt x="108" y="1335"/>
                    <a:pt x="157" y="1364"/>
                    <a:pt x="216" y="1364"/>
                  </a:cubicBezTo>
                  <a:cubicBezTo>
                    <a:pt x="265" y="1364"/>
                    <a:pt x="304" y="1345"/>
                    <a:pt x="343" y="1316"/>
                  </a:cubicBezTo>
                  <a:lnTo>
                    <a:pt x="1453" y="344"/>
                  </a:lnTo>
                  <a:cubicBezTo>
                    <a:pt x="1541" y="265"/>
                    <a:pt x="1551" y="147"/>
                    <a:pt x="1472" y="69"/>
                  </a:cubicBezTo>
                  <a:cubicBezTo>
                    <a:pt x="1436" y="22"/>
                    <a:pt x="1385" y="0"/>
                    <a:pt x="1333"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78" name="Google Shape;3978;p23"/>
            <p:cNvSpPr/>
            <p:nvPr/>
          </p:nvSpPr>
          <p:spPr>
            <a:xfrm>
              <a:off x="4917875" y="1990650"/>
              <a:ext cx="33900" cy="48950"/>
            </a:xfrm>
            <a:custGeom>
              <a:avLst/>
              <a:gdLst/>
              <a:ahLst/>
              <a:cxnLst/>
              <a:rect l="l" t="t" r="r" b="b"/>
              <a:pathLst>
                <a:path w="1356" h="1958" extrusionOk="0">
                  <a:moveTo>
                    <a:pt x="216" y="0"/>
                  </a:moveTo>
                  <a:cubicBezTo>
                    <a:pt x="183" y="0"/>
                    <a:pt x="150" y="8"/>
                    <a:pt x="119" y="24"/>
                  </a:cubicBezTo>
                  <a:cubicBezTo>
                    <a:pt x="30" y="82"/>
                    <a:pt x="1" y="200"/>
                    <a:pt x="50" y="289"/>
                  </a:cubicBezTo>
                  <a:lnTo>
                    <a:pt x="963" y="1859"/>
                  </a:lnTo>
                  <a:cubicBezTo>
                    <a:pt x="1002" y="1927"/>
                    <a:pt x="1061" y="1957"/>
                    <a:pt x="1129" y="1957"/>
                  </a:cubicBezTo>
                  <a:cubicBezTo>
                    <a:pt x="1159" y="1957"/>
                    <a:pt x="1198" y="1947"/>
                    <a:pt x="1227" y="1937"/>
                  </a:cubicBezTo>
                  <a:cubicBezTo>
                    <a:pt x="1316" y="1879"/>
                    <a:pt x="1355" y="1761"/>
                    <a:pt x="1296" y="1672"/>
                  </a:cubicBezTo>
                  <a:lnTo>
                    <a:pt x="383" y="102"/>
                  </a:lnTo>
                  <a:cubicBezTo>
                    <a:pt x="350" y="35"/>
                    <a:pt x="285" y="0"/>
                    <a:pt x="216"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79" name="Google Shape;3979;p23"/>
            <p:cNvSpPr/>
            <p:nvPr/>
          </p:nvSpPr>
          <p:spPr>
            <a:xfrm>
              <a:off x="5030475" y="2001925"/>
              <a:ext cx="31925" cy="43550"/>
            </a:xfrm>
            <a:custGeom>
              <a:avLst/>
              <a:gdLst/>
              <a:ahLst/>
              <a:cxnLst/>
              <a:rect l="l" t="t" r="r" b="b"/>
              <a:pathLst>
                <a:path w="1277" h="1742" extrusionOk="0">
                  <a:moveTo>
                    <a:pt x="221" y="0"/>
                  </a:moveTo>
                  <a:cubicBezTo>
                    <a:pt x="189" y="0"/>
                    <a:pt x="157" y="8"/>
                    <a:pt x="129" y="24"/>
                  </a:cubicBezTo>
                  <a:cubicBezTo>
                    <a:pt x="31" y="83"/>
                    <a:pt x="1" y="201"/>
                    <a:pt x="60" y="289"/>
                  </a:cubicBezTo>
                  <a:lnTo>
                    <a:pt x="884" y="1653"/>
                  </a:lnTo>
                  <a:cubicBezTo>
                    <a:pt x="923" y="1712"/>
                    <a:pt x="982" y="1742"/>
                    <a:pt x="1051" y="1742"/>
                  </a:cubicBezTo>
                  <a:cubicBezTo>
                    <a:pt x="1090" y="1742"/>
                    <a:pt x="1119" y="1731"/>
                    <a:pt x="1149" y="1712"/>
                  </a:cubicBezTo>
                  <a:cubicBezTo>
                    <a:pt x="1247" y="1663"/>
                    <a:pt x="1276" y="1545"/>
                    <a:pt x="1218" y="1447"/>
                  </a:cubicBezTo>
                  <a:lnTo>
                    <a:pt x="393" y="93"/>
                  </a:lnTo>
                  <a:cubicBezTo>
                    <a:pt x="353" y="33"/>
                    <a:pt x="287" y="0"/>
                    <a:pt x="221"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80" name="Google Shape;3980;p23"/>
            <p:cNvSpPr/>
            <p:nvPr/>
          </p:nvSpPr>
          <p:spPr>
            <a:xfrm>
              <a:off x="4977975" y="2041675"/>
              <a:ext cx="40025" cy="52375"/>
            </a:xfrm>
            <a:custGeom>
              <a:avLst/>
              <a:gdLst/>
              <a:ahLst/>
              <a:cxnLst/>
              <a:rect l="l" t="t" r="r" b="b"/>
              <a:pathLst>
                <a:path w="1601" h="2095" extrusionOk="0">
                  <a:moveTo>
                    <a:pt x="1382" y="1"/>
                  </a:moveTo>
                  <a:cubicBezTo>
                    <a:pt x="1316" y="1"/>
                    <a:pt x="1248" y="35"/>
                    <a:pt x="1208" y="102"/>
                  </a:cubicBezTo>
                  <a:cubicBezTo>
                    <a:pt x="874" y="682"/>
                    <a:pt x="491" y="1251"/>
                    <a:pt x="70" y="1781"/>
                  </a:cubicBezTo>
                  <a:cubicBezTo>
                    <a:pt x="1" y="1859"/>
                    <a:pt x="20" y="1986"/>
                    <a:pt x="99" y="2045"/>
                  </a:cubicBezTo>
                  <a:cubicBezTo>
                    <a:pt x="138" y="2075"/>
                    <a:pt x="177" y="2095"/>
                    <a:pt x="227" y="2095"/>
                  </a:cubicBezTo>
                  <a:cubicBezTo>
                    <a:pt x="275" y="2095"/>
                    <a:pt x="334" y="2065"/>
                    <a:pt x="374" y="2016"/>
                  </a:cubicBezTo>
                  <a:cubicBezTo>
                    <a:pt x="805" y="1476"/>
                    <a:pt x="1208" y="887"/>
                    <a:pt x="1551" y="289"/>
                  </a:cubicBezTo>
                  <a:cubicBezTo>
                    <a:pt x="1601" y="200"/>
                    <a:pt x="1571" y="83"/>
                    <a:pt x="1473" y="24"/>
                  </a:cubicBezTo>
                  <a:cubicBezTo>
                    <a:pt x="1445" y="8"/>
                    <a:pt x="1414" y="1"/>
                    <a:pt x="1382"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81" name="Google Shape;3981;p23"/>
            <p:cNvSpPr/>
            <p:nvPr/>
          </p:nvSpPr>
          <p:spPr>
            <a:xfrm>
              <a:off x="4925250" y="2071575"/>
              <a:ext cx="30925" cy="54125"/>
            </a:xfrm>
            <a:custGeom>
              <a:avLst/>
              <a:gdLst/>
              <a:ahLst/>
              <a:cxnLst/>
              <a:rect l="l" t="t" r="r" b="b"/>
              <a:pathLst>
                <a:path w="1237" h="2165" extrusionOk="0">
                  <a:moveTo>
                    <a:pt x="216" y="0"/>
                  </a:moveTo>
                  <a:cubicBezTo>
                    <a:pt x="190" y="0"/>
                    <a:pt x="163" y="5"/>
                    <a:pt x="138" y="15"/>
                  </a:cubicBezTo>
                  <a:cubicBezTo>
                    <a:pt x="40" y="64"/>
                    <a:pt x="0" y="182"/>
                    <a:pt x="40" y="271"/>
                  </a:cubicBezTo>
                  <a:lnTo>
                    <a:pt x="834" y="2046"/>
                  </a:lnTo>
                  <a:cubicBezTo>
                    <a:pt x="864" y="2125"/>
                    <a:pt x="942" y="2164"/>
                    <a:pt x="1011" y="2164"/>
                  </a:cubicBezTo>
                  <a:cubicBezTo>
                    <a:pt x="1040" y="2164"/>
                    <a:pt x="1069" y="2155"/>
                    <a:pt x="1089" y="2144"/>
                  </a:cubicBezTo>
                  <a:cubicBezTo>
                    <a:pt x="1187" y="2105"/>
                    <a:pt x="1237" y="1987"/>
                    <a:pt x="1187" y="1889"/>
                  </a:cubicBezTo>
                  <a:lnTo>
                    <a:pt x="393" y="114"/>
                  </a:lnTo>
                  <a:cubicBezTo>
                    <a:pt x="364" y="41"/>
                    <a:pt x="291" y="0"/>
                    <a:pt x="216"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82" name="Google Shape;3982;p23"/>
            <p:cNvSpPr/>
            <p:nvPr/>
          </p:nvSpPr>
          <p:spPr>
            <a:xfrm>
              <a:off x="5011350" y="2089900"/>
              <a:ext cx="46400" cy="18875"/>
            </a:xfrm>
            <a:custGeom>
              <a:avLst/>
              <a:gdLst/>
              <a:ahLst/>
              <a:cxnLst/>
              <a:rect l="l" t="t" r="r" b="b"/>
              <a:pathLst>
                <a:path w="1856" h="755" extrusionOk="0">
                  <a:moveTo>
                    <a:pt x="1646" y="1"/>
                  </a:moveTo>
                  <a:cubicBezTo>
                    <a:pt x="1628" y="1"/>
                    <a:pt x="1609" y="3"/>
                    <a:pt x="1590" y="9"/>
                  </a:cubicBezTo>
                  <a:lnTo>
                    <a:pt x="167" y="371"/>
                  </a:lnTo>
                  <a:cubicBezTo>
                    <a:pt x="59" y="401"/>
                    <a:pt x="0" y="509"/>
                    <a:pt x="20" y="607"/>
                  </a:cubicBezTo>
                  <a:cubicBezTo>
                    <a:pt x="50" y="696"/>
                    <a:pt x="128" y="754"/>
                    <a:pt x="216" y="754"/>
                  </a:cubicBezTo>
                  <a:lnTo>
                    <a:pt x="266" y="754"/>
                  </a:lnTo>
                  <a:lnTo>
                    <a:pt x="1688" y="381"/>
                  </a:lnTo>
                  <a:cubicBezTo>
                    <a:pt x="1796" y="352"/>
                    <a:pt x="1855" y="254"/>
                    <a:pt x="1836" y="146"/>
                  </a:cubicBezTo>
                  <a:cubicBezTo>
                    <a:pt x="1811" y="57"/>
                    <a:pt x="1734" y="1"/>
                    <a:pt x="1646"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83" name="Google Shape;3983;p23"/>
            <p:cNvSpPr/>
            <p:nvPr/>
          </p:nvSpPr>
          <p:spPr>
            <a:xfrm>
              <a:off x="5024600" y="2136700"/>
              <a:ext cx="30925" cy="43225"/>
            </a:xfrm>
            <a:custGeom>
              <a:avLst/>
              <a:gdLst/>
              <a:ahLst/>
              <a:cxnLst/>
              <a:rect l="l" t="t" r="r" b="b"/>
              <a:pathLst>
                <a:path w="1237" h="1729" extrusionOk="0">
                  <a:moveTo>
                    <a:pt x="216" y="0"/>
                  </a:moveTo>
                  <a:cubicBezTo>
                    <a:pt x="178" y="0"/>
                    <a:pt x="140" y="10"/>
                    <a:pt x="109" y="30"/>
                  </a:cubicBezTo>
                  <a:cubicBezTo>
                    <a:pt x="20" y="89"/>
                    <a:pt x="0" y="207"/>
                    <a:pt x="50" y="295"/>
                  </a:cubicBezTo>
                  <a:lnTo>
                    <a:pt x="854" y="1639"/>
                  </a:lnTo>
                  <a:cubicBezTo>
                    <a:pt x="883" y="1698"/>
                    <a:pt x="952" y="1728"/>
                    <a:pt x="1021" y="1728"/>
                  </a:cubicBezTo>
                  <a:cubicBezTo>
                    <a:pt x="1051" y="1728"/>
                    <a:pt x="1090" y="1718"/>
                    <a:pt x="1119" y="1709"/>
                  </a:cubicBezTo>
                  <a:cubicBezTo>
                    <a:pt x="1208" y="1650"/>
                    <a:pt x="1237" y="1532"/>
                    <a:pt x="1188" y="1434"/>
                  </a:cubicBezTo>
                  <a:lnTo>
                    <a:pt x="471" y="246"/>
                  </a:lnTo>
                  <a:cubicBezTo>
                    <a:pt x="462" y="207"/>
                    <a:pt x="452" y="178"/>
                    <a:pt x="432" y="148"/>
                  </a:cubicBezTo>
                  <a:lnTo>
                    <a:pt x="364" y="69"/>
                  </a:lnTo>
                  <a:cubicBezTo>
                    <a:pt x="329" y="23"/>
                    <a:pt x="272" y="0"/>
                    <a:pt x="216"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84" name="Google Shape;3984;p23"/>
            <p:cNvSpPr/>
            <p:nvPr/>
          </p:nvSpPr>
          <p:spPr>
            <a:xfrm>
              <a:off x="4947550" y="2143325"/>
              <a:ext cx="43700" cy="35850"/>
            </a:xfrm>
            <a:custGeom>
              <a:avLst/>
              <a:gdLst/>
              <a:ahLst/>
              <a:cxnLst/>
              <a:rect l="l" t="t" r="r" b="b"/>
              <a:pathLst>
                <a:path w="1748" h="1434" extrusionOk="0">
                  <a:moveTo>
                    <a:pt x="1536" y="1"/>
                  </a:moveTo>
                  <a:cubicBezTo>
                    <a:pt x="1485" y="1"/>
                    <a:pt x="1434" y="20"/>
                    <a:pt x="1394" y="60"/>
                  </a:cubicBezTo>
                  <a:cubicBezTo>
                    <a:pt x="1012" y="443"/>
                    <a:pt x="580" y="786"/>
                    <a:pt x="119" y="1080"/>
                  </a:cubicBezTo>
                  <a:cubicBezTo>
                    <a:pt x="20" y="1139"/>
                    <a:pt x="1" y="1257"/>
                    <a:pt x="60" y="1345"/>
                  </a:cubicBezTo>
                  <a:cubicBezTo>
                    <a:pt x="90" y="1404"/>
                    <a:pt x="158" y="1433"/>
                    <a:pt x="217" y="1433"/>
                  </a:cubicBezTo>
                  <a:cubicBezTo>
                    <a:pt x="256" y="1433"/>
                    <a:pt x="295" y="1424"/>
                    <a:pt x="325" y="1404"/>
                  </a:cubicBezTo>
                  <a:cubicBezTo>
                    <a:pt x="816" y="1100"/>
                    <a:pt x="1267" y="737"/>
                    <a:pt x="1669" y="334"/>
                  </a:cubicBezTo>
                  <a:cubicBezTo>
                    <a:pt x="1748" y="256"/>
                    <a:pt x="1748" y="138"/>
                    <a:pt x="1669" y="60"/>
                  </a:cubicBezTo>
                  <a:cubicBezTo>
                    <a:pt x="1635" y="20"/>
                    <a:pt x="1586" y="1"/>
                    <a:pt x="1536"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85" name="Google Shape;3985;p23"/>
            <p:cNvSpPr/>
            <p:nvPr/>
          </p:nvSpPr>
          <p:spPr>
            <a:xfrm>
              <a:off x="4920575" y="2215375"/>
              <a:ext cx="57425" cy="13600"/>
            </a:xfrm>
            <a:custGeom>
              <a:avLst/>
              <a:gdLst/>
              <a:ahLst/>
              <a:cxnLst/>
              <a:rect l="l" t="t" r="r" b="b"/>
              <a:pathLst>
                <a:path w="2297" h="544" extrusionOk="0">
                  <a:moveTo>
                    <a:pt x="209" y="0"/>
                  </a:moveTo>
                  <a:cubicBezTo>
                    <a:pt x="116" y="0"/>
                    <a:pt x="37" y="65"/>
                    <a:pt x="20" y="161"/>
                  </a:cubicBezTo>
                  <a:cubicBezTo>
                    <a:pt x="0" y="269"/>
                    <a:pt x="79" y="367"/>
                    <a:pt x="187" y="387"/>
                  </a:cubicBezTo>
                  <a:cubicBezTo>
                    <a:pt x="815" y="485"/>
                    <a:pt x="1463" y="534"/>
                    <a:pt x="2100" y="544"/>
                  </a:cubicBezTo>
                  <a:cubicBezTo>
                    <a:pt x="2209" y="544"/>
                    <a:pt x="2297" y="455"/>
                    <a:pt x="2297" y="348"/>
                  </a:cubicBezTo>
                  <a:cubicBezTo>
                    <a:pt x="2297" y="239"/>
                    <a:pt x="2209" y="151"/>
                    <a:pt x="2100" y="151"/>
                  </a:cubicBezTo>
                  <a:cubicBezTo>
                    <a:pt x="1483" y="151"/>
                    <a:pt x="855" y="92"/>
                    <a:pt x="246" y="4"/>
                  </a:cubicBezTo>
                  <a:cubicBezTo>
                    <a:pt x="234" y="1"/>
                    <a:pt x="222" y="0"/>
                    <a:pt x="209"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86" name="Google Shape;3986;p23"/>
            <p:cNvSpPr/>
            <p:nvPr/>
          </p:nvSpPr>
          <p:spPr>
            <a:xfrm>
              <a:off x="5000800" y="2182225"/>
              <a:ext cx="33875" cy="47000"/>
            </a:xfrm>
            <a:custGeom>
              <a:avLst/>
              <a:gdLst/>
              <a:ahLst/>
              <a:cxnLst/>
              <a:rect l="l" t="t" r="r" b="b"/>
              <a:pathLst>
                <a:path w="1355" h="1880" extrusionOk="0">
                  <a:moveTo>
                    <a:pt x="221" y="1"/>
                  </a:moveTo>
                  <a:cubicBezTo>
                    <a:pt x="185" y="1"/>
                    <a:pt x="149" y="12"/>
                    <a:pt x="118" y="34"/>
                  </a:cubicBezTo>
                  <a:cubicBezTo>
                    <a:pt x="30" y="93"/>
                    <a:pt x="1" y="211"/>
                    <a:pt x="60" y="300"/>
                  </a:cubicBezTo>
                  <a:lnTo>
                    <a:pt x="962" y="1791"/>
                  </a:lnTo>
                  <a:cubicBezTo>
                    <a:pt x="1002" y="1850"/>
                    <a:pt x="1070" y="1879"/>
                    <a:pt x="1129" y="1879"/>
                  </a:cubicBezTo>
                  <a:cubicBezTo>
                    <a:pt x="1168" y="1879"/>
                    <a:pt x="1198" y="1870"/>
                    <a:pt x="1237" y="1850"/>
                  </a:cubicBezTo>
                  <a:cubicBezTo>
                    <a:pt x="1325" y="1801"/>
                    <a:pt x="1355" y="1683"/>
                    <a:pt x="1296" y="1585"/>
                  </a:cubicBezTo>
                  <a:lnTo>
                    <a:pt x="472" y="241"/>
                  </a:lnTo>
                  <a:cubicBezTo>
                    <a:pt x="472" y="221"/>
                    <a:pt x="462" y="191"/>
                    <a:pt x="442" y="172"/>
                  </a:cubicBezTo>
                  <a:lnTo>
                    <a:pt x="383" y="84"/>
                  </a:lnTo>
                  <a:cubicBezTo>
                    <a:pt x="341" y="29"/>
                    <a:pt x="280" y="1"/>
                    <a:pt x="221"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87" name="Google Shape;3987;p23"/>
            <p:cNvSpPr/>
            <p:nvPr/>
          </p:nvSpPr>
          <p:spPr>
            <a:xfrm>
              <a:off x="4923025" y="2250675"/>
              <a:ext cx="56450" cy="31300"/>
            </a:xfrm>
            <a:custGeom>
              <a:avLst/>
              <a:gdLst/>
              <a:ahLst/>
              <a:cxnLst/>
              <a:rect l="l" t="t" r="r" b="b"/>
              <a:pathLst>
                <a:path w="2258" h="1252" extrusionOk="0">
                  <a:moveTo>
                    <a:pt x="221" y="1"/>
                  </a:moveTo>
                  <a:cubicBezTo>
                    <a:pt x="158" y="1"/>
                    <a:pt x="96" y="29"/>
                    <a:pt x="59" y="83"/>
                  </a:cubicBezTo>
                  <a:cubicBezTo>
                    <a:pt x="1" y="172"/>
                    <a:pt x="20" y="299"/>
                    <a:pt x="109" y="358"/>
                  </a:cubicBezTo>
                  <a:cubicBezTo>
                    <a:pt x="687" y="751"/>
                    <a:pt x="1316" y="1045"/>
                    <a:pt x="1983" y="1241"/>
                  </a:cubicBezTo>
                  <a:cubicBezTo>
                    <a:pt x="2002" y="1251"/>
                    <a:pt x="2022" y="1251"/>
                    <a:pt x="2042" y="1251"/>
                  </a:cubicBezTo>
                  <a:cubicBezTo>
                    <a:pt x="2120" y="1251"/>
                    <a:pt x="2199" y="1202"/>
                    <a:pt x="2229" y="1114"/>
                  </a:cubicBezTo>
                  <a:cubicBezTo>
                    <a:pt x="2258" y="1016"/>
                    <a:pt x="2199" y="898"/>
                    <a:pt x="2091" y="868"/>
                  </a:cubicBezTo>
                  <a:cubicBezTo>
                    <a:pt x="1463" y="682"/>
                    <a:pt x="874" y="408"/>
                    <a:pt x="334" y="35"/>
                  </a:cubicBezTo>
                  <a:cubicBezTo>
                    <a:pt x="300" y="12"/>
                    <a:pt x="261" y="1"/>
                    <a:pt x="221"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88" name="Google Shape;3988;p23"/>
            <p:cNvSpPr/>
            <p:nvPr/>
          </p:nvSpPr>
          <p:spPr>
            <a:xfrm>
              <a:off x="5004250" y="2244100"/>
              <a:ext cx="45150" cy="35650"/>
            </a:xfrm>
            <a:custGeom>
              <a:avLst/>
              <a:gdLst/>
              <a:ahLst/>
              <a:cxnLst/>
              <a:rect l="l" t="t" r="r" b="b"/>
              <a:pathLst>
                <a:path w="1806" h="1426" extrusionOk="0">
                  <a:moveTo>
                    <a:pt x="1584" y="1"/>
                  </a:moveTo>
                  <a:cubicBezTo>
                    <a:pt x="1544" y="1"/>
                    <a:pt x="1504" y="14"/>
                    <a:pt x="1472" y="42"/>
                  </a:cubicBezTo>
                  <a:lnTo>
                    <a:pt x="108" y="1072"/>
                  </a:lnTo>
                  <a:cubicBezTo>
                    <a:pt x="20" y="1142"/>
                    <a:pt x="0" y="1259"/>
                    <a:pt x="68" y="1347"/>
                  </a:cubicBezTo>
                  <a:cubicBezTo>
                    <a:pt x="108" y="1397"/>
                    <a:pt x="167" y="1426"/>
                    <a:pt x="225" y="1426"/>
                  </a:cubicBezTo>
                  <a:cubicBezTo>
                    <a:pt x="265" y="1426"/>
                    <a:pt x="304" y="1406"/>
                    <a:pt x="343" y="1386"/>
                  </a:cubicBezTo>
                  <a:lnTo>
                    <a:pt x="1708" y="346"/>
                  </a:lnTo>
                  <a:cubicBezTo>
                    <a:pt x="1786" y="287"/>
                    <a:pt x="1806" y="160"/>
                    <a:pt x="1737" y="82"/>
                  </a:cubicBezTo>
                  <a:cubicBezTo>
                    <a:pt x="1702" y="29"/>
                    <a:pt x="1643" y="1"/>
                    <a:pt x="1584"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989" name="Google Shape;3989;p23"/>
          <p:cNvSpPr/>
          <p:nvPr/>
        </p:nvSpPr>
        <p:spPr>
          <a:xfrm>
            <a:off x="665400" y="526800"/>
            <a:ext cx="8082300" cy="4385700"/>
          </a:xfrm>
          <a:prstGeom prst="rect">
            <a:avLst/>
          </a:prstGeom>
          <a:solidFill>
            <a:schemeClr val="dk1"/>
          </a:solid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90" name="Google Shape;3990;p23"/>
          <p:cNvSpPr/>
          <p:nvPr/>
        </p:nvSpPr>
        <p:spPr>
          <a:xfrm>
            <a:off x="527625" y="378175"/>
            <a:ext cx="8082300" cy="4385700"/>
          </a:xfrm>
          <a:prstGeom prst="rect">
            <a:avLst/>
          </a:prstGeom>
          <a:solidFill>
            <a:schemeClr val="lt1"/>
          </a:solid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91" name="Google Shape;3991;p23"/>
          <p:cNvSpPr/>
          <p:nvPr/>
        </p:nvSpPr>
        <p:spPr>
          <a:xfrm>
            <a:off x="527625" y="378175"/>
            <a:ext cx="8082300" cy="292500"/>
          </a:xfrm>
          <a:prstGeom prst="rect">
            <a:avLst/>
          </a:prstGeom>
          <a:solidFill>
            <a:schemeClr val="accent2"/>
          </a:solid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92" name="Google Shape;3992;p23"/>
          <p:cNvSpPr/>
          <p:nvPr/>
        </p:nvSpPr>
        <p:spPr>
          <a:xfrm>
            <a:off x="745475" y="479675"/>
            <a:ext cx="108300" cy="108300"/>
          </a:xfrm>
          <a:prstGeom prst="ellipse">
            <a:avLst/>
          </a:prstGeom>
          <a:solidFill>
            <a:schemeClr val="dk2"/>
          </a:solid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93" name="Google Shape;3993;p23"/>
          <p:cNvSpPr/>
          <p:nvPr/>
        </p:nvSpPr>
        <p:spPr>
          <a:xfrm>
            <a:off x="955250" y="479675"/>
            <a:ext cx="108300" cy="108300"/>
          </a:xfrm>
          <a:prstGeom prst="ellipse">
            <a:avLst/>
          </a:prstGeom>
          <a:solidFill>
            <a:schemeClr val="accent3"/>
          </a:solid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94" name="Google Shape;3994;p23"/>
          <p:cNvSpPr/>
          <p:nvPr/>
        </p:nvSpPr>
        <p:spPr>
          <a:xfrm>
            <a:off x="1165025" y="479675"/>
            <a:ext cx="108300" cy="108300"/>
          </a:xfrm>
          <a:prstGeom prst="ellipse">
            <a:avLst/>
          </a:prstGeom>
          <a:solidFill>
            <a:schemeClr val="accent2"/>
          </a:solid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Main point">
  <p:cSld name="1_Main point">
    <p:bg>
      <p:bgPr>
        <a:solidFill>
          <a:schemeClr val="lt1"/>
        </a:solidFill>
        <a:effectLst/>
      </p:bgPr>
    </p:bg>
    <p:spTree>
      <p:nvGrpSpPr>
        <p:cNvPr id="1" name="Shape 108"/>
        <p:cNvGrpSpPr/>
        <p:nvPr/>
      </p:nvGrpSpPr>
      <p:grpSpPr>
        <a:xfrm>
          <a:off x="0" y="0"/>
          <a:ext cx="0" cy="0"/>
          <a:chOff x="0" y="0"/>
          <a:chExt cx="0" cy="0"/>
        </a:xfrm>
      </p:grpSpPr>
      <p:sp>
        <p:nvSpPr>
          <p:cNvPr id="109" name="Google Shape;109;p8"/>
          <p:cNvSpPr/>
          <p:nvPr/>
        </p:nvSpPr>
        <p:spPr>
          <a:xfrm>
            <a:off x="-35243" y="3939875"/>
            <a:ext cx="7503943" cy="1203614"/>
          </a:xfrm>
          <a:custGeom>
            <a:avLst/>
            <a:gdLst/>
            <a:ahLst/>
            <a:cxnLst/>
            <a:rect l="l" t="t" r="r" b="b"/>
            <a:pathLst>
              <a:path w="65905" h="10571" extrusionOk="0">
                <a:moveTo>
                  <a:pt x="1" y="0"/>
                </a:moveTo>
                <a:lnTo>
                  <a:pt x="1" y="4146"/>
                </a:lnTo>
                <a:cubicBezTo>
                  <a:pt x="2686" y="5866"/>
                  <a:pt x="7481" y="7665"/>
                  <a:pt x="15797" y="7665"/>
                </a:cubicBezTo>
                <a:cubicBezTo>
                  <a:pt x="18221" y="7665"/>
                  <a:pt x="20944" y="7512"/>
                  <a:pt x="24001" y="7160"/>
                </a:cubicBezTo>
                <a:cubicBezTo>
                  <a:pt x="28751" y="6613"/>
                  <a:pt x="32961" y="6365"/>
                  <a:pt x="36664" y="6365"/>
                </a:cubicBezTo>
                <a:cubicBezTo>
                  <a:pt x="46303" y="6365"/>
                  <a:pt x="52504" y="8051"/>
                  <a:pt x="55852" y="10570"/>
                </a:cubicBezTo>
                <a:lnTo>
                  <a:pt x="65905" y="10570"/>
                </a:lnTo>
                <a:cubicBezTo>
                  <a:pt x="65607" y="10046"/>
                  <a:pt x="65256" y="9505"/>
                  <a:pt x="64842" y="8950"/>
                </a:cubicBezTo>
                <a:cubicBezTo>
                  <a:pt x="60771" y="3477"/>
                  <a:pt x="54210" y="103"/>
                  <a:pt x="44459" y="103"/>
                </a:cubicBezTo>
                <a:cubicBezTo>
                  <a:pt x="41537" y="103"/>
                  <a:pt x="38329" y="406"/>
                  <a:pt x="34815" y="1046"/>
                </a:cubicBezTo>
                <a:cubicBezTo>
                  <a:pt x="28180" y="2255"/>
                  <a:pt x="21479" y="3107"/>
                  <a:pt x="15448" y="3107"/>
                </a:cubicBezTo>
                <a:cubicBezTo>
                  <a:pt x="9367" y="3107"/>
                  <a:pt x="3967" y="2241"/>
                  <a:pt x="1" y="0"/>
                </a:cubicBezTo>
                <a:close/>
              </a:path>
            </a:pathLst>
          </a:custGeom>
          <a:solidFill>
            <a:srgbClr val="EBE7D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110;p8"/>
          <p:cNvSpPr txBox="1">
            <a:spLocks noGrp="1"/>
          </p:cNvSpPr>
          <p:nvPr>
            <p:ph type="ctrTitle"/>
          </p:nvPr>
        </p:nvSpPr>
        <p:spPr>
          <a:xfrm flipH="1">
            <a:off x="3035444" y="3568659"/>
            <a:ext cx="3035100" cy="6777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rgbClr val="541C1D"/>
              </a:buClr>
              <a:buSzPts val="1800"/>
              <a:buNone/>
              <a:defRPr sz="2400" b="0"/>
            </a:lvl1pPr>
            <a:lvl2pPr lvl="1" algn="ctr" rtl="0">
              <a:spcBef>
                <a:spcPts val="0"/>
              </a:spcBef>
              <a:spcAft>
                <a:spcPts val="0"/>
              </a:spcAft>
              <a:buClr>
                <a:srgbClr val="541C1D"/>
              </a:buClr>
              <a:buSzPts val="12000"/>
              <a:buNone/>
              <a:defRPr sz="12000">
                <a:solidFill>
                  <a:srgbClr val="541C1D"/>
                </a:solidFill>
              </a:defRPr>
            </a:lvl2pPr>
            <a:lvl3pPr lvl="2" algn="ctr" rtl="0">
              <a:spcBef>
                <a:spcPts val="0"/>
              </a:spcBef>
              <a:spcAft>
                <a:spcPts val="0"/>
              </a:spcAft>
              <a:buClr>
                <a:srgbClr val="541C1D"/>
              </a:buClr>
              <a:buSzPts val="12000"/>
              <a:buNone/>
              <a:defRPr sz="12000">
                <a:solidFill>
                  <a:srgbClr val="541C1D"/>
                </a:solidFill>
              </a:defRPr>
            </a:lvl3pPr>
            <a:lvl4pPr lvl="3" algn="ctr" rtl="0">
              <a:spcBef>
                <a:spcPts val="0"/>
              </a:spcBef>
              <a:spcAft>
                <a:spcPts val="0"/>
              </a:spcAft>
              <a:buClr>
                <a:srgbClr val="541C1D"/>
              </a:buClr>
              <a:buSzPts val="12000"/>
              <a:buNone/>
              <a:defRPr sz="12000">
                <a:solidFill>
                  <a:srgbClr val="541C1D"/>
                </a:solidFill>
              </a:defRPr>
            </a:lvl4pPr>
            <a:lvl5pPr lvl="4" algn="ctr" rtl="0">
              <a:spcBef>
                <a:spcPts val="0"/>
              </a:spcBef>
              <a:spcAft>
                <a:spcPts val="0"/>
              </a:spcAft>
              <a:buClr>
                <a:srgbClr val="541C1D"/>
              </a:buClr>
              <a:buSzPts val="12000"/>
              <a:buNone/>
              <a:defRPr sz="12000">
                <a:solidFill>
                  <a:srgbClr val="541C1D"/>
                </a:solidFill>
              </a:defRPr>
            </a:lvl5pPr>
            <a:lvl6pPr lvl="5" algn="ctr" rtl="0">
              <a:spcBef>
                <a:spcPts val="0"/>
              </a:spcBef>
              <a:spcAft>
                <a:spcPts val="0"/>
              </a:spcAft>
              <a:buClr>
                <a:srgbClr val="541C1D"/>
              </a:buClr>
              <a:buSzPts val="12000"/>
              <a:buNone/>
              <a:defRPr sz="12000">
                <a:solidFill>
                  <a:srgbClr val="541C1D"/>
                </a:solidFill>
              </a:defRPr>
            </a:lvl6pPr>
            <a:lvl7pPr lvl="6" algn="ctr" rtl="0">
              <a:spcBef>
                <a:spcPts val="0"/>
              </a:spcBef>
              <a:spcAft>
                <a:spcPts val="0"/>
              </a:spcAft>
              <a:buClr>
                <a:srgbClr val="541C1D"/>
              </a:buClr>
              <a:buSzPts val="12000"/>
              <a:buNone/>
              <a:defRPr sz="12000">
                <a:solidFill>
                  <a:srgbClr val="541C1D"/>
                </a:solidFill>
              </a:defRPr>
            </a:lvl7pPr>
            <a:lvl8pPr lvl="7" algn="ctr" rtl="0">
              <a:spcBef>
                <a:spcPts val="0"/>
              </a:spcBef>
              <a:spcAft>
                <a:spcPts val="0"/>
              </a:spcAft>
              <a:buClr>
                <a:srgbClr val="541C1D"/>
              </a:buClr>
              <a:buSzPts val="12000"/>
              <a:buNone/>
              <a:defRPr sz="12000">
                <a:solidFill>
                  <a:srgbClr val="541C1D"/>
                </a:solidFill>
              </a:defRPr>
            </a:lvl8pPr>
            <a:lvl9pPr lvl="8" algn="ctr" rtl="0">
              <a:spcBef>
                <a:spcPts val="0"/>
              </a:spcBef>
              <a:spcAft>
                <a:spcPts val="0"/>
              </a:spcAft>
              <a:buClr>
                <a:srgbClr val="541C1D"/>
              </a:buClr>
              <a:buSzPts val="12000"/>
              <a:buNone/>
              <a:defRPr sz="12000">
                <a:solidFill>
                  <a:srgbClr val="541C1D"/>
                </a:solidFill>
              </a:defRPr>
            </a:lvl9pPr>
          </a:lstStyle>
          <a:p>
            <a:endParaRPr/>
          </a:p>
        </p:txBody>
      </p:sp>
      <p:sp>
        <p:nvSpPr>
          <p:cNvPr id="111" name="Google Shape;111;p8"/>
          <p:cNvSpPr txBox="1">
            <a:spLocks noGrp="1"/>
          </p:cNvSpPr>
          <p:nvPr>
            <p:ph type="subTitle" idx="1"/>
          </p:nvPr>
        </p:nvSpPr>
        <p:spPr>
          <a:xfrm flipH="1">
            <a:off x="1777800" y="1464588"/>
            <a:ext cx="5588400" cy="1268400"/>
          </a:xfrm>
          <a:prstGeom prst="rect">
            <a:avLst/>
          </a:prstGeom>
        </p:spPr>
        <p:txBody>
          <a:bodyPr spcFirstLastPara="1" wrap="square" lIns="91425" tIns="91425" rIns="91425" bIns="91425" anchor="b" anchorCtr="0">
            <a:noAutofit/>
          </a:bodyPr>
          <a:lstStyle>
            <a:lvl1pPr lvl="0" algn="ctr" rtl="0">
              <a:lnSpc>
                <a:spcPct val="100000"/>
              </a:lnSpc>
              <a:spcBef>
                <a:spcPts val="0"/>
              </a:spcBef>
              <a:spcAft>
                <a:spcPts val="0"/>
              </a:spcAft>
              <a:buClr>
                <a:srgbClr val="541C1D"/>
              </a:buClr>
              <a:buSzPts val="2400"/>
              <a:buNone/>
              <a:defRPr sz="1800"/>
            </a:lvl1pPr>
            <a:lvl2pPr lvl="1" algn="ctr" rtl="0">
              <a:lnSpc>
                <a:spcPct val="100000"/>
              </a:lnSpc>
              <a:spcBef>
                <a:spcPts val="0"/>
              </a:spcBef>
              <a:spcAft>
                <a:spcPts val="0"/>
              </a:spcAft>
              <a:buClr>
                <a:srgbClr val="541C1D"/>
              </a:buClr>
              <a:buSzPts val="1600"/>
              <a:buNone/>
              <a:defRPr sz="1600">
                <a:solidFill>
                  <a:srgbClr val="541C1D"/>
                </a:solidFill>
              </a:defRPr>
            </a:lvl2pPr>
            <a:lvl3pPr lvl="2" algn="ctr" rtl="0">
              <a:lnSpc>
                <a:spcPct val="100000"/>
              </a:lnSpc>
              <a:spcBef>
                <a:spcPts val="0"/>
              </a:spcBef>
              <a:spcAft>
                <a:spcPts val="0"/>
              </a:spcAft>
              <a:buClr>
                <a:srgbClr val="541C1D"/>
              </a:buClr>
              <a:buSzPts val="1600"/>
              <a:buNone/>
              <a:defRPr sz="1600">
                <a:solidFill>
                  <a:srgbClr val="541C1D"/>
                </a:solidFill>
              </a:defRPr>
            </a:lvl3pPr>
            <a:lvl4pPr lvl="3" algn="ctr" rtl="0">
              <a:lnSpc>
                <a:spcPct val="100000"/>
              </a:lnSpc>
              <a:spcBef>
                <a:spcPts val="0"/>
              </a:spcBef>
              <a:spcAft>
                <a:spcPts val="0"/>
              </a:spcAft>
              <a:buClr>
                <a:srgbClr val="541C1D"/>
              </a:buClr>
              <a:buSzPts val="1600"/>
              <a:buNone/>
              <a:defRPr sz="1600">
                <a:solidFill>
                  <a:srgbClr val="541C1D"/>
                </a:solidFill>
              </a:defRPr>
            </a:lvl4pPr>
            <a:lvl5pPr lvl="4" algn="ctr" rtl="0">
              <a:lnSpc>
                <a:spcPct val="100000"/>
              </a:lnSpc>
              <a:spcBef>
                <a:spcPts val="0"/>
              </a:spcBef>
              <a:spcAft>
                <a:spcPts val="0"/>
              </a:spcAft>
              <a:buClr>
                <a:srgbClr val="541C1D"/>
              </a:buClr>
              <a:buSzPts val="1600"/>
              <a:buNone/>
              <a:defRPr sz="1600">
                <a:solidFill>
                  <a:srgbClr val="541C1D"/>
                </a:solidFill>
              </a:defRPr>
            </a:lvl5pPr>
            <a:lvl6pPr lvl="5" algn="ctr" rtl="0">
              <a:lnSpc>
                <a:spcPct val="100000"/>
              </a:lnSpc>
              <a:spcBef>
                <a:spcPts val="0"/>
              </a:spcBef>
              <a:spcAft>
                <a:spcPts val="0"/>
              </a:spcAft>
              <a:buClr>
                <a:srgbClr val="541C1D"/>
              </a:buClr>
              <a:buSzPts val="1600"/>
              <a:buNone/>
              <a:defRPr sz="1600">
                <a:solidFill>
                  <a:srgbClr val="541C1D"/>
                </a:solidFill>
              </a:defRPr>
            </a:lvl6pPr>
            <a:lvl7pPr lvl="6" algn="ctr" rtl="0">
              <a:lnSpc>
                <a:spcPct val="100000"/>
              </a:lnSpc>
              <a:spcBef>
                <a:spcPts val="0"/>
              </a:spcBef>
              <a:spcAft>
                <a:spcPts val="0"/>
              </a:spcAft>
              <a:buClr>
                <a:srgbClr val="541C1D"/>
              </a:buClr>
              <a:buSzPts val="1600"/>
              <a:buNone/>
              <a:defRPr sz="1600">
                <a:solidFill>
                  <a:srgbClr val="541C1D"/>
                </a:solidFill>
              </a:defRPr>
            </a:lvl7pPr>
            <a:lvl8pPr lvl="7" algn="ctr" rtl="0">
              <a:lnSpc>
                <a:spcPct val="100000"/>
              </a:lnSpc>
              <a:spcBef>
                <a:spcPts val="0"/>
              </a:spcBef>
              <a:spcAft>
                <a:spcPts val="0"/>
              </a:spcAft>
              <a:buClr>
                <a:srgbClr val="541C1D"/>
              </a:buClr>
              <a:buSzPts val="1600"/>
              <a:buNone/>
              <a:defRPr sz="1600">
                <a:solidFill>
                  <a:srgbClr val="541C1D"/>
                </a:solidFill>
              </a:defRPr>
            </a:lvl8pPr>
            <a:lvl9pPr lvl="8" algn="ctr" rtl="0">
              <a:lnSpc>
                <a:spcPct val="100000"/>
              </a:lnSpc>
              <a:spcBef>
                <a:spcPts val="0"/>
              </a:spcBef>
              <a:spcAft>
                <a:spcPts val="0"/>
              </a:spcAft>
              <a:buClr>
                <a:srgbClr val="541C1D"/>
              </a:buClr>
              <a:buSzPts val="1600"/>
              <a:buNone/>
              <a:defRPr sz="1600">
                <a:solidFill>
                  <a:srgbClr val="541C1D"/>
                </a:solidFill>
              </a:defRPr>
            </a:lvl9pPr>
          </a:lstStyle>
          <a:p>
            <a:endParaRPr/>
          </a:p>
        </p:txBody>
      </p:sp>
      <p:grpSp>
        <p:nvGrpSpPr>
          <p:cNvPr id="112" name="Google Shape;112;p8"/>
          <p:cNvGrpSpPr/>
          <p:nvPr/>
        </p:nvGrpSpPr>
        <p:grpSpPr>
          <a:xfrm>
            <a:off x="352996" y="199920"/>
            <a:ext cx="8669299" cy="4770433"/>
            <a:chOff x="352996" y="199920"/>
            <a:chExt cx="8669299" cy="4770433"/>
          </a:xfrm>
        </p:grpSpPr>
        <p:grpSp>
          <p:nvGrpSpPr>
            <p:cNvPr id="113" name="Google Shape;113;p8"/>
            <p:cNvGrpSpPr/>
            <p:nvPr/>
          </p:nvGrpSpPr>
          <p:grpSpPr>
            <a:xfrm rot="-198132" flipH="1">
              <a:off x="1694086" y="208691"/>
              <a:ext cx="311323" cy="235581"/>
              <a:chOff x="4998107" y="3458089"/>
              <a:chExt cx="311335" cy="235591"/>
            </a:xfrm>
          </p:grpSpPr>
          <p:sp>
            <p:nvSpPr>
              <p:cNvPr id="114" name="Google Shape;114;p8"/>
              <p:cNvSpPr/>
              <p:nvPr/>
            </p:nvSpPr>
            <p:spPr>
              <a:xfrm>
                <a:off x="4998107" y="3548255"/>
                <a:ext cx="172111" cy="145425"/>
              </a:xfrm>
              <a:custGeom>
                <a:avLst/>
                <a:gdLst/>
                <a:ahLst/>
                <a:cxnLst/>
                <a:rect l="l" t="t" r="r" b="b"/>
                <a:pathLst>
                  <a:path w="1277" h="1079" extrusionOk="0">
                    <a:moveTo>
                      <a:pt x="273" y="149"/>
                    </a:moveTo>
                    <a:cubicBezTo>
                      <a:pt x="307" y="149"/>
                      <a:pt x="406" y="277"/>
                      <a:pt x="409" y="284"/>
                    </a:cubicBezTo>
                    <a:cubicBezTo>
                      <a:pt x="458" y="367"/>
                      <a:pt x="472" y="468"/>
                      <a:pt x="469" y="561"/>
                    </a:cubicBezTo>
                    <a:cubicBezTo>
                      <a:pt x="469" y="568"/>
                      <a:pt x="472" y="577"/>
                      <a:pt x="475" y="585"/>
                    </a:cubicBezTo>
                    <a:lnTo>
                      <a:pt x="475" y="591"/>
                    </a:lnTo>
                    <a:lnTo>
                      <a:pt x="475" y="594"/>
                    </a:lnTo>
                    <a:cubicBezTo>
                      <a:pt x="486" y="621"/>
                      <a:pt x="512" y="646"/>
                      <a:pt x="545" y="646"/>
                    </a:cubicBezTo>
                    <a:cubicBezTo>
                      <a:pt x="552" y="646"/>
                      <a:pt x="561" y="645"/>
                      <a:pt x="569" y="642"/>
                    </a:cubicBezTo>
                    <a:cubicBezTo>
                      <a:pt x="582" y="642"/>
                      <a:pt x="592" y="634"/>
                      <a:pt x="602" y="628"/>
                    </a:cubicBezTo>
                    <a:cubicBezTo>
                      <a:pt x="702" y="581"/>
                      <a:pt x="799" y="531"/>
                      <a:pt x="899" y="484"/>
                    </a:cubicBezTo>
                    <a:cubicBezTo>
                      <a:pt x="930" y="471"/>
                      <a:pt x="996" y="452"/>
                      <a:pt x="1046" y="452"/>
                    </a:cubicBezTo>
                    <a:cubicBezTo>
                      <a:pt x="1099" y="452"/>
                      <a:pt x="1133" y="474"/>
                      <a:pt x="1087" y="548"/>
                    </a:cubicBezTo>
                    <a:cubicBezTo>
                      <a:pt x="976" y="725"/>
                      <a:pt x="682" y="825"/>
                      <a:pt x="478" y="909"/>
                    </a:cubicBezTo>
                    <a:cubicBezTo>
                      <a:pt x="368" y="762"/>
                      <a:pt x="301" y="585"/>
                      <a:pt x="261" y="407"/>
                    </a:cubicBezTo>
                    <a:cubicBezTo>
                      <a:pt x="248" y="334"/>
                      <a:pt x="221" y="224"/>
                      <a:pt x="265" y="153"/>
                    </a:cubicBezTo>
                    <a:cubicBezTo>
                      <a:pt x="267" y="150"/>
                      <a:pt x="270" y="149"/>
                      <a:pt x="273" y="149"/>
                    </a:cubicBezTo>
                    <a:close/>
                    <a:moveTo>
                      <a:pt x="266" y="1"/>
                    </a:moveTo>
                    <a:cubicBezTo>
                      <a:pt x="204" y="1"/>
                      <a:pt x="146" y="32"/>
                      <a:pt x="117" y="100"/>
                    </a:cubicBezTo>
                    <a:cubicBezTo>
                      <a:pt x="0" y="391"/>
                      <a:pt x="208" y="832"/>
                      <a:pt x="395" y="1049"/>
                    </a:cubicBezTo>
                    <a:cubicBezTo>
                      <a:pt x="405" y="1059"/>
                      <a:pt x="412" y="1066"/>
                      <a:pt x="421" y="1069"/>
                    </a:cubicBezTo>
                    <a:cubicBezTo>
                      <a:pt x="433" y="1075"/>
                      <a:pt x="445" y="1078"/>
                      <a:pt x="457" y="1078"/>
                    </a:cubicBezTo>
                    <a:cubicBezTo>
                      <a:pt x="466" y="1078"/>
                      <a:pt x="476" y="1076"/>
                      <a:pt x="485" y="1072"/>
                    </a:cubicBezTo>
                    <a:cubicBezTo>
                      <a:pt x="669" y="992"/>
                      <a:pt x="850" y="909"/>
                      <a:pt x="1019" y="805"/>
                    </a:cubicBezTo>
                    <a:cubicBezTo>
                      <a:pt x="1117" y="745"/>
                      <a:pt x="1277" y="631"/>
                      <a:pt x="1257" y="494"/>
                    </a:cubicBezTo>
                    <a:cubicBezTo>
                      <a:pt x="1237" y="341"/>
                      <a:pt x="1158" y="289"/>
                      <a:pt x="1057" y="289"/>
                    </a:cubicBezTo>
                    <a:cubicBezTo>
                      <a:pt x="922" y="289"/>
                      <a:pt x="747" y="381"/>
                      <a:pt x="615" y="448"/>
                    </a:cubicBezTo>
                    <a:cubicBezTo>
                      <a:pt x="595" y="294"/>
                      <a:pt x="532" y="150"/>
                      <a:pt x="401" y="50"/>
                    </a:cubicBezTo>
                    <a:cubicBezTo>
                      <a:pt x="361" y="18"/>
                      <a:pt x="313" y="1"/>
                      <a:pt x="26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 name="Google Shape;115;p8"/>
              <p:cNvSpPr/>
              <p:nvPr/>
            </p:nvSpPr>
            <p:spPr>
              <a:xfrm>
                <a:off x="5207147" y="3458089"/>
                <a:ext cx="102296" cy="90436"/>
              </a:xfrm>
              <a:custGeom>
                <a:avLst/>
                <a:gdLst/>
                <a:ahLst/>
                <a:cxnLst/>
                <a:rect l="l" t="t" r="r" b="b"/>
                <a:pathLst>
                  <a:path w="759" h="671" extrusionOk="0">
                    <a:moveTo>
                      <a:pt x="177" y="1"/>
                    </a:moveTo>
                    <a:cubicBezTo>
                      <a:pt x="144" y="1"/>
                      <a:pt x="113" y="16"/>
                      <a:pt x="93" y="51"/>
                    </a:cubicBezTo>
                    <a:cubicBezTo>
                      <a:pt x="0" y="218"/>
                      <a:pt x="93" y="502"/>
                      <a:pt x="190" y="649"/>
                    </a:cubicBezTo>
                    <a:cubicBezTo>
                      <a:pt x="197" y="656"/>
                      <a:pt x="201" y="659"/>
                      <a:pt x="207" y="662"/>
                    </a:cubicBezTo>
                    <a:cubicBezTo>
                      <a:pt x="215" y="667"/>
                      <a:pt x="224" y="670"/>
                      <a:pt x="233" y="670"/>
                    </a:cubicBezTo>
                    <a:cubicBezTo>
                      <a:pt x="237" y="670"/>
                      <a:pt x="240" y="670"/>
                      <a:pt x="244" y="669"/>
                    </a:cubicBezTo>
                    <a:cubicBezTo>
                      <a:pt x="361" y="632"/>
                      <a:pt x="478" y="595"/>
                      <a:pt x="588" y="545"/>
                    </a:cubicBezTo>
                    <a:cubicBezTo>
                      <a:pt x="651" y="515"/>
                      <a:pt x="759" y="458"/>
                      <a:pt x="759" y="375"/>
                    </a:cubicBezTo>
                    <a:cubicBezTo>
                      <a:pt x="757" y="267"/>
                      <a:pt x="700" y="234"/>
                      <a:pt x="625" y="234"/>
                    </a:cubicBezTo>
                    <a:cubicBezTo>
                      <a:pt x="546" y="234"/>
                      <a:pt x="448" y="270"/>
                      <a:pt x="371" y="298"/>
                    </a:cubicBezTo>
                    <a:cubicBezTo>
                      <a:pt x="371" y="204"/>
                      <a:pt x="341" y="111"/>
                      <a:pt x="270" y="41"/>
                    </a:cubicBezTo>
                    <a:cubicBezTo>
                      <a:pt x="244" y="16"/>
                      <a:pt x="210" y="1"/>
                      <a:pt x="17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6" name="Google Shape;116;p8"/>
            <p:cNvGrpSpPr/>
            <p:nvPr/>
          </p:nvGrpSpPr>
          <p:grpSpPr>
            <a:xfrm>
              <a:off x="352996" y="3106136"/>
              <a:ext cx="8669299" cy="1864218"/>
              <a:chOff x="352996" y="3106136"/>
              <a:chExt cx="8669299" cy="1864218"/>
            </a:xfrm>
          </p:grpSpPr>
          <p:sp>
            <p:nvSpPr>
              <p:cNvPr id="117" name="Google Shape;117;p8"/>
              <p:cNvSpPr/>
              <p:nvPr/>
            </p:nvSpPr>
            <p:spPr>
              <a:xfrm>
                <a:off x="352996" y="3151756"/>
                <a:ext cx="155803" cy="144347"/>
              </a:xfrm>
              <a:custGeom>
                <a:avLst/>
                <a:gdLst/>
                <a:ahLst/>
                <a:cxnLst/>
                <a:rect l="l" t="t" r="r" b="b"/>
                <a:pathLst>
                  <a:path w="1156" h="1071" extrusionOk="0">
                    <a:moveTo>
                      <a:pt x="922" y="150"/>
                    </a:moveTo>
                    <a:cubicBezTo>
                      <a:pt x="939" y="150"/>
                      <a:pt x="958" y="165"/>
                      <a:pt x="975" y="205"/>
                    </a:cubicBezTo>
                    <a:cubicBezTo>
                      <a:pt x="1066" y="395"/>
                      <a:pt x="989" y="695"/>
                      <a:pt x="949" y="913"/>
                    </a:cubicBezTo>
                    <a:cubicBezTo>
                      <a:pt x="925" y="915"/>
                      <a:pt x="901" y="915"/>
                      <a:pt x="876" y="915"/>
                    </a:cubicBezTo>
                    <a:cubicBezTo>
                      <a:pt x="717" y="915"/>
                      <a:pt x="559" y="878"/>
                      <a:pt x="411" y="823"/>
                    </a:cubicBezTo>
                    <a:cubicBezTo>
                      <a:pt x="341" y="796"/>
                      <a:pt x="234" y="756"/>
                      <a:pt x="201" y="683"/>
                    </a:cubicBezTo>
                    <a:cubicBezTo>
                      <a:pt x="184" y="649"/>
                      <a:pt x="381" y="632"/>
                      <a:pt x="388" y="632"/>
                    </a:cubicBezTo>
                    <a:cubicBezTo>
                      <a:pt x="485" y="635"/>
                      <a:pt x="575" y="679"/>
                      <a:pt x="652" y="732"/>
                    </a:cubicBezTo>
                    <a:cubicBezTo>
                      <a:pt x="658" y="736"/>
                      <a:pt x="668" y="740"/>
                      <a:pt x="675" y="743"/>
                    </a:cubicBezTo>
                    <a:lnTo>
                      <a:pt x="685" y="743"/>
                    </a:lnTo>
                    <a:cubicBezTo>
                      <a:pt x="693" y="745"/>
                      <a:pt x="700" y="746"/>
                      <a:pt x="708" y="746"/>
                    </a:cubicBezTo>
                    <a:cubicBezTo>
                      <a:pt x="737" y="746"/>
                      <a:pt x="765" y="730"/>
                      <a:pt x="775" y="692"/>
                    </a:cubicBezTo>
                    <a:cubicBezTo>
                      <a:pt x="778" y="683"/>
                      <a:pt x="782" y="669"/>
                      <a:pt x="782" y="659"/>
                    </a:cubicBezTo>
                    <a:cubicBezTo>
                      <a:pt x="795" y="549"/>
                      <a:pt x="805" y="439"/>
                      <a:pt x="822" y="328"/>
                    </a:cubicBezTo>
                    <a:cubicBezTo>
                      <a:pt x="829" y="279"/>
                      <a:pt x="872" y="150"/>
                      <a:pt x="922" y="150"/>
                    </a:cubicBezTo>
                    <a:close/>
                    <a:moveTo>
                      <a:pt x="898" y="0"/>
                    </a:moveTo>
                    <a:cubicBezTo>
                      <a:pt x="691" y="0"/>
                      <a:pt x="661" y="327"/>
                      <a:pt x="638" y="549"/>
                    </a:cubicBezTo>
                    <a:cubicBezTo>
                      <a:pt x="548" y="507"/>
                      <a:pt x="456" y="481"/>
                      <a:pt x="361" y="481"/>
                    </a:cubicBezTo>
                    <a:cubicBezTo>
                      <a:pt x="303" y="481"/>
                      <a:pt x="244" y="490"/>
                      <a:pt x="184" y="512"/>
                    </a:cubicBezTo>
                    <a:cubicBezTo>
                      <a:pt x="77" y="549"/>
                      <a:pt x="0" y="669"/>
                      <a:pt x="73" y="776"/>
                    </a:cubicBezTo>
                    <a:cubicBezTo>
                      <a:pt x="222" y="988"/>
                      <a:pt x="578" y="1071"/>
                      <a:pt x="858" y="1071"/>
                    </a:cubicBezTo>
                    <a:cubicBezTo>
                      <a:pt x="917" y="1071"/>
                      <a:pt x="973" y="1067"/>
                      <a:pt x="1023" y="1060"/>
                    </a:cubicBezTo>
                    <a:cubicBezTo>
                      <a:pt x="1036" y="1056"/>
                      <a:pt x="1046" y="1053"/>
                      <a:pt x="1052" y="1047"/>
                    </a:cubicBezTo>
                    <a:cubicBezTo>
                      <a:pt x="1072" y="1036"/>
                      <a:pt x="1086" y="1020"/>
                      <a:pt x="1089" y="993"/>
                    </a:cubicBezTo>
                    <a:cubicBezTo>
                      <a:pt x="1123" y="800"/>
                      <a:pt x="1149" y="602"/>
                      <a:pt x="1156" y="402"/>
                    </a:cubicBezTo>
                    <a:cubicBezTo>
                      <a:pt x="1156" y="288"/>
                      <a:pt x="1149" y="91"/>
                      <a:pt x="1026" y="34"/>
                    </a:cubicBezTo>
                    <a:cubicBezTo>
                      <a:pt x="977" y="11"/>
                      <a:pt x="935" y="0"/>
                      <a:pt x="89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118;p8"/>
              <p:cNvSpPr/>
              <p:nvPr/>
            </p:nvSpPr>
            <p:spPr>
              <a:xfrm>
                <a:off x="8710960" y="3196302"/>
                <a:ext cx="172111" cy="145425"/>
              </a:xfrm>
              <a:custGeom>
                <a:avLst/>
                <a:gdLst/>
                <a:ahLst/>
                <a:cxnLst/>
                <a:rect l="l" t="t" r="r" b="b"/>
                <a:pathLst>
                  <a:path w="1277" h="1079" extrusionOk="0">
                    <a:moveTo>
                      <a:pt x="273" y="149"/>
                    </a:moveTo>
                    <a:cubicBezTo>
                      <a:pt x="307" y="149"/>
                      <a:pt x="406" y="277"/>
                      <a:pt x="409" y="284"/>
                    </a:cubicBezTo>
                    <a:cubicBezTo>
                      <a:pt x="458" y="367"/>
                      <a:pt x="472" y="468"/>
                      <a:pt x="469" y="561"/>
                    </a:cubicBezTo>
                    <a:cubicBezTo>
                      <a:pt x="469" y="568"/>
                      <a:pt x="472" y="577"/>
                      <a:pt x="475" y="585"/>
                    </a:cubicBezTo>
                    <a:lnTo>
                      <a:pt x="475" y="591"/>
                    </a:lnTo>
                    <a:lnTo>
                      <a:pt x="475" y="594"/>
                    </a:lnTo>
                    <a:cubicBezTo>
                      <a:pt x="486" y="621"/>
                      <a:pt x="512" y="646"/>
                      <a:pt x="545" y="646"/>
                    </a:cubicBezTo>
                    <a:cubicBezTo>
                      <a:pt x="552" y="646"/>
                      <a:pt x="561" y="645"/>
                      <a:pt x="569" y="642"/>
                    </a:cubicBezTo>
                    <a:cubicBezTo>
                      <a:pt x="582" y="642"/>
                      <a:pt x="592" y="634"/>
                      <a:pt x="602" y="628"/>
                    </a:cubicBezTo>
                    <a:cubicBezTo>
                      <a:pt x="702" y="581"/>
                      <a:pt x="799" y="531"/>
                      <a:pt x="899" y="484"/>
                    </a:cubicBezTo>
                    <a:cubicBezTo>
                      <a:pt x="930" y="471"/>
                      <a:pt x="996" y="452"/>
                      <a:pt x="1046" y="452"/>
                    </a:cubicBezTo>
                    <a:cubicBezTo>
                      <a:pt x="1099" y="452"/>
                      <a:pt x="1133" y="474"/>
                      <a:pt x="1087" y="548"/>
                    </a:cubicBezTo>
                    <a:cubicBezTo>
                      <a:pt x="976" y="725"/>
                      <a:pt x="682" y="825"/>
                      <a:pt x="478" y="909"/>
                    </a:cubicBezTo>
                    <a:cubicBezTo>
                      <a:pt x="368" y="762"/>
                      <a:pt x="301" y="585"/>
                      <a:pt x="261" y="407"/>
                    </a:cubicBezTo>
                    <a:cubicBezTo>
                      <a:pt x="248" y="334"/>
                      <a:pt x="221" y="224"/>
                      <a:pt x="265" y="153"/>
                    </a:cubicBezTo>
                    <a:cubicBezTo>
                      <a:pt x="267" y="150"/>
                      <a:pt x="270" y="149"/>
                      <a:pt x="273" y="149"/>
                    </a:cubicBezTo>
                    <a:close/>
                    <a:moveTo>
                      <a:pt x="266" y="1"/>
                    </a:moveTo>
                    <a:cubicBezTo>
                      <a:pt x="204" y="1"/>
                      <a:pt x="146" y="32"/>
                      <a:pt x="117" y="100"/>
                    </a:cubicBezTo>
                    <a:cubicBezTo>
                      <a:pt x="0" y="391"/>
                      <a:pt x="208" y="832"/>
                      <a:pt x="395" y="1049"/>
                    </a:cubicBezTo>
                    <a:cubicBezTo>
                      <a:pt x="405" y="1059"/>
                      <a:pt x="412" y="1066"/>
                      <a:pt x="421" y="1069"/>
                    </a:cubicBezTo>
                    <a:cubicBezTo>
                      <a:pt x="433" y="1075"/>
                      <a:pt x="445" y="1078"/>
                      <a:pt x="457" y="1078"/>
                    </a:cubicBezTo>
                    <a:cubicBezTo>
                      <a:pt x="466" y="1078"/>
                      <a:pt x="476" y="1076"/>
                      <a:pt x="485" y="1072"/>
                    </a:cubicBezTo>
                    <a:cubicBezTo>
                      <a:pt x="669" y="992"/>
                      <a:pt x="850" y="909"/>
                      <a:pt x="1019" y="805"/>
                    </a:cubicBezTo>
                    <a:cubicBezTo>
                      <a:pt x="1117" y="745"/>
                      <a:pt x="1277" y="631"/>
                      <a:pt x="1257" y="494"/>
                    </a:cubicBezTo>
                    <a:cubicBezTo>
                      <a:pt x="1237" y="341"/>
                      <a:pt x="1158" y="289"/>
                      <a:pt x="1057" y="289"/>
                    </a:cubicBezTo>
                    <a:cubicBezTo>
                      <a:pt x="922" y="289"/>
                      <a:pt x="747" y="381"/>
                      <a:pt x="615" y="448"/>
                    </a:cubicBezTo>
                    <a:cubicBezTo>
                      <a:pt x="595" y="294"/>
                      <a:pt x="532" y="150"/>
                      <a:pt x="401" y="50"/>
                    </a:cubicBezTo>
                    <a:cubicBezTo>
                      <a:pt x="361" y="18"/>
                      <a:pt x="313" y="1"/>
                      <a:pt x="26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 name="Google Shape;119;p8"/>
              <p:cNvSpPr/>
              <p:nvPr/>
            </p:nvSpPr>
            <p:spPr>
              <a:xfrm>
                <a:off x="8919999" y="3106136"/>
                <a:ext cx="102296" cy="90436"/>
              </a:xfrm>
              <a:custGeom>
                <a:avLst/>
                <a:gdLst/>
                <a:ahLst/>
                <a:cxnLst/>
                <a:rect l="l" t="t" r="r" b="b"/>
                <a:pathLst>
                  <a:path w="759" h="671" extrusionOk="0">
                    <a:moveTo>
                      <a:pt x="177" y="1"/>
                    </a:moveTo>
                    <a:cubicBezTo>
                      <a:pt x="144" y="1"/>
                      <a:pt x="113" y="16"/>
                      <a:pt x="93" y="51"/>
                    </a:cubicBezTo>
                    <a:cubicBezTo>
                      <a:pt x="0" y="218"/>
                      <a:pt x="93" y="502"/>
                      <a:pt x="190" y="649"/>
                    </a:cubicBezTo>
                    <a:cubicBezTo>
                      <a:pt x="197" y="656"/>
                      <a:pt x="201" y="659"/>
                      <a:pt x="207" y="662"/>
                    </a:cubicBezTo>
                    <a:cubicBezTo>
                      <a:pt x="215" y="667"/>
                      <a:pt x="224" y="670"/>
                      <a:pt x="233" y="670"/>
                    </a:cubicBezTo>
                    <a:cubicBezTo>
                      <a:pt x="237" y="670"/>
                      <a:pt x="240" y="670"/>
                      <a:pt x="244" y="669"/>
                    </a:cubicBezTo>
                    <a:cubicBezTo>
                      <a:pt x="361" y="632"/>
                      <a:pt x="478" y="595"/>
                      <a:pt x="588" y="545"/>
                    </a:cubicBezTo>
                    <a:cubicBezTo>
                      <a:pt x="651" y="515"/>
                      <a:pt x="759" y="458"/>
                      <a:pt x="759" y="375"/>
                    </a:cubicBezTo>
                    <a:cubicBezTo>
                      <a:pt x="757" y="267"/>
                      <a:pt x="700" y="234"/>
                      <a:pt x="625" y="234"/>
                    </a:cubicBezTo>
                    <a:cubicBezTo>
                      <a:pt x="546" y="234"/>
                      <a:pt x="448" y="270"/>
                      <a:pt x="371" y="298"/>
                    </a:cubicBezTo>
                    <a:cubicBezTo>
                      <a:pt x="371" y="204"/>
                      <a:pt x="341" y="111"/>
                      <a:pt x="270" y="41"/>
                    </a:cubicBezTo>
                    <a:cubicBezTo>
                      <a:pt x="244" y="16"/>
                      <a:pt x="210" y="1"/>
                      <a:pt x="17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 name="Google Shape;120;p8"/>
              <p:cNvSpPr/>
              <p:nvPr/>
            </p:nvSpPr>
            <p:spPr>
              <a:xfrm>
                <a:off x="3103020" y="4882209"/>
                <a:ext cx="98792" cy="88144"/>
              </a:xfrm>
              <a:custGeom>
                <a:avLst/>
                <a:gdLst/>
                <a:ahLst/>
                <a:cxnLst/>
                <a:rect l="l" t="t" r="r" b="b"/>
                <a:pathLst>
                  <a:path w="733" h="654" extrusionOk="0">
                    <a:moveTo>
                      <a:pt x="576" y="0"/>
                    </a:moveTo>
                    <a:cubicBezTo>
                      <a:pt x="456" y="0"/>
                      <a:pt x="420" y="192"/>
                      <a:pt x="395" y="322"/>
                    </a:cubicBezTo>
                    <a:cubicBezTo>
                      <a:pt x="336" y="285"/>
                      <a:pt x="270" y="263"/>
                      <a:pt x="199" y="263"/>
                    </a:cubicBezTo>
                    <a:cubicBezTo>
                      <a:pt x="174" y="263"/>
                      <a:pt x="148" y="266"/>
                      <a:pt x="121" y="272"/>
                    </a:cubicBezTo>
                    <a:cubicBezTo>
                      <a:pt x="54" y="289"/>
                      <a:pt x="1" y="358"/>
                      <a:pt x="41" y="426"/>
                    </a:cubicBezTo>
                    <a:cubicBezTo>
                      <a:pt x="128" y="582"/>
                      <a:pt x="389" y="654"/>
                      <a:pt x="567" y="654"/>
                    </a:cubicBezTo>
                    <a:cubicBezTo>
                      <a:pt x="579" y="654"/>
                      <a:pt x="591" y="653"/>
                      <a:pt x="602" y="653"/>
                    </a:cubicBezTo>
                    <a:cubicBezTo>
                      <a:pt x="609" y="653"/>
                      <a:pt x="615" y="653"/>
                      <a:pt x="622" y="649"/>
                    </a:cubicBezTo>
                    <a:cubicBezTo>
                      <a:pt x="632" y="643"/>
                      <a:pt x="642" y="636"/>
                      <a:pt x="646" y="619"/>
                    </a:cubicBezTo>
                    <a:cubicBezTo>
                      <a:pt x="678" y="499"/>
                      <a:pt x="706" y="382"/>
                      <a:pt x="719" y="262"/>
                    </a:cubicBezTo>
                    <a:cubicBezTo>
                      <a:pt x="729" y="191"/>
                      <a:pt x="732" y="71"/>
                      <a:pt x="662" y="28"/>
                    </a:cubicBezTo>
                    <a:cubicBezTo>
                      <a:pt x="629" y="9"/>
                      <a:pt x="601" y="0"/>
                      <a:pt x="57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extLst>
      <p:ext uri="{BB962C8B-B14F-4D97-AF65-F5344CB8AC3E}">
        <p14:creationId xmlns:p14="http://schemas.microsoft.com/office/powerpoint/2010/main" val="241637801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slide" type="title">
  <p:cSld name="Title slide">
    <p:bg>
      <p:bgPr>
        <a:solidFill>
          <a:schemeClr val="lt1"/>
        </a:solidFill>
        <a:effectLst/>
      </p:bgPr>
    </p:bg>
    <p:spTree>
      <p:nvGrpSpPr>
        <p:cNvPr id="1" name="Shape 8"/>
        <p:cNvGrpSpPr/>
        <p:nvPr/>
      </p:nvGrpSpPr>
      <p:grpSpPr>
        <a:xfrm>
          <a:off x="0" y="0"/>
          <a:ext cx="0" cy="0"/>
          <a:chOff x="0" y="0"/>
          <a:chExt cx="0" cy="0"/>
        </a:xfrm>
      </p:grpSpPr>
      <p:grpSp>
        <p:nvGrpSpPr>
          <p:cNvPr id="9" name="Google Shape;9;p2"/>
          <p:cNvGrpSpPr/>
          <p:nvPr/>
        </p:nvGrpSpPr>
        <p:grpSpPr>
          <a:xfrm>
            <a:off x="-71050" y="-39975"/>
            <a:ext cx="9284890" cy="5223230"/>
            <a:chOff x="0" y="0"/>
            <a:chExt cx="9143171" cy="5143505"/>
          </a:xfrm>
        </p:grpSpPr>
        <p:sp>
          <p:nvSpPr>
            <p:cNvPr id="10" name="Google Shape;10;p2"/>
            <p:cNvSpPr/>
            <p:nvPr/>
          </p:nvSpPr>
          <p:spPr>
            <a:xfrm>
              <a:off x="0" y="3718771"/>
              <a:ext cx="8882511" cy="1424733"/>
            </a:xfrm>
            <a:custGeom>
              <a:avLst/>
              <a:gdLst/>
              <a:ahLst/>
              <a:cxnLst/>
              <a:rect l="l" t="t" r="r" b="b"/>
              <a:pathLst>
                <a:path w="65905" h="10571" extrusionOk="0">
                  <a:moveTo>
                    <a:pt x="1" y="0"/>
                  </a:moveTo>
                  <a:lnTo>
                    <a:pt x="1" y="4146"/>
                  </a:lnTo>
                  <a:cubicBezTo>
                    <a:pt x="2686" y="5866"/>
                    <a:pt x="7481" y="7665"/>
                    <a:pt x="15797" y="7665"/>
                  </a:cubicBezTo>
                  <a:cubicBezTo>
                    <a:pt x="18221" y="7665"/>
                    <a:pt x="20944" y="7512"/>
                    <a:pt x="24001" y="7160"/>
                  </a:cubicBezTo>
                  <a:cubicBezTo>
                    <a:pt x="28751" y="6613"/>
                    <a:pt x="32961" y="6365"/>
                    <a:pt x="36664" y="6365"/>
                  </a:cubicBezTo>
                  <a:cubicBezTo>
                    <a:pt x="46303" y="6365"/>
                    <a:pt x="52504" y="8051"/>
                    <a:pt x="55852" y="10570"/>
                  </a:cubicBezTo>
                  <a:lnTo>
                    <a:pt x="65905" y="10570"/>
                  </a:lnTo>
                  <a:cubicBezTo>
                    <a:pt x="65607" y="10046"/>
                    <a:pt x="65256" y="9505"/>
                    <a:pt x="64842" y="8950"/>
                  </a:cubicBezTo>
                  <a:cubicBezTo>
                    <a:pt x="60771" y="3477"/>
                    <a:pt x="54210" y="103"/>
                    <a:pt x="44459" y="103"/>
                  </a:cubicBezTo>
                  <a:cubicBezTo>
                    <a:pt x="41537" y="103"/>
                    <a:pt x="38329" y="406"/>
                    <a:pt x="34815" y="1046"/>
                  </a:cubicBezTo>
                  <a:cubicBezTo>
                    <a:pt x="28180" y="2255"/>
                    <a:pt x="21479" y="3107"/>
                    <a:pt x="15448" y="3107"/>
                  </a:cubicBezTo>
                  <a:cubicBezTo>
                    <a:pt x="9367" y="3107"/>
                    <a:pt x="3967" y="2241"/>
                    <a:pt x="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11;p2"/>
            <p:cNvSpPr/>
            <p:nvPr/>
          </p:nvSpPr>
          <p:spPr>
            <a:xfrm>
              <a:off x="0" y="3088957"/>
              <a:ext cx="9143171" cy="2054548"/>
            </a:xfrm>
            <a:custGeom>
              <a:avLst/>
              <a:gdLst/>
              <a:ahLst/>
              <a:cxnLst/>
              <a:rect l="l" t="t" r="r" b="b"/>
              <a:pathLst>
                <a:path w="67839" h="15244" extrusionOk="0">
                  <a:moveTo>
                    <a:pt x="49584" y="1"/>
                  </a:moveTo>
                  <a:cubicBezTo>
                    <a:pt x="44151" y="1"/>
                    <a:pt x="37691" y="1123"/>
                    <a:pt x="29319" y="3136"/>
                  </a:cubicBezTo>
                  <a:cubicBezTo>
                    <a:pt x="21863" y="4928"/>
                    <a:pt x="16356" y="5822"/>
                    <a:pt x="11922" y="5822"/>
                  </a:cubicBezTo>
                  <a:cubicBezTo>
                    <a:pt x="7037" y="5822"/>
                    <a:pt x="3454" y="4737"/>
                    <a:pt x="1" y="2569"/>
                  </a:cubicBezTo>
                  <a:lnTo>
                    <a:pt x="1" y="6274"/>
                  </a:lnTo>
                  <a:cubicBezTo>
                    <a:pt x="2280" y="7883"/>
                    <a:pt x="6513" y="9596"/>
                    <a:pt x="14211" y="9596"/>
                  </a:cubicBezTo>
                  <a:cubicBezTo>
                    <a:pt x="17809" y="9596"/>
                    <a:pt x="22163" y="9222"/>
                    <a:pt x="27428" y="8288"/>
                  </a:cubicBezTo>
                  <a:cubicBezTo>
                    <a:pt x="34508" y="7033"/>
                    <a:pt x="40293" y="6489"/>
                    <a:pt x="45010" y="6489"/>
                  </a:cubicBezTo>
                  <a:cubicBezTo>
                    <a:pt x="57891" y="6489"/>
                    <a:pt x="62793" y="10546"/>
                    <a:pt x="64288" y="15243"/>
                  </a:cubicBezTo>
                  <a:lnTo>
                    <a:pt x="67839" y="15243"/>
                  </a:lnTo>
                  <a:lnTo>
                    <a:pt x="67839" y="6831"/>
                  </a:lnTo>
                  <a:cubicBezTo>
                    <a:pt x="67037" y="5929"/>
                    <a:pt x="66045" y="5077"/>
                    <a:pt x="64842" y="4305"/>
                  </a:cubicBezTo>
                  <a:cubicBezTo>
                    <a:pt x="60213" y="1336"/>
                    <a:pt x="55510" y="1"/>
                    <a:pt x="4958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12;p2"/>
            <p:cNvSpPr/>
            <p:nvPr/>
          </p:nvSpPr>
          <p:spPr>
            <a:xfrm>
              <a:off x="0" y="2430436"/>
              <a:ext cx="9143171" cy="2124498"/>
            </a:xfrm>
            <a:custGeom>
              <a:avLst/>
              <a:gdLst/>
              <a:ahLst/>
              <a:cxnLst/>
              <a:rect l="l" t="t" r="r" b="b"/>
              <a:pathLst>
                <a:path w="67839" h="15763" extrusionOk="0">
                  <a:moveTo>
                    <a:pt x="52838" y="0"/>
                  </a:moveTo>
                  <a:cubicBezTo>
                    <a:pt x="51558" y="0"/>
                    <a:pt x="50215" y="108"/>
                    <a:pt x="48810" y="339"/>
                  </a:cubicBezTo>
                  <a:cubicBezTo>
                    <a:pt x="35441" y="2532"/>
                    <a:pt x="25510" y="8113"/>
                    <a:pt x="15539" y="8113"/>
                  </a:cubicBezTo>
                  <a:cubicBezTo>
                    <a:pt x="12160" y="8113"/>
                    <a:pt x="8776" y="7472"/>
                    <a:pt x="5252" y="5841"/>
                  </a:cubicBezTo>
                  <a:cubicBezTo>
                    <a:pt x="3629" y="4838"/>
                    <a:pt x="1708" y="3987"/>
                    <a:pt x="1" y="3325"/>
                  </a:cubicBezTo>
                  <a:lnTo>
                    <a:pt x="1" y="8196"/>
                  </a:lnTo>
                  <a:cubicBezTo>
                    <a:pt x="2215" y="9734"/>
                    <a:pt x="6375" y="11458"/>
                    <a:pt x="13898" y="11458"/>
                  </a:cubicBezTo>
                  <a:cubicBezTo>
                    <a:pt x="18792" y="11458"/>
                    <a:pt x="25108" y="10728"/>
                    <a:pt x="33238" y="8744"/>
                  </a:cubicBezTo>
                  <a:cubicBezTo>
                    <a:pt x="39770" y="7149"/>
                    <a:pt x="45003" y="6493"/>
                    <a:pt x="49236" y="6493"/>
                  </a:cubicBezTo>
                  <a:cubicBezTo>
                    <a:pt x="61167" y="6493"/>
                    <a:pt x="65148" y="11702"/>
                    <a:pt x="67839" y="15763"/>
                  </a:cubicBezTo>
                  <a:lnTo>
                    <a:pt x="67839" y="6840"/>
                  </a:lnTo>
                  <a:cubicBezTo>
                    <a:pt x="64753" y="3084"/>
                    <a:pt x="59696" y="0"/>
                    <a:pt x="5283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13;p2"/>
            <p:cNvSpPr/>
            <p:nvPr/>
          </p:nvSpPr>
          <p:spPr>
            <a:xfrm>
              <a:off x="0" y="1751833"/>
              <a:ext cx="9143171" cy="1849686"/>
            </a:xfrm>
            <a:custGeom>
              <a:avLst/>
              <a:gdLst/>
              <a:ahLst/>
              <a:cxnLst/>
              <a:rect l="l" t="t" r="r" b="b"/>
              <a:pathLst>
                <a:path w="67839" h="13724" extrusionOk="0">
                  <a:moveTo>
                    <a:pt x="58884" y="1"/>
                  </a:moveTo>
                  <a:cubicBezTo>
                    <a:pt x="57703" y="1"/>
                    <a:pt x="56403" y="124"/>
                    <a:pt x="54973" y="392"/>
                  </a:cubicBezTo>
                  <a:cubicBezTo>
                    <a:pt x="43858" y="2478"/>
                    <a:pt x="27599" y="9563"/>
                    <a:pt x="13586" y="9563"/>
                  </a:cubicBezTo>
                  <a:cubicBezTo>
                    <a:pt x="8676" y="9563"/>
                    <a:pt x="4041" y="8693"/>
                    <a:pt x="1" y="6433"/>
                  </a:cubicBezTo>
                  <a:lnTo>
                    <a:pt x="1" y="10759"/>
                  </a:lnTo>
                  <a:cubicBezTo>
                    <a:pt x="2549" y="12239"/>
                    <a:pt x="6683" y="13724"/>
                    <a:pt x="13011" y="13724"/>
                  </a:cubicBezTo>
                  <a:cubicBezTo>
                    <a:pt x="16769" y="13724"/>
                    <a:pt x="21300" y="13200"/>
                    <a:pt x="26733" y="11841"/>
                  </a:cubicBezTo>
                  <a:cubicBezTo>
                    <a:pt x="39352" y="8684"/>
                    <a:pt x="48000" y="7408"/>
                    <a:pt x="54041" y="7408"/>
                  </a:cubicBezTo>
                  <a:cubicBezTo>
                    <a:pt x="62522" y="7408"/>
                    <a:pt x="65864" y="9923"/>
                    <a:pt x="67839" y="13275"/>
                  </a:cubicBezTo>
                  <a:lnTo>
                    <a:pt x="67839" y="4301"/>
                  </a:lnTo>
                  <a:cubicBezTo>
                    <a:pt x="66250" y="1859"/>
                    <a:pt x="63470" y="1"/>
                    <a:pt x="5888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14;p2"/>
            <p:cNvSpPr/>
            <p:nvPr/>
          </p:nvSpPr>
          <p:spPr>
            <a:xfrm>
              <a:off x="0" y="675368"/>
              <a:ext cx="9143171" cy="2542712"/>
            </a:xfrm>
            <a:custGeom>
              <a:avLst/>
              <a:gdLst/>
              <a:ahLst/>
              <a:cxnLst/>
              <a:rect l="l" t="t" r="r" b="b"/>
              <a:pathLst>
                <a:path w="67839" h="18866" extrusionOk="0">
                  <a:moveTo>
                    <a:pt x="55987" y="0"/>
                  </a:moveTo>
                  <a:cubicBezTo>
                    <a:pt x="52709" y="0"/>
                    <a:pt x="48778" y="731"/>
                    <a:pt x="44236" y="2820"/>
                  </a:cubicBezTo>
                  <a:cubicBezTo>
                    <a:pt x="33858" y="7597"/>
                    <a:pt x="23575" y="13997"/>
                    <a:pt x="12164" y="13997"/>
                  </a:cubicBezTo>
                  <a:cubicBezTo>
                    <a:pt x="8258" y="13997"/>
                    <a:pt x="4220" y="13247"/>
                    <a:pt x="1" y="11426"/>
                  </a:cubicBezTo>
                  <a:lnTo>
                    <a:pt x="1" y="15749"/>
                  </a:lnTo>
                  <a:cubicBezTo>
                    <a:pt x="2839" y="17332"/>
                    <a:pt x="7222" y="18865"/>
                    <a:pt x="13557" y="18865"/>
                  </a:cubicBezTo>
                  <a:cubicBezTo>
                    <a:pt x="18401" y="18865"/>
                    <a:pt x="24385" y="17969"/>
                    <a:pt x="31691" y="15512"/>
                  </a:cubicBezTo>
                  <a:cubicBezTo>
                    <a:pt x="42759" y="11791"/>
                    <a:pt x="50892" y="10428"/>
                    <a:pt x="56830" y="10428"/>
                  </a:cubicBezTo>
                  <a:cubicBezTo>
                    <a:pt x="62002" y="10428"/>
                    <a:pt x="65509" y="11462"/>
                    <a:pt x="67839" y="12872"/>
                  </a:cubicBezTo>
                  <a:lnTo>
                    <a:pt x="67839" y="4140"/>
                  </a:lnTo>
                  <a:cubicBezTo>
                    <a:pt x="67752" y="4023"/>
                    <a:pt x="67705" y="3960"/>
                    <a:pt x="67705" y="3960"/>
                  </a:cubicBezTo>
                  <a:cubicBezTo>
                    <a:pt x="67705" y="3960"/>
                    <a:pt x="63617" y="0"/>
                    <a:pt x="5598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15;p2"/>
            <p:cNvSpPr/>
            <p:nvPr/>
          </p:nvSpPr>
          <p:spPr>
            <a:xfrm>
              <a:off x="0" y="0"/>
              <a:ext cx="9143171" cy="2820624"/>
            </a:xfrm>
            <a:custGeom>
              <a:avLst/>
              <a:gdLst/>
              <a:ahLst/>
              <a:cxnLst/>
              <a:rect l="l" t="t" r="r" b="b"/>
              <a:pathLst>
                <a:path w="67839" h="20928" extrusionOk="0">
                  <a:moveTo>
                    <a:pt x="51305" y="0"/>
                  </a:moveTo>
                  <a:cubicBezTo>
                    <a:pt x="35380" y="3207"/>
                    <a:pt x="21669" y="15201"/>
                    <a:pt x="13604" y="15318"/>
                  </a:cubicBezTo>
                  <a:cubicBezTo>
                    <a:pt x="13415" y="15320"/>
                    <a:pt x="13228" y="15322"/>
                    <a:pt x="13042" y="15322"/>
                  </a:cubicBezTo>
                  <a:cubicBezTo>
                    <a:pt x="7495" y="15322"/>
                    <a:pt x="2874" y="14133"/>
                    <a:pt x="1" y="13150"/>
                  </a:cubicBezTo>
                  <a:lnTo>
                    <a:pt x="1" y="17920"/>
                  </a:lnTo>
                  <a:cubicBezTo>
                    <a:pt x="2453" y="19415"/>
                    <a:pt x="6255" y="20927"/>
                    <a:pt x="11598" y="20927"/>
                  </a:cubicBezTo>
                  <a:cubicBezTo>
                    <a:pt x="15884" y="20927"/>
                    <a:pt x="21162" y="19954"/>
                    <a:pt x="27529" y="17216"/>
                  </a:cubicBezTo>
                  <a:cubicBezTo>
                    <a:pt x="40224" y="11758"/>
                    <a:pt x="49675" y="8608"/>
                    <a:pt x="57159" y="8608"/>
                  </a:cubicBezTo>
                  <a:cubicBezTo>
                    <a:pt x="61233" y="8608"/>
                    <a:pt x="64725" y="9542"/>
                    <a:pt x="67839" y="11546"/>
                  </a:cubicBezTo>
                  <a:lnTo>
                    <a:pt x="67839" y="1554"/>
                  </a:lnTo>
                  <a:cubicBezTo>
                    <a:pt x="66954" y="916"/>
                    <a:pt x="65948" y="388"/>
                    <a:pt x="6482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16;p2"/>
            <p:cNvSpPr/>
            <p:nvPr/>
          </p:nvSpPr>
          <p:spPr>
            <a:xfrm>
              <a:off x="0" y="0"/>
              <a:ext cx="9143171" cy="2281648"/>
            </a:xfrm>
            <a:custGeom>
              <a:avLst/>
              <a:gdLst/>
              <a:ahLst/>
              <a:cxnLst/>
              <a:rect l="l" t="t" r="r" b="b"/>
              <a:pathLst>
                <a:path w="67839" h="16929" extrusionOk="0">
                  <a:moveTo>
                    <a:pt x="37140" y="0"/>
                  </a:moveTo>
                  <a:cubicBezTo>
                    <a:pt x="34842" y="950"/>
                    <a:pt x="32433" y="2092"/>
                    <a:pt x="29914" y="3465"/>
                  </a:cubicBezTo>
                  <a:cubicBezTo>
                    <a:pt x="24479" y="6431"/>
                    <a:pt x="18181" y="10992"/>
                    <a:pt x="11022" y="12315"/>
                  </a:cubicBezTo>
                  <a:cubicBezTo>
                    <a:pt x="9869" y="12506"/>
                    <a:pt x="8450" y="12620"/>
                    <a:pt x="6957" y="12620"/>
                  </a:cubicBezTo>
                  <a:cubicBezTo>
                    <a:pt x="4561" y="12620"/>
                    <a:pt x="1977" y="12326"/>
                    <a:pt x="1" y="11583"/>
                  </a:cubicBezTo>
                  <a:lnTo>
                    <a:pt x="1" y="15111"/>
                  </a:lnTo>
                  <a:cubicBezTo>
                    <a:pt x="2868" y="16388"/>
                    <a:pt x="6930" y="16929"/>
                    <a:pt x="10367" y="16929"/>
                  </a:cubicBezTo>
                  <a:cubicBezTo>
                    <a:pt x="11307" y="16929"/>
                    <a:pt x="12200" y="16888"/>
                    <a:pt x="13010" y="16811"/>
                  </a:cubicBezTo>
                  <a:cubicBezTo>
                    <a:pt x="19771" y="16150"/>
                    <a:pt x="26557" y="13293"/>
                    <a:pt x="31691" y="10451"/>
                  </a:cubicBezTo>
                  <a:cubicBezTo>
                    <a:pt x="39743" y="5996"/>
                    <a:pt x="48197" y="2244"/>
                    <a:pt x="56916" y="2244"/>
                  </a:cubicBezTo>
                  <a:cubicBezTo>
                    <a:pt x="60273" y="2244"/>
                    <a:pt x="63669" y="2800"/>
                    <a:pt x="67097" y="4086"/>
                  </a:cubicBezTo>
                  <a:cubicBezTo>
                    <a:pt x="67344" y="4173"/>
                    <a:pt x="67592" y="4267"/>
                    <a:pt x="67839" y="4364"/>
                  </a:cubicBezTo>
                  <a:lnTo>
                    <a:pt x="67839"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7" name="Google Shape;17;p2"/>
          <p:cNvGrpSpPr/>
          <p:nvPr/>
        </p:nvGrpSpPr>
        <p:grpSpPr>
          <a:xfrm>
            <a:off x="352996" y="513295"/>
            <a:ext cx="8669299" cy="3999858"/>
            <a:chOff x="352996" y="513295"/>
            <a:chExt cx="8669299" cy="3999858"/>
          </a:xfrm>
        </p:grpSpPr>
        <p:sp>
          <p:nvSpPr>
            <p:cNvPr id="18" name="Google Shape;18;p2"/>
            <p:cNvSpPr/>
            <p:nvPr/>
          </p:nvSpPr>
          <p:spPr>
            <a:xfrm rot="1611983">
              <a:off x="7473495" y="783984"/>
              <a:ext cx="98792" cy="88144"/>
            </a:xfrm>
            <a:custGeom>
              <a:avLst/>
              <a:gdLst/>
              <a:ahLst/>
              <a:cxnLst/>
              <a:rect l="l" t="t" r="r" b="b"/>
              <a:pathLst>
                <a:path w="733" h="654" extrusionOk="0">
                  <a:moveTo>
                    <a:pt x="576" y="0"/>
                  </a:moveTo>
                  <a:cubicBezTo>
                    <a:pt x="456" y="0"/>
                    <a:pt x="420" y="192"/>
                    <a:pt x="395" y="322"/>
                  </a:cubicBezTo>
                  <a:cubicBezTo>
                    <a:pt x="336" y="285"/>
                    <a:pt x="270" y="263"/>
                    <a:pt x="199" y="263"/>
                  </a:cubicBezTo>
                  <a:cubicBezTo>
                    <a:pt x="174" y="263"/>
                    <a:pt x="148" y="266"/>
                    <a:pt x="121" y="272"/>
                  </a:cubicBezTo>
                  <a:cubicBezTo>
                    <a:pt x="54" y="289"/>
                    <a:pt x="1" y="358"/>
                    <a:pt x="41" y="426"/>
                  </a:cubicBezTo>
                  <a:cubicBezTo>
                    <a:pt x="128" y="582"/>
                    <a:pt x="389" y="654"/>
                    <a:pt x="567" y="654"/>
                  </a:cubicBezTo>
                  <a:cubicBezTo>
                    <a:pt x="579" y="654"/>
                    <a:pt x="591" y="653"/>
                    <a:pt x="602" y="653"/>
                  </a:cubicBezTo>
                  <a:cubicBezTo>
                    <a:pt x="609" y="653"/>
                    <a:pt x="615" y="653"/>
                    <a:pt x="622" y="649"/>
                  </a:cubicBezTo>
                  <a:cubicBezTo>
                    <a:pt x="632" y="643"/>
                    <a:pt x="642" y="636"/>
                    <a:pt x="646" y="619"/>
                  </a:cubicBezTo>
                  <a:cubicBezTo>
                    <a:pt x="678" y="499"/>
                    <a:pt x="706" y="382"/>
                    <a:pt x="719" y="262"/>
                  </a:cubicBezTo>
                  <a:cubicBezTo>
                    <a:pt x="729" y="191"/>
                    <a:pt x="732" y="71"/>
                    <a:pt x="662" y="28"/>
                  </a:cubicBezTo>
                  <a:cubicBezTo>
                    <a:pt x="629" y="9"/>
                    <a:pt x="601" y="0"/>
                    <a:pt x="57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9" name="Google Shape;19;p2"/>
            <p:cNvGrpSpPr/>
            <p:nvPr/>
          </p:nvGrpSpPr>
          <p:grpSpPr>
            <a:xfrm rot="-198132" flipH="1">
              <a:off x="2311311" y="522066"/>
              <a:ext cx="311323" cy="235581"/>
              <a:chOff x="4399935" y="3806511"/>
              <a:chExt cx="311335" cy="235591"/>
            </a:xfrm>
          </p:grpSpPr>
          <p:sp>
            <p:nvSpPr>
              <p:cNvPr id="20" name="Google Shape;20;p2"/>
              <p:cNvSpPr/>
              <p:nvPr/>
            </p:nvSpPr>
            <p:spPr>
              <a:xfrm>
                <a:off x="4399935" y="3896677"/>
                <a:ext cx="172111" cy="145425"/>
              </a:xfrm>
              <a:custGeom>
                <a:avLst/>
                <a:gdLst/>
                <a:ahLst/>
                <a:cxnLst/>
                <a:rect l="l" t="t" r="r" b="b"/>
                <a:pathLst>
                  <a:path w="1277" h="1079" extrusionOk="0">
                    <a:moveTo>
                      <a:pt x="273" y="149"/>
                    </a:moveTo>
                    <a:cubicBezTo>
                      <a:pt x="307" y="149"/>
                      <a:pt x="406" y="277"/>
                      <a:pt x="409" y="284"/>
                    </a:cubicBezTo>
                    <a:cubicBezTo>
                      <a:pt x="458" y="367"/>
                      <a:pt x="472" y="468"/>
                      <a:pt x="469" y="561"/>
                    </a:cubicBezTo>
                    <a:cubicBezTo>
                      <a:pt x="469" y="568"/>
                      <a:pt x="472" y="577"/>
                      <a:pt x="475" y="585"/>
                    </a:cubicBezTo>
                    <a:lnTo>
                      <a:pt x="475" y="591"/>
                    </a:lnTo>
                    <a:lnTo>
                      <a:pt x="475" y="594"/>
                    </a:lnTo>
                    <a:cubicBezTo>
                      <a:pt x="486" y="621"/>
                      <a:pt x="512" y="646"/>
                      <a:pt x="545" y="646"/>
                    </a:cubicBezTo>
                    <a:cubicBezTo>
                      <a:pt x="552" y="646"/>
                      <a:pt x="561" y="645"/>
                      <a:pt x="569" y="642"/>
                    </a:cubicBezTo>
                    <a:cubicBezTo>
                      <a:pt x="582" y="642"/>
                      <a:pt x="592" y="634"/>
                      <a:pt x="602" y="628"/>
                    </a:cubicBezTo>
                    <a:cubicBezTo>
                      <a:pt x="702" y="581"/>
                      <a:pt x="799" y="531"/>
                      <a:pt x="899" y="484"/>
                    </a:cubicBezTo>
                    <a:cubicBezTo>
                      <a:pt x="930" y="471"/>
                      <a:pt x="996" y="452"/>
                      <a:pt x="1046" y="452"/>
                    </a:cubicBezTo>
                    <a:cubicBezTo>
                      <a:pt x="1099" y="452"/>
                      <a:pt x="1133" y="474"/>
                      <a:pt x="1087" y="548"/>
                    </a:cubicBezTo>
                    <a:cubicBezTo>
                      <a:pt x="976" y="725"/>
                      <a:pt x="682" y="825"/>
                      <a:pt x="478" y="909"/>
                    </a:cubicBezTo>
                    <a:cubicBezTo>
                      <a:pt x="368" y="762"/>
                      <a:pt x="301" y="585"/>
                      <a:pt x="261" y="407"/>
                    </a:cubicBezTo>
                    <a:cubicBezTo>
                      <a:pt x="248" y="334"/>
                      <a:pt x="221" y="224"/>
                      <a:pt x="265" y="153"/>
                    </a:cubicBezTo>
                    <a:cubicBezTo>
                      <a:pt x="267" y="150"/>
                      <a:pt x="270" y="149"/>
                      <a:pt x="273" y="149"/>
                    </a:cubicBezTo>
                    <a:close/>
                    <a:moveTo>
                      <a:pt x="266" y="1"/>
                    </a:moveTo>
                    <a:cubicBezTo>
                      <a:pt x="204" y="1"/>
                      <a:pt x="146" y="32"/>
                      <a:pt x="117" y="100"/>
                    </a:cubicBezTo>
                    <a:cubicBezTo>
                      <a:pt x="0" y="391"/>
                      <a:pt x="208" y="832"/>
                      <a:pt x="395" y="1049"/>
                    </a:cubicBezTo>
                    <a:cubicBezTo>
                      <a:pt x="405" y="1059"/>
                      <a:pt x="412" y="1066"/>
                      <a:pt x="421" y="1069"/>
                    </a:cubicBezTo>
                    <a:cubicBezTo>
                      <a:pt x="433" y="1075"/>
                      <a:pt x="445" y="1078"/>
                      <a:pt x="457" y="1078"/>
                    </a:cubicBezTo>
                    <a:cubicBezTo>
                      <a:pt x="466" y="1078"/>
                      <a:pt x="476" y="1076"/>
                      <a:pt x="485" y="1072"/>
                    </a:cubicBezTo>
                    <a:cubicBezTo>
                      <a:pt x="669" y="992"/>
                      <a:pt x="850" y="909"/>
                      <a:pt x="1019" y="805"/>
                    </a:cubicBezTo>
                    <a:cubicBezTo>
                      <a:pt x="1117" y="745"/>
                      <a:pt x="1277" y="631"/>
                      <a:pt x="1257" y="494"/>
                    </a:cubicBezTo>
                    <a:cubicBezTo>
                      <a:pt x="1237" y="341"/>
                      <a:pt x="1158" y="289"/>
                      <a:pt x="1057" y="289"/>
                    </a:cubicBezTo>
                    <a:cubicBezTo>
                      <a:pt x="922" y="289"/>
                      <a:pt x="747" y="381"/>
                      <a:pt x="615" y="448"/>
                    </a:cubicBezTo>
                    <a:cubicBezTo>
                      <a:pt x="595" y="294"/>
                      <a:pt x="532" y="150"/>
                      <a:pt x="401" y="50"/>
                    </a:cubicBezTo>
                    <a:cubicBezTo>
                      <a:pt x="361" y="18"/>
                      <a:pt x="313" y="1"/>
                      <a:pt x="26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21;p2"/>
              <p:cNvSpPr/>
              <p:nvPr/>
            </p:nvSpPr>
            <p:spPr>
              <a:xfrm>
                <a:off x="4608974" y="3806511"/>
                <a:ext cx="102296" cy="90436"/>
              </a:xfrm>
              <a:custGeom>
                <a:avLst/>
                <a:gdLst/>
                <a:ahLst/>
                <a:cxnLst/>
                <a:rect l="l" t="t" r="r" b="b"/>
                <a:pathLst>
                  <a:path w="759" h="671" extrusionOk="0">
                    <a:moveTo>
                      <a:pt x="177" y="1"/>
                    </a:moveTo>
                    <a:cubicBezTo>
                      <a:pt x="144" y="1"/>
                      <a:pt x="113" y="16"/>
                      <a:pt x="93" y="51"/>
                    </a:cubicBezTo>
                    <a:cubicBezTo>
                      <a:pt x="0" y="218"/>
                      <a:pt x="93" y="502"/>
                      <a:pt x="190" y="649"/>
                    </a:cubicBezTo>
                    <a:cubicBezTo>
                      <a:pt x="197" y="656"/>
                      <a:pt x="201" y="659"/>
                      <a:pt x="207" y="662"/>
                    </a:cubicBezTo>
                    <a:cubicBezTo>
                      <a:pt x="215" y="667"/>
                      <a:pt x="224" y="670"/>
                      <a:pt x="233" y="670"/>
                    </a:cubicBezTo>
                    <a:cubicBezTo>
                      <a:pt x="237" y="670"/>
                      <a:pt x="240" y="670"/>
                      <a:pt x="244" y="669"/>
                    </a:cubicBezTo>
                    <a:cubicBezTo>
                      <a:pt x="361" y="632"/>
                      <a:pt x="478" y="595"/>
                      <a:pt x="588" y="545"/>
                    </a:cubicBezTo>
                    <a:cubicBezTo>
                      <a:pt x="651" y="515"/>
                      <a:pt x="759" y="458"/>
                      <a:pt x="759" y="375"/>
                    </a:cubicBezTo>
                    <a:cubicBezTo>
                      <a:pt x="757" y="267"/>
                      <a:pt x="700" y="234"/>
                      <a:pt x="625" y="234"/>
                    </a:cubicBezTo>
                    <a:cubicBezTo>
                      <a:pt x="546" y="234"/>
                      <a:pt x="448" y="270"/>
                      <a:pt x="371" y="298"/>
                    </a:cubicBezTo>
                    <a:cubicBezTo>
                      <a:pt x="371" y="204"/>
                      <a:pt x="341" y="111"/>
                      <a:pt x="270" y="41"/>
                    </a:cubicBezTo>
                    <a:cubicBezTo>
                      <a:pt x="244" y="16"/>
                      <a:pt x="210" y="1"/>
                      <a:pt x="17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2" name="Google Shape;22;p2"/>
            <p:cNvGrpSpPr/>
            <p:nvPr/>
          </p:nvGrpSpPr>
          <p:grpSpPr>
            <a:xfrm>
              <a:off x="352996" y="3106136"/>
              <a:ext cx="8669299" cy="1407018"/>
              <a:chOff x="352996" y="3106136"/>
              <a:chExt cx="8669299" cy="1407018"/>
            </a:xfrm>
          </p:grpSpPr>
          <p:sp>
            <p:nvSpPr>
              <p:cNvPr id="23" name="Google Shape;23;p2"/>
              <p:cNvSpPr/>
              <p:nvPr/>
            </p:nvSpPr>
            <p:spPr>
              <a:xfrm>
                <a:off x="352996" y="3151756"/>
                <a:ext cx="155803" cy="144347"/>
              </a:xfrm>
              <a:custGeom>
                <a:avLst/>
                <a:gdLst/>
                <a:ahLst/>
                <a:cxnLst/>
                <a:rect l="l" t="t" r="r" b="b"/>
                <a:pathLst>
                  <a:path w="1156" h="1071" extrusionOk="0">
                    <a:moveTo>
                      <a:pt x="922" y="150"/>
                    </a:moveTo>
                    <a:cubicBezTo>
                      <a:pt x="939" y="150"/>
                      <a:pt x="958" y="165"/>
                      <a:pt x="975" y="205"/>
                    </a:cubicBezTo>
                    <a:cubicBezTo>
                      <a:pt x="1066" y="395"/>
                      <a:pt x="989" y="695"/>
                      <a:pt x="949" y="913"/>
                    </a:cubicBezTo>
                    <a:cubicBezTo>
                      <a:pt x="925" y="915"/>
                      <a:pt x="901" y="915"/>
                      <a:pt x="876" y="915"/>
                    </a:cubicBezTo>
                    <a:cubicBezTo>
                      <a:pt x="717" y="915"/>
                      <a:pt x="559" y="878"/>
                      <a:pt x="411" y="823"/>
                    </a:cubicBezTo>
                    <a:cubicBezTo>
                      <a:pt x="341" y="796"/>
                      <a:pt x="234" y="756"/>
                      <a:pt x="201" y="683"/>
                    </a:cubicBezTo>
                    <a:cubicBezTo>
                      <a:pt x="184" y="649"/>
                      <a:pt x="381" y="632"/>
                      <a:pt x="388" y="632"/>
                    </a:cubicBezTo>
                    <a:cubicBezTo>
                      <a:pt x="485" y="635"/>
                      <a:pt x="575" y="679"/>
                      <a:pt x="652" y="732"/>
                    </a:cubicBezTo>
                    <a:cubicBezTo>
                      <a:pt x="658" y="736"/>
                      <a:pt x="668" y="740"/>
                      <a:pt x="675" y="743"/>
                    </a:cubicBezTo>
                    <a:lnTo>
                      <a:pt x="685" y="743"/>
                    </a:lnTo>
                    <a:cubicBezTo>
                      <a:pt x="693" y="745"/>
                      <a:pt x="700" y="746"/>
                      <a:pt x="708" y="746"/>
                    </a:cubicBezTo>
                    <a:cubicBezTo>
                      <a:pt x="737" y="746"/>
                      <a:pt x="765" y="730"/>
                      <a:pt x="775" y="692"/>
                    </a:cubicBezTo>
                    <a:cubicBezTo>
                      <a:pt x="778" y="683"/>
                      <a:pt x="782" y="669"/>
                      <a:pt x="782" y="659"/>
                    </a:cubicBezTo>
                    <a:cubicBezTo>
                      <a:pt x="795" y="549"/>
                      <a:pt x="805" y="439"/>
                      <a:pt x="822" y="328"/>
                    </a:cubicBezTo>
                    <a:cubicBezTo>
                      <a:pt x="829" y="279"/>
                      <a:pt x="872" y="150"/>
                      <a:pt x="922" y="150"/>
                    </a:cubicBezTo>
                    <a:close/>
                    <a:moveTo>
                      <a:pt x="898" y="0"/>
                    </a:moveTo>
                    <a:cubicBezTo>
                      <a:pt x="691" y="0"/>
                      <a:pt x="661" y="327"/>
                      <a:pt x="638" y="549"/>
                    </a:cubicBezTo>
                    <a:cubicBezTo>
                      <a:pt x="548" y="507"/>
                      <a:pt x="456" y="481"/>
                      <a:pt x="361" y="481"/>
                    </a:cubicBezTo>
                    <a:cubicBezTo>
                      <a:pt x="303" y="481"/>
                      <a:pt x="244" y="490"/>
                      <a:pt x="184" y="512"/>
                    </a:cubicBezTo>
                    <a:cubicBezTo>
                      <a:pt x="77" y="549"/>
                      <a:pt x="0" y="669"/>
                      <a:pt x="73" y="776"/>
                    </a:cubicBezTo>
                    <a:cubicBezTo>
                      <a:pt x="222" y="988"/>
                      <a:pt x="578" y="1071"/>
                      <a:pt x="858" y="1071"/>
                    </a:cubicBezTo>
                    <a:cubicBezTo>
                      <a:pt x="917" y="1071"/>
                      <a:pt x="973" y="1067"/>
                      <a:pt x="1023" y="1060"/>
                    </a:cubicBezTo>
                    <a:cubicBezTo>
                      <a:pt x="1036" y="1056"/>
                      <a:pt x="1046" y="1053"/>
                      <a:pt x="1052" y="1047"/>
                    </a:cubicBezTo>
                    <a:cubicBezTo>
                      <a:pt x="1072" y="1036"/>
                      <a:pt x="1086" y="1020"/>
                      <a:pt x="1089" y="993"/>
                    </a:cubicBezTo>
                    <a:cubicBezTo>
                      <a:pt x="1123" y="800"/>
                      <a:pt x="1149" y="602"/>
                      <a:pt x="1156" y="402"/>
                    </a:cubicBezTo>
                    <a:cubicBezTo>
                      <a:pt x="1156" y="288"/>
                      <a:pt x="1149" y="91"/>
                      <a:pt x="1026" y="34"/>
                    </a:cubicBezTo>
                    <a:cubicBezTo>
                      <a:pt x="977" y="11"/>
                      <a:pt x="935" y="0"/>
                      <a:pt x="89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24;p2"/>
              <p:cNvSpPr/>
              <p:nvPr/>
            </p:nvSpPr>
            <p:spPr>
              <a:xfrm>
                <a:off x="8710960" y="3196302"/>
                <a:ext cx="172111" cy="145425"/>
              </a:xfrm>
              <a:custGeom>
                <a:avLst/>
                <a:gdLst/>
                <a:ahLst/>
                <a:cxnLst/>
                <a:rect l="l" t="t" r="r" b="b"/>
                <a:pathLst>
                  <a:path w="1277" h="1079" extrusionOk="0">
                    <a:moveTo>
                      <a:pt x="273" y="149"/>
                    </a:moveTo>
                    <a:cubicBezTo>
                      <a:pt x="307" y="149"/>
                      <a:pt x="406" y="277"/>
                      <a:pt x="409" y="284"/>
                    </a:cubicBezTo>
                    <a:cubicBezTo>
                      <a:pt x="458" y="367"/>
                      <a:pt x="472" y="468"/>
                      <a:pt x="469" y="561"/>
                    </a:cubicBezTo>
                    <a:cubicBezTo>
                      <a:pt x="469" y="568"/>
                      <a:pt x="472" y="577"/>
                      <a:pt x="475" y="585"/>
                    </a:cubicBezTo>
                    <a:lnTo>
                      <a:pt x="475" y="591"/>
                    </a:lnTo>
                    <a:lnTo>
                      <a:pt x="475" y="594"/>
                    </a:lnTo>
                    <a:cubicBezTo>
                      <a:pt x="486" y="621"/>
                      <a:pt x="512" y="646"/>
                      <a:pt x="545" y="646"/>
                    </a:cubicBezTo>
                    <a:cubicBezTo>
                      <a:pt x="552" y="646"/>
                      <a:pt x="561" y="645"/>
                      <a:pt x="569" y="642"/>
                    </a:cubicBezTo>
                    <a:cubicBezTo>
                      <a:pt x="582" y="642"/>
                      <a:pt x="592" y="634"/>
                      <a:pt x="602" y="628"/>
                    </a:cubicBezTo>
                    <a:cubicBezTo>
                      <a:pt x="702" y="581"/>
                      <a:pt x="799" y="531"/>
                      <a:pt x="899" y="484"/>
                    </a:cubicBezTo>
                    <a:cubicBezTo>
                      <a:pt x="930" y="471"/>
                      <a:pt x="996" y="452"/>
                      <a:pt x="1046" y="452"/>
                    </a:cubicBezTo>
                    <a:cubicBezTo>
                      <a:pt x="1099" y="452"/>
                      <a:pt x="1133" y="474"/>
                      <a:pt x="1087" y="548"/>
                    </a:cubicBezTo>
                    <a:cubicBezTo>
                      <a:pt x="976" y="725"/>
                      <a:pt x="682" y="825"/>
                      <a:pt x="478" y="909"/>
                    </a:cubicBezTo>
                    <a:cubicBezTo>
                      <a:pt x="368" y="762"/>
                      <a:pt x="301" y="585"/>
                      <a:pt x="261" y="407"/>
                    </a:cubicBezTo>
                    <a:cubicBezTo>
                      <a:pt x="248" y="334"/>
                      <a:pt x="221" y="224"/>
                      <a:pt x="265" y="153"/>
                    </a:cubicBezTo>
                    <a:cubicBezTo>
                      <a:pt x="267" y="150"/>
                      <a:pt x="270" y="149"/>
                      <a:pt x="273" y="149"/>
                    </a:cubicBezTo>
                    <a:close/>
                    <a:moveTo>
                      <a:pt x="266" y="1"/>
                    </a:moveTo>
                    <a:cubicBezTo>
                      <a:pt x="204" y="1"/>
                      <a:pt x="146" y="32"/>
                      <a:pt x="117" y="100"/>
                    </a:cubicBezTo>
                    <a:cubicBezTo>
                      <a:pt x="0" y="391"/>
                      <a:pt x="208" y="832"/>
                      <a:pt x="395" y="1049"/>
                    </a:cubicBezTo>
                    <a:cubicBezTo>
                      <a:pt x="405" y="1059"/>
                      <a:pt x="412" y="1066"/>
                      <a:pt x="421" y="1069"/>
                    </a:cubicBezTo>
                    <a:cubicBezTo>
                      <a:pt x="433" y="1075"/>
                      <a:pt x="445" y="1078"/>
                      <a:pt x="457" y="1078"/>
                    </a:cubicBezTo>
                    <a:cubicBezTo>
                      <a:pt x="466" y="1078"/>
                      <a:pt x="476" y="1076"/>
                      <a:pt x="485" y="1072"/>
                    </a:cubicBezTo>
                    <a:cubicBezTo>
                      <a:pt x="669" y="992"/>
                      <a:pt x="850" y="909"/>
                      <a:pt x="1019" y="805"/>
                    </a:cubicBezTo>
                    <a:cubicBezTo>
                      <a:pt x="1117" y="745"/>
                      <a:pt x="1277" y="631"/>
                      <a:pt x="1257" y="494"/>
                    </a:cubicBezTo>
                    <a:cubicBezTo>
                      <a:pt x="1237" y="341"/>
                      <a:pt x="1158" y="289"/>
                      <a:pt x="1057" y="289"/>
                    </a:cubicBezTo>
                    <a:cubicBezTo>
                      <a:pt x="922" y="289"/>
                      <a:pt x="747" y="381"/>
                      <a:pt x="615" y="448"/>
                    </a:cubicBezTo>
                    <a:cubicBezTo>
                      <a:pt x="595" y="294"/>
                      <a:pt x="532" y="150"/>
                      <a:pt x="401" y="50"/>
                    </a:cubicBezTo>
                    <a:cubicBezTo>
                      <a:pt x="361" y="18"/>
                      <a:pt x="313" y="1"/>
                      <a:pt x="26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25;p2"/>
              <p:cNvSpPr/>
              <p:nvPr/>
            </p:nvSpPr>
            <p:spPr>
              <a:xfrm>
                <a:off x="8919999" y="3106136"/>
                <a:ext cx="102296" cy="90436"/>
              </a:xfrm>
              <a:custGeom>
                <a:avLst/>
                <a:gdLst/>
                <a:ahLst/>
                <a:cxnLst/>
                <a:rect l="l" t="t" r="r" b="b"/>
                <a:pathLst>
                  <a:path w="759" h="671" extrusionOk="0">
                    <a:moveTo>
                      <a:pt x="177" y="1"/>
                    </a:moveTo>
                    <a:cubicBezTo>
                      <a:pt x="144" y="1"/>
                      <a:pt x="113" y="16"/>
                      <a:pt x="93" y="51"/>
                    </a:cubicBezTo>
                    <a:cubicBezTo>
                      <a:pt x="0" y="218"/>
                      <a:pt x="93" y="502"/>
                      <a:pt x="190" y="649"/>
                    </a:cubicBezTo>
                    <a:cubicBezTo>
                      <a:pt x="197" y="656"/>
                      <a:pt x="201" y="659"/>
                      <a:pt x="207" y="662"/>
                    </a:cubicBezTo>
                    <a:cubicBezTo>
                      <a:pt x="215" y="667"/>
                      <a:pt x="224" y="670"/>
                      <a:pt x="233" y="670"/>
                    </a:cubicBezTo>
                    <a:cubicBezTo>
                      <a:pt x="237" y="670"/>
                      <a:pt x="240" y="670"/>
                      <a:pt x="244" y="669"/>
                    </a:cubicBezTo>
                    <a:cubicBezTo>
                      <a:pt x="361" y="632"/>
                      <a:pt x="478" y="595"/>
                      <a:pt x="588" y="545"/>
                    </a:cubicBezTo>
                    <a:cubicBezTo>
                      <a:pt x="651" y="515"/>
                      <a:pt x="759" y="458"/>
                      <a:pt x="759" y="375"/>
                    </a:cubicBezTo>
                    <a:cubicBezTo>
                      <a:pt x="757" y="267"/>
                      <a:pt x="700" y="234"/>
                      <a:pt x="625" y="234"/>
                    </a:cubicBezTo>
                    <a:cubicBezTo>
                      <a:pt x="546" y="234"/>
                      <a:pt x="448" y="270"/>
                      <a:pt x="371" y="298"/>
                    </a:cubicBezTo>
                    <a:cubicBezTo>
                      <a:pt x="371" y="204"/>
                      <a:pt x="341" y="111"/>
                      <a:pt x="270" y="41"/>
                    </a:cubicBezTo>
                    <a:cubicBezTo>
                      <a:pt x="244" y="16"/>
                      <a:pt x="210" y="1"/>
                      <a:pt x="17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26;p2"/>
              <p:cNvSpPr/>
              <p:nvPr/>
            </p:nvSpPr>
            <p:spPr>
              <a:xfrm>
                <a:off x="3103020" y="4425009"/>
                <a:ext cx="98792" cy="88144"/>
              </a:xfrm>
              <a:custGeom>
                <a:avLst/>
                <a:gdLst/>
                <a:ahLst/>
                <a:cxnLst/>
                <a:rect l="l" t="t" r="r" b="b"/>
                <a:pathLst>
                  <a:path w="733" h="654" extrusionOk="0">
                    <a:moveTo>
                      <a:pt x="576" y="0"/>
                    </a:moveTo>
                    <a:cubicBezTo>
                      <a:pt x="456" y="0"/>
                      <a:pt x="420" y="192"/>
                      <a:pt x="395" y="322"/>
                    </a:cubicBezTo>
                    <a:cubicBezTo>
                      <a:pt x="336" y="285"/>
                      <a:pt x="270" y="263"/>
                      <a:pt x="199" y="263"/>
                    </a:cubicBezTo>
                    <a:cubicBezTo>
                      <a:pt x="174" y="263"/>
                      <a:pt x="148" y="266"/>
                      <a:pt x="121" y="272"/>
                    </a:cubicBezTo>
                    <a:cubicBezTo>
                      <a:pt x="54" y="289"/>
                      <a:pt x="1" y="358"/>
                      <a:pt x="41" y="426"/>
                    </a:cubicBezTo>
                    <a:cubicBezTo>
                      <a:pt x="128" y="582"/>
                      <a:pt x="389" y="654"/>
                      <a:pt x="567" y="654"/>
                    </a:cubicBezTo>
                    <a:cubicBezTo>
                      <a:pt x="579" y="654"/>
                      <a:pt x="591" y="653"/>
                      <a:pt x="602" y="653"/>
                    </a:cubicBezTo>
                    <a:cubicBezTo>
                      <a:pt x="609" y="653"/>
                      <a:pt x="615" y="653"/>
                      <a:pt x="622" y="649"/>
                    </a:cubicBezTo>
                    <a:cubicBezTo>
                      <a:pt x="632" y="643"/>
                      <a:pt x="642" y="636"/>
                      <a:pt x="646" y="619"/>
                    </a:cubicBezTo>
                    <a:cubicBezTo>
                      <a:pt x="678" y="499"/>
                      <a:pt x="706" y="382"/>
                      <a:pt x="719" y="262"/>
                    </a:cubicBezTo>
                    <a:cubicBezTo>
                      <a:pt x="729" y="191"/>
                      <a:pt x="732" y="71"/>
                      <a:pt x="662" y="28"/>
                    </a:cubicBezTo>
                    <a:cubicBezTo>
                      <a:pt x="629" y="9"/>
                      <a:pt x="601" y="0"/>
                      <a:pt x="57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27" name="Google Shape;27;p2"/>
          <p:cNvSpPr txBox="1">
            <a:spLocks noGrp="1"/>
          </p:cNvSpPr>
          <p:nvPr>
            <p:ph type="ctrTitle"/>
          </p:nvPr>
        </p:nvSpPr>
        <p:spPr>
          <a:xfrm rot="264" flipH="1">
            <a:off x="2617725" y="1393669"/>
            <a:ext cx="3908400" cy="1850700"/>
          </a:xfrm>
          <a:prstGeom prst="rect">
            <a:avLst/>
          </a:prstGeom>
        </p:spPr>
        <p:txBody>
          <a:bodyPr spcFirstLastPara="1" wrap="square" lIns="91425" tIns="91425" rIns="91425" bIns="91425" anchor="ctr" anchorCtr="0">
            <a:noAutofit/>
          </a:bodyPr>
          <a:lstStyle>
            <a:lvl1pPr lvl="0" algn="ctr">
              <a:lnSpc>
                <a:spcPct val="80000"/>
              </a:lnSpc>
              <a:spcBef>
                <a:spcPts val="0"/>
              </a:spcBef>
              <a:spcAft>
                <a:spcPts val="0"/>
              </a:spcAft>
              <a:buSzPts val="5200"/>
              <a:buNone/>
              <a:defRPr sz="7400" b="0">
                <a:latin typeface="Londrina Solid"/>
                <a:ea typeface="Londrina Solid"/>
                <a:cs typeface="Londrina Solid"/>
                <a:sym typeface="Londrina Solid"/>
              </a:defRPr>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28" name="Google Shape;28;p2"/>
          <p:cNvSpPr txBox="1">
            <a:spLocks noGrp="1"/>
          </p:cNvSpPr>
          <p:nvPr>
            <p:ph type="subTitle" idx="1"/>
          </p:nvPr>
        </p:nvSpPr>
        <p:spPr>
          <a:xfrm flipH="1">
            <a:off x="2424825" y="3465375"/>
            <a:ext cx="4294500" cy="4290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800"/>
              <a:buNone/>
              <a:defRPr sz="1700">
                <a:solidFill>
                  <a:schemeClr val="dk1"/>
                </a:solidFill>
                <a:latin typeface="Abel"/>
                <a:ea typeface="Abel"/>
                <a:cs typeface="Abel"/>
                <a:sym typeface="Abel"/>
              </a:defRPr>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Tree>
    <p:extLst>
      <p:ext uri="{BB962C8B-B14F-4D97-AF65-F5344CB8AC3E}">
        <p14:creationId xmlns:p14="http://schemas.microsoft.com/office/powerpoint/2010/main" val="66312639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Section header" type="secHead">
  <p:cSld name="Section header">
    <p:bg>
      <p:bgPr>
        <a:solidFill>
          <a:schemeClr val="lt1"/>
        </a:solidFill>
        <a:effectLst/>
      </p:bgPr>
    </p:bg>
    <p:spTree>
      <p:nvGrpSpPr>
        <p:cNvPr id="1" name="Shape 29"/>
        <p:cNvGrpSpPr/>
        <p:nvPr/>
      </p:nvGrpSpPr>
      <p:grpSpPr>
        <a:xfrm>
          <a:off x="0" y="0"/>
          <a:ext cx="0" cy="0"/>
          <a:chOff x="0" y="0"/>
          <a:chExt cx="0" cy="0"/>
        </a:xfrm>
      </p:grpSpPr>
      <p:sp>
        <p:nvSpPr>
          <p:cNvPr id="30" name="Google Shape;30;p3"/>
          <p:cNvSpPr/>
          <p:nvPr/>
        </p:nvSpPr>
        <p:spPr>
          <a:xfrm rot="5400000">
            <a:off x="3524407" y="361999"/>
            <a:ext cx="2089800" cy="2945400"/>
          </a:xfrm>
          <a:prstGeom prst="wedgeRectCallout">
            <a:avLst>
              <a:gd name="adj1" fmla="val 985"/>
              <a:gd name="adj2" fmla="val 57522"/>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31;p3"/>
          <p:cNvSpPr/>
          <p:nvPr/>
        </p:nvSpPr>
        <p:spPr>
          <a:xfrm>
            <a:off x="7" y="3939875"/>
            <a:ext cx="7503943" cy="1203614"/>
          </a:xfrm>
          <a:custGeom>
            <a:avLst/>
            <a:gdLst/>
            <a:ahLst/>
            <a:cxnLst/>
            <a:rect l="l" t="t" r="r" b="b"/>
            <a:pathLst>
              <a:path w="65905" h="10571" extrusionOk="0">
                <a:moveTo>
                  <a:pt x="1" y="0"/>
                </a:moveTo>
                <a:lnTo>
                  <a:pt x="1" y="4146"/>
                </a:lnTo>
                <a:cubicBezTo>
                  <a:pt x="2686" y="5866"/>
                  <a:pt x="7481" y="7665"/>
                  <a:pt x="15797" y="7665"/>
                </a:cubicBezTo>
                <a:cubicBezTo>
                  <a:pt x="18221" y="7665"/>
                  <a:pt x="20944" y="7512"/>
                  <a:pt x="24001" y="7160"/>
                </a:cubicBezTo>
                <a:cubicBezTo>
                  <a:pt x="28751" y="6613"/>
                  <a:pt x="32961" y="6365"/>
                  <a:pt x="36664" y="6365"/>
                </a:cubicBezTo>
                <a:cubicBezTo>
                  <a:pt x="46303" y="6365"/>
                  <a:pt x="52504" y="8051"/>
                  <a:pt x="55852" y="10570"/>
                </a:cubicBezTo>
                <a:lnTo>
                  <a:pt x="65905" y="10570"/>
                </a:lnTo>
                <a:cubicBezTo>
                  <a:pt x="65607" y="10046"/>
                  <a:pt x="65256" y="9505"/>
                  <a:pt x="64842" y="8950"/>
                </a:cubicBezTo>
                <a:cubicBezTo>
                  <a:pt x="60771" y="3477"/>
                  <a:pt x="54210" y="103"/>
                  <a:pt x="44459" y="103"/>
                </a:cubicBezTo>
                <a:cubicBezTo>
                  <a:pt x="41537" y="103"/>
                  <a:pt x="38329" y="406"/>
                  <a:pt x="34815" y="1046"/>
                </a:cubicBezTo>
                <a:cubicBezTo>
                  <a:pt x="28180" y="2255"/>
                  <a:pt x="21479" y="3107"/>
                  <a:pt x="15448" y="3107"/>
                </a:cubicBezTo>
                <a:cubicBezTo>
                  <a:pt x="9367" y="3107"/>
                  <a:pt x="3967" y="2241"/>
                  <a:pt x="1" y="0"/>
                </a:cubicBezTo>
                <a:close/>
              </a:path>
            </a:pathLst>
          </a:custGeom>
          <a:solidFill>
            <a:srgbClr val="EBE7D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32;p3"/>
          <p:cNvSpPr txBox="1">
            <a:spLocks noGrp="1"/>
          </p:cNvSpPr>
          <p:nvPr>
            <p:ph type="title"/>
          </p:nvPr>
        </p:nvSpPr>
        <p:spPr>
          <a:xfrm>
            <a:off x="1123100" y="2974051"/>
            <a:ext cx="6897900" cy="8358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4200"/>
              <a:buNone/>
              <a:defRPr sz="4800"/>
            </a:lvl1pPr>
            <a:lvl2pPr lvl="1" algn="ctr" rtl="0">
              <a:spcBef>
                <a:spcPts val="0"/>
              </a:spcBef>
              <a:spcAft>
                <a:spcPts val="0"/>
              </a:spcAft>
              <a:buSzPts val="4200"/>
              <a:buNone/>
              <a:defRPr sz="4200"/>
            </a:lvl2pPr>
            <a:lvl3pPr lvl="2" algn="ctr" rtl="0">
              <a:spcBef>
                <a:spcPts val="0"/>
              </a:spcBef>
              <a:spcAft>
                <a:spcPts val="0"/>
              </a:spcAft>
              <a:buSzPts val="4200"/>
              <a:buNone/>
              <a:defRPr sz="4200"/>
            </a:lvl3pPr>
            <a:lvl4pPr lvl="3" algn="ctr" rtl="0">
              <a:spcBef>
                <a:spcPts val="0"/>
              </a:spcBef>
              <a:spcAft>
                <a:spcPts val="0"/>
              </a:spcAft>
              <a:buSzPts val="4200"/>
              <a:buNone/>
              <a:defRPr sz="4200"/>
            </a:lvl4pPr>
            <a:lvl5pPr lvl="4" algn="ctr" rtl="0">
              <a:spcBef>
                <a:spcPts val="0"/>
              </a:spcBef>
              <a:spcAft>
                <a:spcPts val="0"/>
              </a:spcAft>
              <a:buSzPts val="4200"/>
              <a:buNone/>
              <a:defRPr sz="4200"/>
            </a:lvl5pPr>
            <a:lvl6pPr lvl="5" algn="ctr" rtl="0">
              <a:spcBef>
                <a:spcPts val="0"/>
              </a:spcBef>
              <a:spcAft>
                <a:spcPts val="0"/>
              </a:spcAft>
              <a:buSzPts val="4200"/>
              <a:buNone/>
              <a:defRPr sz="4200"/>
            </a:lvl6pPr>
            <a:lvl7pPr lvl="6" algn="ctr" rtl="0">
              <a:spcBef>
                <a:spcPts val="0"/>
              </a:spcBef>
              <a:spcAft>
                <a:spcPts val="0"/>
              </a:spcAft>
              <a:buSzPts val="4200"/>
              <a:buNone/>
              <a:defRPr sz="4200"/>
            </a:lvl7pPr>
            <a:lvl8pPr lvl="7" algn="ctr" rtl="0">
              <a:spcBef>
                <a:spcPts val="0"/>
              </a:spcBef>
              <a:spcAft>
                <a:spcPts val="0"/>
              </a:spcAft>
              <a:buSzPts val="4200"/>
              <a:buNone/>
              <a:defRPr sz="4200"/>
            </a:lvl8pPr>
            <a:lvl9pPr lvl="8" algn="ctr" rtl="0">
              <a:spcBef>
                <a:spcPts val="0"/>
              </a:spcBef>
              <a:spcAft>
                <a:spcPts val="0"/>
              </a:spcAft>
              <a:buSzPts val="4200"/>
              <a:buNone/>
              <a:defRPr sz="4200"/>
            </a:lvl9pPr>
          </a:lstStyle>
          <a:p>
            <a:endParaRPr/>
          </a:p>
        </p:txBody>
      </p:sp>
      <p:sp>
        <p:nvSpPr>
          <p:cNvPr id="33" name="Google Shape;33;p3"/>
          <p:cNvSpPr txBox="1">
            <a:spLocks noGrp="1"/>
          </p:cNvSpPr>
          <p:nvPr>
            <p:ph type="subTitle" idx="1"/>
          </p:nvPr>
        </p:nvSpPr>
        <p:spPr>
          <a:xfrm>
            <a:off x="720060" y="3755497"/>
            <a:ext cx="7704000" cy="4695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2100"/>
              <a:buNone/>
              <a:defRPr sz="1600"/>
            </a:lvl1pPr>
            <a:lvl2pPr lvl="1" algn="ctr" rtl="0">
              <a:lnSpc>
                <a:spcPct val="100000"/>
              </a:lnSpc>
              <a:spcBef>
                <a:spcPts val="0"/>
              </a:spcBef>
              <a:spcAft>
                <a:spcPts val="0"/>
              </a:spcAft>
              <a:buSzPts val="2100"/>
              <a:buNone/>
              <a:defRPr sz="2100"/>
            </a:lvl2pPr>
            <a:lvl3pPr lvl="2" algn="ctr" rtl="0">
              <a:lnSpc>
                <a:spcPct val="100000"/>
              </a:lnSpc>
              <a:spcBef>
                <a:spcPts val="0"/>
              </a:spcBef>
              <a:spcAft>
                <a:spcPts val="0"/>
              </a:spcAft>
              <a:buSzPts val="2100"/>
              <a:buNone/>
              <a:defRPr sz="2100"/>
            </a:lvl3pPr>
            <a:lvl4pPr lvl="3" algn="ctr" rtl="0">
              <a:lnSpc>
                <a:spcPct val="100000"/>
              </a:lnSpc>
              <a:spcBef>
                <a:spcPts val="0"/>
              </a:spcBef>
              <a:spcAft>
                <a:spcPts val="0"/>
              </a:spcAft>
              <a:buSzPts val="2100"/>
              <a:buNone/>
              <a:defRPr sz="2100"/>
            </a:lvl4pPr>
            <a:lvl5pPr lvl="4" algn="ctr" rtl="0">
              <a:lnSpc>
                <a:spcPct val="100000"/>
              </a:lnSpc>
              <a:spcBef>
                <a:spcPts val="0"/>
              </a:spcBef>
              <a:spcAft>
                <a:spcPts val="0"/>
              </a:spcAft>
              <a:buSzPts val="2100"/>
              <a:buNone/>
              <a:defRPr sz="2100"/>
            </a:lvl5pPr>
            <a:lvl6pPr lvl="5" algn="ctr" rtl="0">
              <a:lnSpc>
                <a:spcPct val="100000"/>
              </a:lnSpc>
              <a:spcBef>
                <a:spcPts val="0"/>
              </a:spcBef>
              <a:spcAft>
                <a:spcPts val="0"/>
              </a:spcAft>
              <a:buSzPts val="2100"/>
              <a:buNone/>
              <a:defRPr sz="2100"/>
            </a:lvl6pPr>
            <a:lvl7pPr lvl="6" algn="ctr" rtl="0">
              <a:lnSpc>
                <a:spcPct val="100000"/>
              </a:lnSpc>
              <a:spcBef>
                <a:spcPts val="0"/>
              </a:spcBef>
              <a:spcAft>
                <a:spcPts val="0"/>
              </a:spcAft>
              <a:buSzPts val="2100"/>
              <a:buNone/>
              <a:defRPr sz="2100"/>
            </a:lvl7pPr>
            <a:lvl8pPr lvl="7" algn="ctr" rtl="0">
              <a:lnSpc>
                <a:spcPct val="100000"/>
              </a:lnSpc>
              <a:spcBef>
                <a:spcPts val="0"/>
              </a:spcBef>
              <a:spcAft>
                <a:spcPts val="0"/>
              </a:spcAft>
              <a:buSzPts val="2100"/>
              <a:buNone/>
              <a:defRPr sz="2100"/>
            </a:lvl8pPr>
            <a:lvl9pPr lvl="8" algn="ctr" rtl="0">
              <a:lnSpc>
                <a:spcPct val="100000"/>
              </a:lnSpc>
              <a:spcBef>
                <a:spcPts val="0"/>
              </a:spcBef>
              <a:spcAft>
                <a:spcPts val="0"/>
              </a:spcAft>
              <a:buSzPts val="2100"/>
              <a:buNone/>
              <a:defRPr sz="2100"/>
            </a:lvl9pPr>
          </a:lstStyle>
          <a:p>
            <a:endParaRPr/>
          </a:p>
        </p:txBody>
      </p:sp>
      <p:sp>
        <p:nvSpPr>
          <p:cNvPr id="34" name="Google Shape;34;p3"/>
          <p:cNvSpPr txBox="1">
            <a:spLocks noGrp="1"/>
          </p:cNvSpPr>
          <p:nvPr>
            <p:ph type="title" idx="2" hasCustomPrompt="1"/>
          </p:nvPr>
        </p:nvSpPr>
        <p:spPr>
          <a:xfrm flipH="1">
            <a:off x="3063950" y="759625"/>
            <a:ext cx="3016200" cy="1443300"/>
          </a:xfrm>
          <a:prstGeom prst="rect">
            <a:avLst/>
          </a:prstGeom>
          <a:noFill/>
        </p:spPr>
        <p:txBody>
          <a:bodyPr spcFirstLastPara="1" wrap="square" lIns="91425" tIns="91425" rIns="91425" bIns="91425" anchor="t" anchorCtr="0">
            <a:noAutofit/>
          </a:bodyPr>
          <a:lstStyle>
            <a:lvl1pPr lvl="0" algn="ctr" rtl="0">
              <a:spcBef>
                <a:spcPts val="0"/>
              </a:spcBef>
              <a:spcAft>
                <a:spcPts val="0"/>
              </a:spcAft>
              <a:buClr>
                <a:srgbClr val="E87E45"/>
              </a:buClr>
              <a:buSzPts val="3600"/>
              <a:buNone/>
              <a:defRPr sz="10000"/>
            </a:lvl1pPr>
            <a:lvl2pPr lvl="1" algn="ctr" rtl="0">
              <a:spcBef>
                <a:spcPts val="0"/>
              </a:spcBef>
              <a:spcAft>
                <a:spcPts val="0"/>
              </a:spcAft>
              <a:buClr>
                <a:srgbClr val="E87E45"/>
              </a:buClr>
              <a:buSzPts val="3600"/>
              <a:buFont typeface="Fira Sans Extra Condensed Medium"/>
              <a:buNone/>
              <a:defRPr sz="3600">
                <a:solidFill>
                  <a:srgbClr val="E87E45"/>
                </a:solidFill>
                <a:latin typeface="Fira Sans Extra Condensed Medium"/>
                <a:ea typeface="Fira Sans Extra Condensed Medium"/>
                <a:cs typeface="Fira Sans Extra Condensed Medium"/>
                <a:sym typeface="Fira Sans Extra Condensed Medium"/>
              </a:defRPr>
            </a:lvl2pPr>
            <a:lvl3pPr lvl="2" algn="ctr" rtl="0">
              <a:spcBef>
                <a:spcPts val="0"/>
              </a:spcBef>
              <a:spcAft>
                <a:spcPts val="0"/>
              </a:spcAft>
              <a:buClr>
                <a:srgbClr val="E87E45"/>
              </a:buClr>
              <a:buSzPts val="3600"/>
              <a:buFont typeface="Fira Sans Extra Condensed Medium"/>
              <a:buNone/>
              <a:defRPr sz="3600">
                <a:solidFill>
                  <a:srgbClr val="E87E45"/>
                </a:solidFill>
                <a:latin typeface="Fira Sans Extra Condensed Medium"/>
                <a:ea typeface="Fira Sans Extra Condensed Medium"/>
                <a:cs typeface="Fira Sans Extra Condensed Medium"/>
                <a:sym typeface="Fira Sans Extra Condensed Medium"/>
              </a:defRPr>
            </a:lvl3pPr>
            <a:lvl4pPr lvl="3" algn="ctr" rtl="0">
              <a:spcBef>
                <a:spcPts val="0"/>
              </a:spcBef>
              <a:spcAft>
                <a:spcPts val="0"/>
              </a:spcAft>
              <a:buClr>
                <a:srgbClr val="E87E45"/>
              </a:buClr>
              <a:buSzPts val="3600"/>
              <a:buFont typeface="Fira Sans Extra Condensed Medium"/>
              <a:buNone/>
              <a:defRPr sz="3600">
                <a:solidFill>
                  <a:srgbClr val="E87E45"/>
                </a:solidFill>
                <a:latin typeface="Fira Sans Extra Condensed Medium"/>
                <a:ea typeface="Fira Sans Extra Condensed Medium"/>
                <a:cs typeface="Fira Sans Extra Condensed Medium"/>
                <a:sym typeface="Fira Sans Extra Condensed Medium"/>
              </a:defRPr>
            </a:lvl4pPr>
            <a:lvl5pPr lvl="4" algn="ctr" rtl="0">
              <a:spcBef>
                <a:spcPts val="0"/>
              </a:spcBef>
              <a:spcAft>
                <a:spcPts val="0"/>
              </a:spcAft>
              <a:buClr>
                <a:srgbClr val="E87E45"/>
              </a:buClr>
              <a:buSzPts val="3600"/>
              <a:buFont typeface="Fira Sans Extra Condensed Medium"/>
              <a:buNone/>
              <a:defRPr sz="3600">
                <a:solidFill>
                  <a:srgbClr val="E87E45"/>
                </a:solidFill>
                <a:latin typeface="Fira Sans Extra Condensed Medium"/>
                <a:ea typeface="Fira Sans Extra Condensed Medium"/>
                <a:cs typeface="Fira Sans Extra Condensed Medium"/>
                <a:sym typeface="Fira Sans Extra Condensed Medium"/>
              </a:defRPr>
            </a:lvl5pPr>
            <a:lvl6pPr lvl="5" algn="ctr" rtl="0">
              <a:spcBef>
                <a:spcPts val="0"/>
              </a:spcBef>
              <a:spcAft>
                <a:spcPts val="0"/>
              </a:spcAft>
              <a:buClr>
                <a:srgbClr val="E87E45"/>
              </a:buClr>
              <a:buSzPts val="3600"/>
              <a:buFont typeface="Fira Sans Extra Condensed Medium"/>
              <a:buNone/>
              <a:defRPr sz="3600">
                <a:solidFill>
                  <a:srgbClr val="E87E45"/>
                </a:solidFill>
                <a:latin typeface="Fira Sans Extra Condensed Medium"/>
                <a:ea typeface="Fira Sans Extra Condensed Medium"/>
                <a:cs typeface="Fira Sans Extra Condensed Medium"/>
                <a:sym typeface="Fira Sans Extra Condensed Medium"/>
              </a:defRPr>
            </a:lvl6pPr>
            <a:lvl7pPr lvl="6" algn="ctr" rtl="0">
              <a:spcBef>
                <a:spcPts val="0"/>
              </a:spcBef>
              <a:spcAft>
                <a:spcPts val="0"/>
              </a:spcAft>
              <a:buClr>
                <a:srgbClr val="E87E45"/>
              </a:buClr>
              <a:buSzPts val="3600"/>
              <a:buFont typeface="Fira Sans Extra Condensed Medium"/>
              <a:buNone/>
              <a:defRPr sz="3600">
                <a:solidFill>
                  <a:srgbClr val="E87E45"/>
                </a:solidFill>
                <a:latin typeface="Fira Sans Extra Condensed Medium"/>
                <a:ea typeface="Fira Sans Extra Condensed Medium"/>
                <a:cs typeface="Fira Sans Extra Condensed Medium"/>
                <a:sym typeface="Fira Sans Extra Condensed Medium"/>
              </a:defRPr>
            </a:lvl7pPr>
            <a:lvl8pPr lvl="7" algn="ctr" rtl="0">
              <a:spcBef>
                <a:spcPts val="0"/>
              </a:spcBef>
              <a:spcAft>
                <a:spcPts val="0"/>
              </a:spcAft>
              <a:buClr>
                <a:srgbClr val="E87E45"/>
              </a:buClr>
              <a:buSzPts val="3600"/>
              <a:buFont typeface="Fira Sans Extra Condensed Medium"/>
              <a:buNone/>
              <a:defRPr sz="3600">
                <a:solidFill>
                  <a:srgbClr val="E87E45"/>
                </a:solidFill>
                <a:latin typeface="Fira Sans Extra Condensed Medium"/>
                <a:ea typeface="Fira Sans Extra Condensed Medium"/>
                <a:cs typeface="Fira Sans Extra Condensed Medium"/>
                <a:sym typeface="Fira Sans Extra Condensed Medium"/>
              </a:defRPr>
            </a:lvl8pPr>
            <a:lvl9pPr lvl="8" algn="ctr" rtl="0">
              <a:spcBef>
                <a:spcPts val="0"/>
              </a:spcBef>
              <a:spcAft>
                <a:spcPts val="0"/>
              </a:spcAft>
              <a:buClr>
                <a:srgbClr val="E87E45"/>
              </a:buClr>
              <a:buSzPts val="3600"/>
              <a:buFont typeface="Fira Sans Extra Condensed Medium"/>
              <a:buNone/>
              <a:defRPr sz="3600">
                <a:solidFill>
                  <a:srgbClr val="E87E45"/>
                </a:solidFill>
                <a:latin typeface="Fira Sans Extra Condensed Medium"/>
                <a:ea typeface="Fira Sans Extra Condensed Medium"/>
                <a:cs typeface="Fira Sans Extra Condensed Medium"/>
                <a:sym typeface="Fira Sans Extra Condensed Medium"/>
              </a:defRPr>
            </a:lvl9pPr>
          </a:lstStyle>
          <a:p>
            <a:r>
              <a:t>xx%</a:t>
            </a:r>
          </a:p>
        </p:txBody>
      </p:sp>
      <p:grpSp>
        <p:nvGrpSpPr>
          <p:cNvPr id="35" name="Google Shape;35;p3"/>
          <p:cNvGrpSpPr/>
          <p:nvPr/>
        </p:nvGrpSpPr>
        <p:grpSpPr>
          <a:xfrm>
            <a:off x="352996" y="199920"/>
            <a:ext cx="8669299" cy="4770433"/>
            <a:chOff x="352996" y="199920"/>
            <a:chExt cx="8669299" cy="4770433"/>
          </a:xfrm>
        </p:grpSpPr>
        <p:grpSp>
          <p:nvGrpSpPr>
            <p:cNvPr id="36" name="Google Shape;36;p3"/>
            <p:cNvGrpSpPr/>
            <p:nvPr/>
          </p:nvGrpSpPr>
          <p:grpSpPr>
            <a:xfrm rot="-198132" flipH="1">
              <a:off x="1694086" y="208691"/>
              <a:ext cx="311323" cy="235581"/>
              <a:chOff x="4998107" y="3458089"/>
              <a:chExt cx="311335" cy="235591"/>
            </a:xfrm>
          </p:grpSpPr>
          <p:sp>
            <p:nvSpPr>
              <p:cNvPr id="37" name="Google Shape;37;p3"/>
              <p:cNvSpPr/>
              <p:nvPr/>
            </p:nvSpPr>
            <p:spPr>
              <a:xfrm>
                <a:off x="4998107" y="3548255"/>
                <a:ext cx="172111" cy="145425"/>
              </a:xfrm>
              <a:custGeom>
                <a:avLst/>
                <a:gdLst/>
                <a:ahLst/>
                <a:cxnLst/>
                <a:rect l="l" t="t" r="r" b="b"/>
                <a:pathLst>
                  <a:path w="1277" h="1079" extrusionOk="0">
                    <a:moveTo>
                      <a:pt x="273" y="149"/>
                    </a:moveTo>
                    <a:cubicBezTo>
                      <a:pt x="307" y="149"/>
                      <a:pt x="406" y="277"/>
                      <a:pt x="409" y="284"/>
                    </a:cubicBezTo>
                    <a:cubicBezTo>
                      <a:pt x="458" y="367"/>
                      <a:pt x="472" y="468"/>
                      <a:pt x="469" y="561"/>
                    </a:cubicBezTo>
                    <a:cubicBezTo>
                      <a:pt x="469" y="568"/>
                      <a:pt x="472" y="577"/>
                      <a:pt x="475" y="585"/>
                    </a:cubicBezTo>
                    <a:lnTo>
                      <a:pt x="475" y="591"/>
                    </a:lnTo>
                    <a:lnTo>
                      <a:pt x="475" y="594"/>
                    </a:lnTo>
                    <a:cubicBezTo>
                      <a:pt x="486" y="621"/>
                      <a:pt x="512" y="646"/>
                      <a:pt x="545" y="646"/>
                    </a:cubicBezTo>
                    <a:cubicBezTo>
                      <a:pt x="552" y="646"/>
                      <a:pt x="561" y="645"/>
                      <a:pt x="569" y="642"/>
                    </a:cubicBezTo>
                    <a:cubicBezTo>
                      <a:pt x="582" y="642"/>
                      <a:pt x="592" y="634"/>
                      <a:pt x="602" y="628"/>
                    </a:cubicBezTo>
                    <a:cubicBezTo>
                      <a:pt x="702" y="581"/>
                      <a:pt x="799" y="531"/>
                      <a:pt x="899" y="484"/>
                    </a:cubicBezTo>
                    <a:cubicBezTo>
                      <a:pt x="930" y="471"/>
                      <a:pt x="996" y="452"/>
                      <a:pt x="1046" y="452"/>
                    </a:cubicBezTo>
                    <a:cubicBezTo>
                      <a:pt x="1099" y="452"/>
                      <a:pt x="1133" y="474"/>
                      <a:pt x="1087" y="548"/>
                    </a:cubicBezTo>
                    <a:cubicBezTo>
                      <a:pt x="976" y="725"/>
                      <a:pt x="682" y="825"/>
                      <a:pt x="478" y="909"/>
                    </a:cubicBezTo>
                    <a:cubicBezTo>
                      <a:pt x="368" y="762"/>
                      <a:pt x="301" y="585"/>
                      <a:pt x="261" y="407"/>
                    </a:cubicBezTo>
                    <a:cubicBezTo>
                      <a:pt x="248" y="334"/>
                      <a:pt x="221" y="224"/>
                      <a:pt x="265" y="153"/>
                    </a:cubicBezTo>
                    <a:cubicBezTo>
                      <a:pt x="267" y="150"/>
                      <a:pt x="270" y="149"/>
                      <a:pt x="273" y="149"/>
                    </a:cubicBezTo>
                    <a:close/>
                    <a:moveTo>
                      <a:pt x="266" y="1"/>
                    </a:moveTo>
                    <a:cubicBezTo>
                      <a:pt x="204" y="1"/>
                      <a:pt x="146" y="32"/>
                      <a:pt x="117" y="100"/>
                    </a:cubicBezTo>
                    <a:cubicBezTo>
                      <a:pt x="0" y="391"/>
                      <a:pt x="208" y="832"/>
                      <a:pt x="395" y="1049"/>
                    </a:cubicBezTo>
                    <a:cubicBezTo>
                      <a:pt x="405" y="1059"/>
                      <a:pt x="412" y="1066"/>
                      <a:pt x="421" y="1069"/>
                    </a:cubicBezTo>
                    <a:cubicBezTo>
                      <a:pt x="433" y="1075"/>
                      <a:pt x="445" y="1078"/>
                      <a:pt x="457" y="1078"/>
                    </a:cubicBezTo>
                    <a:cubicBezTo>
                      <a:pt x="466" y="1078"/>
                      <a:pt x="476" y="1076"/>
                      <a:pt x="485" y="1072"/>
                    </a:cubicBezTo>
                    <a:cubicBezTo>
                      <a:pt x="669" y="992"/>
                      <a:pt x="850" y="909"/>
                      <a:pt x="1019" y="805"/>
                    </a:cubicBezTo>
                    <a:cubicBezTo>
                      <a:pt x="1117" y="745"/>
                      <a:pt x="1277" y="631"/>
                      <a:pt x="1257" y="494"/>
                    </a:cubicBezTo>
                    <a:cubicBezTo>
                      <a:pt x="1237" y="341"/>
                      <a:pt x="1158" y="289"/>
                      <a:pt x="1057" y="289"/>
                    </a:cubicBezTo>
                    <a:cubicBezTo>
                      <a:pt x="922" y="289"/>
                      <a:pt x="747" y="381"/>
                      <a:pt x="615" y="448"/>
                    </a:cubicBezTo>
                    <a:cubicBezTo>
                      <a:pt x="595" y="294"/>
                      <a:pt x="532" y="150"/>
                      <a:pt x="401" y="50"/>
                    </a:cubicBezTo>
                    <a:cubicBezTo>
                      <a:pt x="361" y="18"/>
                      <a:pt x="313" y="1"/>
                      <a:pt x="26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38;p3"/>
              <p:cNvSpPr/>
              <p:nvPr/>
            </p:nvSpPr>
            <p:spPr>
              <a:xfrm>
                <a:off x="5207147" y="3458089"/>
                <a:ext cx="102296" cy="90436"/>
              </a:xfrm>
              <a:custGeom>
                <a:avLst/>
                <a:gdLst/>
                <a:ahLst/>
                <a:cxnLst/>
                <a:rect l="l" t="t" r="r" b="b"/>
                <a:pathLst>
                  <a:path w="759" h="671" extrusionOk="0">
                    <a:moveTo>
                      <a:pt x="177" y="1"/>
                    </a:moveTo>
                    <a:cubicBezTo>
                      <a:pt x="144" y="1"/>
                      <a:pt x="113" y="16"/>
                      <a:pt x="93" y="51"/>
                    </a:cubicBezTo>
                    <a:cubicBezTo>
                      <a:pt x="0" y="218"/>
                      <a:pt x="93" y="502"/>
                      <a:pt x="190" y="649"/>
                    </a:cubicBezTo>
                    <a:cubicBezTo>
                      <a:pt x="197" y="656"/>
                      <a:pt x="201" y="659"/>
                      <a:pt x="207" y="662"/>
                    </a:cubicBezTo>
                    <a:cubicBezTo>
                      <a:pt x="215" y="667"/>
                      <a:pt x="224" y="670"/>
                      <a:pt x="233" y="670"/>
                    </a:cubicBezTo>
                    <a:cubicBezTo>
                      <a:pt x="237" y="670"/>
                      <a:pt x="240" y="670"/>
                      <a:pt x="244" y="669"/>
                    </a:cubicBezTo>
                    <a:cubicBezTo>
                      <a:pt x="361" y="632"/>
                      <a:pt x="478" y="595"/>
                      <a:pt x="588" y="545"/>
                    </a:cubicBezTo>
                    <a:cubicBezTo>
                      <a:pt x="651" y="515"/>
                      <a:pt x="759" y="458"/>
                      <a:pt x="759" y="375"/>
                    </a:cubicBezTo>
                    <a:cubicBezTo>
                      <a:pt x="757" y="267"/>
                      <a:pt x="700" y="234"/>
                      <a:pt x="625" y="234"/>
                    </a:cubicBezTo>
                    <a:cubicBezTo>
                      <a:pt x="546" y="234"/>
                      <a:pt x="448" y="270"/>
                      <a:pt x="371" y="298"/>
                    </a:cubicBezTo>
                    <a:cubicBezTo>
                      <a:pt x="371" y="204"/>
                      <a:pt x="341" y="111"/>
                      <a:pt x="270" y="41"/>
                    </a:cubicBezTo>
                    <a:cubicBezTo>
                      <a:pt x="244" y="16"/>
                      <a:pt x="210" y="1"/>
                      <a:pt x="17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9" name="Google Shape;39;p3"/>
            <p:cNvGrpSpPr/>
            <p:nvPr/>
          </p:nvGrpSpPr>
          <p:grpSpPr>
            <a:xfrm>
              <a:off x="352996" y="3106136"/>
              <a:ext cx="8669299" cy="1864218"/>
              <a:chOff x="352996" y="3106136"/>
              <a:chExt cx="8669299" cy="1864218"/>
            </a:xfrm>
          </p:grpSpPr>
          <p:sp>
            <p:nvSpPr>
              <p:cNvPr id="40" name="Google Shape;40;p3"/>
              <p:cNvSpPr/>
              <p:nvPr/>
            </p:nvSpPr>
            <p:spPr>
              <a:xfrm>
                <a:off x="352996" y="3151756"/>
                <a:ext cx="155803" cy="144347"/>
              </a:xfrm>
              <a:custGeom>
                <a:avLst/>
                <a:gdLst/>
                <a:ahLst/>
                <a:cxnLst/>
                <a:rect l="l" t="t" r="r" b="b"/>
                <a:pathLst>
                  <a:path w="1156" h="1071" extrusionOk="0">
                    <a:moveTo>
                      <a:pt x="922" y="150"/>
                    </a:moveTo>
                    <a:cubicBezTo>
                      <a:pt x="939" y="150"/>
                      <a:pt x="958" y="165"/>
                      <a:pt x="975" y="205"/>
                    </a:cubicBezTo>
                    <a:cubicBezTo>
                      <a:pt x="1066" y="395"/>
                      <a:pt x="989" y="695"/>
                      <a:pt x="949" y="913"/>
                    </a:cubicBezTo>
                    <a:cubicBezTo>
                      <a:pt x="925" y="915"/>
                      <a:pt x="901" y="915"/>
                      <a:pt x="876" y="915"/>
                    </a:cubicBezTo>
                    <a:cubicBezTo>
                      <a:pt x="717" y="915"/>
                      <a:pt x="559" y="878"/>
                      <a:pt x="411" y="823"/>
                    </a:cubicBezTo>
                    <a:cubicBezTo>
                      <a:pt x="341" y="796"/>
                      <a:pt x="234" y="756"/>
                      <a:pt x="201" y="683"/>
                    </a:cubicBezTo>
                    <a:cubicBezTo>
                      <a:pt x="184" y="649"/>
                      <a:pt x="381" y="632"/>
                      <a:pt x="388" y="632"/>
                    </a:cubicBezTo>
                    <a:cubicBezTo>
                      <a:pt x="485" y="635"/>
                      <a:pt x="575" y="679"/>
                      <a:pt x="652" y="732"/>
                    </a:cubicBezTo>
                    <a:cubicBezTo>
                      <a:pt x="658" y="736"/>
                      <a:pt x="668" y="740"/>
                      <a:pt x="675" y="743"/>
                    </a:cubicBezTo>
                    <a:lnTo>
                      <a:pt x="685" y="743"/>
                    </a:lnTo>
                    <a:cubicBezTo>
                      <a:pt x="693" y="745"/>
                      <a:pt x="700" y="746"/>
                      <a:pt x="708" y="746"/>
                    </a:cubicBezTo>
                    <a:cubicBezTo>
                      <a:pt x="737" y="746"/>
                      <a:pt x="765" y="730"/>
                      <a:pt x="775" y="692"/>
                    </a:cubicBezTo>
                    <a:cubicBezTo>
                      <a:pt x="778" y="683"/>
                      <a:pt x="782" y="669"/>
                      <a:pt x="782" y="659"/>
                    </a:cubicBezTo>
                    <a:cubicBezTo>
                      <a:pt x="795" y="549"/>
                      <a:pt x="805" y="439"/>
                      <a:pt x="822" y="328"/>
                    </a:cubicBezTo>
                    <a:cubicBezTo>
                      <a:pt x="829" y="279"/>
                      <a:pt x="872" y="150"/>
                      <a:pt x="922" y="150"/>
                    </a:cubicBezTo>
                    <a:close/>
                    <a:moveTo>
                      <a:pt x="898" y="0"/>
                    </a:moveTo>
                    <a:cubicBezTo>
                      <a:pt x="691" y="0"/>
                      <a:pt x="661" y="327"/>
                      <a:pt x="638" y="549"/>
                    </a:cubicBezTo>
                    <a:cubicBezTo>
                      <a:pt x="548" y="507"/>
                      <a:pt x="456" y="481"/>
                      <a:pt x="361" y="481"/>
                    </a:cubicBezTo>
                    <a:cubicBezTo>
                      <a:pt x="303" y="481"/>
                      <a:pt x="244" y="490"/>
                      <a:pt x="184" y="512"/>
                    </a:cubicBezTo>
                    <a:cubicBezTo>
                      <a:pt x="77" y="549"/>
                      <a:pt x="0" y="669"/>
                      <a:pt x="73" y="776"/>
                    </a:cubicBezTo>
                    <a:cubicBezTo>
                      <a:pt x="222" y="988"/>
                      <a:pt x="578" y="1071"/>
                      <a:pt x="858" y="1071"/>
                    </a:cubicBezTo>
                    <a:cubicBezTo>
                      <a:pt x="917" y="1071"/>
                      <a:pt x="973" y="1067"/>
                      <a:pt x="1023" y="1060"/>
                    </a:cubicBezTo>
                    <a:cubicBezTo>
                      <a:pt x="1036" y="1056"/>
                      <a:pt x="1046" y="1053"/>
                      <a:pt x="1052" y="1047"/>
                    </a:cubicBezTo>
                    <a:cubicBezTo>
                      <a:pt x="1072" y="1036"/>
                      <a:pt x="1086" y="1020"/>
                      <a:pt x="1089" y="993"/>
                    </a:cubicBezTo>
                    <a:cubicBezTo>
                      <a:pt x="1123" y="800"/>
                      <a:pt x="1149" y="602"/>
                      <a:pt x="1156" y="402"/>
                    </a:cubicBezTo>
                    <a:cubicBezTo>
                      <a:pt x="1156" y="288"/>
                      <a:pt x="1149" y="91"/>
                      <a:pt x="1026" y="34"/>
                    </a:cubicBezTo>
                    <a:cubicBezTo>
                      <a:pt x="977" y="11"/>
                      <a:pt x="935" y="0"/>
                      <a:pt x="89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41;p3"/>
              <p:cNvSpPr/>
              <p:nvPr/>
            </p:nvSpPr>
            <p:spPr>
              <a:xfrm>
                <a:off x="8710960" y="3196302"/>
                <a:ext cx="172111" cy="145425"/>
              </a:xfrm>
              <a:custGeom>
                <a:avLst/>
                <a:gdLst/>
                <a:ahLst/>
                <a:cxnLst/>
                <a:rect l="l" t="t" r="r" b="b"/>
                <a:pathLst>
                  <a:path w="1277" h="1079" extrusionOk="0">
                    <a:moveTo>
                      <a:pt x="273" y="149"/>
                    </a:moveTo>
                    <a:cubicBezTo>
                      <a:pt x="307" y="149"/>
                      <a:pt x="406" y="277"/>
                      <a:pt x="409" y="284"/>
                    </a:cubicBezTo>
                    <a:cubicBezTo>
                      <a:pt x="458" y="367"/>
                      <a:pt x="472" y="468"/>
                      <a:pt x="469" y="561"/>
                    </a:cubicBezTo>
                    <a:cubicBezTo>
                      <a:pt x="469" y="568"/>
                      <a:pt x="472" y="577"/>
                      <a:pt x="475" y="585"/>
                    </a:cubicBezTo>
                    <a:lnTo>
                      <a:pt x="475" y="591"/>
                    </a:lnTo>
                    <a:lnTo>
                      <a:pt x="475" y="594"/>
                    </a:lnTo>
                    <a:cubicBezTo>
                      <a:pt x="486" y="621"/>
                      <a:pt x="512" y="646"/>
                      <a:pt x="545" y="646"/>
                    </a:cubicBezTo>
                    <a:cubicBezTo>
                      <a:pt x="552" y="646"/>
                      <a:pt x="561" y="645"/>
                      <a:pt x="569" y="642"/>
                    </a:cubicBezTo>
                    <a:cubicBezTo>
                      <a:pt x="582" y="642"/>
                      <a:pt x="592" y="634"/>
                      <a:pt x="602" y="628"/>
                    </a:cubicBezTo>
                    <a:cubicBezTo>
                      <a:pt x="702" y="581"/>
                      <a:pt x="799" y="531"/>
                      <a:pt x="899" y="484"/>
                    </a:cubicBezTo>
                    <a:cubicBezTo>
                      <a:pt x="930" y="471"/>
                      <a:pt x="996" y="452"/>
                      <a:pt x="1046" y="452"/>
                    </a:cubicBezTo>
                    <a:cubicBezTo>
                      <a:pt x="1099" y="452"/>
                      <a:pt x="1133" y="474"/>
                      <a:pt x="1087" y="548"/>
                    </a:cubicBezTo>
                    <a:cubicBezTo>
                      <a:pt x="976" y="725"/>
                      <a:pt x="682" y="825"/>
                      <a:pt x="478" y="909"/>
                    </a:cubicBezTo>
                    <a:cubicBezTo>
                      <a:pt x="368" y="762"/>
                      <a:pt x="301" y="585"/>
                      <a:pt x="261" y="407"/>
                    </a:cubicBezTo>
                    <a:cubicBezTo>
                      <a:pt x="248" y="334"/>
                      <a:pt x="221" y="224"/>
                      <a:pt x="265" y="153"/>
                    </a:cubicBezTo>
                    <a:cubicBezTo>
                      <a:pt x="267" y="150"/>
                      <a:pt x="270" y="149"/>
                      <a:pt x="273" y="149"/>
                    </a:cubicBezTo>
                    <a:close/>
                    <a:moveTo>
                      <a:pt x="266" y="1"/>
                    </a:moveTo>
                    <a:cubicBezTo>
                      <a:pt x="204" y="1"/>
                      <a:pt x="146" y="32"/>
                      <a:pt x="117" y="100"/>
                    </a:cubicBezTo>
                    <a:cubicBezTo>
                      <a:pt x="0" y="391"/>
                      <a:pt x="208" y="832"/>
                      <a:pt x="395" y="1049"/>
                    </a:cubicBezTo>
                    <a:cubicBezTo>
                      <a:pt x="405" y="1059"/>
                      <a:pt x="412" y="1066"/>
                      <a:pt x="421" y="1069"/>
                    </a:cubicBezTo>
                    <a:cubicBezTo>
                      <a:pt x="433" y="1075"/>
                      <a:pt x="445" y="1078"/>
                      <a:pt x="457" y="1078"/>
                    </a:cubicBezTo>
                    <a:cubicBezTo>
                      <a:pt x="466" y="1078"/>
                      <a:pt x="476" y="1076"/>
                      <a:pt x="485" y="1072"/>
                    </a:cubicBezTo>
                    <a:cubicBezTo>
                      <a:pt x="669" y="992"/>
                      <a:pt x="850" y="909"/>
                      <a:pt x="1019" y="805"/>
                    </a:cubicBezTo>
                    <a:cubicBezTo>
                      <a:pt x="1117" y="745"/>
                      <a:pt x="1277" y="631"/>
                      <a:pt x="1257" y="494"/>
                    </a:cubicBezTo>
                    <a:cubicBezTo>
                      <a:pt x="1237" y="341"/>
                      <a:pt x="1158" y="289"/>
                      <a:pt x="1057" y="289"/>
                    </a:cubicBezTo>
                    <a:cubicBezTo>
                      <a:pt x="922" y="289"/>
                      <a:pt x="747" y="381"/>
                      <a:pt x="615" y="448"/>
                    </a:cubicBezTo>
                    <a:cubicBezTo>
                      <a:pt x="595" y="294"/>
                      <a:pt x="532" y="150"/>
                      <a:pt x="401" y="50"/>
                    </a:cubicBezTo>
                    <a:cubicBezTo>
                      <a:pt x="361" y="18"/>
                      <a:pt x="313" y="1"/>
                      <a:pt x="26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42;p3"/>
              <p:cNvSpPr/>
              <p:nvPr/>
            </p:nvSpPr>
            <p:spPr>
              <a:xfrm>
                <a:off x="8919999" y="3106136"/>
                <a:ext cx="102296" cy="90436"/>
              </a:xfrm>
              <a:custGeom>
                <a:avLst/>
                <a:gdLst/>
                <a:ahLst/>
                <a:cxnLst/>
                <a:rect l="l" t="t" r="r" b="b"/>
                <a:pathLst>
                  <a:path w="759" h="671" extrusionOk="0">
                    <a:moveTo>
                      <a:pt x="177" y="1"/>
                    </a:moveTo>
                    <a:cubicBezTo>
                      <a:pt x="144" y="1"/>
                      <a:pt x="113" y="16"/>
                      <a:pt x="93" y="51"/>
                    </a:cubicBezTo>
                    <a:cubicBezTo>
                      <a:pt x="0" y="218"/>
                      <a:pt x="93" y="502"/>
                      <a:pt x="190" y="649"/>
                    </a:cubicBezTo>
                    <a:cubicBezTo>
                      <a:pt x="197" y="656"/>
                      <a:pt x="201" y="659"/>
                      <a:pt x="207" y="662"/>
                    </a:cubicBezTo>
                    <a:cubicBezTo>
                      <a:pt x="215" y="667"/>
                      <a:pt x="224" y="670"/>
                      <a:pt x="233" y="670"/>
                    </a:cubicBezTo>
                    <a:cubicBezTo>
                      <a:pt x="237" y="670"/>
                      <a:pt x="240" y="670"/>
                      <a:pt x="244" y="669"/>
                    </a:cubicBezTo>
                    <a:cubicBezTo>
                      <a:pt x="361" y="632"/>
                      <a:pt x="478" y="595"/>
                      <a:pt x="588" y="545"/>
                    </a:cubicBezTo>
                    <a:cubicBezTo>
                      <a:pt x="651" y="515"/>
                      <a:pt x="759" y="458"/>
                      <a:pt x="759" y="375"/>
                    </a:cubicBezTo>
                    <a:cubicBezTo>
                      <a:pt x="757" y="267"/>
                      <a:pt x="700" y="234"/>
                      <a:pt x="625" y="234"/>
                    </a:cubicBezTo>
                    <a:cubicBezTo>
                      <a:pt x="546" y="234"/>
                      <a:pt x="448" y="270"/>
                      <a:pt x="371" y="298"/>
                    </a:cubicBezTo>
                    <a:cubicBezTo>
                      <a:pt x="371" y="204"/>
                      <a:pt x="341" y="111"/>
                      <a:pt x="270" y="41"/>
                    </a:cubicBezTo>
                    <a:cubicBezTo>
                      <a:pt x="244" y="16"/>
                      <a:pt x="210" y="1"/>
                      <a:pt x="17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43;p3"/>
              <p:cNvSpPr/>
              <p:nvPr/>
            </p:nvSpPr>
            <p:spPr>
              <a:xfrm>
                <a:off x="3103020" y="4882209"/>
                <a:ext cx="98792" cy="88144"/>
              </a:xfrm>
              <a:custGeom>
                <a:avLst/>
                <a:gdLst/>
                <a:ahLst/>
                <a:cxnLst/>
                <a:rect l="l" t="t" r="r" b="b"/>
                <a:pathLst>
                  <a:path w="733" h="654" extrusionOk="0">
                    <a:moveTo>
                      <a:pt x="576" y="0"/>
                    </a:moveTo>
                    <a:cubicBezTo>
                      <a:pt x="456" y="0"/>
                      <a:pt x="420" y="192"/>
                      <a:pt x="395" y="322"/>
                    </a:cubicBezTo>
                    <a:cubicBezTo>
                      <a:pt x="336" y="285"/>
                      <a:pt x="270" y="263"/>
                      <a:pt x="199" y="263"/>
                    </a:cubicBezTo>
                    <a:cubicBezTo>
                      <a:pt x="174" y="263"/>
                      <a:pt x="148" y="266"/>
                      <a:pt x="121" y="272"/>
                    </a:cubicBezTo>
                    <a:cubicBezTo>
                      <a:pt x="54" y="289"/>
                      <a:pt x="1" y="358"/>
                      <a:pt x="41" y="426"/>
                    </a:cubicBezTo>
                    <a:cubicBezTo>
                      <a:pt x="128" y="582"/>
                      <a:pt x="389" y="654"/>
                      <a:pt x="567" y="654"/>
                    </a:cubicBezTo>
                    <a:cubicBezTo>
                      <a:pt x="579" y="654"/>
                      <a:pt x="591" y="653"/>
                      <a:pt x="602" y="653"/>
                    </a:cubicBezTo>
                    <a:cubicBezTo>
                      <a:pt x="609" y="653"/>
                      <a:pt x="615" y="653"/>
                      <a:pt x="622" y="649"/>
                    </a:cubicBezTo>
                    <a:cubicBezTo>
                      <a:pt x="632" y="643"/>
                      <a:pt x="642" y="636"/>
                      <a:pt x="646" y="619"/>
                    </a:cubicBezTo>
                    <a:cubicBezTo>
                      <a:pt x="678" y="499"/>
                      <a:pt x="706" y="382"/>
                      <a:pt x="719" y="262"/>
                    </a:cubicBezTo>
                    <a:cubicBezTo>
                      <a:pt x="729" y="191"/>
                      <a:pt x="732" y="71"/>
                      <a:pt x="662" y="28"/>
                    </a:cubicBezTo>
                    <a:cubicBezTo>
                      <a:pt x="629" y="9"/>
                      <a:pt x="601" y="0"/>
                      <a:pt x="57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extLst>
      <p:ext uri="{BB962C8B-B14F-4D97-AF65-F5344CB8AC3E}">
        <p14:creationId xmlns:p14="http://schemas.microsoft.com/office/powerpoint/2010/main" val="89884576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itle and body" type="tx">
  <p:cSld name="Title and body">
    <p:bg>
      <p:bgPr>
        <a:solidFill>
          <a:schemeClr val="lt1"/>
        </a:solidFill>
        <a:effectLst/>
      </p:bgPr>
    </p:bg>
    <p:spTree>
      <p:nvGrpSpPr>
        <p:cNvPr id="1" name="Shape 44"/>
        <p:cNvGrpSpPr/>
        <p:nvPr/>
      </p:nvGrpSpPr>
      <p:grpSpPr>
        <a:xfrm>
          <a:off x="0" y="0"/>
          <a:ext cx="0" cy="0"/>
          <a:chOff x="0" y="0"/>
          <a:chExt cx="0" cy="0"/>
        </a:xfrm>
      </p:grpSpPr>
      <p:grpSp>
        <p:nvGrpSpPr>
          <p:cNvPr id="45" name="Google Shape;45;p4"/>
          <p:cNvGrpSpPr/>
          <p:nvPr/>
        </p:nvGrpSpPr>
        <p:grpSpPr>
          <a:xfrm flipH="1">
            <a:off x="-66778" y="-29400"/>
            <a:ext cx="9247403" cy="5202141"/>
            <a:chOff x="0" y="0"/>
            <a:chExt cx="9143171" cy="5143505"/>
          </a:xfrm>
        </p:grpSpPr>
        <p:sp>
          <p:nvSpPr>
            <p:cNvPr id="46" name="Google Shape;46;p4"/>
            <p:cNvSpPr/>
            <p:nvPr/>
          </p:nvSpPr>
          <p:spPr>
            <a:xfrm>
              <a:off x="0" y="3718771"/>
              <a:ext cx="8882511" cy="1424733"/>
            </a:xfrm>
            <a:custGeom>
              <a:avLst/>
              <a:gdLst/>
              <a:ahLst/>
              <a:cxnLst/>
              <a:rect l="l" t="t" r="r" b="b"/>
              <a:pathLst>
                <a:path w="65905" h="10571" extrusionOk="0">
                  <a:moveTo>
                    <a:pt x="1" y="0"/>
                  </a:moveTo>
                  <a:lnTo>
                    <a:pt x="1" y="4146"/>
                  </a:lnTo>
                  <a:cubicBezTo>
                    <a:pt x="2686" y="5866"/>
                    <a:pt x="7481" y="7665"/>
                    <a:pt x="15797" y="7665"/>
                  </a:cubicBezTo>
                  <a:cubicBezTo>
                    <a:pt x="18221" y="7665"/>
                    <a:pt x="20944" y="7512"/>
                    <a:pt x="24001" y="7160"/>
                  </a:cubicBezTo>
                  <a:cubicBezTo>
                    <a:pt x="28751" y="6613"/>
                    <a:pt x="32961" y="6365"/>
                    <a:pt x="36664" y="6365"/>
                  </a:cubicBezTo>
                  <a:cubicBezTo>
                    <a:pt x="46303" y="6365"/>
                    <a:pt x="52504" y="8051"/>
                    <a:pt x="55852" y="10570"/>
                  </a:cubicBezTo>
                  <a:lnTo>
                    <a:pt x="65905" y="10570"/>
                  </a:lnTo>
                  <a:cubicBezTo>
                    <a:pt x="65607" y="10046"/>
                    <a:pt x="65256" y="9505"/>
                    <a:pt x="64842" y="8950"/>
                  </a:cubicBezTo>
                  <a:cubicBezTo>
                    <a:pt x="60771" y="3477"/>
                    <a:pt x="54210" y="103"/>
                    <a:pt x="44459" y="103"/>
                  </a:cubicBezTo>
                  <a:cubicBezTo>
                    <a:pt x="41537" y="103"/>
                    <a:pt x="38329" y="406"/>
                    <a:pt x="34815" y="1046"/>
                  </a:cubicBezTo>
                  <a:cubicBezTo>
                    <a:pt x="28180" y="2255"/>
                    <a:pt x="21479" y="3107"/>
                    <a:pt x="15448" y="3107"/>
                  </a:cubicBezTo>
                  <a:cubicBezTo>
                    <a:pt x="9367" y="3107"/>
                    <a:pt x="3967" y="2241"/>
                    <a:pt x="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47;p4"/>
            <p:cNvSpPr/>
            <p:nvPr/>
          </p:nvSpPr>
          <p:spPr>
            <a:xfrm>
              <a:off x="0" y="3088957"/>
              <a:ext cx="9143171" cy="2054548"/>
            </a:xfrm>
            <a:custGeom>
              <a:avLst/>
              <a:gdLst/>
              <a:ahLst/>
              <a:cxnLst/>
              <a:rect l="l" t="t" r="r" b="b"/>
              <a:pathLst>
                <a:path w="67839" h="15244" extrusionOk="0">
                  <a:moveTo>
                    <a:pt x="49584" y="1"/>
                  </a:moveTo>
                  <a:cubicBezTo>
                    <a:pt x="44151" y="1"/>
                    <a:pt x="37691" y="1123"/>
                    <a:pt x="29319" y="3136"/>
                  </a:cubicBezTo>
                  <a:cubicBezTo>
                    <a:pt x="21863" y="4928"/>
                    <a:pt x="16356" y="5822"/>
                    <a:pt x="11922" y="5822"/>
                  </a:cubicBezTo>
                  <a:cubicBezTo>
                    <a:pt x="7037" y="5822"/>
                    <a:pt x="3454" y="4737"/>
                    <a:pt x="1" y="2569"/>
                  </a:cubicBezTo>
                  <a:lnTo>
                    <a:pt x="1" y="6274"/>
                  </a:lnTo>
                  <a:cubicBezTo>
                    <a:pt x="2280" y="7883"/>
                    <a:pt x="6513" y="9596"/>
                    <a:pt x="14211" y="9596"/>
                  </a:cubicBezTo>
                  <a:cubicBezTo>
                    <a:pt x="17809" y="9596"/>
                    <a:pt x="22163" y="9222"/>
                    <a:pt x="27428" y="8288"/>
                  </a:cubicBezTo>
                  <a:cubicBezTo>
                    <a:pt x="34508" y="7033"/>
                    <a:pt x="40293" y="6489"/>
                    <a:pt x="45010" y="6489"/>
                  </a:cubicBezTo>
                  <a:cubicBezTo>
                    <a:pt x="57891" y="6489"/>
                    <a:pt x="62793" y="10546"/>
                    <a:pt x="64288" y="15243"/>
                  </a:cubicBezTo>
                  <a:lnTo>
                    <a:pt x="67839" y="15243"/>
                  </a:lnTo>
                  <a:lnTo>
                    <a:pt x="67839" y="6831"/>
                  </a:lnTo>
                  <a:cubicBezTo>
                    <a:pt x="67037" y="5929"/>
                    <a:pt x="66045" y="5077"/>
                    <a:pt x="64842" y="4305"/>
                  </a:cubicBezTo>
                  <a:cubicBezTo>
                    <a:pt x="60213" y="1336"/>
                    <a:pt x="55510" y="1"/>
                    <a:pt x="4958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48;p4"/>
            <p:cNvSpPr/>
            <p:nvPr/>
          </p:nvSpPr>
          <p:spPr>
            <a:xfrm>
              <a:off x="0" y="2430436"/>
              <a:ext cx="9143171" cy="2124498"/>
            </a:xfrm>
            <a:custGeom>
              <a:avLst/>
              <a:gdLst/>
              <a:ahLst/>
              <a:cxnLst/>
              <a:rect l="l" t="t" r="r" b="b"/>
              <a:pathLst>
                <a:path w="67839" h="15763" extrusionOk="0">
                  <a:moveTo>
                    <a:pt x="52838" y="0"/>
                  </a:moveTo>
                  <a:cubicBezTo>
                    <a:pt x="51558" y="0"/>
                    <a:pt x="50215" y="108"/>
                    <a:pt x="48810" y="339"/>
                  </a:cubicBezTo>
                  <a:cubicBezTo>
                    <a:pt x="35441" y="2532"/>
                    <a:pt x="25510" y="8113"/>
                    <a:pt x="15539" y="8113"/>
                  </a:cubicBezTo>
                  <a:cubicBezTo>
                    <a:pt x="12160" y="8113"/>
                    <a:pt x="8776" y="7472"/>
                    <a:pt x="5252" y="5841"/>
                  </a:cubicBezTo>
                  <a:cubicBezTo>
                    <a:pt x="3629" y="4838"/>
                    <a:pt x="1708" y="3987"/>
                    <a:pt x="1" y="3325"/>
                  </a:cubicBezTo>
                  <a:lnTo>
                    <a:pt x="1" y="8196"/>
                  </a:lnTo>
                  <a:cubicBezTo>
                    <a:pt x="2215" y="9734"/>
                    <a:pt x="6375" y="11458"/>
                    <a:pt x="13898" y="11458"/>
                  </a:cubicBezTo>
                  <a:cubicBezTo>
                    <a:pt x="18792" y="11458"/>
                    <a:pt x="25108" y="10728"/>
                    <a:pt x="33238" y="8744"/>
                  </a:cubicBezTo>
                  <a:cubicBezTo>
                    <a:pt x="39770" y="7149"/>
                    <a:pt x="45003" y="6493"/>
                    <a:pt x="49236" y="6493"/>
                  </a:cubicBezTo>
                  <a:cubicBezTo>
                    <a:pt x="61167" y="6493"/>
                    <a:pt x="65148" y="11702"/>
                    <a:pt x="67839" y="15763"/>
                  </a:cubicBezTo>
                  <a:lnTo>
                    <a:pt x="67839" y="6840"/>
                  </a:lnTo>
                  <a:cubicBezTo>
                    <a:pt x="64753" y="3084"/>
                    <a:pt x="59696" y="0"/>
                    <a:pt x="5283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49;p4"/>
            <p:cNvSpPr/>
            <p:nvPr/>
          </p:nvSpPr>
          <p:spPr>
            <a:xfrm>
              <a:off x="0" y="1751833"/>
              <a:ext cx="9143171" cy="1849686"/>
            </a:xfrm>
            <a:custGeom>
              <a:avLst/>
              <a:gdLst/>
              <a:ahLst/>
              <a:cxnLst/>
              <a:rect l="l" t="t" r="r" b="b"/>
              <a:pathLst>
                <a:path w="67839" h="13724" extrusionOk="0">
                  <a:moveTo>
                    <a:pt x="58884" y="1"/>
                  </a:moveTo>
                  <a:cubicBezTo>
                    <a:pt x="57703" y="1"/>
                    <a:pt x="56403" y="124"/>
                    <a:pt x="54973" y="392"/>
                  </a:cubicBezTo>
                  <a:cubicBezTo>
                    <a:pt x="43858" y="2478"/>
                    <a:pt x="27599" y="9563"/>
                    <a:pt x="13586" y="9563"/>
                  </a:cubicBezTo>
                  <a:cubicBezTo>
                    <a:pt x="8676" y="9563"/>
                    <a:pt x="4041" y="8693"/>
                    <a:pt x="1" y="6433"/>
                  </a:cubicBezTo>
                  <a:lnTo>
                    <a:pt x="1" y="10759"/>
                  </a:lnTo>
                  <a:cubicBezTo>
                    <a:pt x="2549" y="12239"/>
                    <a:pt x="6683" y="13724"/>
                    <a:pt x="13011" y="13724"/>
                  </a:cubicBezTo>
                  <a:cubicBezTo>
                    <a:pt x="16769" y="13724"/>
                    <a:pt x="21300" y="13200"/>
                    <a:pt x="26733" y="11841"/>
                  </a:cubicBezTo>
                  <a:cubicBezTo>
                    <a:pt x="39352" y="8684"/>
                    <a:pt x="48000" y="7408"/>
                    <a:pt x="54041" y="7408"/>
                  </a:cubicBezTo>
                  <a:cubicBezTo>
                    <a:pt x="62522" y="7408"/>
                    <a:pt x="65864" y="9923"/>
                    <a:pt x="67839" y="13275"/>
                  </a:cubicBezTo>
                  <a:lnTo>
                    <a:pt x="67839" y="4301"/>
                  </a:lnTo>
                  <a:cubicBezTo>
                    <a:pt x="66250" y="1859"/>
                    <a:pt x="63470" y="1"/>
                    <a:pt x="5888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 name="Google Shape;50;p4"/>
            <p:cNvSpPr/>
            <p:nvPr/>
          </p:nvSpPr>
          <p:spPr>
            <a:xfrm>
              <a:off x="0" y="675368"/>
              <a:ext cx="9143171" cy="2542712"/>
            </a:xfrm>
            <a:custGeom>
              <a:avLst/>
              <a:gdLst/>
              <a:ahLst/>
              <a:cxnLst/>
              <a:rect l="l" t="t" r="r" b="b"/>
              <a:pathLst>
                <a:path w="67839" h="18866" extrusionOk="0">
                  <a:moveTo>
                    <a:pt x="55987" y="0"/>
                  </a:moveTo>
                  <a:cubicBezTo>
                    <a:pt x="52709" y="0"/>
                    <a:pt x="48778" y="731"/>
                    <a:pt x="44236" y="2820"/>
                  </a:cubicBezTo>
                  <a:cubicBezTo>
                    <a:pt x="33858" y="7597"/>
                    <a:pt x="23575" y="13997"/>
                    <a:pt x="12164" y="13997"/>
                  </a:cubicBezTo>
                  <a:cubicBezTo>
                    <a:pt x="8258" y="13997"/>
                    <a:pt x="4220" y="13247"/>
                    <a:pt x="1" y="11426"/>
                  </a:cubicBezTo>
                  <a:lnTo>
                    <a:pt x="1" y="15749"/>
                  </a:lnTo>
                  <a:cubicBezTo>
                    <a:pt x="2839" y="17332"/>
                    <a:pt x="7222" y="18865"/>
                    <a:pt x="13557" y="18865"/>
                  </a:cubicBezTo>
                  <a:cubicBezTo>
                    <a:pt x="18401" y="18865"/>
                    <a:pt x="24385" y="17969"/>
                    <a:pt x="31691" y="15512"/>
                  </a:cubicBezTo>
                  <a:cubicBezTo>
                    <a:pt x="42759" y="11791"/>
                    <a:pt x="50892" y="10428"/>
                    <a:pt x="56830" y="10428"/>
                  </a:cubicBezTo>
                  <a:cubicBezTo>
                    <a:pt x="62002" y="10428"/>
                    <a:pt x="65509" y="11462"/>
                    <a:pt x="67839" y="12872"/>
                  </a:cubicBezTo>
                  <a:lnTo>
                    <a:pt x="67839" y="4140"/>
                  </a:lnTo>
                  <a:cubicBezTo>
                    <a:pt x="67752" y="4023"/>
                    <a:pt x="67705" y="3960"/>
                    <a:pt x="67705" y="3960"/>
                  </a:cubicBezTo>
                  <a:cubicBezTo>
                    <a:pt x="67705" y="3960"/>
                    <a:pt x="63617" y="0"/>
                    <a:pt x="5598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51;p4"/>
            <p:cNvSpPr/>
            <p:nvPr/>
          </p:nvSpPr>
          <p:spPr>
            <a:xfrm>
              <a:off x="0" y="0"/>
              <a:ext cx="9143171" cy="2820624"/>
            </a:xfrm>
            <a:custGeom>
              <a:avLst/>
              <a:gdLst/>
              <a:ahLst/>
              <a:cxnLst/>
              <a:rect l="l" t="t" r="r" b="b"/>
              <a:pathLst>
                <a:path w="67839" h="20928" extrusionOk="0">
                  <a:moveTo>
                    <a:pt x="51305" y="0"/>
                  </a:moveTo>
                  <a:cubicBezTo>
                    <a:pt x="35380" y="3207"/>
                    <a:pt x="21669" y="15201"/>
                    <a:pt x="13604" y="15318"/>
                  </a:cubicBezTo>
                  <a:cubicBezTo>
                    <a:pt x="13415" y="15320"/>
                    <a:pt x="13228" y="15322"/>
                    <a:pt x="13042" y="15322"/>
                  </a:cubicBezTo>
                  <a:cubicBezTo>
                    <a:pt x="7495" y="15322"/>
                    <a:pt x="2874" y="14133"/>
                    <a:pt x="1" y="13150"/>
                  </a:cubicBezTo>
                  <a:lnTo>
                    <a:pt x="1" y="17920"/>
                  </a:lnTo>
                  <a:cubicBezTo>
                    <a:pt x="2453" y="19415"/>
                    <a:pt x="6255" y="20927"/>
                    <a:pt x="11598" y="20927"/>
                  </a:cubicBezTo>
                  <a:cubicBezTo>
                    <a:pt x="15884" y="20927"/>
                    <a:pt x="21162" y="19954"/>
                    <a:pt x="27529" y="17216"/>
                  </a:cubicBezTo>
                  <a:cubicBezTo>
                    <a:pt x="40224" y="11758"/>
                    <a:pt x="49675" y="8608"/>
                    <a:pt x="57159" y="8608"/>
                  </a:cubicBezTo>
                  <a:cubicBezTo>
                    <a:pt x="61233" y="8608"/>
                    <a:pt x="64725" y="9542"/>
                    <a:pt x="67839" y="11546"/>
                  </a:cubicBezTo>
                  <a:lnTo>
                    <a:pt x="67839" y="1554"/>
                  </a:lnTo>
                  <a:cubicBezTo>
                    <a:pt x="66954" y="916"/>
                    <a:pt x="65948" y="388"/>
                    <a:pt x="6482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52;p4"/>
            <p:cNvSpPr/>
            <p:nvPr/>
          </p:nvSpPr>
          <p:spPr>
            <a:xfrm>
              <a:off x="0" y="0"/>
              <a:ext cx="9143171" cy="2281648"/>
            </a:xfrm>
            <a:custGeom>
              <a:avLst/>
              <a:gdLst/>
              <a:ahLst/>
              <a:cxnLst/>
              <a:rect l="l" t="t" r="r" b="b"/>
              <a:pathLst>
                <a:path w="67839" h="16929" extrusionOk="0">
                  <a:moveTo>
                    <a:pt x="37140" y="0"/>
                  </a:moveTo>
                  <a:cubicBezTo>
                    <a:pt x="34842" y="950"/>
                    <a:pt x="32433" y="2092"/>
                    <a:pt x="29914" y="3465"/>
                  </a:cubicBezTo>
                  <a:cubicBezTo>
                    <a:pt x="24479" y="6431"/>
                    <a:pt x="18181" y="10992"/>
                    <a:pt x="11022" y="12315"/>
                  </a:cubicBezTo>
                  <a:cubicBezTo>
                    <a:pt x="9869" y="12506"/>
                    <a:pt x="8450" y="12620"/>
                    <a:pt x="6957" y="12620"/>
                  </a:cubicBezTo>
                  <a:cubicBezTo>
                    <a:pt x="4561" y="12620"/>
                    <a:pt x="1977" y="12326"/>
                    <a:pt x="1" y="11583"/>
                  </a:cubicBezTo>
                  <a:lnTo>
                    <a:pt x="1" y="15111"/>
                  </a:lnTo>
                  <a:cubicBezTo>
                    <a:pt x="2868" y="16388"/>
                    <a:pt x="6930" y="16929"/>
                    <a:pt x="10367" y="16929"/>
                  </a:cubicBezTo>
                  <a:cubicBezTo>
                    <a:pt x="11307" y="16929"/>
                    <a:pt x="12200" y="16888"/>
                    <a:pt x="13010" y="16811"/>
                  </a:cubicBezTo>
                  <a:cubicBezTo>
                    <a:pt x="19771" y="16150"/>
                    <a:pt x="26557" y="13293"/>
                    <a:pt x="31691" y="10451"/>
                  </a:cubicBezTo>
                  <a:cubicBezTo>
                    <a:pt x="39743" y="5996"/>
                    <a:pt x="48197" y="2244"/>
                    <a:pt x="56916" y="2244"/>
                  </a:cubicBezTo>
                  <a:cubicBezTo>
                    <a:pt x="60273" y="2244"/>
                    <a:pt x="63669" y="2800"/>
                    <a:pt x="67097" y="4086"/>
                  </a:cubicBezTo>
                  <a:cubicBezTo>
                    <a:pt x="67344" y="4173"/>
                    <a:pt x="67592" y="4267"/>
                    <a:pt x="67839" y="4364"/>
                  </a:cubicBezTo>
                  <a:lnTo>
                    <a:pt x="67839"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3" name="Google Shape;53;p4"/>
          <p:cNvGrpSpPr/>
          <p:nvPr/>
        </p:nvGrpSpPr>
        <p:grpSpPr>
          <a:xfrm>
            <a:off x="273825" y="362625"/>
            <a:ext cx="8288800" cy="4477500"/>
            <a:chOff x="273825" y="362625"/>
            <a:chExt cx="8288800" cy="4477500"/>
          </a:xfrm>
        </p:grpSpPr>
        <p:sp>
          <p:nvSpPr>
            <p:cNvPr id="54" name="Google Shape;54;p4"/>
            <p:cNvSpPr/>
            <p:nvPr/>
          </p:nvSpPr>
          <p:spPr>
            <a:xfrm rot="5400000">
              <a:off x="2338075" y="-1384425"/>
              <a:ext cx="4477500" cy="7971600"/>
            </a:xfrm>
            <a:prstGeom prst="rect">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55;p4"/>
            <p:cNvSpPr/>
            <p:nvPr/>
          </p:nvSpPr>
          <p:spPr>
            <a:xfrm rot="-5400000">
              <a:off x="118275" y="1898025"/>
              <a:ext cx="643200" cy="332100"/>
            </a:xfrm>
            <a:prstGeom prst="rtTriangle">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6" name="Google Shape;56;p4"/>
          <p:cNvSpPr txBox="1">
            <a:spLocks noGrp="1"/>
          </p:cNvSpPr>
          <p:nvPr>
            <p:ph type="body" idx="1"/>
          </p:nvPr>
        </p:nvSpPr>
        <p:spPr>
          <a:xfrm>
            <a:off x="837625" y="1259975"/>
            <a:ext cx="7468800" cy="3416400"/>
          </a:xfrm>
          <a:prstGeom prst="rect">
            <a:avLst/>
          </a:prstGeom>
        </p:spPr>
        <p:txBody>
          <a:bodyPr spcFirstLastPara="1" wrap="square" lIns="91425" tIns="91425" rIns="91425" bIns="91425" anchor="ctr" anchorCtr="0">
            <a:noAutofit/>
          </a:bodyPr>
          <a:lstStyle>
            <a:lvl1pPr marL="457200" lvl="0" indent="-292100" rtl="0">
              <a:spcBef>
                <a:spcPts val="0"/>
              </a:spcBef>
              <a:spcAft>
                <a:spcPts val="0"/>
              </a:spcAft>
              <a:buSzPts val="1000"/>
              <a:buFont typeface="Josefin Slab SemiBold"/>
              <a:buChar char="●"/>
              <a:defRPr/>
            </a:lvl1pPr>
            <a:lvl2pPr marL="914400" lvl="1" indent="-304800" rtl="0">
              <a:spcBef>
                <a:spcPts val="0"/>
              </a:spcBef>
              <a:spcAft>
                <a:spcPts val="0"/>
              </a:spcAft>
              <a:buSzPts val="1200"/>
              <a:buFont typeface="Josefin Slab SemiBold"/>
              <a:buChar char="○"/>
              <a:defRPr/>
            </a:lvl2pPr>
            <a:lvl3pPr marL="1371600" lvl="2" indent="-304800" rtl="0">
              <a:spcBef>
                <a:spcPts val="1600"/>
              </a:spcBef>
              <a:spcAft>
                <a:spcPts val="0"/>
              </a:spcAft>
              <a:buSzPts val="1200"/>
              <a:buFont typeface="Josefin Slab SemiBold"/>
              <a:buChar char="■"/>
              <a:defRPr/>
            </a:lvl3pPr>
            <a:lvl4pPr marL="1828800" lvl="3" indent="-304800" rtl="0">
              <a:spcBef>
                <a:spcPts val="1600"/>
              </a:spcBef>
              <a:spcAft>
                <a:spcPts val="0"/>
              </a:spcAft>
              <a:buSzPts val="1200"/>
              <a:buFont typeface="Josefin Slab SemiBold"/>
              <a:buChar char="●"/>
              <a:defRPr/>
            </a:lvl4pPr>
            <a:lvl5pPr marL="2286000" lvl="4" indent="-304800" rtl="0">
              <a:spcBef>
                <a:spcPts val="1600"/>
              </a:spcBef>
              <a:spcAft>
                <a:spcPts val="0"/>
              </a:spcAft>
              <a:buSzPts val="1200"/>
              <a:buFont typeface="Josefin Slab SemiBold"/>
              <a:buChar char="○"/>
              <a:defRPr/>
            </a:lvl5pPr>
            <a:lvl6pPr marL="2743200" lvl="5" indent="-304800" rtl="0">
              <a:spcBef>
                <a:spcPts val="1600"/>
              </a:spcBef>
              <a:spcAft>
                <a:spcPts val="0"/>
              </a:spcAft>
              <a:buSzPts val="1200"/>
              <a:buFont typeface="Josefin Slab SemiBold"/>
              <a:buChar char="■"/>
              <a:defRPr/>
            </a:lvl6pPr>
            <a:lvl7pPr marL="3200400" lvl="6" indent="-304800" rtl="0">
              <a:spcBef>
                <a:spcPts val="1600"/>
              </a:spcBef>
              <a:spcAft>
                <a:spcPts val="0"/>
              </a:spcAft>
              <a:buSzPts val="1200"/>
              <a:buFont typeface="Josefin Slab SemiBold"/>
              <a:buChar char="●"/>
              <a:defRPr/>
            </a:lvl7pPr>
            <a:lvl8pPr marL="3657600" lvl="7" indent="-304800" rtl="0">
              <a:spcBef>
                <a:spcPts val="1600"/>
              </a:spcBef>
              <a:spcAft>
                <a:spcPts val="0"/>
              </a:spcAft>
              <a:buSzPts val="1200"/>
              <a:buFont typeface="Josefin Slab SemiBold"/>
              <a:buChar char="○"/>
              <a:defRPr/>
            </a:lvl8pPr>
            <a:lvl9pPr marL="4114800" lvl="8" indent="-304800" rtl="0">
              <a:spcBef>
                <a:spcPts val="1600"/>
              </a:spcBef>
              <a:spcAft>
                <a:spcPts val="1600"/>
              </a:spcAft>
              <a:buSzPts val="1200"/>
              <a:buFont typeface="Josefin Slab SemiBold"/>
              <a:buChar char="■"/>
              <a:defRPr/>
            </a:lvl9pPr>
          </a:lstStyle>
          <a:p>
            <a:endParaRPr/>
          </a:p>
        </p:txBody>
      </p:sp>
      <p:sp>
        <p:nvSpPr>
          <p:cNvPr id="57" name="Google Shape;57;p4"/>
          <p:cNvSpPr txBox="1">
            <a:spLocks noGrp="1"/>
          </p:cNvSpPr>
          <p:nvPr>
            <p:ph type="title"/>
          </p:nvPr>
        </p:nvSpPr>
        <p:spPr>
          <a:xfrm>
            <a:off x="719650" y="445025"/>
            <a:ext cx="77046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000"/>
              <a:buNone/>
              <a:defRPr sz="3000"/>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endParaRPr/>
          </a:p>
        </p:txBody>
      </p:sp>
      <p:grpSp>
        <p:nvGrpSpPr>
          <p:cNvPr id="58" name="Google Shape;58;p4"/>
          <p:cNvGrpSpPr/>
          <p:nvPr/>
        </p:nvGrpSpPr>
        <p:grpSpPr>
          <a:xfrm>
            <a:off x="352996" y="199920"/>
            <a:ext cx="8669299" cy="4770433"/>
            <a:chOff x="352996" y="199920"/>
            <a:chExt cx="8669299" cy="4770433"/>
          </a:xfrm>
        </p:grpSpPr>
        <p:grpSp>
          <p:nvGrpSpPr>
            <p:cNvPr id="59" name="Google Shape;59;p4"/>
            <p:cNvGrpSpPr/>
            <p:nvPr/>
          </p:nvGrpSpPr>
          <p:grpSpPr>
            <a:xfrm rot="-198132" flipH="1">
              <a:off x="1694086" y="208691"/>
              <a:ext cx="311323" cy="235581"/>
              <a:chOff x="4998107" y="3458089"/>
              <a:chExt cx="311335" cy="235591"/>
            </a:xfrm>
          </p:grpSpPr>
          <p:sp>
            <p:nvSpPr>
              <p:cNvPr id="60" name="Google Shape;60;p4"/>
              <p:cNvSpPr/>
              <p:nvPr/>
            </p:nvSpPr>
            <p:spPr>
              <a:xfrm>
                <a:off x="4998107" y="3548255"/>
                <a:ext cx="172111" cy="145425"/>
              </a:xfrm>
              <a:custGeom>
                <a:avLst/>
                <a:gdLst/>
                <a:ahLst/>
                <a:cxnLst/>
                <a:rect l="l" t="t" r="r" b="b"/>
                <a:pathLst>
                  <a:path w="1277" h="1079" extrusionOk="0">
                    <a:moveTo>
                      <a:pt x="273" y="149"/>
                    </a:moveTo>
                    <a:cubicBezTo>
                      <a:pt x="307" y="149"/>
                      <a:pt x="406" y="277"/>
                      <a:pt x="409" y="284"/>
                    </a:cubicBezTo>
                    <a:cubicBezTo>
                      <a:pt x="458" y="367"/>
                      <a:pt x="472" y="468"/>
                      <a:pt x="469" y="561"/>
                    </a:cubicBezTo>
                    <a:cubicBezTo>
                      <a:pt x="469" y="568"/>
                      <a:pt x="472" y="577"/>
                      <a:pt x="475" y="585"/>
                    </a:cubicBezTo>
                    <a:lnTo>
                      <a:pt x="475" y="591"/>
                    </a:lnTo>
                    <a:lnTo>
                      <a:pt x="475" y="594"/>
                    </a:lnTo>
                    <a:cubicBezTo>
                      <a:pt x="486" y="621"/>
                      <a:pt x="512" y="646"/>
                      <a:pt x="545" y="646"/>
                    </a:cubicBezTo>
                    <a:cubicBezTo>
                      <a:pt x="552" y="646"/>
                      <a:pt x="561" y="645"/>
                      <a:pt x="569" y="642"/>
                    </a:cubicBezTo>
                    <a:cubicBezTo>
                      <a:pt x="582" y="642"/>
                      <a:pt x="592" y="634"/>
                      <a:pt x="602" y="628"/>
                    </a:cubicBezTo>
                    <a:cubicBezTo>
                      <a:pt x="702" y="581"/>
                      <a:pt x="799" y="531"/>
                      <a:pt x="899" y="484"/>
                    </a:cubicBezTo>
                    <a:cubicBezTo>
                      <a:pt x="930" y="471"/>
                      <a:pt x="996" y="452"/>
                      <a:pt x="1046" y="452"/>
                    </a:cubicBezTo>
                    <a:cubicBezTo>
                      <a:pt x="1099" y="452"/>
                      <a:pt x="1133" y="474"/>
                      <a:pt x="1087" y="548"/>
                    </a:cubicBezTo>
                    <a:cubicBezTo>
                      <a:pt x="976" y="725"/>
                      <a:pt x="682" y="825"/>
                      <a:pt x="478" y="909"/>
                    </a:cubicBezTo>
                    <a:cubicBezTo>
                      <a:pt x="368" y="762"/>
                      <a:pt x="301" y="585"/>
                      <a:pt x="261" y="407"/>
                    </a:cubicBezTo>
                    <a:cubicBezTo>
                      <a:pt x="248" y="334"/>
                      <a:pt x="221" y="224"/>
                      <a:pt x="265" y="153"/>
                    </a:cubicBezTo>
                    <a:cubicBezTo>
                      <a:pt x="267" y="150"/>
                      <a:pt x="270" y="149"/>
                      <a:pt x="273" y="149"/>
                    </a:cubicBezTo>
                    <a:close/>
                    <a:moveTo>
                      <a:pt x="266" y="1"/>
                    </a:moveTo>
                    <a:cubicBezTo>
                      <a:pt x="204" y="1"/>
                      <a:pt x="146" y="32"/>
                      <a:pt x="117" y="100"/>
                    </a:cubicBezTo>
                    <a:cubicBezTo>
                      <a:pt x="0" y="391"/>
                      <a:pt x="208" y="832"/>
                      <a:pt x="395" y="1049"/>
                    </a:cubicBezTo>
                    <a:cubicBezTo>
                      <a:pt x="405" y="1059"/>
                      <a:pt x="412" y="1066"/>
                      <a:pt x="421" y="1069"/>
                    </a:cubicBezTo>
                    <a:cubicBezTo>
                      <a:pt x="433" y="1075"/>
                      <a:pt x="445" y="1078"/>
                      <a:pt x="457" y="1078"/>
                    </a:cubicBezTo>
                    <a:cubicBezTo>
                      <a:pt x="466" y="1078"/>
                      <a:pt x="476" y="1076"/>
                      <a:pt x="485" y="1072"/>
                    </a:cubicBezTo>
                    <a:cubicBezTo>
                      <a:pt x="669" y="992"/>
                      <a:pt x="850" y="909"/>
                      <a:pt x="1019" y="805"/>
                    </a:cubicBezTo>
                    <a:cubicBezTo>
                      <a:pt x="1117" y="745"/>
                      <a:pt x="1277" y="631"/>
                      <a:pt x="1257" y="494"/>
                    </a:cubicBezTo>
                    <a:cubicBezTo>
                      <a:pt x="1237" y="341"/>
                      <a:pt x="1158" y="289"/>
                      <a:pt x="1057" y="289"/>
                    </a:cubicBezTo>
                    <a:cubicBezTo>
                      <a:pt x="922" y="289"/>
                      <a:pt x="747" y="381"/>
                      <a:pt x="615" y="448"/>
                    </a:cubicBezTo>
                    <a:cubicBezTo>
                      <a:pt x="595" y="294"/>
                      <a:pt x="532" y="150"/>
                      <a:pt x="401" y="50"/>
                    </a:cubicBezTo>
                    <a:cubicBezTo>
                      <a:pt x="361" y="18"/>
                      <a:pt x="313" y="1"/>
                      <a:pt x="26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61;p4"/>
              <p:cNvSpPr/>
              <p:nvPr/>
            </p:nvSpPr>
            <p:spPr>
              <a:xfrm>
                <a:off x="5207147" y="3458089"/>
                <a:ext cx="102296" cy="90436"/>
              </a:xfrm>
              <a:custGeom>
                <a:avLst/>
                <a:gdLst/>
                <a:ahLst/>
                <a:cxnLst/>
                <a:rect l="l" t="t" r="r" b="b"/>
                <a:pathLst>
                  <a:path w="759" h="671" extrusionOk="0">
                    <a:moveTo>
                      <a:pt x="177" y="1"/>
                    </a:moveTo>
                    <a:cubicBezTo>
                      <a:pt x="144" y="1"/>
                      <a:pt x="113" y="16"/>
                      <a:pt x="93" y="51"/>
                    </a:cubicBezTo>
                    <a:cubicBezTo>
                      <a:pt x="0" y="218"/>
                      <a:pt x="93" y="502"/>
                      <a:pt x="190" y="649"/>
                    </a:cubicBezTo>
                    <a:cubicBezTo>
                      <a:pt x="197" y="656"/>
                      <a:pt x="201" y="659"/>
                      <a:pt x="207" y="662"/>
                    </a:cubicBezTo>
                    <a:cubicBezTo>
                      <a:pt x="215" y="667"/>
                      <a:pt x="224" y="670"/>
                      <a:pt x="233" y="670"/>
                    </a:cubicBezTo>
                    <a:cubicBezTo>
                      <a:pt x="237" y="670"/>
                      <a:pt x="240" y="670"/>
                      <a:pt x="244" y="669"/>
                    </a:cubicBezTo>
                    <a:cubicBezTo>
                      <a:pt x="361" y="632"/>
                      <a:pt x="478" y="595"/>
                      <a:pt x="588" y="545"/>
                    </a:cubicBezTo>
                    <a:cubicBezTo>
                      <a:pt x="651" y="515"/>
                      <a:pt x="759" y="458"/>
                      <a:pt x="759" y="375"/>
                    </a:cubicBezTo>
                    <a:cubicBezTo>
                      <a:pt x="757" y="267"/>
                      <a:pt x="700" y="234"/>
                      <a:pt x="625" y="234"/>
                    </a:cubicBezTo>
                    <a:cubicBezTo>
                      <a:pt x="546" y="234"/>
                      <a:pt x="448" y="270"/>
                      <a:pt x="371" y="298"/>
                    </a:cubicBezTo>
                    <a:cubicBezTo>
                      <a:pt x="371" y="204"/>
                      <a:pt x="341" y="111"/>
                      <a:pt x="270" y="41"/>
                    </a:cubicBezTo>
                    <a:cubicBezTo>
                      <a:pt x="244" y="16"/>
                      <a:pt x="210" y="1"/>
                      <a:pt x="17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2" name="Google Shape;62;p4"/>
            <p:cNvGrpSpPr/>
            <p:nvPr/>
          </p:nvGrpSpPr>
          <p:grpSpPr>
            <a:xfrm>
              <a:off x="352996" y="3106136"/>
              <a:ext cx="8669299" cy="1864218"/>
              <a:chOff x="352996" y="3106136"/>
              <a:chExt cx="8669299" cy="1864218"/>
            </a:xfrm>
          </p:grpSpPr>
          <p:sp>
            <p:nvSpPr>
              <p:cNvPr id="63" name="Google Shape;63;p4"/>
              <p:cNvSpPr/>
              <p:nvPr/>
            </p:nvSpPr>
            <p:spPr>
              <a:xfrm>
                <a:off x="352996" y="3151756"/>
                <a:ext cx="155803" cy="144347"/>
              </a:xfrm>
              <a:custGeom>
                <a:avLst/>
                <a:gdLst/>
                <a:ahLst/>
                <a:cxnLst/>
                <a:rect l="l" t="t" r="r" b="b"/>
                <a:pathLst>
                  <a:path w="1156" h="1071" extrusionOk="0">
                    <a:moveTo>
                      <a:pt x="922" y="150"/>
                    </a:moveTo>
                    <a:cubicBezTo>
                      <a:pt x="939" y="150"/>
                      <a:pt x="958" y="165"/>
                      <a:pt x="975" y="205"/>
                    </a:cubicBezTo>
                    <a:cubicBezTo>
                      <a:pt x="1066" y="395"/>
                      <a:pt x="989" y="695"/>
                      <a:pt x="949" y="913"/>
                    </a:cubicBezTo>
                    <a:cubicBezTo>
                      <a:pt x="925" y="915"/>
                      <a:pt x="901" y="915"/>
                      <a:pt x="876" y="915"/>
                    </a:cubicBezTo>
                    <a:cubicBezTo>
                      <a:pt x="717" y="915"/>
                      <a:pt x="559" y="878"/>
                      <a:pt x="411" y="823"/>
                    </a:cubicBezTo>
                    <a:cubicBezTo>
                      <a:pt x="341" y="796"/>
                      <a:pt x="234" y="756"/>
                      <a:pt x="201" y="683"/>
                    </a:cubicBezTo>
                    <a:cubicBezTo>
                      <a:pt x="184" y="649"/>
                      <a:pt x="381" y="632"/>
                      <a:pt x="388" y="632"/>
                    </a:cubicBezTo>
                    <a:cubicBezTo>
                      <a:pt x="485" y="635"/>
                      <a:pt x="575" y="679"/>
                      <a:pt x="652" y="732"/>
                    </a:cubicBezTo>
                    <a:cubicBezTo>
                      <a:pt x="658" y="736"/>
                      <a:pt x="668" y="740"/>
                      <a:pt x="675" y="743"/>
                    </a:cubicBezTo>
                    <a:lnTo>
                      <a:pt x="685" y="743"/>
                    </a:lnTo>
                    <a:cubicBezTo>
                      <a:pt x="693" y="745"/>
                      <a:pt x="700" y="746"/>
                      <a:pt x="708" y="746"/>
                    </a:cubicBezTo>
                    <a:cubicBezTo>
                      <a:pt x="737" y="746"/>
                      <a:pt x="765" y="730"/>
                      <a:pt x="775" y="692"/>
                    </a:cubicBezTo>
                    <a:cubicBezTo>
                      <a:pt x="778" y="683"/>
                      <a:pt x="782" y="669"/>
                      <a:pt x="782" y="659"/>
                    </a:cubicBezTo>
                    <a:cubicBezTo>
                      <a:pt x="795" y="549"/>
                      <a:pt x="805" y="439"/>
                      <a:pt x="822" y="328"/>
                    </a:cubicBezTo>
                    <a:cubicBezTo>
                      <a:pt x="829" y="279"/>
                      <a:pt x="872" y="150"/>
                      <a:pt x="922" y="150"/>
                    </a:cubicBezTo>
                    <a:close/>
                    <a:moveTo>
                      <a:pt x="898" y="0"/>
                    </a:moveTo>
                    <a:cubicBezTo>
                      <a:pt x="691" y="0"/>
                      <a:pt x="661" y="327"/>
                      <a:pt x="638" y="549"/>
                    </a:cubicBezTo>
                    <a:cubicBezTo>
                      <a:pt x="548" y="507"/>
                      <a:pt x="456" y="481"/>
                      <a:pt x="361" y="481"/>
                    </a:cubicBezTo>
                    <a:cubicBezTo>
                      <a:pt x="303" y="481"/>
                      <a:pt x="244" y="490"/>
                      <a:pt x="184" y="512"/>
                    </a:cubicBezTo>
                    <a:cubicBezTo>
                      <a:pt x="77" y="549"/>
                      <a:pt x="0" y="669"/>
                      <a:pt x="73" y="776"/>
                    </a:cubicBezTo>
                    <a:cubicBezTo>
                      <a:pt x="222" y="988"/>
                      <a:pt x="578" y="1071"/>
                      <a:pt x="858" y="1071"/>
                    </a:cubicBezTo>
                    <a:cubicBezTo>
                      <a:pt x="917" y="1071"/>
                      <a:pt x="973" y="1067"/>
                      <a:pt x="1023" y="1060"/>
                    </a:cubicBezTo>
                    <a:cubicBezTo>
                      <a:pt x="1036" y="1056"/>
                      <a:pt x="1046" y="1053"/>
                      <a:pt x="1052" y="1047"/>
                    </a:cubicBezTo>
                    <a:cubicBezTo>
                      <a:pt x="1072" y="1036"/>
                      <a:pt x="1086" y="1020"/>
                      <a:pt x="1089" y="993"/>
                    </a:cubicBezTo>
                    <a:cubicBezTo>
                      <a:pt x="1123" y="800"/>
                      <a:pt x="1149" y="602"/>
                      <a:pt x="1156" y="402"/>
                    </a:cubicBezTo>
                    <a:cubicBezTo>
                      <a:pt x="1156" y="288"/>
                      <a:pt x="1149" y="91"/>
                      <a:pt x="1026" y="34"/>
                    </a:cubicBezTo>
                    <a:cubicBezTo>
                      <a:pt x="977" y="11"/>
                      <a:pt x="935" y="0"/>
                      <a:pt x="89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64;p4"/>
              <p:cNvSpPr/>
              <p:nvPr/>
            </p:nvSpPr>
            <p:spPr>
              <a:xfrm>
                <a:off x="8710960" y="3196302"/>
                <a:ext cx="172111" cy="145425"/>
              </a:xfrm>
              <a:custGeom>
                <a:avLst/>
                <a:gdLst/>
                <a:ahLst/>
                <a:cxnLst/>
                <a:rect l="l" t="t" r="r" b="b"/>
                <a:pathLst>
                  <a:path w="1277" h="1079" extrusionOk="0">
                    <a:moveTo>
                      <a:pt x="273" y="149"/>
                    </a:moveTo>
                    <a:cubicBezTo>
                      <a:pt x="307" y="149"/>
                      <a:pt x="406" y="277"/>
                      <a:pt x="409" y="284"/>
                    </a:cubicBezTo>
                    <a:cubicBezTo>
                      <a:pt x="458" y="367"/>
                      <a:pt x="472" y="468"/>
                      <a:pt x="469" y="561"/>
                    </a:cubicBezTo>
                    <a:cubicBezTo>
                      <a:pt x="469" y="568"/>
                      <a:pt x="472" y="577"/>
                      <a:pt x="475" y="585"/>
                    </a:cubicBezTo>
                    <a:lnTo>
                      <a:pt x="475" y="591"/>
                    </a:lnTo>
                    <a:lnTo>
                      <a:pt x="475" y="594"/>
                    </a:lnTo>
                    <a:cubicBezTo>
                      <a:pt x="486" y="621"/>
                      <a:pt x="512" y="646"/>
                      <a:pt x="545" y="646"/>
                    </a:cubicBezTo>
                    <a:cubicBezTo>
                      <a:pt x="552" y="646"/>
                      <a:pt x="561" y="645"/>
                      <a:pt x="569" y="642"/>
                    </a:cubicBezTo>
                    <a:cubicBezTo>
                      <a:pt x="582" y="642"/>
                      <a:pt x="592" y="634"/>
                      <a:pt x="602" y="628"/>
                    </a:cubicBezTo>
                    <a:cubicBezTo>
                      <a:pt x="702" y="581"/>
                      <a:pt x="799" y="531"/>
                      <a:pt x="899" y="484"/>
                    </a:cubicBezTo>
                    <a:cubicBezTo>
                      <a:pt x="930" y="471"/>
                      <a:pt x="996" y="452"/>
                      <a:pt x="1046" y="452"/>
                    </a:cubicBezTo>
                    <a:cubicBezTo>
                      <a:pt x="1099" y="452"/>
                      <a:pt x="1133" y="474"/>
                      <a:pt x="1087" y="548"/>
                    </a:cubicBezTo>
                    <a:cubicBezTo>
                      <a:pt x="976" y="725"/>
                      <a:pt x="682" y="825"/>
                      <a:pt x="478" y="909"/>
                    </a:cubicBezTo>
                    <a:cubicBezTo>
                      <a:pt x="368" y="762"/>
                      <a:pt x="301" y="585"/>
                      <a:pt x="261" y="407"/>
                    </a:cubicBezTo>
                    <a:cubicBezTo>
                      <a:pt x="248" y="334"/>
                      <a:pt x="221" y="224"/>
                      <a:pt x="265" y="153"/>
                    </a:cubicBezTo>
                    <a:cubicBezTo>
                      <a:pt x="267" y="150"/>
                      <a:pt x="270" y="149"/>
                      <a:pt x="273" y="149"/>
                    </a:cubicBezTo>
                    <a:close/>
                    <a:moveTo>
                      <a:pt x="266" y="1"/>
                    </a:moveTo>
                    <a:cubicBezTo>
                      <a:pt x="204" y="1"/>
                      <a:pt x="146" y="32"/>
                      <a:pt x="117" y="100"/>
                    </a:cubicBezTo>
                    <a:cubicBezTo>
                      <a:pt x="0" y="391"/>
                      <a:pt x="208" y="832"/>
                      <a:pt x="395" y="1049"/>
                    </a:cubicBezTo>
                    <a:cubicBezTo>
                      <a:pt x="405" y="1059"/>
                      <a:pt x="412" y="1066"/>
                      <a:pt x="421" y="1069"/>
                    </a:cubicBezTo>
                    <a:cubicBezTo>
                      <a:pt x="433" y="1075"/>
                      <a:pt x="445" y="1078"/>
                      <a:pt x="457" y="1078"/>
                    </a:cubicBezTo>
                    <a:cubicBezTo>
                      <a:pt x="466" y="1078"/>
                      <a:pt x="476" y="1076"/>
                      <a:pt x="485" y="1072"/>
                    </a:cubicBezTo>
                    <a:cubicBezTo>
                      <a:pt x="669" y="992"/>
                      <a:pt x="850" y="909"/>
                      <a:pt x="1019" y="805"/>
                    </a:cubicBezTo>
                    <a:cubicBezTo>
                      <a:pt x="1117" y="745"/>
                      <a:pt x="1277" y="631"/>
                      <a:pt x="1257" y="494"/>
                    </a:cubicBezTo>
                    <a:cubicBezTo>
                      <a:pt x="1237" y="341"/>
                      <a:pt x="1158" y="289"/>
                      <a:pt x="1057" y="289"/>
                    </a:cubicBezTo>
                    <a:cubicBezTo>
                      <a:pt x="922" y="289"/>
                      <a:pt x="747" y="381"/>
                      <a:pt x="615" y="448"/>
                    </a:cubicBezTo>
                    <a:cubicBezTo>
                      <a:pt x="595" y="294"/>
                      <a:pt x="532" y="150"/>
                      <a:pt x="401" y="50"/>
                    </a:cubicBezTo>
                    <a:cubicBezTo>
                      <a:pt x="361" y="18"/>
                      <a:pt x="313" y="1"/>
                      <a:pt x="26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65;p4"/>
              <p:cNvSpPr/>
              <p:nvPr/>
            </p:nvSpPr>
            <p:spPr>
              <a:xfrm>
                <a:off x="8919999" y="3106136"/>
                <a:ext cx="102296" cy="90436"/>
              </a:xfrm>
              <a:custGeom>
                <a:avLst/>
                <a:gdLst/>
                <a:ahLst/>
                <a:cxnLst/>
                <a:rect l="l" t="t" r="r" b="b"/>
                <a:pathLst>
                  <a:path w="759" h="671" extrusionOk="0">
                    <a:moveTo>
                      <a:pt x="177" y="1"/>
                    </a:moveTo>
                    <a:cubicBezTo>
                      <a:pt x="144" y="1"/>
                      <a:pt x="113" y="16"/>
                      <a:pt x="93" y="51"/>
                    </a:cubicBezTo>
                    <a:cubicBezTo>
                      <a:pt x="0" y="218"/>
                      <a:pt x="93" y="502"/>
                      <a:pt x="190" y="649"/>
                    </a:cubicBezTo>
                    <a:cubicBezTo>
                      <a:pt x="197" y="656"/>
                      <a:pt x="201" y="659"/>
                      <a:pt x="207" y="662"/>
                    </a:cubicBezTo>
                    <a:cubicBezTo>
                      <a:pt x="215" y="667"/>
                      <a:pt x="224" y="670"/>
                      <a:pt x="233" y="670"/>
                    </a:cubicBezTo>
                    <a:cubicBezTo>
                      <a:pt x="237" y="670"/>
                      <a:pt x="240" y="670"/>
                      <a:pt x="244" y="669"/>
                    </a:cubicBezTo>
                    <a:cubicBezTo>
                      <a:pt x="361" y="632"/>
                      <a:pt x="478" y="595"/>
                      <a:pt x="588" y="545"/>
                    </a:cubicBezTo>
                    <a:cubicBezTo>
                      <a:pt x="651" y="515"/>
                      <a:pt x="759" y="458"/>
                      <a:pt x="759" y="375"/>
                    </a:cubicBezTo>
                    <a:cubicBezTo>
                      <a:pt x="757" y="267"/>
                      <a:pt x="700" y="234"/>
                      <a:pt x="625" y="234"/>
                    </a:cubicBezTo>
                    <a:cubicBezTo>
                      <a:pt x="546" y="234"/>
                      <a:pt x="448" y="270"/>
                      <a:pt x="371" y="298"/>
                    </a:cubicBezTo>
                    <a:cubicBezTo>
                      <a:pt x="371" y="204"/>
                      <a:pt x="341" y="111"/>
                      <a:pt x="270" y="41"/>
                    </a:cubicBezTo>
                    <a:cubicBezTo>
                      <a:pt x="244" y="16"/>
                      <a:pt x="210" y="1"/>
                      <a:pt x="17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66;p4"/>
              <p:cNvSpPr/>
              <p:nvPr/>
            </p:nvSpPr>
            <p:spPr>
              <a:xfrm>
                <a:off x="3103020" y="4882209"/>
                <a:ext cx="98792" cy="88144"/>
              </a:xfrm>
              <a:custGeom>
                <a:avLst/>
                <a:gdLst/>
                <a:ahLst/>
                <a:cxnLst/>
                <a:rect l="l" t="t" r="r" b="b"/>
                <a:pathLst>
                  <a:path w="733" h="654" extrusionOk="0">
                    <a:moveTo>
                      <a:pt x="576" y="0"/>
                    </a:moveTo>
                    <a:cubicBezTo>
                      <a:pt x="456" y="0"/>
                      <a:pt x="420" y="192"/>
                      <a:pt x="395" y="322"/>
                    </a:cubicBezTo>
                    <a:cubicBezTo>
                      <a:pt x="336" y="285"/>
                      <a:pt x="270" y="263"/>
                      <a:pt x="199" y="263"/>
                    </a:cubicBezTo>
                    <a:cubicBezTo>
                      <a:pt x="174" y="263"/>
                      <a:pt x="148" y="266"/>
                      <a:pt x="121" y="272"/>
                    </a:cubicBezTo>
                    <a:cubicBezTo>
                      <a:pt x="54" y="289"/>
                      <a:pt x="1" y="358"/>
                      <a:pt x="41" y="426"/>
                    </a:cubicBezTo>
                    <a:cubicBezTo>
                      <a:pt x="128" y="582"/>
                      <a:pt x="389" y="654"/>
                      <a:pt x="567" y="654"/>
                    </a:cubicBezTo>
                    <a:cubicBezTo>
                      <a:pt x="579" y="654"/>
                      <a:pt x="591" y="653"/>
                      <a:pt x="602" y="653"/>
                    </a:cubicBezTo>
                    <a:cubicBezTo>
                      <a:pt x="609" y="653"/>
                      <a:pt x="615" y="653"/>
                      <a:pt x="622" y="649"/>
                    </a:cubicBezTo>
                    <a:cubicBezTo>
                      <a:pt x="632" y="643"/>
                      <a:pt x="642" y="636"/>
                      <a:pt x="646" y="619"/>
                    </a:cubicBezTo>
                    <a:cubicBezTo>
                      <a:pt x="678" y="499"/>
                      <a:pt x="706" y="382"/>
                      <a:pt x="719" y="262"/>
                    </a:cubicBezTo>
                    <a:cubicBezTo>
                      <a:pt x="729" y="191"/>
                      <a:pt x="732" y="71"/>
                      <a:pt x="662" y="28"/>
                    </a:cubicBezTo>
                    <a:cubicBezTo>
                      <a:pt x="629" y="9"/>
                      <a:pt x="601" y="0"/>
                      <a:pt x="57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extLst>
      <p:ext uri="{BB962C8B-B14F-4D97-AF65-F5344CB8AC3E}">
        <p14:creationId xmlns:p14="http://schemas.microsoft.com/office/powerpoint/2010/main" val="275707102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Title and two columns" type="twoColTx">
  <p:cSld name="Title and two columns">
    <p:bg>
      <p:bgPr>
        <a:solidFill>
          <a:schemeClr val="lt1"/>
        </a:solidFill>
        <a:effectLst/>
      </p:bgPr>
    </p:bg>
    <p:spTree>
      <p:nvGrpSpPr>
        <p:cNvPr id="1" name="Shape 67"/>
        <p:cNvGrpSpPr/>
        <p:nvPr/>
      </p:nvGrpSpPr>
      <p:grpSpPr>
        <a:xfrm>
          <a:off x="0" y="0"/>
          <a:ext cx="0" cy="0"/>
          <a:chOff x="0" y="0"/>
          <a:chExt cx="0" cy="0"/>
        </a:xfrm>
      </p:grpSpPr>
      <p:sp>
        <p:nvSpPr>
          <p:cNvPr id="68" name="Google Shape;68;p5"/>
          <p:cNvSpPr/>
          <p:nvPr/>
        </p:nvSpPr>
        <p:spPr>
          <a:xfrm flipH="1">
            <a:off x="1640057" y="3939875"/>
            <a:ext cx="7503943" cy="1203614"/>
          </a:xfrm>
          <a:custGeom>
            <a:avLst/>
            <a:gdLst/>
            <a:ahLst/>
            <a:cxnLst/>
            <a:rect l="l" t="t" r="r" b="b"/>
            <a:pathLst>
              <a:path w="65905" h="10571" extrusionOk="0">
                <a:moveTo>
                  <a:pt x="1" y="0"/>
                </a:moveTo>
                <a:lnTo>
                  <a:pt x="1" y="4146"/>
                </a:lnTo>
                <a:cubicBezTo>
                  <a:pt x="2686" y="5866"/>
                  <a:pt x="7481" y="7665"/>
                  <a:pt x="15797" y="7665"/>
                </a:cubicBezTo>
                <a:cubicBezTo>
                  <a:pt x="18221" y="7665"/>
                  <a:pt x="20944" y="7512"/>
                  <a:pt x="24001" y="7160"/>
                </a:cubicBezTo>
                <a:cubicBezTo>
                  <a:pt x="28751" y="6613"/>
                  <a:pt x="32961" y="6365"/>
                  <a:pt x="36664" y="6365"/>
                </a:cubicBezTo>
                <a:cubicBezTo>
                  <a:pt x="46303" y="6365"/>
                  <a:pt x="52504" y="8051"/>
                  <a:pt x="55852" y="10570"/>
                </a:cubicBezTo>
                <a:lnTo>
                  <a:pt x="65905" y="10570"/>
                </a:lnTo>
                <a:cubicBezTo>
                  <a:pt x="65607" y="10046"/>
                  <a:pt x="65256" y="9505"/>
                  <a:pt x="64842" y="8950"/>
                </a:cubicBezTo>
                <a:cubicBezTo>
                  <a:pt x="60771" y="3477"/>
                  <a:pt x="54210" y="103"/>
                  <a:pt x="44459" y="103"/>
                </a:cubicBezTo>
                <a:cubicBezTo>
                  <a:pt x="41537" y="103"/>
                  <a:pt x="38329" y="406"/>
                  <a:pt x="34815" y="1046"/>
                </a:cubicBezTo>
                <a:cubicBezTo>
                  <a:pt x="28180" y="2255"/>
                  <a:pt x="21479" y="3107"/>
                  <a:pt x="15448" y="3107"/>
                </a:cubicBezTo>
                <a:cubicBezTo>
                  <a:pt x="9367" y="3107"/>
                  <a:pt x="3967" y="2241"/>
                  <a:pt x="1" y="0"/>
                </a:cubicBezTo>
                <a:close/>
              </a:path>
            </a:pathLst>
          </a:custGeom>
          <a:solidFill>
            <a:srgbClr val="EBE7D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69;p5"/>
          <p:cNvSpPr txBox="1">
            <a:spLocks noGrp="1"/>
          </p:cNvSpPr>
          <p:nvPr>
            <p:ph type="title"/>
          </p:nvPr>
        </p:nvSpPr>
        <p:spPr>
          <a:xfrm>
            <a:off x="719650" y="445025"/>
            <a:ext cx="77046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000"/>
              <a:buNone/>
              <a:defRPr sz="3000"/>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endParaRPr/>
          </a:p>
        </p:txBody>
      </p:sp>
      <p:grpSp>
        <p:nvGrpSpPr>
          <p:cNvPr id="70" name="Google Shape;70;p5"/>
          <p:cNvGrpSpPr/>
          <p:nvPr/>
        </p:nvGrpSpPr>
        <p:grpSpPr>
          <a:xfrm>
            <a:off x="352996" y="199920"/>
            <a:ext cx="8669299" cy="4770433"/>
            <a:chOff x="352996" y="199920"/>
            <a:chExt cx="8669299" cy="4770433"/>
          </a:xfrm>
        </p:grpSpPr>
        <p:grpSp>
          <p:nvGrpSpPr>
            <p:cNvPr id="71" name="Google Shape;71;p5"/>
            <p:cNvGrpSpPr/>
            <p:nvPr/>
          </p:nvGrpSpPr>
          <p:grpSpPr>
            <a:xfrm rot="-198132" flipH="1">
              <a:off x="1694086" y="208691"/>
              <a:ext cx="311323" cy="235581"/>
              <a:chOff x="4998107" y="3458089"/>
              <a:chExt cx="311335" cy="235591"/>
            </a:xfrm>
          </p:grpSpPr>
          <p:sp>
            <p:nvSpPr>
              <p:cNvPr id="72" name="Google Shape;72;p5"/>
              <p:cNvSpPr/>
              <p:nvPr/>
            </p:nvSpPr>
            <p:spPr>
              <a:xfrm>
                <a:off x="4998107" y="3548255"/>
                <a:ext cx="172111" cy="145425"/>
              </a:xfrm>
              <a:custGeom>
                <a:avLst/>
                <a:gdLst/>
                <a:ahLst/>
                <a:cxnLst/>
                <a:rect l="l" t="t" r="r" b="b"/>
                <a:pathLst>
                  <a:path w="1277" h="1079" extrusionOk="0">
                    <a:moveTo>
                      <a:pt x="273" y="149"/>
                    </a:moveTo>
                    <a:cubicBezTo>
                      <a:pt x="307" y="149"/>
                      <a:pt x="406" y="277"/>
                      <a:pt x="409" y="284"/>
                    </a:cubicBezTo>
                    <a:cubicBezTo>
                      <a:pt x="458" y="367"/>
                      <a:pt x="472" y="468"/>
                      <a:pt x="469" y="561"/>
                    </a:cubicBezTo>
                    <a:cubicBezTo>
                      <a:pt x="469" y="568"/>
                      <a:pt x="472" y="577"/>
                      <a:pt x="475" y="585"/>
                    </a:cubicBezTo>
                    <a:lnTo>
                      <a:pt x="475" y="591"/>
                    </a:lnTo>
                    <a:lnTo>
                      <a:pt x="475" y="594"/>
                    </a:lnTo>
                    <a:cubicBezTo>
                      <a:pt x="486" y="621"/>
                      <a:pt x="512" y="646"/>
                      <a:pt x="545" y="646"/>
                    </a:cubicBezTo>
                    <a:cubicBezTo>
                      <a:pt x="552" y="646"/>
                      <a:pt x="561" y="645"/>
                      <a:pt x="569" y="642"/>
                    </a:cubicBezTo>
                    <a:cubicBezTo>
                      <a:pt x="582" y="642"/>
                      <a:pt x="592" y="634"/>
                      <a:pt x="602" y="628"/>
                    </a:cubicBezTo>
                    <a:cubicBezTo>
                      <a:pt x="702" y="581"/>
                      <a:pt x="799" y="531"/>
                      <a:pt x="899" y="484"/>
                    </a:cubicBezTo>
                    <a:cubicBezTo>
                      <a:pt x="930" y="471"/>
                      <a:pt x="996" y="452"/>
                      <a:pt x="1046" y="452"/>
                    </a:cubicBezTo>
                    <a:cubicBezTo>
                      <a:pt x="1099" y="452"/>
                      <a:pt x="1133" y="474"/>
                      <a:pt x="1087" y="548"/>
                    </a:cubicBezTo>
                    <a:cubicBezTo>
                      <a:pt x="976" y="725"/>
                      <a:pt x="682" y="825"/>
                      <a:pt x="478" y="909"/>
                    </a:cubicBezTo>
                    <a:cubicBezTo>
                      <a:pt x="368" y="762"/>
                      <a:pt x="301" y="585"/>
                      <a:pt x="261" y="407"/>
                    </a:cubicBezTo>
                    <a:cubicBezTo>
                      <a:pt x="248" y="334"/>
                      <a:pt x="221" y="224"/>
                      <a:pt x="265" y="153"/>
                    </a:cubicBezTo>
                    <a:cubicBezTo>
                      <a:pt x="267" y="150"/>
                      <a:pt x="270" y="149"/>
                      <a:pt x="273" y="149"/>
                    </a:cubicBezTo>
                    <a:close/>
                    <a:moveTo>
                      <a:pt x="266" y="1"/>
                    </a:moveTo>
                    <a:cubicBezTo>
                      <a:pt x="204" y="1"/>
                      <a:pt x="146" y="32"/>
                      <a:pt x="117" y="100"/>
                    </a:cubicBezTo>
                    <a:cubicBezTo>
                      <a:pt x="0" y="391"/>
                      <a:pt x="208" y="832"/>
                      <a:pt x="395" y="1049"/>
                    </a:cubicBezTo>
                    <a:cubicBezTo>
                      <a:pt x="405" y="1059"/>
                      <a:pt x="412" y="1066"/>
                      <a:pt x="421" y="1069"/>
                    </a:cubicBezTo>
                    <a:cubicBezTo>
                      <a:pt x="433" y="1075"/>
                      <a:pt x="445" y="1078"/>
                      <a:pt x="457" y="1078"/>
                    </a:cubicBezTo>
                    <a:cubicBezTo>
                      <a:pt x="466" y="1078"/>
                      <a:pt x="476" y="1076"/>
                      <a:pt x="485" y="1072"/>
                    </a:cubicBezTo>
                    <a:cubicBezTo>
                      <a:pt x="669" y="992"/>
                      <a:pt x="850" y="909"/>
                      <a:pt x="1019" y="805"/>
                    </a:cubicBezTo>
                    <a:cubicBezTo>
                      <a:pt x="1117" y="745"/>
                      <a:pt x="1277" y="631"/>
                      <a:pt x="1257" y="494"/>
                    </a:cubicBezTo>
                    <a:cubicBezTo>
                      <a:pt x="1237" y="341"/>
                      <a:pt x="1158" y="289"/>
                      <a:pt x="1057" y="289"/>
                    </a:cubicBezTo>
                    <a:cubicBezTo>
                      <a:pt x="922" y="289"/>
                      <a:pt x="747" y="381"/>
                      <a:pt x="615" y="448"/>
                    </a:cubicBezTo>
                    <a:cubicBezTo>
                      <a:pt x="595" y="294"/>
                      <a:pt x="532" y="150"/>
                      <a:pt x="401" y="50"/>
                    </a:cubicBezTo>
                    <a:cubicBezTo>
                      <a:pt x="361" y="18"/>
                      <a:pt x="313" y="1"/>
                      <a:pt x="26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73;p5"/>
              <p:cNvSpPr/>
              <p:nvPr/>
            </p:nvSpPr>
            <p:spPr>
              <a:xfrm>
                <a:off x="5207147" y="3458089"/>
                <a:ext cx="102296" cy="90436"/>
              </a:xfrm>
              <a:custGeom>
                <a:avLst/>
                <a:gdLst/>
                <a:ahLst/>
                <a:cxnLst/>
                <a:rect l="l" t="t" r="r" b="b"/>
                <a:pathLst>
                  <a:path w="759" h="671" extrusionOk="0">
                    <a:moveTo>
                      <a:pt x="177" y="1"/>
                    </a:moveTo>
                    <a:cubicBezTo>
                      <a:pt x="144" y="1"/>
                      <a:pt x="113" y="16"/>
                      <a:pt x="93" y="51"/>
                    </a:cubicBezTo>
                    <a:cubicBezTo>
                      <a:pt x="0" y="218"/>
                      <a:pt x="93" y="502"/>
                      <a:pt x="190" y="649"/>
                    </a:cubicBezTo>
                    <a:cubicBezTo>
                      <a:pt x="197" y="656"/>
                      <a:pt x="201" y="659"/>
                      <a:pt x="207" y="662"/>
                    </a:cubicBezTo>
                    <a:cubicBezTo>
                      <a:pt x="215" y="667"/>
                      <a:pt x="224" y="670"/>
                      <a:pt x="233" y="670"/>
                    </a:cubicBezTo>
                    <a:cubicBezTo>
                      <a:pt x="237" y="670"/>
                      <a:pt x="240" y="670"/>
                      <a:pt x="244" y="669"/>
                    </a:cubicBezTo>
                    <a:cubicBezTo>
                      <a:pt x="361" y="632"/>
                      <a:pt x="478" y="595"/>
                      <a:pt x="588" y="545"/>
                    </a:cubicBezTo>
                    <a:cubicBezTo>
                      <a:pt x="651" y="515"/>
                      <a:pt x="759" y="458"/>
                      <a:pt x="759" y="375"/>
                    </a:cubicBezTo>
                    <a:cubicBezTo>
                      <a:pt x="757" y="267"/>
                      <a:pt x="700" y="234"/>
                      <a:pt x="625" y="234"/>
                    </a:cubicBezTo>
                    <a:cubicBezTo>
                      <a:pt x="546" y="234"/>
                      <a:pt x="448" y="270"/>
                      <a:pt x="371" y="298"/>
                    </a:cubicBezTo>
                    <a:cubicBezTo>
                      <a:pt x="371" y="204"/>
                      <a:pt x="341" y="111"/>
                      <a:pt x="270" y="41"/>
                    </a:cubicBezTo>
                    <a:cubicBezTo>
                      <a:pt x="244" y="16"/>
                      <a:pt x="210" y="1"/>
                      <a:pt x="17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4" name="Google Shape;74;p5"/>
            <p:cNvGrpSpPr/>
            <p:nvPr/>
          </p:nvGrpSpPr>
          <p:grpSpPr>
            <a:xfrm>
              <a:off x="352996" y="3106136"/>
              <a:ext cx="8669299" cy="1864218"/>
              <a:chOff x="352996" y="3106136"/>
              <a:chExt cx="8669299" cy="1864218"/>
            </a:xfrm>
          </p:grpSpPr>
          <p:sp>
            <p:nvSpPr>
              <p:cNvPr id="75" name="Google Shape;75;p5"/>
              <p:cNvSpPr/>
              <p:nvPr/>
            </p:nvSpPr>
            <p:spPr>
              <a:xfrm>
                <a:off x="352996" y="3151756"/>
                <a:ext cx="155803" cy="144347"/>
              </a:xfrm>
              <a:custGeom>
                <a:avLst/>
                <a:gdLst/>
                <a:ahLst/>
                <a:cxnLst/>
                <a:rect l="l" t="t" r="r" b="b"/>
                <a:pathLst>
                  <a:path w="1156" h="1071" extrusionOk="0">
                    <a:moveTo>
                      <a:pt x="922" y="150"/>
                    </a:moveTo>
                    <a:cubicBezTo>
                      <a:pt x="939" y="150"/>
                      <a:pt x="958" y="165"/>
                      <a:pt x="975" y="205"/>
                    </a:cubicBezTo>
                    <a:cubicBezTo>
                      <a:pt x="1066" y="395"/>
                      <a:pt x="989" y="695"/>
                      <a:pt x="949" y="913"/>
                    </a:cubicBezTo>
                    <a:cubicBezTo>
                      <a:pt x="925" y="915"/>
                      <a:pt x="901" y="915"/>
                      <a:pt x="876" y="915"/>
                    </a:cubicBezTo>
                    <a:cubicBezTo>
                      <a:pt x="717" y="915"/>
                      <a:pt x="559" y="878"/>
                      <a:pt x="411" y="823"/>
                    </a:cubicBezTo>
                    <a:cubicBezTo>
                      <a:pt x="341" y="796"/>
                      <a:pt x="234" y="756"/>
                      <a:pt x="201" y="683"/>
                    </a:cubicBezTo>
                    <a:cubicBezTo>
                      <a:pt x="184" y="649"/>
                      <a:pt x="381" y="632"/>
                      <a:pt x="388" y="632"/>
                    </a:cubicBezTo>
                    <a:cubicBezTo>
                      <a:pt x="485" y="635"/>
                      <a:pt x="575" y="679"/>
                      <a:pt x="652" y="732"/>
                    </a:cubicBezTo>
                    <a:cubicBezTo>
                      <a:pt x="658" y="736"/>
                      <a:pt x="668" y="740"/>
                      <a:pt x="675" y="743"/>
                    </a:cubicBezTo>
                    <a:lnTo>
                      <a:pt x="685" y="743"/>
                    </a:lnTo>
                    <a:cubicBezTo>
                      <a:pt x="693" y="745"/>
                      <a:pt x="700" y="746"/>
                      <a:pt x="708" y="746"/>
                    </a:cubicBezTo>
                    <a:cubicBezTo>
                      <a:pt x="737" y="746"/>
                      <a:pt x="765" y="730"/>
                      <a:pt x="775" y="692"/>
                    </a:cubicBezTo>
                    <a:cubicBezTo>
                      <a:pt x="778" y="683"/>
                      <a:pt x="782" y="669"/>
                      <a:pt x="782" y="659"/>
                    </a:cubicBezTo>
                    <a:cubicBezTo>
                      <a:pt x="795" y="549"/>
                      <a:pt x="805" y="439"/>
                      <a:pt x="822" y="328"/>
                    </a:cubicBezTo>
                    <a:cubicBezTo>
                      <a:pt x="829" y="279"/>
                      <a:pt x="872" y="150"/>
                      <a:pt x="922" y="150"/>
                    </a:cubicBezTo>
                    <a:close/>
                    <a:moveTo>
                      <a:pt x="898" y="0"/>
                    </a:moveTo>
                    <a:cubicBezTo>
                      <a:pt x="691" y="0"/>
                      <a:pt x="661" y="327"/>
                      <a:pt x="638" y="549"/>
                    </a:cubicBezTo>
                    <a:cubicBezTo>
                      <a:pt x="548" y="507"/>
                      <a:pt x="456" y="481"/>
                      <a:pt x="361" y="481"/>
                    </a:cubicBezTo>
                    <a:cubicBezTo>
                      <a:pt x="303" y="481"/>
                      <a:pt x="244" y="490"/>
                      <a:pt x="184" y="512"/>
                    </a:cubicBezTo>
                    <a:cubicBezTo>
                      <a:pt x="77" y="549"/>
                      <a:pt x="0" y="669"/>
                      <a:pt x="73" y="776"/>
                    </a:cubicBezTo>
                    <a:cubicBezTo>
                      <a:pt x="222" y="988"/>
                      <a:pt x="578" y="1071"/>
                      <a:pt x="858" y="1071"/>
                    </a:cubicBezTo>
                    <a:cubicBezTo>
                      <a:pt x="917" y="1071"/>
                      <a:pt x="973" y="1067"/>
                      <a:pt x="1023" y="1060"/>
                    </a:cubicBezTo>
                    <a:cubicBezTo>
                      <a:pt x="1036" y="1056"/>
                      <a:pt x="1046" y="1053"/>
                      <a:pt x="1052" y="1047"/>
                    </a:cubicBezTo>
                    <a:cubicBezTo>
                      <a:pt x="1072" y="1036"/>
                      <a:pt x="1086" y="1020"/>
                      <a:pt x="1089" y="993"/>
                    </a:cubicBezTo>
                    <a:cubicBezTo>
                      <a:pt x="1123" y="800"/>
                      <a:pt x="1149" y="602"/>
                      <a:pt x="1156" y="402"/>
                    </a:cubicBezTo>
                    <a:cubicBezTo>
                      <a:pt x="1156" y="288"/>
                      <a:pt x="1149" y="91"/>
                      <a:pt x="1026" y="34"/>
                    </a:cubicBezTo>
                    <a:cubicBezTo>
                      <a:pt x="977" y="11"/>
                      <a:pt x="935" y="0"/>
                      <a:pt x="89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76;p5"/>
              <p:cNvSpPr/>
              <p:nvPr/>
            </p:nvSpPr>
            <p:spPr>
              <a:xfrm>
                <a:off x="8710960" y="3196302"/>
                <a:ext cx="172111" cy="145425"/>
              </a:xfrm>
              <a:custGeom>
                <a:avLst/>
                <a:gdLst/>
                <a:ahLst/>
                <a:cxnLst/>
                <a:rect l="l" t="t" r="r" b="b"/>
                <a:pathLst>
                  <a:path w="1277" h="1079" extrusionOk="0">
                    <a:moveTo>
                      <a:pt x="273" y="149"/>
                    </a:moveTo>
                    <a:cubicBezTo>
                      <a:pt x="307" y="149"/>
                      <a:pt x="406" y="277"/>
                      <a:pt x="409" y="284"/>
                    </a:cubicBezTo>
                    <a:cubicBezTo>
                      <a:pt x="458" y="367"/>
                      <a:pt x="472" y="468"/>
                      <a:pt x="469" y="561"/>
                    </a:cubicBezTo>
                    <a:cubicBezTo>
                      <a:pt x="469" y="568"/>
                      <a:pt x="472" y="577"/>
                      <a:pt x="475" y="585"/>
                    </a:cubicBezTo>
                    <a:lnTo>
                      <a:pt x="475" y="591"/>
                    </a:lnTo>
                    <a:lnTo>
                      <a:pt x="475" y="594"/>
                    </a:lnTo>
                    <a:cubicBezTo>
                      <a:pt x="486" y="621"/>
                      <a:pt x="512" y="646"/>
                      <a:pt x="545" y="646"/>
                    </a:cubicBezTo>
                    <a:cubicBezTo>
                      <a:pt x="552" y="646"/>
                      <a:pt x="561" y="645"/>
                      <a:pt x="569" y="642"/>
                    </a:cubicBezTo>
                    <a:cubicBezTo>
                      <a:pt x="582" y="642"/>
                      <a:pt x="592" y="634"/>
                      <a:pt x="602" y="628"/>
                    </a:cubicBezTo>
                    <a:cubicBezTo>
                      <a:pt x="702" y="581"/>
                      <a:pt x="799" y="531"/>
                      <a:pt x="899" y="484"/>
                    </a:cubicBezTo>
                    <a:cubicBezTo>
                      <a:pt x="930" y="471"/>
                      <a:pt x="996" y="452"/>
                      <a:pt x="1046" y="452"/>
                    </a:cubicBezTo>
                    <a:cubicBezTo>
                      <a:pt x="1099" y="452"/>
                      <a:pt x="1133" y="474"/>
                      <a:pt x="1087" y="548"/>
                    </a:cubicBezTo>
                    <a:cubicBezTo>
                      <a:pt x="976" y="725"/>
                      <a:pt x="682" y="825"/>
                      <a:pt x="478" y="909"/>
                    </a:cubicBezTo>
                    <a:cubicBezTo>
                      <a:pt x="368" y="762"/>
                      <a:pt x="301" y="585"/>
                      <a:pt x="261" y="407"/>
                    </a:cubicBezTo>
                    <a:cubicBezTo>
                      <a:pt x="248" y="334"/>
                      <a:pt x="221" y="224"/>
                      <a:pt x="265" y="153"/>
                    </a:cubicBezTo>
                    <a:cubicBezTo>
                      <a:pt x="267" y="150"/>
                      <a:pt x="270" y="149"/>
                      <a:pt x="273" y="149"/>
                    </a:cubicBezTo>
                    <a:close/>
                    <a:moveTo>
                      <a:pt x="266" y="1"/>
                    </a:moveTo>
                    <a:cubicBezTo>
                      <a:pt x="204" y="1"/>
                      <a:pt x="146" y="32"/>
                      <a:pt x="117" y="100"/>
                    </a:cubicBezTo>
                    <a:cubicBezTo>
                      <a:pt x="0" y="391"/>
                      <a:pt x="208" y="832"/>
                      <a:pt x="395" y="1049"/>
                    </a:cubicBezTo>
                    <a:cubicBezTo>
                      <a:pt x="405" y="1059"/>
                      <a:pt x="412" y="1066"/>
                      <a:pt x="421" y="1069"/>
                    </a:cubicBezTo>
                    <a:cubicBezTo>
                      <a:pt x="433" y="1075"/>
                      <a:pt x="445" y="1078"/>
                      <a:pt x="457" y="1078"/>
                    </a:cubicBezTo>
                    <a:cubicBezTo>
                      <a:pt x="466" y="1078"/>
                      <a:pt x="476" y="1076"/>
                      <a:pt x="485" y="1072"/>
                    </a:cubicBezTo>
                    <a:cubicBezTo>
                      <a:pt x="669" y="992"/>
                      <a:pt x="850" y="909"/>
                      <a:pt x="1019" y="805"/>
                    </a:cubicBezTo>
                    <a:cubicBezTo>
                      <a:pt x="1117" y="745"/>
                      <a:pt x="1277" y="631"/>
                      <a:pt x="1257" y="494"/>
                    </a:cubicBezTo>
                    <a:cubicBezTo>
                      <a:pt x="1237" y="341"/>
                      <a:pt x="1158" y="289"/>
                      <a:pt x="1057" y="289"/>
                    </a:cubicBezTo>
                    <a:cubicBezTo>
                      <a:pt x="922" y="289"/>
                      <a:pt x="747" y="381"/>
                      <a:pt x="615" y="448"/>
                    </a:cubicBezTo>
                    <a:cubicBezTo>
                      <a:pt x="595" y="294"/>
                      <a:pt x="532" y="150"/>
                      <a:pt x="401" y="50"/>
                    </a:cubicBezTo>
                    <a:cubicBezTo>
                      <a:pt x="361" y="18"/>
                      <a:pt x="313" y="1"/>
                      <a:pt x="26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77;p5"/>
              <p:cNvSpPr/>
              <p:nvPr/>
            </p:nvSpPr>
            <p:spPr>
              <a:xfrm>
                <a:off x="8919999" y="3106136"/>
                <a:ext cx="102296" cy="90436"/>
              </a:xfrm>
              <a:custGeom>
                <a:avLst/>
                <a:gdLst/>
                <a:ahLst/>
                <a:cxnLst/>
                <a:rect l="l" t="t" r="r" b="b"/>
                <a:pathLst>
                  <a:path w="759" h="671" extrusionOk="0">
                    <a:moveTo>
                      <a:pt x="177" y="1"/>
                    </a:moveTo>
                    <a:cubicBezTo>
                      <a:pt x="144" y="1"/>
                      <a:pt x="113" y="16"/>
                      <a:pt x="93" y="51"/>
                    </a:cubicBezTo>
                    <a:cubicBezTo>
                      <a:pt x="0" y="218"/>
                      <a:pt x="93" y="502"/>
                      <a:pt x="190" y="649"/>
                    </a:cubicBezTo>
                    <a:cubicBezTo>
                      <a:pt x="197" y="656"/>
                      <a:pt x="201" y="659"/>
                      <a:pt x="207" y="662"/>
                    </a:cubicBezTo>
                    <a:cubicBezTo>
                      <a:pt x="215" y="667"/>
                      <a:pt x="224" y="670"/>
                      <a:pt x="233" y="670"/>
                    </a:cubicBezTo>
                    <a:cubicBezTo>
                      <a:pt x="237" y="670"/>
                      <a:pt x="240" y="670"/>
                      <a:pt x="244" y="669"/>
                    </a:cubicBezTo>
                    <a:cubicBezTo>
                      <a:pt x="361" y="632"/>
                      <a:pt x="478" y="595"/>
                      <a:pt x="588" y="545"/>
                    </a:cubicBezTo>
                    <a:cubicBezTo>
                      <a:pt x="651" y="515"/>
                      <a:pt x="759" y="458"/>
                      <a:pt x="759" y="375"/>
                    </a:cubicBezTo>
                    <a:cubicBezTo>
                      <a:pt x="757" y="267"/>
                      <a:pt x="700" y="234"/>
                      <a:pt x="625" y="234"/>
                    </a:cubicBezTo>
                    <a:cubicBezTo>
                      <a:pt x="546" y="234"/>
                      <a:pt x="448" y="270"/>
                      <a:pt x="371" y="298"/>
                    </a:cubicBezTo>
                    <a:cubicBezTo>
                      <a:pt x="371" y="204"/>
                      <a:pt x="341" y="111"/>
                      <a:pt x="270" y="41"/>
                    </a:cubicBezTo>
                    <a:cubicBezTo>
                      <a:pt x="244" y="16"/>
                      <a:pt x="210" y="1"/>
                      <a:pt x="17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78;p5"/>
              <p:cNvSpPr/>
              <p:nvPr/>
            </p:nvSpPr>
            <p:spPr>
              <a:xfrm>
                <a:off x="3103020" y="4882209"/>
                <a:ext cx="98792" cy="88144"/>
              </a:xfrm>
              <a:custGeom>
                <a:avLst/>
                <a:gdLst/>
                <a:ahLst/>
                <a:cxnLst/>
                <a:rect l="l" t="t" r="r" b="b"/>
                <a:pathLst>
                  <a:path w="733" h="654" extrusionOk="0">
                    <a:moveTo>
                      <a:pt x="576" y="0"/>
                    </a:moveTo>
                    <a:cubicBezTo>
                      <a:pt x="456" y="0"/>
                      <a:pt x="420" y="192"/>
                      <a:pt x="395" y="322"/>
                    </a:cubicBezTo>
                    <a:cubicBezTo>
                      <a:pt x="336" y="285"/>
                      <a:pt x="270" y="263"/>
                      <a:pt x="199" y="263"/>
                    </a:cubicBezTo>
                    <a:cubicBezTo>
                      <a:pt x="174" y="263"/>
                      <a:pt x="148" y="266"/>
                      <a:pt x="121" y="272"/>
                    </a:cubicBezTo>
                    <a:cubicBezTo>
                      <a:pt x="54" y="289"/>
                      <a:pt x="1" y="358"/>
                      <a:pt x="41" y="426"/>
                    </a:cubicBezTo>
                    <a:cubicBezTo>
                      <a:pt x="128" y="582"/>
                      <a:pt x="389" y="654"/>
                      <a:pt x="567" y="654"/>
                    </a:cubicBezTo>
                    <a:cubicBezTo>
                      <a:pt x="579" y="654"/>
                      <a:pt x="591" y="653"/>
                      <a:pt x="602" y="653"/>
                    </a:cubicBezTo>
                    <a:cubicBezTo>
                      <a:pt x="609" y="653"/>
                      <a:pt x="615" y="653"/>
                      <a:pt x="622" y="649"/>
                    </a:cubicBezTo>
                    <a:cubicBezTo>
                      <a:pt x="632" y="643"/>
                      <a:pt x="642" y="636"/>
                      <a:pt x="646" y="619"/>
                    </a:cubicBezTo>
                    <a:cubicBezTo>
                      <a:pt x="678" y="499"/>
                      <a:pt x="706" y="382"/>
                      <a:pt x="719" y="262"/>
                    </a:cubicBezTo>
                    <a:cubicBezTo>
                      <a:pt x="729" y="191"/>
                      <a:pt x="732" y="71"/>
                      <a:pt x="662" y="28"/>
                    </a:cubicBezTo>
                    <a:cubicBezTo>
                      <a:pt x="629" y="9"/>
                      <a:pt x="601" y="0"/>
                      <a:pt x="57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79" name="Google Shape;79;p5"/>
          <p:cNvSpPr txBox="1">
            <a:spLocks noGrp="1"/>
          </p:cNvSpPr>
          <p:nvPr>
            <p:ph type="ctrTitle" idx="2"/>
          </p:nvPr>
        </p:nvSpPr>
        <p:spPr>
          <a:xfrm flipH="1">
            <a:off x="1259637" y="2098025"/>
            <a:ext cx="3113700" cy="577800"/>
          </a:xfrm>
          <a:prstGeom prst="rect">
            <a:avLst/>
          </a:prstGeom>
        </p:spPr>
        <p:txBody>
          <a:bodyPr spcFirstLastPara="1" wrap="square" lIns="91425" tIns="91425" rIns="91425" bIns="91425" anchor="b" anchorCtr="0">
            <a:noAutofit/>
          </a:bodyPr>
          <a:lstStyle>
            <a:lvl1pPr lvl="0" algn="r" rtl="0">
              <a:spcBef>
                <a:spcPts val="0"/>
              </a:spcBef>
              <a:spcAft>
                <a:spcPts val="0"/>
              </a:spcAft>
              <a:buSzPts val="1800"/>
              <a:buNone/>
              <a:defRPr sz="3000"/>
            </a:lvl1pPr>
            <a:lvl2pPr lvl="1" algn="ctr" rtl="0">
              <a:spcBef>
                <a:spcPts val="0"/>
              </a:spcBef>
              <a:spcAft>
                <a:spcPts val="0"/>
              </a:spcAft>
              <a:buSzPts val="1800"/>
              <a:buNone/>
              <a:defRPr sz="1800"/>
            </a:lvl2pPr>
            <a:lvl3pPr lvl="2" algn="ctr" rtl="0">
              <a:spcBef>
                <a:spcPts val="0"/>
              </a:spcBef>
              <a:spcAft>
                <a:spcPts val="0"/>
              </a:spcAft>
              <a:buSzPts val="1800"/>
              <a:buNone/>
              <a:defRPr sz="1800"/>
            </a:lvl3pPr>
            <a:lvl4pPr lvl="3" algn="ctr" rtl="0">
              <a:spcBef>
                <a:spcPts val="0"/>
              </a:spcBef>
              <a:spcAft>
                <a:spcPts val="0"/>
              </a:spcAft>
              <a:buSzPts val="1800"/>
              <a:buNone/>
              <a:defRPr sz="1800"/>
            </a:lvl4pPr>
            <a:lvl5pPr lvl="4" algn="ctr" rtl="0">
              <a:spcBef>
                <a:spcPts val="0"/>
              </a:spcBef>
              <a:spcAft>
                <a:spcPts val="0"/>
              </a:spcAft>
              <a:buSzPts val="1800"/>
              <a:buNone/>
              <a:defRPr sz="1800"/>
            </a:lvl5pPr>
            <a:lvl6pPr lvl="5" algn="ctr" rtl="0">
              <a:spcBef>
                <a:spcPts val="0"/>
              </a:spcBef>
              <a:spcAft>
                <a:spcPts val="0"/>
              </a:spcAft>
              <a:buSzPts val="1800"/>
              <a:buNone/>
              <a:defRPr sz="1800"/>
            </a:lvl6pPr>
            <a:lvl7pPr lvl="6" algn="ctr" rtl="0">
              <a:spcBef>
                <a:spcPts val="0"/>
              </a:spcBef>
              <a:spcAft>
                <a:spcPts val="0"/>
              </a:spcAft>
              <a:buSzPts val="1800"/>
              <a:buNone/>
              <a:defRPr sz="1800"/>
            </a:lvl7pPr>
            <a:lvl8pPr lvl="7" algn="ctr" rtl="0">
              <a:spcBef>
                <a:spcPts val="0"/>
              </a:spcBef>
              <a:spcAft>
                <a:spcPts val="0"/>
              </a:spcAft>
              <a:buSzPts val="1800"/>
              <a:buNone/>
              <a:defRPr sz="1800"/>
            </a:lvl8pPr>
            <a:lvl9pPr lvl="8" algn="ctr" rtl="0">
              <a:spcBef>
                <a:spcPts val="0"/>
              </a:spcBef>
              <a:spcAft>
                <a:spcPts val="0"/>
              </a:spcAft>
              <a:buSzPts val="1800"/>
              <a:buNone/>
              <a:defRPr sz="1800"/>
            </a:lvl9pPr>
          </a:lstStyle>
          <a:p>
            <a:endParaRPr/>
          </a:p>
        </p:txBody>
      </p:sp>
      <p:sp>
        <p:nvSpPr>
          <p:cNvPr id="80" name="Google Shape;80;p5"/>
          <p:cNvSpPr txBox="1">
            <a:spLocks noGrp="1"/>
          </p:cNvSpPr>
          <p:nvPr>
            <p:ph type="subTitle" idx="1"/>
          </p:nvPr>
        </p:nvSpPr>
        <p:spPr>
          <a:xfrm flipH="1">
            <a:off x="1259625" y="2994029"/>
            <a:ext cx="3113700" cy="1515000"/>
          </a:xfrm>
          <a:prstGeom prst="rect">
            <a:avLst/>
          </a:prstGeom>
        </p:spPr>
        <p:txBody>
          <a:bodyPr spcFirstLastPara="1" wrap="square" lIns="91425" tIns="91425" rIns="91425" bIns="91425" anchor="t" anchorCtr="0">
            <a:noAutofit/>
          </a:bodyPr>
          <a:lstStyle>
            <a:lvl1pPr lvl="0" algn="r" rtl="0">
              <a:lnSpc>
                <a:spcPct val="100000"/>
              </a:lnSpc>
              <a:spcBef>
                <a:spcPts val="0"/>
              </a:spcBef>
              <a:spcAft>
                <a:spcPts val="0"/>
              </a:spcAft>
              <a:buSzPts val="1000"/>
              <a:buNone/>
              <a:defRPr sz="1400"/>
            </a:lvl1pPr>
            <a:lvl2pPr lvl="1" algn="ctr" rtl="0">
              <a:lnSpc>
                <a:spcPct val="100000"/>
              </a:lnSpc>
              <a:spcBef>
                <a:spcPts val="0"/>
              </a:spcBef>
              <a:spcAft>
                <a:spcPts val="0"/>
              </a:spcAft>
              <a:buSzPts val="1000"/>
              <a:buNone/>
              <a:defRPr sz="1000"/>
            </a:lvl2pPr>
            <a:lvl3pPr lvl="2" algn="ctr" rtl="0">
              <a:lnSpc>
                <a:spcPct val="100000"/>
              </a:lnSpc>
              <a:spcBef>
                <a:spcPts val="0"/>
              </a:spcBef>
              <a:spcAft>
                <a:spcPts val="0"/>
              </a:spcAft>
              <a:buSzPts val="1000"/>
              <a:buNone/>
              <a:defRPr sz="1000"/>
            </a:lvl3pPr>
            <a:lvl4pPr lvl="3" algn="ctr" rtl="0">
              <a:lnSpc>
                <a:spcPct val="100000"/>
              </a:lnSpc>
              <a:spcBef>
                <a:spcPts val="0"/>
              </a:spcBef>
              <a:spcAft>
                <a:spcPts val="0"/>
              </a:spcAft>
              <a:buSzPts val="1000"/>
              <a:buNone/>
              <a:defRPr sz="1000"/>
            </a:lvl4pPr>
            <a:lvl5pPr lvl="4" algn="ctr" rtl="0">
              <a:lnSpc>
                <a:spcPct val="100000"/>
              </a:lnSpc>
              <a:spcBef>
                <a:spcPts val="0"/>
              </a:spcBef>
              <a:spcAft>
                <a:spcPts val="0"/>
              </a:spcAft>
              <a:buSzPts val="1000"/>
              <a:buNone/>
              <a:defRPr sz="1000"/>
            </a:lvl5pPr>
            <a:lvl6pPr lvl="5" algn="ctr" rtl="0">
              <a:lnSpc>
                <a:spcPct val="100000"/>
              </a:lnSpc>
              <a:spcBef>
                <a:spcPts val="0"/>
              </a:spcBef>
              <a:spcAft>
                <a:spcPts val="0"/>
              </a:spcAft>
              <a:buSzPts val="1000"/>
              <a:buNone/>
              <a:defRPr sz="1000"/>
            </a:lvl6pPr>
            <a:lvl7pPr lvl="6" algn="ctr" rtl="0">
              <a:lnSpc>
                <a:spcPct val="100000"/>
              </a:lnSpc>
              <a:spcBef>
                <a:spcPts val="0"/>
              </a:spcBef>
              <a:spcAft>
                <a:spcPts val="0"/>
              </a:spcAft>
              <a:buSzPts val="1000"/>
              <a:buNone/>
              <a:defRPr sz="1000"/>
            </a:lvl7pPr>
            <a:lvl8pPr lvl="7" algn="ctr" rtl="0">
              <a:lnSpc>
                <a:spcPct val="100000"/>
              </a:lnSpc>
              <a:spcBef>
                <a:spcPts val="0"/>
              </a:spcBef>
              <a:spcAft>
                <a:spcPts val="0"/>
              </a:spcAft>
              <a:buSzPts val="1000"/>
              <a:buNone/>
              <a:defRPr sz="1000"/>
            </a:lvl8pPr>
            <a:lvl9pPr lvl="8" algn="ctr" rtl="0">
              <a:lnSpc>
                <a:spcPct val="100000"/>
              </a:lnSpc>
              <a:spcBef>
                <a:spcPts val="0"/>
              </a:spcBef>
              <a:spcAft>
                <a:spcPts val="0"/>
              </a:spcAft>
              <a:buSzPts val="1000"/>
              <a:buNone/>
              <a:defRPr sz="1000"/>
            </a:lvl9pPr>
          </a:lstStyle>
          <a:p>
            <a:endParaRPr/>
          </a:p>
        </p:txBody>
      </p:sp>
      <p:sp>
        <p:nvSpPr>
          <p:cNvPr id="81" name="Google Shape;81;p5"/>
          <p:cNvSpPr txBox="1">
            <a:spLocks noGrp="1"/>
          </p:cNvSpPr>
          <p:nvPr>
            <p:ph type="ctrTitle" idx="3"/>
          </p:nvPr>
        </p:nvSpPr>
        <p:spPr>
          <a:xfrm flipH="1">
            <a:off x="4770488" y="2098025"/>
            <a:ext cx="3113700" cy="577800"/>
          </a:xfrm>
          <a:prstGeom prst="rect">
            <a:avLst/>
          </a:prstGeom>
        </p:spPr>
        <p:txBody>
          <a:bodyPr spcFirstLastPara="1" wrap="square" lIns="91425" tIns="91425" rIns="91425" bIns="91425" anchor="b" anchorCtr="0">
            <a:noAutofit/>
          </a:bodyPr>
          <a:lstStyle>
            <a:lvl1pPr lvl="0" rtl="0">
              <a:spcBef>
                <a:spcPts val="0"/>
              </a:spcBef>
              <a:spcAft>
                <a:spcPts val="0"/>
              </a:spcAft>
              <a:buSzPts val="1800"/>
              <a:buNone/>
              <a:defRPr sz="3000"/>
            </a:lvl1pPr>
            <a:lvl2pPr lvl="1" algn="ctr" rtl="0">
              <a:spcBef>
                <a:spcPts val="0"/>
              </a:spcBef>
              <a:spcAft>
                <a:spcPts val="0"/>
              </a:spcAft>
              <a:buSzPts val="1800"/>
              <a:buNone/>
              <a:defRPr sz="1800"/>
            </a:lvl2pPr>
            <a:lvl3pPr lvl="2" algn="ctr" rtl="0">
              <a:spcBef>
                <a:spcPts val="0"/>
              </a:spcBef>
              <a:spcAft>
                <a:spcPts val="0"/>
              </a:spcAft>
              <a:buSzPts val="1800"/>
              <a:buNone/>
              <a:defRPr sz="1800"/>
            </a:lvl3pPr>
            <a:lvl4pPr lvl="3" algn="ctr" rtl="0">
              <a:spcBef>
                <a:spcPts val="0"/>
              </a:spcBef>
              <a:spcAft>
                <a:spcPts val="0"/>
              </a:spcAft>
              <a:buSzPts val="1800"/>
              <a:buNone/>
              <a:defRPr sz="1800"/>
            </a:lvl4pPr>
            <a:lvl5pPr lvl="4" algn="ctr" rtl="0">
              <a:spcBef>
                <a:spcPts val="0"/>
              </a:spcBef>
              <a:spcAft>
                <a:spcPts val="0"/>
              </a:spcAft>
              <a:buSzPts val="1800"/>
              <a:buNone/>
              <a:defRPr sz="1800"/>
            </a:lvl5pPr>
            <a:lvl6pPr lvl="5" algn="ctr" rtl="0">
              <a:spcBef>
                <a:spcPts val="0"/>
              </a:spcBef>
              <a:spcAft>
                <a:spcPts val="0"/>
              </a:spcAft>
              <a:buSzPts val="1800"/>
              <a:buNone/>
              <a:defRPr sz="1800"/>
            </a:lvl6pPr>
            <a:lvl7pPr lvl="6" algn="ctr" rtl="0">
              <a:spcBef>
                <a:spcPts val="0"/>
              </a:spcBef>
              <a:spcAft>
                <a:spcPts val="0"/>
              </a:spcAft>
              <a:buSzPts val="1800"/>
              <a:buNone/>
              <a:defRPr sz="1800"/>
            </a:lvl7pPr>
            <a:lvl8pPr lvl="7" algn="ctr" rtl="0">
              <a:spcBef>
                <a:spcPts val="0"/>
              </a:spcBef>
              <a:spcAft>
                <a:spcPts val="0"/>
              </a:spcAft>
              <a:buSzPts val="1800"/>
              <a:buNone/>
              <a:defRPr sz="1800"/>
            </a:lvl8pPr>
            <a:lvl9pPr lvl="8" algn="ctr" rtl="0">
              <a:spcBef>
                <a:spcPts val="0"/>
              </a:spcBef>
              <a:spcAft>
                <a:spcPts val="0"/>
              </a:spcAft>
              <a:buSzPts val="1800"/>
              <a:buNone/>
              <a:defRPr sz="1800"/>
            </a:lvl9pPr>
          </a:lstStyle>
          <a:p>
            <a:endParaRPr/>
          </a:p>
        </p:txBody>
      </p:sp>
      <p:sp>
        <p:nvSpPr>
          <p:cNvPr id="82" name="Google Shape;82;p5"/>
          <p:cNvSpPr txBox="1">
            <a:spLocks noGrp="1"/>
          </p:cNvSpPr>
          <p:nvPr>
            <p:ph type="subTitle" idx="4"/>
          </p:nvPr>
        </p:nvSpPr>
        <p:spPr>
          <a:xfrm flipH="1">
            <a:off x="4770700" y="2994029"/>
            <a:ext cx="3113700" cy="15150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000"/>
              <a:buNone/>
              <a:defRPr sz="1400"/>
            </a:lvl1pPr>
            <a:lvl2pPr lvl="1" algn="ctr" rtl="0">
              <a:lnSpc>
                <a:spcPct val="100000"/>
              </a:lnSpc>
              <a:spcBef>
                <a:spcPts val="0"/>
              </a:spcBef>
              <a:spcAft>
                <a:spcPts val="0"/>
              </a:spcAft>
              <a:buSzPts val="1000"/>
              <a:buNone/>
              <a:defRPr sz="1000"/>
            </a:lvl2pPr>
            <a:lvl3pPr lvl="2" algn="ctr" rtl="0">
              <a:lnSpc>
                <a:spcPct val="100000"/>
              </a:lnSpc>
              <a:spcBef>
                <a:spcPts val="0"/>
              </a:spcBef>
              <a:spcAft>
                <a:spcPts val="0"/>
              </a:spcAft>
              <a:buSzPts val="1000"/>
              <a:buNone/>
              <a:defRPr sz="1000"/>
            </a:lvl3pPr>
            <a:lvl4pPr lvl="3" algn="ctr" rtl="0">
              <a:lnSpc>
                <a:spcPct val="100000"/>
              </a:lnSpc>
              <a:spcBef>
                <a:spcPts val="0"/>
              </a:spcBef>
              <a:spcAft>
                <a:spcPts val="0"/>
              </a:spcAft>
              <a:buSzPts val="1000"/>
              <a:buNone/>
              <a:defRPr sz="1000"/>
            </a:lvl4pPr>
            <a:lvl5pPr lvl="4" algn="ctr" rtl="0">
              <a:lnSpc>
                <a:spcPct val="100000"/>
              </a:lnSpc>
              <a:spcBef>
                <a:spcPts val="0"/>
              </a:spcBef>
              <a:spcAft>
                <a:spcPts val="0"/>
              </a:spcAft>
              <a:buSzPts val="1000"/>
              <a:buNone/>
              <a:defRPr sz="1000"/>
            </a:lvl5pPr>
            <a:lvl6pPr lvl="5" algn="ctr" rtl="0">
              <a:lnSpc>
                <a:spcPct val="100000"/>
              </a:lnSpc>
              <a:spcBef>
                <a:spcPts val="0"/>
              </a:spcBef>
              <a:spcAft>
                <a:spcPts val="0"/>
              </a:spcAft>
              <a:buSzPts val="1000"/>
              <a:buNone/>
              <a:defRPr sz="1000"/>
            </a:lvl6pPr>
            <a:lvl7pPr lvl="6" algn="ctr" rtl="0">
              <a:lnSpc>
                <a:spcPct val="100000"/>
              </a:lnSpc>
              <a:spcBef>
                <a:spcPts val="0"/>
              </a:spcBef>
              <a:spcAft>
                <a:spcPts val="0"/>
              </a:spcAft>
              <a:buSzPts val="1000"/>
              <a:buNone/>
              <a:defRPr sz="1000"/>
            </a:lvl7pPr>
            <a:lvl8pPr lvl="7" algn="ctr" rtl="0">
              <a:lnSpc>
                <a:spcPct val="100000"/>
              </a:lnSpc>
              <a:spcBef>
                <a:spcPts val="0"/>
              </a:spcBef>
              <a:spcAft>
                <a:spcPts val="0"/>
              </a:spcAft>
              <a:buSzPts val="1000"/>
              <a:buNone/>
              <a:defRPr sz="1000"/>
            </a:lvl8pPr>
            <a:lvl9pPr lvl="8" algn="ctr" rtl="0">
              <a:lnSpc>
                <a:spcPct val="100000"/>
              </a:lnSpc>
              <a:spcBef>
                <a:spcPts val="0"/>
              </a:spcBef>
              <a:spcAft>
                <a:spcPts val="0"/>
              </a:spcAft>
              <a:buSzPts val="1000"/>
              <a:buNone/>
              <a:defRPr sz="1000"/>
            </a:lvl9pPr>
          </a:lstStyle>
          <a:p>
            <a:endParaRPr/>
          </a:p>
        </p:txBody>
      </p:sp>
    </p:spTree>
    <p:extLst>
      <p:ext uri="{BB962C8B-B14F-4D97-AF65-F5344CB8AC3E}">
        <p14:creationId xmlns:p14="http://schemas.microsoft.com/office/powerpoint/2010/main" val="118724205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Title only" type="titleOnly">
  <p:cSld name="Title only">
    <p:bg>
      <p:bgPr>
        <a:solidFill>
          <a:schemeClr val="lt1"/>
        </a:solidFill>
        <a:effectLst/>
      </p:bgPr>
    </p:bg>
    <p:spTree>
      <p:nvGrpSpPr>
        <p:cNvPr id="1" name="Shape 83"/>
        <p:cNvGrpSpPr/>
        <p:nvPr/>
      </p:nvGrpSpPr>
      <p:grpSpPr>
        <a:xfrm>
          <a:off x="0" y="0"/>
          <a:ext cx="0" cy="0"/>
          <a:chOff x="0" y="0"/>
          <a:chExt cx="0" cy="0"/>
        </a:xfrm>
      </p:grpSpPr>
      <p:sp>
        <p:nvSpPr>
          <p:cNvPr id="84" name="Google Shape;84;p6"/>
          <p:cNvSpPr/>
          <p:nvPr/>
        </p:nvSpPr>
        <p:spPr>
          <a:xfrm rot="10800000">
            <a:off x="2995393" y="5"/>
            <a:ext cx="6148607" cy="986195"/>
          </a:xfrm>
          <a:custGeom>
            <a:avLst/>
            <a:gdLst/>
            <a:ahLst/>
            <a:cxnLst/>
            <a:rect l="l" t="t" r="r" b="b"/>
            <a:pathLst>
              <a:path w="65905" h="10571" extrusionOk="0">
                <a:moveTo>
                  <a:pt x="1" y="0"/>
                </a:moveTo>
                <a:lnTo>
                  <a:pt x="1" y="4146"/>
                </a:lnTo>
                <a:cubicBezTo>
                  <a:pt x="2686" y="5866"/>
                  <a:pt x="7481" y="7665"/>
                  <a:pt x="15797" y="7665"/>
                </a:cubicBezTo>
                <a:cubicBezTo>
                  <a:pt x="18221" y="7665"/>
                  <a:pt x="20944" y="7512"/>
                  <a:pt x="24001" y="7160"/>
                </a:cubicBezTo>
                <a:cubicBezTo>
                  <a:pt x="28751" y="6613"/>
                  <a:pt x="32961" y="6365"/>
                  <a:pt x="36664" y="6365"/>
                </a:cubicBezTo>
                <a:cubicBezTo>
                  <a:pt x="46303" y="6365"/>
                  <a:pt x="52504" y="8051"/>
                  <a:pt x="55852" y="10570"/>
                </a:cubicBezTo>
                <a:lnTo>
                  <a:pt x="65905" y="10570"/>
                </a:lnTo>
                <a:cubicBezTo>
                  <a:pt x="65607" y="10046"/>
                  <a:pt x="65256" y="9505"/>
                  <a:pt x="64842" y="8950"/>
                </a:cubicBezTo>
                <a:cubicBezTo>
                  <a:pt x="60771" y="3477"/>
                  <a:pt x="54210" y="103"/>
                  <a:pt x="44459" y="103"/>
                </a:cubicBezTo>
                <a:cubicBezTo>
                  <a:pt x="41537" y="103"/>
                  <a:pt x="38329" y="406"/>
                  <a:pt x="34815" y="1046"/>
                </a:cubicBezTo>
                <a:cubicBezTo>
                  <a:pt x="28180" y="2255"/>
                  <a:pt x="21479" y="3107"/>
                  <a:pt x="15448" y="3107"/>
                </a:cubicBezTo>
                <a:cubicBezTo>
                  <a:pt x="9367" y="3107"/>
                  <a:pt x="3967" y="2241"/>
                  <a:pt x="1" y="0"/>
                </a:cubicBezTo>
                <a:close/>
              </a:path>
            </a:pathLst>
          </a:custGeom>
          <a:solidFill>
            <a:srgbClr val="EBE7D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85;p6"/>
          <p:cNvSpPr txBox="1">
            <a:spLocks noGrp="1"/>
          </p:cNvSpPr>
          <p:nvPr>
            <p:ph type="title"/>
          </p:nvPr>
        </p:nvSpPr>
        <p:spPr>
          <a:xfrm>
            <a:off x="719650" y="445025"/>
            <a:ext cx="77046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000"/>
              <a:buNone/>
              <a:defRPr sz="3000"/>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endParaRPr/>
          </a:p>
        </p:txBody>
      </p:sp>
      <p:grpSp>
        <p:nvGrpSpPr>
          <p:cNvPr id="86" name="Google Shape;86;p6"/>
          <p:cNvGrpSpPr/>
          <p:nvPr/>
        </p:nvGrpSpPr>
        <p:grpSpPr>
          <a:xfrm>
            <a:off x="352996" y="199920"/>
            <a:ext cx="8669299" cy="4770433"/>
            <a:chOff x="352996" y="199920"/>
            <a:chExt cx="8669299" cy="4770433"/>
          </a:xfrm>
        </p:grpSpPr>
        <p:grpSp>
          <p:nvGrpSpPr>
            <p:cNvPr id="87" name="Google Shape;87;p6"/>
            <p:cNvGrpSpPr/>
            <p:nvPr/>
          </p:nvGrpSpPr>
          <p:grpSpPr>
            <a:xfrm rot="-198132" flipH="1">
              <a:off x="1694086" y="208691"/>
              <a:ext cx="311323" cy="235581"/>
              <a:chOff x="4998107" y="3458089"/>
              <a:chExt cx="311335" cy="235591"/>
            </a:xfrm>
          </p:grpSpPr>
          <p:sp>
            <p:nvSpPr>
              <p:cNvPr id="88" name="Google Shape;88;p6"/>
              <p:cNvSpPr/>
              <p:nvPr/>
            </p:nvSpPr>
            <p:spPr>
              <a:xfrm>
                <a:off x="4998107" y="3548255"/>
                <a:ext cx="172111" cy="145425"/>
              </a:xfrm>
              <a:custGeom>
                <a:avLst/>
                <a:gdLst/>
                <a:ahLst/>
                <a:cxnLst/>
                <a:rect l="l" t="t" r="r" b="b"/>
                <a:pathLst>
                  <a:path w="1277" h="1079" extrusionOk="0">
                    <a:moveTo>
                      <a:pt x="273" y="149"/>
                    </a:moveTo>
                    <a:cubicBezTo>
                      <a:pt x="307" y="149"/>
                      <a:pt x="406" y="277"/>
                      <a:pt x="409" y="284"/>
                    </a:cubicBezTo>
                    <a:cubicBezTo>
                      <a:pt x="458" y="367"/>
                      <a:pt x="472" y="468"/>
                      <a:pt x="469" y="561"/>
                    </a:cubicBezTo>
                    <a:cubicBezTo>
                      <a:pt x="469" y="568"/>
                      <a:pt x="472" y="577"/>
                      <a:pt x="475" y="585"/>
                    </a:cubicBezTo>
                    <a:lnTo>
                      <a:pt x="475" y="591"/>
                    </a:lnTo>
                    <a:lnTo>
                      <a:pt x="475" y="594"/>
                    </a:lnTo>
                    <a:cubicBezTo>
                      <a:pt x="486" y="621"/>
                      <a:pt x="512" y="646"/>
                      <a:pt x="545" y="646"/>
                    </a:cubicBezTo>
                    <a:cubicBezTo>
                      <a:pt x="552" y="646"/>
                      <a:pt x="561" y="645"/>
                      <a:pt x="569" y="642"/>
                    </a:cubicBezTo>
                    <a:cubicBezTo>
                      <a:pt x="582" y="642"/>
                      <a:pt x="592" y="634"/>
                      <a:pt x="602" y="628"/>
                    </a:cubicBezTo>
                    <a:cubicBezTo>
                      <a:pt x="702" y="581"/>
                      <a:pt x="799" y="531"/>
                      <a:pt x="899" y="484"/>
                    </a:cubicBezTo>
                    <a:cubicBezTo>
                      <a:pt x="930" y="471"/>
                      <a:pt x="996" y="452"/>
                      <a:pt x="1046" y="452"/>
                    </a:cubicBezTo>
                    <a:cubicBezTo>
                      <a:pt x="1099" y="452"/>
                      <a:pt x="1133" y="474"/>
                      <a:pt x="1087" y="548"/>
                    </a:cubicBezTo>
                    <a:cubicBezTo>
                      <a:pt x="976" y="725"/>
                      <a:pt x="682" y="825"/>
                      <a:pt x="478" y="909"/>
                    </a:cubicBezTo>
                    <a:cubicBezTo>
                      <a:pt x="368" y="762"/>
                      <a:pt x="301" y="585"/>
                      <a:pt x="261" y="407"/>
                    </a:cubicBezTo>
                    <a:cubicBezTo>
                      <a:pt x="248" y="334"/>
                      <a:pt x="221" y="224"/>
                      <a:pt x="265" y="153"/>
                    </a:cubicBezTo>
                    <a:cubicBezTo>
                      <a:pt x="267" y="150"/>
                      <a:pt x="270" y="149"/>
                      <a:pt x="273" y="149"/>
                    </a:cubicBezTo>
                    <a:close/>
                    <a:moveTo>
                      <a:pt x="266" y="1"/>
                    </a:moveTo>
                    <a:cubicBezTo>
                      <a:pt x="204" y="1"/>
                      <a:pt x="146" y="32"/>
                      <a:pt x="117" y="100"/>
                    </a:cubicBezTo>
                    <a:cubicBezTo>
                      <a:pt x="0" y="391"/>
                      <a:pt x="208" y="832"/>
                      <a:pt x="395" y="1049"/>
                    </a:cubicBezTo>
                    <a:cubicBezTo>
                      <a:pt x="405" y="1059"/>
                      <a:pt x="412" y="1066"/>
                      <a:pt x="421" y="1069"/>
                    </a:cubicBezTo>
                    <a:cubicBezTo>
                      <a:pt x="433" y="1075"/>
                      <a:pt x="445" y="1078"/>
                      <a:pt x="457" y="1078"/>
                    </a:cubicBezTo>
                    <a:cubicBezTo>
                      <a:pt x="466" y="1078"/>
                      <a:pt x="476" y="1076"/>
                      <a:pt x="485" y="1072"/>
                    </a:cubicBezTo>
                    <a:cubicBezTo>
                      <a:pt x="669" y="992"/>
                      <a:pt x="850" y="909"/>
                      <a:pt x="1019" y="805"/>
                    </a:cubicBezTo>
                    <a:cubicBezTo>
                      <a:pt x="1117" y="745"/>
                      <a:pt x="1277" y="631"/>
                      <a:pt x="1257" y="494"/>
                    </a:cubicBezTo>
                    <a:cubicBezTo>
                      <a:pt x="1237" y="341"/>
                      <a:pt x="1158" y="289"/>
                      <a:pt x="1057" y="289"/>
                    </a:cubicBezTo>
                    <a:cubicBezTo>
                      <a:pt x="922" y="289"/>
                      <a:pt x="747" y="381"/>
                      <a:pt x="615" y="448"/>
                    </a:cubicBezTo>
                    <a:cubicBezTo>
                      <a:pt x="595" y="294"/>
                      <a:pt x="532" y="150"/>
                      <a:pt x="401" y="50"/>
                    </a:cubicBezTo>
                    <a:cubicBezTo>
                      <a:pt x="361" y="18"/>
                      <a:pt x="313" y="1"/>
                      <a:pt x="26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89;p6"/>
              <p:cNvSpPr/>
              <p:nvPr/>
            </p:nvSpPr>
            <p:spPr>
              <a:xfrm>
                <a:off x="5207147" y="3458089"/>
                <a:ext cx="102296" cy="90436"/>
              </a:xfrm>
              <a:custGeom>
                <a:avLst/>
                <a:gdLst/>
                <a:ahLst/>
                <a:cxnLst/>
                <a:rect l="l" t="t" r="r" b="b"/>
                <a:pathLst>
                  <a:path w="759" h="671" extrusionOk="0">
                    <a:moveTo>
                      <a:pt x="177" y="1"/>
                    </a:moveTo>
                    <a:cubicBezTo>
                      <a:pt x="144" y="1"/>
                      <a:pt x="113" y="16"/>
                      <a:pt x="93" y="51"/>
                    </a:cubicBezTo>
                    <a:cubicBezTo>
                      <a:pt x="0" y="218"/>
                      <a:pt x="93" y="502"/>
                      <a:pt x="190" y="649"/>
                    </a:cubicBezTo>
                    <a:cubicBezTo>
                      <a:pt x="197" y="656"/>
                      <a:pt x="201" y="659"/>
                      <a:pt x="207" y="662"/>
                    </a:cubicBezTo>
                    <a:cubicBezTo>
                      <a:pt x="215" y="667"/>
                      <a:pt x="224" y="670"/>
                      <a:pt x="233" y="670"/>
                    </a:cubicBezTo>
                    <a:cubicBezTo>
                      <a:pt x="237" y="670"/>
                      <a:pt x="240" y="670"/>
                      <a:pt x="244" y="669"/>
                    </a:cubicBezTo>
                    <a:cubicBezTo>
                      <a:pt x="361" y="632"/>
                      <a:pt x="478" y="595"/>
                      <a:pt x="588" y="545"/>
                    </a:cubicBezTo>
                    <a:cubicBezTo>
                      <a:pt x="651" y="515"/>
                      <a:pt x="759" y="458"/>
                      <a:pt x="759" y="375"/>
                    </a:cubicBezTo>
                    <a:cubicBezTo>
                      <a:pt x="757" y="267"/>
                      <a:pt x="700" y="234"/>
                      <a:pt x="625" y="234"/>
                    </a:cubicBezTo>
                    <a:cubicBezTo>
                      <a:pt x="546" y="234"/>
                      <a:pt x="448" y="270"/>
                      <a:pt x="371" y="298"/>
                    </a:cubicBezTo>
                    <a:cubicBezTo>
                      <a:pt x="371" y="204"/>
                      <a:pt x="341" y="111"/>
                      <a:pt x="270" y="41"/>
                    </a:cubicBezTo>
                    <a:cubicBezTo>
                      <a:pt x="244" y="16"/>
                      <a:pt x="210" y="1"/>
                      <a:pt x="17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0" name="Google Shape;90;p6"/>
            <p:cNvGrpSpPr/>
            <p:nvPr/>
          </p:nvGrpSpPr>
          <p:grpSpPr>
            <a:xfrm>
              <a:off x="352996" y="3106136"/>
              <a:ext cx="8669299" cy="1864218"/>
              <a:chOff x="352996" y="3106136"/>
              <a:chExt cx="8669299" cy="1864218"/>
            </a:xfrm>
          </p:grpSpPr>
          <p:sp>
            <p:nvSpPr>
              <p:cNvPr id="91" name="Google Shape;91;p6"/>
              <p:cNvSpPr/>
              <p:nvPr/>
            </p:nvSpPr>
            <p:spPr>
              <a:xfrm>
                <a:off x="352996" y="3151756"/>
                <a:ext cx="155803" cy="144347"/>
              </a:xfrm>
              <a:custGeom>
                <a:avLst/>
                <a:gdLst/>
                <a:ahLst/>
                <a:cxnLst/>
                <a:rect l="l" t="t" r="r" b="b"/>
                <a:pathLst>
                  <a:path w="1156" h="1071" extrusionOk="0">
                    <a:moveTo>
                      <a:pt x="922" y="150"/>
                    </a:moveTo>
                    <a:cubicBezTo>
                      <a:pt x="939" y="150"/>
                      <a:pt x="958" y="165"/>
                      <a:pt x="975" y="205"/>
                    </a:cubicBezTo>
                    <a:cubicBezTo>
                      <a:pt x="1066" y="395"/>
                      <a:pt x="989" y="695"/>
                      <a:pt x="949" y="913"/>
                    </a:cubicBezTo>
                    <a:cubicBezTo>
                      <a:pt x="925" y="915"/>
                      <a:pt x="901" y="915"/>
                      <a:pt x="876" y="915"/>
                    </a:cubicBezTo>
                    <a:cubicBezTo>
                      <a:pt x="717" y="915"/>
                      <a:pt x="559" y="878"/>
                      <a:pt x="411" y="823"/>
                    </a:cubicBezTo>
                    <a:cubicBezTo>
                      <a:pt x="341" y="796"/>
                      <a:pt x="234" y="756"/>
                      <a:pt x="201" y="683"/>
                    </a:cubicBezTo>
                    <a:cubicBezTo>
                      <a:pt x="184" y="649"/>
                      <a:pt x="381" y="632"/>
                      <a:pt x="388" y="632"/>
                    </a:cubicBezTo>
                    <a:cubicBezTo>
                      <a:pt x="485" y="635"/>
                      <a:pt x="575" y="679"/>
                      <a:pt x="652" y="732"/>
                    </a:cubicBezTo>
                    <a:cubicBezTo>
                      <a:pt x="658" y="736"/>
                      <a:pt x="668" y="740"/>
                      <a:pt x="675" y="743"/>
                    </a:cubicBezTo>
                    <a:lnTo>
                      <a:pt x="685" y="743"/>
                    </a:lnTo>
                    <a:cubicBezTo>
                      <a:pt x="693" y="745"/>
                      <a:pt x="700" y="746"/>
                      <a:pt x="708" y="746"/>
                    </a:cubicBezTo>
                    <a:cubicBezTo>
                      <a:pt x="737" y="746"/>
                      <a:pt x="765" y="730"/>
                      <a:pt x="775" y="692"/>
                    </a:cubicBezTo>
                    <a:cubicBezTo>
                      <a:pt x="778" y="683"/>
                      <a:pt x="782" y="669"/>
                      <a:pt x="782" y="659"/>
                    </a:cubicBezTo>
                    <a:cubicBezTo>
                      <a:pt x="795" y="549"/>
                      <a:pt x="805" y="439"/>
                      <a:pt x="822" y="328"/>
                    </a:cubicBezTo>
                    <a:cubicBezTo>
                      <a:pt x="829" y="279"/>
                      <a:pt x="872" y="150"/>
                      <a:pt x="922" y="150"/>
                    </a:cubicBezTo>
                    <a:close/>
                    <a:moveTo>
                      <a:pt x="898" y="0"/>
                    </a:moveTo>
                    <a:cubicBezTo>
                      <a:pt x="691" y="0"/>
                      <a:pt x="661" y="327"/>
                      <a:pt x="638" y="549"/>
                    </a:cubicBezTo>
                    <a:cubicBezTo>
                      <a:pt x="548" y="507"/>
                      <a:pt x="456" y="481"/>
                      <a:pt x="361" y="481"/>
                    </a:cubicBezTo>
                    <a:cubicBezTo>
                      <a:pt x="303" y="481"/>
                      <a:pt x="244" y="490"/>
                      <a:pt x="184" y="512"/>
                    </a:cubicBezTo>
                    <a:cubicBezTo>
                      <a:pt x="77" y="549"/>
                      <a:pt x="0" y="669"/>
                      <a:pt x="73" y="776"/>
                    </a:cubicBezTo>
                    <a:cubicBezTo>
                      <a:pt x="222" y="988"/>
                      <a:pt x="578" y="1071"/>
                      <a:pt x="858" y="1071"/>
                    </a:cubicBezTo>
                    <a:cubicBezTo>
                      <a:pt x="917" y="1071"/>
                      <a:pt x="973" y="1067"/>
                      <a:pt x="1023" y="1060"/>
                    </a:cubicBezTo>
                    <a:cubicBezTo>
                      <a:pt x="1036" y="1056"/>
                      <a:pt x="1046" y="1053"/>
                      <a:pt x="1052" y="1047"/>
                    </a:cubicBezTo>
                    <a:cubicBezTo>
                      <a:pt x="1072" y="1036"/>
                      <a:pt x="1086" y="1020"/>
                      <a:pt x="1089" y="993"/>
                    </a:cubicBezTo>
                    <a:cubicBezTo>
                      <a:pt x="1123" y="800"/>
                      <a:pt x="1149" y="602"/>
                      <a:pt x="1156" y="402"/>
                    </a:cubicBezTo>
                    <a:cubicBezTo>
                      <a:pt x="1156" y="288"/>
                      <a:pt x="1149" y="91"/>
                      <a:pt x="1026" y="34"/>
                    </a:cubicBezTo>
                    <a:cubicBezTo>
                      <a:pt x="977" y="11"/>
                      <a:pt x="935" y="0"/>
                      <a:pt x="89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92;p6"/>
              <p:cNvSpPr/>
              <p:nvPr/>
            </p:nvSpPr>
            <p:spPr>
              <a:xfrm>
                <a:off x="8710960" y="3196302"/>
                <a:ext cx="172111" cy="145425"/>
              </a:xfrm>
              <a:custGeom>
                <a:avLst/>
                <a:gdLst/>
                <a:ahLst/>
                <a:cxnLst/>
                <a:rect l="l" t="t" r="r" b="b"/>
                <a:pathLst>
                  <a:path w="1277" h="1079" extrusionOk="0">
                    <a:moveTo>
                      <a:pt x="273" y="149"/>
                    </a:moveTo>
                    <a:cubicBezTo>
                      <a:pt x="307" y="149"/>
                      <a:pt x="406" y="277"/>
                      <a:pt x="409" y="284"/>
                    </a:cubicBezTo>
                    <a:cubicBezTo>
                      <a:pt x="458" y="367"/>
                      <a:pt x="472" y="468"/>
                      <a:pt x="469" y="561"/>
                    </a:cubicBezTo>
                    <a:cubicBezTo>
                      <a:pt x="469" y="568"/>
                      <a:pt x="472" y="577"/>
                      <a:pt x="475" y="585"/>
                    </a:cubicBezTo>
                    <a:lnTo>
                      <a:pt x="475" y="591"/>
                    </a:lnTo>
                    <a:lnTo>
                      <a:pt x="475" y="594"/>
                    </a:lnTo>
                    <a:cubicBezTo>
                      <a:pt x="486" y="621"/>
                      <a:pt x="512" y="646"/>
                      <a:pt x="545" y="646"/>
                    </a:cubicBezTo>
                    <a:cubicBezTo>
                      <a:pt x="552" y="646"/>
                      <a:pt x="561" y="645"/>
                      <a:pt x="569" y="642"/>
                    </a:cubicBezTo>
                    <a:cubicBezTo>
                      <a:pt x="582" y="642"/>
                      <a:pt x="592" y="634"/>
                      <a:pt x="602" y="628"/>
                    </a:cubicBezTo>
                    <a:cubicBezTo>
                      <a:pt x="702" y="581"/>
                      <a:pt x="799" y="531"/>
                      <a:pt x="899" y="484"/>
                    </a:cubicBezTo>
                    <a:cubicBezTo>
                      <a:pt x="930" y="471"/>
                      <a:pt x="996" y="452"/>
                      <a:pt x="1046" y="452"/>
                    </a:cubicBezTo>
                    <a:cubicBezTo>
                      <a:pt x="1099" y="452"/>
                      <a:pt x="1133" y="474"/>
                      <a:pt x="1087" y="548"/>
                    </a:cubicBezTo>
                    <a:cubicBezTo>
                      <a:pt x="976" y="725"/>
                      <a:pt x="682" y="825"/>
                      <a:pt x="478" y="909"/>
                    </a:cubicBezTo>
                    <a:cubicBezTo>
                      <a:pt x="368" y="762"/>
                      <a:pt x="301" y="585"/>
                      <a:pt x="261" y="407"/>
                    </a:cubicBezTo>
                    <a:cubicBezTo>
                      <a:pt x="248" y="334"/>
                      <a:pt x="221" y="224"/>
                      <a:pt x="265" y="153"/>
                    </a:cubicBezTo>
                    <a:cubicBezTo>
                      <a:pt x="267" y="150"/>
                      <a:pt x="270" y="149"/>
                      <a:pt x="273" y="149"/>
                    </a:cubicBezTo>
                    <a:close/>
                    <a:moveTo>
                      <a:pt x="266" y="1"/>
                    </a:moveTo>
                    <a:cubicBezTo>
                      <a:pt x="204" y="1"/>
                      <a:pt x="146" y="32"/>
                      <a:pt x="117" y="100"/>
                    </a:cubicBezTo>
                    <a:cubicBezTo>
                      <a:pt x="0" y="391"/>
                      <a:pt x="208" y="832"/>
                      <a:pt x="395" y="1049"/>
                    </a:cubicBezTo>
                    <a:cubicBezTo>
                      <a:pt x="405" y="1059"/>
                      <a:pt x="412" y="1066"/>
                      <a:pt x="421" y="1069"/>
                    </a:cubicBezTo>
                    <a:cubicBezTo>
                      <a:pt x="433" y="1075"/>
                      <a:pt x="445" y="1078"/>
                      <a:pt x="457" y="1078"/>
                    </a:cubicBezTo>
                    <a:cubicBezTo>
                      <a:pt x="466" y="1078"/>
                      <a:pt x="476" y="1076"/>
                      <a:pt x="485" y="1072"/>
                    </a:cubicBezTo>
                    <a:cubicBezTo>
                      <a:pt x="669" y="992"/>
                      <a:pt x="850" y="909"/>
                      <a:pt x="1019" y="805"/>
                    </a:cubicBezTo>
                    <a:cubicBezTo>
                      <a:pt x="1117" y="745"/>
                      <a:pt x="1277" y="631"/>
                      <a:pt x="1257" y="494"/>
                    </a:cubicBezTo>
                    <a:cubicBezTo>
                      <a:pt x="1237" y="341"/>
                      <a:pt x="1158" y="289"/>
                      <a:pt x="1057" y="289"/>
                    </a:cubicBezTo>
                    <a:cubicBezTo>
                      <a:pt x="922" y="289"/>
                      <a:pt x="747" y="381"/>
                      <a:pt x="615" y="448"/>
                    </a:cubicBezTo>
                    <a:cubicBezTo>
                      <a:pt x="595" y="294"/>
                      <a:pt x="532" y="150"/>
                      <a:pt x="401" y="50"/>
                    </a:cubicBezTo>
                    <a:cubicBezTo>
                      <a:pt x="361" y="18"/>
                      <a:pt x="313" y="1"/>
                      <a:pt x="26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93;p6"/>
              <p:cNvSpPr/>
              <p:nvPr/>
            </p:nvSpPr>
            <p:spPr>
              <a:xfrm>
                <a:off x="8919999" y="3106136"/>
                <a:ext cx="102296" cy="90436"/>
              </a:xfrm>
              <a:custGeom>
                <a:avLst/>
                <a:gdLst/>
                <a:ahLst/>
                <a:cxnLst/>
                <a:rect l="l" t="t" r="r" b="b"/>
                <a:pathLst>
                  <a:path w="759" h="671" extrusionOk="0">
                    <a:moveTo>
                      <a:pt x="177" y="1"/>
                    </a:moveTo>
                    <a:cubicBezTo>
                      <a:pt x="144" y="1"/>
                      <a:pt x="113" y="16"/>
                      <a:pt x="93" y="51"/>
                    </a:cubicBezTo>
                    <a:cubicBezTo>
                      <a:pt x="0" y="218"/>
                      <a:pt x="93" y="502"/>
                      <a:pt x="190" y="649"/>
                    </a:cubicBezTo>
                    <a:cubicBezTo>
                      <a:pt x="197" y="656"/>
                      <a:pt x="201" y="659"/>
                      <a:pt x="207" y="662"/>
                    </a:cubicBezTo>
                    <a:cubicBezTo>
                      <a:pt x="215" y="667"/>
                      <a:pt x="224" y="670"/>
                      <a:pt x="233" y="670"/>
                    </a:cubicBezTo>
                    <a:cubicBezTo>
                      <a:pt x="237" y="670"/>
                      <a:pt x="240" y="670"/>
                      <a:pt x="244" y="669"/>
                    </a:cubicBezTo>
                    <a:cubicBezTo>
                      <a:pt x="361" y="632"/>
                      <a:pt x="478" y="595"/>
                      <a:pt x="588" y="545"/>
                    </a:cubicBezTo>
                    <a:cubicBezTo>
                      <a:pt x="651" y="515"/>
                      <a:pt x="759" y="458"/>
                      <a:pt x="759" y="375"/>
                    </a:cubicBezTo>
                    <a:cubicBezTo>
                      <a:pt x="757" y="267"/>
                      <a:pt x="700" y="234"/>
                      <a:pt x="625" y="234"/>
                    </a:cubicBezTo>
                    <a:cubicBezTo>
                      <a:pt x="546" y="234"/>
                      <a:pt x="448" y="270"/>
                      <a:pt x="371" y="298"/>
                    </a:cubicBezTo>
                    <a:cubicBezTo>
                      <a:pt x="371" y="204"/>
                      <a:pt x="341" y="111"/>
                      <a:pt x="270" y="41"/>
                    </a:cubicBezTo>
                    <a:cubicBezTo>
                      <a:pt x="244" y="16"/>
                      <a:pt x="210" y="1"/>
                      <a:pt x="17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94;p6"/>
              <p:cNvSpPr/>
              <p:nvPr/>
            </p:nvSpPr>
            <p:spPr>
              <a:xfrm>
                <a:off x="3103020" y="4882209"/>
                <a:ext cx="98792" cy="88144"/>
              </a:xfrm>
              <a:custGeom>
                <a:avLst/>
                <a:gdLst/>
                <a:ahLst/>
                <a:cxnLst/>
                <a:rect l="l" t="t" r="r" b="b"/>
                <a:pathLst>
                  <a:path w="733" h="654" extrusionOk="0">
                    <a:moveTo>
                      <a:pt x="576" y="0"/>
                    </a:moveTo>
                    <a:cubicBezTo>
                      <a:pt x="456" y="0"/>
                      <a:pt x="420" y="192"/>
                      <a:pt x="395" y="322"/>
                    </a:cubicBezTo>
                    <a:cubicBezTo>
                      <a:pt x="336" y="285"/>
                      <a:pt x="270" y="263"/>
                      <a:pt x="199" y="263"/>
                    </a:cubicBezTo>
                    <a:cubicBezTo>
                      <a:pt x="174" y="263"/>
                      <a:pt x="148" y="266"/>
                      <a:pt x="121" y="272"/>
                    </a:cubicBezTo>
                    <a:cubicBezTo>
                      <a:pt x="54" y="289"/>
                      <a:pt x="1" y="358"/>
                      <a:pt x="41" y="426"/>
                    </a:cubicBezTo>
                    <a:cubicBezTo>
                      <a:pt x="128" y="582"/>
                      <a:pt x="389" y="654"/>
                      <a:pt x="567" y="654"/>
                    </a:cubicBezTo>
                    <a:cubicBezTo>
                      <a:pt x="579" y="654"/>
                      <a:pt x="591" y="653"/>
                      <a:pt x="602" y="653"/>
                    </a:cubicBezTo>
                    <a:cubicBezTo>
                      <a:pt x="609" y="653"/>
                      <a:pt x="615" y="653"/>
                      <a:pt x="622" y="649"/>
                    </a:cubicBezTo>
                    <a:cubicBezTo>
                      <a:pt x="632" y="643"/>
                      <a:pt x="642" y="636"/>
                      <a:pt x="646" y="619"/>
                    </a:cubicBezTo>
                    <a:cubicBezTo>
                      <a:pt x="678" y="499"/>
                      <a:pt x="706" y="382"/>
                      <a:pt x="719" y="262"/>
                    </a:cubicBezTo>
                    <a:cubicBezTo>
                      <a:pt x="729" y="191"/>
                      <a:pt x="732" y="71"/>
                      <a:pt x="662" y="28"/>
                    </a:cubicBezTo>
                    <a:cubicBezTo>
                      <a:pt x="629" y="9"/>
                      <a:pt x="601" y="0"/>
                      <a:pt x="57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extLst>
      <p:ext uri="{BB962C8B-B14F-4D97-AF65-F5344CB8AC3E}">
        <p14:creationId xmlns:p14="http://schemas.microsoft.com/office/powerpoint/2010/main" val="27869500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One column text">
  <p:cSld name="One column text">
    <p:bg>
      <p:bgPr>
        <a:solidFill>
          <a:schemeClr val="lt1"/>
        </a:solidFill>
        <a:effectLst/>
      </p:bgPr>
    </p:bg>
    <p:spTree>
      <p:nvGrpSpPr>
        <p:cNvPr id="1" name="Shape 95"/>
        <p:cNvGrpSpPr/>
        <p:nvPr/>
      </p:nvGrpSpPr>
      <p:grpSpPr>
        <a:xfrm>
          <a:off x="0" y="0"/>
          <a:ext cx="0" cy="0"/>
          <a:chOff x="0" y="0"/>
          <a:chExt cx="0" cy="0"/>
        </a:xfrm>
      </p:grpSpPr>
      <p:sp>
        <p:nvSpPr>
          <p:cNvPr id="96" name="Google Shape;96;p7"/>
          <p:cNvSpPr/>
          <p:nvPr/>
        </p:nvSpPr>
        <p:spPr>
          <a:xfrm flipH="1">
            <a:off x="1640057" y="3939875"/>
            <a:ext cx="7503943" cy="1203614"/>
          </a:xfrm>
          <a:custGeom>
            <a:avLst/>
            <a:gdLst/>
            <a:ahLst/>
            <a:cxnLst/>
            <a:rect l="l" t="t" r="r" b="b"/>
            <a:pathLst>
              <a:path w="65905" h="10571" extrusionOk="0">
                <a:moveTo>
                  <a:pt x="1" y="0"/>
                </a:moveTo>
                <a:lnTo>
                  <a:pt x="1" y="4146"/>
                </a:lnTo>
                <a:cubicBezTo>
                  <a:pt x="2686" y="5866"/>
                  <a:pt x="7481" y="7665"/>
                  <a:pt x="15797" y="7665"/>
                </a:cubicBezTo>
                <a:cubicBezTo>
                  <a:pt x="18221" y="7665"/>
                  <a:pt x="20944" y="7512"/>
                  <a:pt x="24001" y="7160"/>
                </a:cubicBezTo>
                <a:cubicBezTo>
                  <a:pt x="28751" y="6613"/>
                  <a:pt x="32961" y="6365"/>
                  <a:pt x="36664" y="6365"/>
                </a:cubicBezTo>
                <a:cubicBezTo>
                  <a:pt x="46303" y="6365"/>
                  <a:pt x="52504" y="8051"/>
                  <a:pt x="55852" y="10570"/>
                </a:cubicBezTo>
                <a:lnTo>
                  <a:pt x="65905" y="10570"/>
                </a:lnTo>
                <a:cubicBezTo>
                  <a:pt x="65607" y="10046"/>
                  <a:pt x="65256" y="9505"/>
                  <a:pt x="64842" y="8950"/>
                </a:cubicBezTo>
                <a:cubicBezTo>
                  <a:pt x="60771" y="3477"/>
                  <a:pt x="54210" y="103"/>
                  <a:pt x="44459" y="103"/>
                </a:cubicBezTo>
                <a:cubicBezTo>
                  <a:pt x="41537" y="103"/>
                  <a:pt x="38329" y="406"/>
                  <a:pt x="34815" y="1046"/>
                </a:cubicBezTo>
                <a:cubicBezTo>
                  <a:pt x="28180" y="2255"/>
                  <a:pt x="21479" y="3107"/>
                  <a:pt x="15448" y="3107"/>
                </a:cubicBezTo>
                <a:cubicBezTo>
                  <a:pt x="9367" y="3107"/>
                  <a:pt x="3967" y="2241"/>
                  <a:pt x="1" y="0"/>
                </a:cubicBezTo>
                <a:close/>
              </a:path>
            </a:pathLst>
          </a:custGeom>
          <a:solidFill>
            <a:srgbClr val="EBE7D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97;p7"/>
          <p:cNvSpPr txBox="1">
            <a:spLocks noGrp="1"/>
          </p:cNvSpPr>
          <p:nvPr>
            <p:ph type="title"/>
          </p:nvPr>
        </p:nvSpPr>
        <p:spPr>
          <a:xfrm>
            <a:off x="719750" y="1343600"/>
            <a:ext cx="2439300" cy="1598700"/>
          </a:xfrm>
          <a:prstGeom prst="rect">
            <a:avLst/>
          </a:prstGeom>
        </p:spPr>
        <p:txBody>
          <a:bodyPr spcFirstLastPara="1" wrap="square" lIns="91425" tIns="91425" rIns="91425" bIns="91425" anchor="b" anchorCtr="0">
            <a:noAutofit/>
          </a:bodyPr>
          <a:lstStyle>
            <a:lvl1pPr lvl="0">
              <a:spcBef>
                <a:spcPts val="0"/>
              </a:spcBef>
              <a:spcAft>
                <a:spcPts val="0"/>
              </a:spcAft>
              <a:buSzPts val="2400"/>
              <a:buFont typeface="Source Sans Pro SemiBold"/>
              <a:buNone/>
              <a:defRPr sz="5900" b="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98" name="Google Shape;98;p7"/>
          <p:cNvSpPr txBox="1">
            <a:spLocks noGrp="1"/>
          </p:cNvSpPr>
          <p:nvPr>
            <p:ph type="subTitle" idx="1"/>
          </p:nvPr>
        </p:nvSpPr>
        <p:spPr>
          <a:xfrm flipH="1">
            <a:off x="719700" y="3263783"/>
            <a:ext cx="3599700" cy="12930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000"/>
              <a:buNone/>
              <a:defRPr sz="1600"/>
            </a:lvl1pPr>
            <a:lvl2pPr lvl="1" algn="ctr" rtl="0">
              <a:lnSpc>
                <a:spcPct val="100000"/>
              </a:lnSpc>
              <a:spcBef>
                <a:spcPts val="0"/>
              </a:spcBef>
              <a:spcAft>
                <a:spcPts val="0"/>
              </a:spcAft>
              <a:buSzPts val="1000"/>
              <a:buNone/>
              <a:defRPr sz="1000"/>
            </a:lvl2pPr>
            <a:lvl3pPr lvl="2" algn="ctr" rtl="0">
              <a:lnSpc>
                <a:spcPct val="100000"/>
              </a:lnSpc>
              <a:spcBef>
                <a:spcPts val="0"/>
              </a:spcBef>
              <a:spcAft>
                <a:spcPts val="0"/>
              </a:spcAft>
              <a:buSzPts val="1000"/>
              <a:buNone/>
              <a:defRPr sz="1000"/>
            </a:lvl3pPr>
            <a:lvl4pPr lvl="3" algn="ctr" rtl="0">
              <a:lnSpc>
                <a:spcPct val="100000"/>
              </a:lnSpc>
              <a:spcBef>
                <a:spcPts val="0"/>
              </a:spcBef>
              <a:spcAft>
                <a:spcPts val="0"/>
              </a:spcAft>
              <a:buSzPts val="1000"/>
              <a:buNone/>
              <a:defRPr sz="1000"/>
            </a:lvl4pPr>
            <a:lvl5pPr lvl="4" algn="ctr" rtl="0">
              <a:lnSpc>
                <a:spcPct val="100000"/>
              </a:lnSpc>
              <a:spcBef>
                <a:spcPts val="0"/>
              </a:spcBef>
              <a:spcAft>
                <a:spcPts val="0"/>
              </a:spcAft>
              <a:buSzPts val="1000"/>
              <a:buNone/>
              <a:defRPr sz="1000"/>
            </a:lvl5pPr>
            <a:lvl6pPr lvl="5" algn="ctr" rtl="0">
              <a:lnSpc>
                <a:spcPct val="100000"/>
              </a:lnSpc>
              <a:spcBef>
                <a:spcPts val="0"/>
              </a:spcBef>
              <a:spcAft>
                <a:spcPts val="0"/>
              </a:spcAft>
              <a:buSzPts val="1000"/>
              <a:buNone/>
              <a:defRPr sz="1000"/>
            </a:lvl6pPr>
            <a:lvl7pPr lvl="6" algn="ctr" rtl="0">
              <a:lnSpc>
                <a:spcPct val="100000"/>
              </a:lnSpc>
              <a:spcBef>
                <a:spcPts val="0"/>
              </a:spcBef>
              <a:spcAft>
                <a:spcPts val="0"/>
              </a:spcAft>
              <a:buSzPts val="1000"/>
              <a:buNone/>
              <a:defRPr sz="1000"/>
            </a:lvl7pPr>
            <a:lvl8pPr lvl="7" algn="ctr" rtl="0">
              <a:lnSpc>
                <a:spcPct val="100000"/>
              </a:lnSpc>
              <a:spcBef>
                <a:spcPts val="0"/>
              </a:spcBef>
              <a:spcAft>
                <a:spcPts val="0"/>
              </a:spcAft>
              <a:buSzPts val="1000"/>
              <a:buNone/>
              <a:defRPr sz="1000"/>
            </a:lvl8pPr>
            <a:lvl9pPr lvl="8" algn="ctr" rtl="0">
              <a:lnSpc>
                <a:spcPct val="100000"/>
              </a:lnSpc>
              <a:spcBef>
                <a:spcPts val="0"/>
              </a:spcBef>
              <a:spcAft>
                <a:spcPts val="0"/>
              </a:spcAft>
              <a:buSzPts val="1000"/>
              <a:buNone/>
              <a:defRPr sz="1000"/>
            </a:lvl9pPr>
          </a:lstStyle>
          <a:p>
            <a:endParaRPr/>
          </a:p>
        </p:txBody>
      </p:sp>
      <p:grpSp>
        <p:nvGrpSpPr>
          <p:cNvPr id="99" name="Google Shape;99;p7"/>
          <p:cNvGrpSpPr/>
          <p:nvPr/>
        </p:nvGrpSpPr>
        <p:grpSpPr>
          <a:xfrm>
            <a:off x="352996" y="199920"/>
            <a:ext cx="8669299" cy="4770433"/>
            <a:chOff x="352996" y="199920"/>
            <a:chExt cx="8669299" cy="4770433"/>
          </a:xfrm>
        </p:grpSpPr>
        <p:grpSp>
          <p:nvGrpSpPr>
            <p:cNvPr id="100" name="Google Shape;100;p7"/>
            <p:cNvGrpSpPr/>
            <p:nvPr/>
          </p:nvGrpSpPr>
          <p:grpSpPr>
            <a:xfrm rot="-198132" flipH="1">
              <a:off x="1694086" y="208691"/>
              <a:ext cx="311323" cy="235581"/>
              <a:chOff x="4998107" y="3458089"/>
              <a:chExt cx="311335" cy="235591"/>
            </a:xfrm>
          </p:grpSpPr>
          <p:sp>
            <p:nvSpPr>
              <p:cNvPr id="101" name="Google Shape;101;p7"/>
              <p:cNvSpPr/>
              <p:nvPr/>
            </p:nvSpPr>
            <p:spPr>
              <a:xfrm>
                <a:off x="4998107" y="3548255"/>
                <a:ext cx="172111" cy="145425"/>
              </a:xfrm>
              <a:custGeom>
                <a:avLst/>
                <a:gdLst/>
                <a:ahLst/>
                <a:cxnLst/>
                <a:rect l="l" t="t" r="r" b="b"/>
                <a:pathLst>
                  <a:path w="1277" h="1079" extrusionOk="0">
                    <a:moveTo>
                      <a:pt x="273" y="149"/>
                    </a:moveTo>
                    <a:cubicBezTo>
                      <a:pt x="307" y="149"/>
                      <a:pt x="406" y="277"/>
                      <a:pt x="409" y="284"/>
                    </a:cubicBezTo>
                    <a:cubicBezTo>
                      <a:pt x="458" y="367"/>
                      <a:pt x="472" y="468"/>
                      <a:pt x="469" y="561"/>
                    </a:cubicBezTo>
                    <a:cubicBezTo>
                      <a:pt x="469" y="568"/>
                      <a:pt x="472" y="577"/>
                      <a:pt x="475" y="585"/>
                    </a:cubicBezTo>
                    <a:lnTo>
                      <a:pt x="475" y="591"/>
                    </a:lnTo>
                    <a:lnTo>
                      <a:pt x="475" y="594"/>
                    </a:lnTo>
                    <a:cubicBezTo>
                      <a:pt x="486" y="621"/>
                      <a:pt x="512" y="646"/>
                      <a:pt x="545" y="646"/>
                    </a:cubicBezTo>
                    <a:cubicBezTo>
                      <a:pt x="552" y="646"/>
                      <a:pt x="561" y="645"/>
                      <a:pt x="569" y="642"/>
                    </a:cubicBezTo>
                    <a:cubicBezTo>
                      <a:pt x="582" y="642"/>
                      <a:pt x="592" y="634"/>
                      <a:pt x="602" y="628"/>
                    </a:cubicBezTo>
                    <a:cubicBezTo>
                      <a:pt x="702" y="581"/>
                      <a:pt x="799" y="531"/>
                      <a:pt x="899" y="484"/>
                    </a:cubicBezTo>
                    <a:cubicBezTo>
                      <a:pt x="930" y="471"/>
                      <a:pt x="996" y="452"/>
                      <a:pt x="1046" y="452"/>
                    </a:cubicBezTo>
                    <a:cubicBezTo>
                      <a:pt x="1099" y="452"/>
                      <a:pt x="1133" y="474"/>
                      <a:pt x="1087" y="548"/>
                    </a:cubicBezTo>
                    <a:cubicBezTo>
                      <a:pt x="976" y="725"/>
                      <a:pt x="682" y="825"/>
                      <a:pt x="478" y="909"/>
                    </a:cubicBezTo>
                    <a:cubicBezTo>
                      <a:pt x="368" y="762"/>
                      <a:pt x="301" y="585"/>
                      <a:pt x="261" y="407"/>
                    </a:cubicBezTo>
                    <a:cubicBezTo>
                      <a:pt x="248" y="334"/>
                      <a:pt x="221" y="224"/>
                      <a:pt x="265" y="153"/>
                    </a:cubicBezTo>
                    <a:cubicBezTo>
                      <a:pt x="267" y="150"/>
                      <a:pt x="270" y="149"/>
                      <a:pt x="273" y="149"/>
                    </a:cubicBezTo>
                    <a:close/>
                    <a:moveTo>
                      <a:pt x="266" y="1"/>
                    </a:moveTo>
                    <a:cubicBezTo>
                      <a:pt x="204" y="1"/>
                      <a:pt x="146" y="32"/>
                      <a:pt x="117" y="100"/>
                    </a:cubicBezTo>
                    <a:cubicBezTo>
                      <a:pt x="0" y="391"/>
                      <a:pt x="208" y="832"/>
                      <a:pt x="395" y="1049"/>
                    </a:cubicBezTo>
                    <a:cubicBezTo>
                      <a:pt x="405" y="1059"/>
                      <a:pt x="412" y="1066"/>
                      <a:pt x="421" y="1069"/>
                    </a:cubicBezTo>
                    <a:cubicBezTo>
                      <a:pt x="433" y="1075"/>
                      <a:pt x="445" y="1078"/>
                      <a:pt x="457" y="1078"/>
                    </a:cubicBezTo>
                    <a:cubicBezTo>
                      <a:pt x="466" y="1078"/>
                      <a:pt x="476" y="1076"/>
                      <a:pt x="485" y="1072"/>
                    </a:cubicBezTo>
                    <a:cubicBezTo>
                      <a:pt x="669" y="992"/>
                      <a:pt x="850" y="909"/>
                      <a:pt x="1019" y="805"/>
                    </a:cubicBezTo>
                    <a:cubicBezTo>
                      <a:pt x="1117" y="745"/>
                      <a:pt x="1277" y="631"/>
                      <a:pt x="1257" y="494"/>
                    </a:cubicBezTo>
                    <a:cubicBezTo>
                      <a:pt x="1237" y="341"/>
                      <a:pt x="1158" y="289"/>
                      <a:pt x="1057" y="289"/>
                    </a:cubicBezTo>
                    <a:cubicBezTo>
                      <a:pt x="922" y="289"/>
                      <a:pt x="747" y="381"/>
                      <a:pt x="615" y="448"/>
                    </a:cubicBezTo>
                    <a:cubicBezTo>
                      <a:pt x="595" y="294"/>
                      <a:pt x="532" y="150"/>
                      <a:pt x="401" y="50"/>
                    </a:cubicBezTo>
                    <a:cubicBezTo>
                      <a:pt x="361" y="18"/>
                      <a:pt x="313" y="1"/>
                      <a:pt x="26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102;p7"/>
              <p:cNvSpPr/>
              <p:nvPr/>
            </p:nvSpPr>
            <p:spPr>
              <a:xfrm>
                <a:off x="5207147" y="3458089"/>
                <a:ext cx="102296" cy="90436"/>
              </a:xfrm>
              <a:custGeom>
                <a:avLst/>
                <a:gdLst/>
                <a:ahLst/>
                <a:cxnLst/>
                <a:rect l="l" t="t" r="r" b="b"/>
                <a:pathLst>
                  <a:path w="759" h="671" extrusionOk="0">
                    <a:moveTo>
                      <a:pt x="177" y="1"/>
                    </a:moveTo>
                    <a:cubicBezTo>
                      <a:pt x="144" y="1"/>
                      <a:pt x="113" y="16"/>
                      <a:pt x="93" y="51"/>
                    </a:cubicBezTo>
                    <a:cubicBezTo>
                      <a:pt x="0" y="218"/>
                      <a:pt x="93" y="502"/>
                      <a:pt x="190" y="649"/>
                    </a:cubicBezTo>
                    <a:cubicBezTo>
                      <a:pt x="197" y="656"/>
                      <a:pt x="201" y="659"/>
                      <a:pt x="207" y="662"/>
                    </a:cubicBezTo>
                    <a:cubicBezTo>
                      <a:pt x="215" y="667"/>
                      <a:pt x="224" y="670"/>
                      <a:pt x="233" y="670"/>
                    </a:cubicBezTo>
                    <a:cubicBezTo>
                      <a:pt x="237" y="670"/>
                      <a:pt x="240" y="670"/>
                      <a:pt x="244" y="669"/>
                    </a:cubicBezTo>
                    <a:cubicBezTo>
                      <a:pt x="361" y="632"/>
                      <a:pt x="478" y="595"/>
                      <a:pt x="588" y="545"/>
                    </a:cubicBezTo>
                    <a:cubicBezTo>
                      <a:pt x="651" y="515"/>
                      <a:pt x="759" y="458"/>
                      <a:pt x="759" y="375"/>
                    </a:cubicBezTo>
                    <a:cubicBezTo>
                      <a:pt x="757" y="267"/>
                      <a:pt x="700" y="234"/>
                      <a:pt x="625" y="234"/>
                    </a:cubicBezTo>
                    <a:cubicBezTo>
                      <a:pt x="546" y="234"/>
                      <a:pt x="448" y="270"/>
                      <a:pt x="371" y="298"/>
                    </a:cubicBezTo>
                    <a:cubicBezTo>
                      <a:pt x="371" y="204"/>
                      <a:pt x="341" y="111"/>
                      <a:pt x="270" y="41"/>
                    </a:cubicBezTo>
                    <a:cubicBezTo>
                      <a:pt x="244" y="16"/>
                      <a:pt x="210" y="1"/>
                      <a:pt x="17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3" name="Google Shape;103;p7"/>
            <p:cNvGrpSpPr/>
            <p:nvPr/>
          </p:nvGrpSpPr>
          <p:grpSpPr>
            <a:xfrm>
              <a:off x="352996" y="3106136"/>
              <a:ext cx="8669299" cy="1864218"/>
              <a:chOff x="352996" y="3106136"/>
              <a:chExt cx="8669299" cy="1864218"/>
            </a:xfrm>
          </p:grpSpPr>
          <p:sp>
            <p:nvSpPr>
              <p:cNvPr id="104" name="Google Shape;104;p7"/>
              <p:cNvSpPr/>
              <p:nvPr/>
            </p:nvSpPr>
            <p:spPr>
              <a:xfrm>
                <a:off x="352996" y="3151756"/>
                <a:ext cx="155803" cy="144347"/>
              </a:xfrm>
              <a:custGeom>
                <a:avLst/>
                <a:gdLst/>
                <a:ahLst/>
                <a:cxnLst/>
                <a:rect l="l" t="t" r="r" b="b"/>
                <a:pathLst>
                  <a:path w="1156" h="1071" extrusionOk="0">
                    <a:moveTo>
                      <a:pt x="922" y="150"/>
                    </a:moveTo>
                    <a:cubicBezTo>
                      <a:pt x="939" y="150"/>
                      <a:pt x="958" y="165"/>
                      <a:pt x="975" y="205"/>
                    </a:cubicBezTo>
                    <a:cubicBezTo>
                      <a:pt x="1066" y="395"/>
                      <a:pt x="989" y="695"/>
                      <a:pt x="949" y="913"/>
                    </a:cubicBezTo>
                    <a:cubicBezTo>
                      <a:pt x="925" y="915"/>
                      <a:pt x="901" y="915"/>
                      <a:pt x="876" y="915"/>
                    </a:cubicBezTo>
                    <a:cubicBezTo>
                      <a:pt x="717" y="915"/>
                      <a:pt x="559" y="878"/>
                      <a:pt x="411" y="823"/>
                    </a:cubicBezTo>
                    <a:cubicBezTo>
                      <a:pt x="341" y="796"/>
                      <a:pt x="234" y="756"/>
                      <a:pt x="201" y="683"/>
                    </a:cubicBezTo>
                    <a:cubicBezTo>
                      <a:pt x="184" y="649"/>
                      <a:pt x="381" y="632"/>
                      <a:pt x="388" y="632"/>
                    </a:cubicBezTo>
                    <a:cubicBezTo>
                      <a:pt x="485" y="635"/>
                      <a:pt x="575" y="679"/>
                      <a:pt x="652" y="732"/>
                    </a:cubicBezTo>
                    <a:cubicBezTo>
                      <a:pt x="658" y="736"/>
                      <a:pt x="668" y="740"/>
                      <a:pt x="675" y="743"/>
                    </a:cubicBezTo>
                    <a:lnTo>
                      <a:pt x="685" y="743"/>
                    </a:lnTo>
                    <a:cubicBezTo>
                      <a:pt x="693" y="745"/>
                      <a:pt x="700" y="746"/>
                      <a:pt x="708" y="746"/>
                    </a:cubicBezTo>
                    <a:cubicBezTo>
                      <a:pt x="737" y="746"/>
                      <a:pt x="765" y="730"/>
                      <a:pt x="775" y="692"/>
                    </a:cubicBezTo>
                    <a:cubicBezTo>
                      <a:pt x="778" y="683"/>
                      <a:pt x="782" y="669"/>
                      <a:pt x="782" y="659"/>
                    </a:cubicBezTo>
                    <a:cubicBezTo>
                      <a:pt x="795" y="549"/>
                      <a:pt x="805" y="439"/>
                      <a:pt x="822" y="328"/>
                    </a:cubicBezTo>
                    <a:cubicBezTo>
                      <a:pt x="829" y="279"/>
                      <a:pt x="872" y="150"/>
                      <a:pt x="922" y="150"/>
                    </a:cubicBezTo>
                    <a:close/>
                    <a:moveTo>
                      <a:pt x="898" y="0"/>
                    </a:moveTo>
                    <a:cubicBezTo>
                      <a:pt x="691" y="0"/>
                      <a:pt x="661" y="327"/>
                      <a:pt x="638" y="549"/>
                    </a:cubicBezTo>
                    <a:cubicBezTo>
                      <a:pt x="548" y="507"/>
                      <a:pt x="456" y="481"/>
                      <a:pt x="361" y="481"/>
                    </a:cubicBezTo>
                    <a:cubicBezTo>
                      <a:pt x="303" y="481"/>
                      <a:pt x="244" y="490"/>
                      <a:pt x="184" y="512"/>
                    </a:cubicBezTo>
                    <a:cubicBezTo>
                      <a:pt x="77" y="549"/>
                      <a:pt x="0" y="669"/>
                      <a:pt x="73" y="776"/>
                    </a:cubicBezTo>
                    <a:cubicBezTo>
                      <a:pt x="222" y="988"/>
                      <a:pt x="578" y="1071"/>
                      <a:pt x="858" y="1071"/>
                    </a:cubicBezTo>
                    <a:cubicBezTo>
                      <a:pt x="917" y="1071"/>
                      <a:pt x="973" y="1067"/>
                      <a:pt x="1023" y="1060"/>
                    </a:cubicBezTo>
                    <a:cubicBezTo>
                      <a:pt x="1036" y="1056"/>
                      <a:pt x="1046" y="1053"/>
                      <a:pt x="1052" y="1047"/>
                    </a:cubicBezTo>
                    <a:cubicBezTo>
                      <a:pt x="1072" y="1036"/>
                      <a:pt x="1086" y="1020"/>
                      <a:pt x="1089" y="993"/>
                    </a:cubicBezTo>
                    <a:cubicBezTo>
                      <a:pt x="1123" y="800"/>
                      <a:pt x="1149" y="602"/>
                      <a:pt x="1156" y="402"/>
                    </a:cubicBezTo>
                    <a:cubicBezTo>
                      <a:pt x="1156" y="288"/>
                      <a:pt x="1149" y="91"/>
                      <a:pt x="1026" y="34"/>
                    </a:cubicBezTo>
                    <a:cubicBezTo>
                      <a:pt x="977" y="11"/>
                      <a:pt x="935" y="0"/>
                      <a:pt x="89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105;p7"/>
              <p:cNvSpPr/>
              <p:nvPr/>
            </p:nvSpPr>
            <p:spPr>
              <a:xfrm>
                <a:off x="8710960" y="3196302"/>
                <a:ext cx="172111" cy="145425"/>
              </a:xfrm>
              <a:custGeom>
                <a:avLst/>
                <a:gdLst/>
                <a:ahLst/>
                <a:cxnLst/>
                <a:rect l="l" t="t" r="r" b="b"/>
                <a:pathLst>
                  <a:path w="1277" h="1079" extrusionOk="0">
                    <a:moveTo>
                      <a:pt x="273" y="149"/>
                    </a:moveTo>
                    <a:cubicBezTo>
                      <a:pt x="307" y="149"/>
                      <a:pt x="406" y="277"/>
                      <a:pt x="409" y="284"/>
                    </a:cubicBezTo>
                    <a:cubicBezTo>
                      <a:pt x="458" y="367"/>
                      <a:pt x="472" y="468"/>
                      <a:pt x="469" y="561"/>
                    </a:cubicBezTo>
                    <a:cubicBezTo>
                      <a:pt x="469" y="568"/>
                      <a:pt x="472" y="577"/>
                      <a:pt x="475" y="585"/>
                    </a:cubicBezTo>
                    <a:lnTo>
                      <a:pt x="475" y="591"/>
                    </a:lnTo>
                    <a:lnTo>
                      <a:pt x="475" y="594"/>
                    </a:lnTo>
                    <a:cubicBezTo>
                      <a:pt x="486" y="621"/>
                      <a:pt x="512" y="646"/>
                      <a:pt x="545" y="646"/>
                    </a:cubicBezTo>
                    <a:cubicBezTo>
                      <a:pt x="552" y="646"/>
                      <a:pt x="561" y="645"/>
                      <a:pt x="569" y="642"/>
                    </a:cubicBezTo>
                    <a:cubicBezTo>
                      <a:pt x="582" y="642"/>
                      <a:pt x="592" y="634"/>
                      <a:pt x="602" y="628"/>
                    </a:cubicBezTo>
                    <a:cubicBezTo>
                      <a:pt x="702" y="581"/>
                      <a:pt x="799" y="531"/>
                      <a:pt x="899" y="484"/>
                    </a:cubicBezTo>
                    <a:cubicBezTo>
                      <a:pt x="930" y="471"/>
                      <a:pt x="996" y="452"/>
                      <a:pt x="1046" y="452"/>
                    </a:cubicBezTo>
                    <a:cubicBezTo>
                      <a:pt x="1099" y="452"/>
                      <a:pt x="1133" y="474"/>
                      <a:pt x="1087" y="548"/>
                    </a:cubicBezTo>
                    <a:cubicBezTo>
                      <a:pt x="976" y="725"/>
                      <a:pt x="682" y="825"/>
                      <a:pt x="478" y="909"/>
                    </a:cubicBezTo>
                    <a:cubicBezTo>
                      <a:pt x="368" y="762"/>
                      <a:pt x="301" y="585"/>
                      <a:pt x="261" y="407"/>
                    </a:cubicBezTo>
                    <a:cubicBezTo>
                      <a:pt x="248" y="334"/>
                      <a:pt x="221" y="224"/>
                      <a:pt x="265" y="153"/>
                    </a:cubicBezTo>
                    <a:cubicBezTo>
                      <a:pt x="267" y="150"/>
                      <a:pt x="270" y="149"/>
                      <a:pt x="273" y="149"/>
                    </a:cubicBezTo>
                    <a:close/>
                    <a:moveTo>
                      <a:pt x="266" y="1"/>
                    </a:moveTo>
                    <a:cubicBezTo>
                      <a:pt x="204" y="1"/>
                      <a:pt x="146" y="32"/>
                      <a:pt x="117" y="100"/>
                    </a:cubicBezTo>
                    <a:cubicBezTo>
                      <a:pt x="0" y="391"/>
                      <a:pt x="208" y="832"/>
                      <a:pt x="395" y="1049"/>
                    </a:cubicBezTo>
                    <a:cubicBezTo>
                      <a:pt x="405" y="1059"/>
                      <a:pt x="412" y="1066"/>
                      <a:pt x="421" y="1069"/>
                    </a:cubicBezTo>
                    <a:cubicBezTo>
                      <a:pt x="433" y="1075"/>
                      <a:pt x="445" y="1078"/>
                      <a:pt x="457" y="1078"/>
                    </a:cubicBezTo>
                    <a:cubicBezTo>
                      <a:pt x="466" y="1078"/>
                      <a:pt x="476" y="1076"/>
                      <a:pt x="485" y="1072"/>
                    </a:cubicBezTo>
                    <a:cubicBezTo>
                      <a:pt x="669" y="992"/>
                      <a:pt x="850" y="909"/>
                      <a:pt x="1019" y="805"/>
                    </a:cubicBezTo>
                    <a:cubicBezTo>
                      <a:pt x="1117" y="745"/>
                      <a:pt x="1277" y="631"/>
                      <a:pt x="1257" y="494"/>
                    </a:cubicBezTo>
                    <a:cubicBezTo>
                      <a:pt x="1237" y="341"/>
                      <a:pt x="1158" y="289"/>
                      <a:pt x="1057" y="289"/>
                    </a:cubicBezTo>
                    <a:cubicBezTo>
                      <a:pt x="922" y="289"/>
                      <a:pt x="747" y="381"/>
                      <a:pt x="615" y="448"/>
                    </a:cubicBezTo>
                    <a:cubicBezTo>
                      <a:pt x="595" y="294"/>
                      <a:pt x="532" y="150"/>
                      <a:pt x="401" y="50"/>
                    </a:cubicBezTo>
                    <a:cubicBezTo>
                      <a:pt x="361" y="18"/>
                      <a:pt x="313" y="1"/>
                      <a:pt x="26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106;p7"/>
              <p:cNvSpPr/>
              <p:nvPr/>
            </p:nvSpPr>
            <p:spPr>
              <a:xfrm>
                <a:off x="8919999" y="3106136"/>
                <a:ext cx="102296" cy="90436"/>
              </a:xfrm>
              <a:custGeom>
                <a:avLst/>
                <a:gdLst/>
                <a:ahLst/>
                <a:cxnLst/>
                <a:rect l="l" t="t" r="r" b="b"/>
                <a:pathLst>
                  <a:path w="759" h="671" extrusionOk="0">
                    <a:moveTo>
                      <a:pt x="177" y="1"/>
                    </a:moveTo>
                    <a:cubicBezTo>
                      <a:pt x="144" y="1"/>
                      <a:pt x="113" y="16"/>
                      <a:pt x="93" y="51"/>
                    </a:cubicBezTo>
                    <a:cubicBezTo>
                      <a:pt x="0" y="218"/>
                      <a:pt x="93" y="502"/>
                      <a:pt x="190" y="649"/>
                    </a:cubicBezTo>
                    <a:cubicBezTo>
                      <a:pt x="197" y="656"/>
                      <a:pt x="201" y="659"/>
                      <a:pt x="207" y="662"/>
                    </a:cubicBezTo>
                    <a:cubicBezTo>
                      <a:pt x="215" y="667"/>
                      <a:pt x="224" y="670"/>
                      <a:pt x="233" y="670"/>
                    </a:cubicBezTo>
                    <a:cubicBezTo>
                      <a:pt x="237" y="670"/>
                      <a:pt x="240" y="670"/>
                      <a:pt x="244" y="669"/>
                    </a:cubicBezTo>
                    <a:cubicBezTo>
                      <a:pt x="361" y="632"/>
                      <a:pt x="478" y="595"/>
                      <a:pt x="588" y="545"/>
                    </a:cubicBezTo>
                    <a:cubicBezTo>
                      <a:pt x="651" y="515"/>
                      <a:pt x="759" y="458"/>
                      <a:pt x="759" y="375"/>
                    </a:cubicBezTo>
                    <a:cubicBezTo>
                      <a:pt x="757" y="267"/>
                      <a:pt x="700" y="234"/>
                      <a:pt x="625" y="234"/>
                    </a:cubicBezTo>
                    <a:cubicBezTo>
                      <a:pt x="546" y="234"/>
                      <a:pt x="448" y="270"/>
                      <a:pt x="371" y="298"/>
                    </a:cubicBezTo>
                    <a:cubicBezTo>
                      <a:pt x="371" y="204"/>
                      <a:pt x="341" y="111"/>
                      <a:pt x="270" y="41"/>
                    </a:cubicBezTo>
                    <a:cubicBezTo>
                      <a:pt x="244" y="16"/>
                      <a:pt x="210" y="1"/>
                      <a:pt x="17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107;p7"/>
              <p:cNvSpPr/>
              <p:nvPr/>
            </p:nvSpPr>
            <p:spPr>
              <a:xfrm>
                <a:off x="3103020" y="4882209"/>
                <a:ext cx="98792" cy="88144"/>
              </a:xfrm>
              <a:custGeom>
                <a:avLst/>
                <a:gdLst/>
                <a:ahLst/>
                <a:cxnLst/>
                <a:rect l="l" t="t" r="r" b="b"/>
                <a:pathLst>
                  <a:path w="733" h="654" extrusionOk="0">
                    <a:moveTo>
                      <a:pt x="576" y="0"/>
                    </a:moveTo>
                    <a:cubicBezTo>
                      <a:pt x="456" y="0"/>
                      <a:pt x="420" y="192"/>
                      <a:pt x="395" y="322"/>
                    </a:cubicBezTo>
                    <a:cubicBezTo>
                      <a:pt x="336" y="285"/>
                      <a:pt x="270" y="263"/>
                      <a:pt x="199" y="263"/>
                    </a:cubicBezTo>
                    <a:cubicBezTo>
                      <a:pt x="174" y="263"/>
                      <a:pt x="148" y="266"/>
                      <a:pt x="121" y="272"/>
                    </a:cubicBezTo>
                    <a:cubicBezTo>
                      <a:pt x="54" y="289"/>
                      <a:pt x="1" y="358"/>
                      <a:pt x="41" y="426"/>
                    </a:cubicBezTo>
                    <a:cubicBezTo>
                      <a:pt x="128" y="582"/>
                      <a:pt x="389" y="654"/>
                      <a:pt x="567" y="654"/>
                    </a:cubicBezTo>
                    <a:cubicBezTo>
                      <a:pt x="579" y="654"/>
                      <a:pt x="591" y="653"/>
                      <a:pt x="602" y="653"/>
                    </a:cubicBezTo>
                    <a:cubicBezTo>
                      <a:pt x="609" y="653"/>
                      <a:pt x="615" y="653"/>
                      <a:pt x="622" y="649"/>
                    </a:cubicBezTo>
                    <a:cubicBezTo>
                      <a:pt x="632" y="643"/>
                      <a:pt x="642" y="636"/>
                      <a:pt x="646" y="619"/>
                    </a:cubicBezTo>
                    <a:cubicBezTo>
                      <a:pt x="678" y="499"/>
                      <a:pt x="706" y="382"/>
                      <a:pt x="719" y="262"/>
                    </a:cubicBezTo>
                    <a:cubicBezTo>
                      <a:pt x="729" y="191"/>
                      <a:pt x="732" y="71"/>
                      <a:pt x="662" y="28"/>
                    </a:cubicBezTo>
                    <a:cubicBezTo>
                      <a:pt x="629" y="9"/>
                      <a:pt x="601" y="0"/>
                      <a:pt x="57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extLst>
      <p:ext uri="{BB962C8B-B14F-4D97-AF65-F5344CB8AC3E}">
        <p14:creationId xmlns:p14="http://schemas.microsoft.com/office/powerpoint/2010/main" val="58653894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body" type="tx">
  <p:cSld name="TITLE_AND_BODY">
    <p:bg>
      <p:bgPr>
        <a:solidFill>
          <a:schemeClr val="accent2"/>
        </a:solidFill>
        <a:effectLst/>
      </p:bgPr>
    </p:bg>
    <p:spTree>
      <p:nvGrpSpPr>
        <p:cNvPr id="1" name="Shape 501"/>
        <p:cNvGrpSpPr/>
        <p:nvPr/>
      </p:nvGrpSpPr>
      <p:grpSpPr>
        <a:xfrm>
          <a:off x="0" y="0"/>
          <a:ext cx="0" cy="0"/>
          <a:chOff x="0" y="0"/>
          <a:chExt cx="0" cy="0"/>
        </a:xfrm>
      </p:grpSpPr>
      <p:grpSp>
        <p:nvGrpSpPr>
          <p:cNvPr id="502" name="Google Shape;502;p4"/>
          <p:cNvGrpSpPr/>
          <p:nvPr/>
        </p:nvGrpSpPr>
        <p:grpSpPr>
          <a:xfrm>
            <a:off x="0" y="-24225"/>
            <a:ext cx="9193750" cy="5257725"/>
            <a:chOff x="0" y="-24225"/>
            <a:chExt cx="9193750" cy="5257725"/>
          </a:xfrm>
        </p:grpSpPr>
        <p:sp>
          <p:nvSpPr>
            <p:cNvPr id="503" name="Google Shape;503;p4"/>
            <p:cNvSpPr/>
            <p:nvPr/>
          </p:nvSpPr>
          <p:spPr>
            <a:xfrm>
              <a:off x="386700" y="0"/>
              <a:ext cx="796200" cy="3867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200">
                  <a:solidFill>
                    <a:schemeClr val="lt1"/>
                  </a:solidFill>
                  <a:latin typeface="Courier Prime"/>
                  <a:ea typeface="Courier Prime"/>
                  <a:cs typeface="Courier Prime"/>
                  <a:sym typeface="Courier Prime"/>
                </a:rPr>
                <a:t>A</a:t>
              </a:r>
              <a:endParaRPr sz="1200">
                <a:solidFill>
                  <a:schemeClr val="lt1"/>
                </a:solidFill>
                <a:latin typeface="Courier Prime"/>
                <a:ea typeface="Courier Prime"/>
                <a:cs typeface="Courier Prime"/>
                <a:sym typeface="Courier Prime"/>
              </a:endParaRPr>
            </a:p>
          </p:txBody>
        </p:sp>
        <p:sp>
          <p:nvSpPr>
            <p:cNvPr id="504" name="Google Shape;504;p4"/>
            <p:cNvSpPr/>
            <p:nvPr/>
          </p:nvSpPr>
          <p:spPr>
            <a:xfrm>
              <a:off x="1182818" y="0"/>
              <a:ext cx="796200" cy="3867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200">
                  <a:solidFill>
                    <a:schemeClr val="lt1"/>
                  </a:solidFill>
                  <a:latin typeface="Courier Prime"/>
                  <a:ea typeface="Courier Prime"/>
                  <a:cs typeface="Courier Prime"/>
                  <a:sym typeface="Courier Prime"/>
                </a:rPr>
                <a:t>B</a:t>
              </a:r>
              <a:endParaRPr sz="1200">
                <a:solidFill>
                  <a:schemeClr val="lt1"/>
                </a:solidFill>
                <a:latin typeface="Courier Prime"/>
                <a:ea typeface="Courier Prime"/>
                <a:cs typeface="Courier Prime"/>
                <a:sym typeface="Courier Prime"/>
              </a:endParaRPr>
            </a:p>
          </p:txBody>
        </p:sp>
        <p:sp>
          <p:nvSpPr>
            <p:cNvPr id="505" name="Google Shape;505;p4"/>
            <p:cNvSpPr/>
            <p:nvPr/>
          </p:nvSpPr>
          <p:spPr>
            <a:xfrm>
              <a:off x="1978936" y="0"/>
              <a:ext cx="796200" cy="3867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200">
                  <a:solidFill>
                    <a:schemeClr val="lt1"/>
                  </a:solidFill>
                  <a:latin typeface="Courier Prime"/>
                  <a:ea typeface="Courier Prime"/>
                  <a:cs typeface="Courier Prime"/>
                  <a:sym typeface="Courier Prime"/>
                </a:rPr>
                <a:t>C</a:t>
              </a:r>
              <a:endParaRPr sz="1200">
                <a:solidFill>
                  <a:schemeClr val="lt1"/>
                </a:solidFill>
                <a:latin typeface="Courier Prime"/>
                <a:ea typeface="Courier Prime"/>
                <a:cs typeface="Courier Prime"/>
                <a:sym typeface="Courier Prime"/>
              </a:endParaRPr>
            </a:p>
          </p:txBody>
        </p:sp>
        <p:sp>
          <p:nvSpPr>
            <p:cNvPr id="506" name="Google Shape;506;p4"/>
            <p:cNvSpPr/>
            <p:nvPr/>
          </p:nvSpPr>
          <p:spPr>
            <a:xfrm>
              <a:off x="2775055" y="0"/>
              <a:ext cx="796200" cy="3867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200">
                  <a:solidFill>
                    <a:schemeClr val="lt1"/>
                  </a:solidFill>
                  <a:latin typeface="Courier Prime"/>
                  <a:ea typeface="Courier Prime"/>
                  <a:cs typeface="Courier Prime"/>
                  <a:sym typeface="Courier Prime"/>
                </a:rPr>
                <a:t>D</a:t>
              </a:r>
              <a:endParaRPr sz="1200">
                <a:solidFill>
                  <a:schemeClr val="lt1"/>
                </a:solidFill>
                <a:latin typeface="Courier Prime"/>
                <a:ea typeface="Courier Prime"/>
                <a:cs typeface="Courier Prime"/>
                <a:sym typeface="Courier Prime"/>
              </a:endParaRPr>
            </a:p>
          </p:txBody>
        </p:sp>
        <p:sp>
          <p:nvSpPr>
            <p:cNvPr id="507" name="Google Shape;507;p4"/>
            <p:cNvSpPr/>
            <p:nvPr/>
          </p:nvSpPr>
          <p:spPr>
            <a:xfrm>
              <a:off x="3571173" y="0"/>
              <a:ext cx="796200" cy="3867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200">
                  <a:solidFill>
                    <a:schemeClr val="lt1"/>
                  </a:solidFill>
                  <a:latin typeface="Courier Prime"/>
                  <a:ea typeface="Courier Prime"/>
                  <a:cs typeface="Courier Prime"/>
                  <a:sym typeface="Courier Prime"/>
                </a:rPr>
                <a:t>E</a:t>
              </a:r>
              <a:endParaRPr sz="1200">
                <a:solidFill>
                  <a:schemeClr val="lt1"/>
                </a:solidFill>
                <a:latin typeface="Courier Prime"/>
                <a:ea typeface="Courier Prime"/>
                <a:cs typeface="Courier Prime"/>
                <a:sym typeface="Courier Prime"/>
              </a:endParaRPr>
            </a:p>
          </p:txBody>
        </p:sp>
        <p:sp>
          <p:nvSpPr>
            <p:cNvPr id="508" name="Google Shape;508;p4"/>
            <p:cNvSpPr/>
            <p:nvPr/>
          </p:nvSpPr>
          <p:spPr>
            <a:xfrm>
              <a:off x="4367291" y="0"/>
              <a:ext cx="796200" cy="3867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200">
                  <a:solidFill>
                    <a:schemeClr val="lt1"/>
                  </a:solidFill>
                  <a:latin typeface="Courier Prime"/>
                  <a:ea typeface="Courier Prime"/>
                  <a:cs typeface="Courier Prime"/>
                  <a:sym typeface="Courier Prime"/>
                </a:rPr>
                <a:t>F</a:t>
              </a:r>
              <a:endParaRPr sz="1200">
                <a:solidFill>
                  <a:schemeClr val="lt1"/>
                </a:solidFill>
                <a:latin typeface="Courier Prime"/>
                <a:ea typeface="Courier Prime"/>
                <a:cs typeface="Courier Prime"/>
                <a:sym typeface="Courier Prime"/>
              </a:endParaRPr>
            </a:p>
          </p:txBody>
        </p:sp>
        <p:sp>
          <p:nvSpPr>
            <p:cNvPr id="509" name="Google Shape;509;p4"/>
            <p:cNvSpPr/>
            <p:nvPr/>
          </p:nvSpPr>
          <p:spPr>
            <a:xfrm>
              <a:off x="5163409" y="0"/>
              <a:ext cx="796200" cy="3867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200">
                  <a:solidFill>
                    <a:schemeClr val="lt1"/>
                  </a:solidFill>
                  <a:latin typeface="Courier Prime"/>
                  <a:ea typeface="Courier Prime"/>
                  <a:cs typeface="Courier Prime"/>
                  <a:sym typeface="Courier Prime"/>
                </a:rPr>
                <a:t>G</a:t>
              </a:r>
              <a:endParaRPr sz="1200">
                <a:solidFill>
                  <a:schemeClr val="lt1"/>
                </a:solidFill>
                <a:latin typeface="Courier Prime"/>
                <a:ea typeface="Courier Prime"/>
                <a:cs typeface="Courier Prime"/>
                <a:sym typeface="Courier Prime"/>
              </a:endParaRPr>
            </a:p>
          </p:txBody>
        </p:sp>
        <p:sp>
          <p:nvSpPr>
            <p:cNvPr id="510" name="Google Shape;510;p4"/>
            <p:cNvSpPr/>
            <p:nvPr/>
          </p:nvSpPr>
          <p:spPr>
            <a:xfrm>
              <a:off x="5959527" y="0"/>
              <a:ext cx="796200" cy="3867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200">
                  <a:solidFill>
                    <a:schemeClr val="lt1"/>
                  </a:solidFill>
                  <a:latin typeface="Courier Prime"/>
                  <a:ea typeface="Courier Prime"/>
                  <a:cs typeface="Courier Prime"/>
                  <a:sym typeface="Courier Prime"/>
                </a:rPr>
                <a:t>H</a:t>
              </a:r>
              <a:endParaRPr sz="1200">
                <a:solidFill>
                  <a:schemeClr val="lt1"/>
                </a:solidFill>
                <a:latin typeface="Courier Prime"/>
                <a:ea typeface="Courier Prime"/>
                <a:cs typeface="Courier Prime"/>
                <a:sym typeface="Courier Prime"/>
              </a:endParaRPr>
            </a:p>
          </p:txBody>
        </p:sp>
        <p:sp>
          <p:nvSpPr>
            <p:cNvPr id="511" name="Google Shape;511;p4"/>
            <p:cNvSpPr/>
            <p:nvPr/>
          </p:nvSpPr>
          <p:spPr>
            <a:xfrm>
              <a:off x="6755645" y="0"/>
              <a:ext cx="796200" cy="3867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200">
                  <a:solidFill>
                    <a:schemeClr val="lt1"/>
                  </a:solidFill>
                  <a:latin typeface="Courier Prime"/>
                  <a:ea typeface="Courier Prime"/>
                  <a:cs typeface="Courier Prime"/>
                  <a:sym typeface="Courier Prime"/>
                </a:rPr>
                <a:t>I</a:t>
              </a:r>
              <a:endParaRPr sz="1200">
                <a:solidFill>
                  <a:schemeClr val="lt1"/>
                </a:solidFill>
                <a:latin typeface="Courier Prime"/>
                <a:ea typeface="Courier Prime"/>
                <a:cs typeface="Courier Prime"/>
                <a:sym typeface="Courier Prime"/>
              </a:endParaRPr>
            </a:p>
          </p:txBody>
        </p:sp>
        <p:sp>
          <p:nvSpPr>
            <p:cNvPr id="512" name="Google Shape;512;p4"/>
            <p:cNvSpPr/>
            <p:nvPr/>
          </p:nvSpPr>
          <p:spPr>
            <a:xfrm>
              <a:off x="7551764" y="0"/>
              <a:ext cx="796200" cy="3867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200">
                  <a:solidFill>
                    <a:schemeClr val="lt1"/>
                  </a:solidFill>
                  <a:latin typeface="Courier Prime"/>
                  <a:ea typeface="Courier Prime"/>
                  <a:cs typeface="Courier Prime"/>
                  <a:sym typeface="Courier Prime"/>
                </a:rPr>
                <a:t>J</a:t>
              </a:r>
              <a:endParaRPr sz="1200">
                <a:solidFill>
                  <a:schemeClr val="lt1"/>
                </a:solidFill>
                <a:latin typeface="Courier Prime"/>
                <a:ea typeface="Courier Prime"/>
                <a:cs typeface="Courier Prime"/>
                <a:sym typeface="Courier Prime"/>
              </a:endParaRPr>
            </a:p>
          </p:txBody>
        </p:sp>
        <p:sp>
          <p:nvSpPr>
            <p:cNvPr id="513" name="Google Shape;513;p4"/>
            <p:cNvSpPr/>
            <p:nvPr/>
          </p:nvSpPr>
          <p:spPr>
            <a:xfrm>
              <a:off x="8347882" y="0"/>
              <a:ext cx="796200" cy="3867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200">
                  <a:solidFill>
                    <a:schemeClr val="lt1"/>
                  </a:solidFill>
                  <a:latin typeface="Courier Prime"/>
                  <a:ea typeface="Courier Prime"/>
                  <a:cs typeface="Courier Prime"/>
                  <a:sym typeface="Courier Prime"/>
                </a:rPr>
                <a:t>K</a:t>
              </a:r>
              <a:endParaRPr sz="1200">
                <a:solidFill>
                  <a:schemeClr val="lt1"/>
                </a:solidFill>
                <a:latin typeface="Courier Prime"/>
                <a:ea typeface="Courier Prime"/>
                <a:cs typeface="Courier Prime"/>
                <a:sym typeface="Courier Prime"/>
              </a:endParaRPr>
            </a:p>
          </p:txBody>
        </p:sp>
        <p:sp>
          <p:nvSpPr>
            <p:cNvPr id="514" name="Google Shape;514;p4"/>
            <p:cNvSpPr/>
            <p:nvPr/>
          </p:nvSpPr>
          <p:spPr>
            <a:xfrm>
              <a:off x="100" y="386700"/>
              <a:ext cx="386700" cy="297300"/>
            </a:xfrm>
            <a:prstGeom prst="rect">
              <a:avLst/>
            </a:prstGeom>
            <a:noFill/>
            <a:ln>
              <a:noFill/>
            </a:ln>
          </p:spPr>
          <p:txBody>
            <a:bodyPr spcFirstLastPara="1" wrap="square" lIns="91425" tIns="91425" rIns="91425" bIns="91425" anchor="ctr" anchorCtr="0">
              <a:noAutofit/>
            </a:bodyPr>
            <a:lstStyle/>
            <a:p>
              <a:pPr marL="0" lvl="0" indent="0" algn="r" rtl="0">
                <a:spcBef>
                  <a:spcPts val="0"/>
                </a:spcBef>
                <a:spcAft>
                  <a:spcPts val="0"/>
                </a:spcAft>
                <a:buNone/>
              </a:pPr>
              <a:r>
                <a:rPr lang="en" sz="1200">
                  <a:solidFill>
                    <a:schemeClr val="lt1"/>
                  </a:solidFill>
                  <a:latin typeface="Courier Prime"/>
                  <a:ea typeface="Courier Prime"/>
                  <a:cs typeface="Courier Prime"/>
                  <a:sym typeface="Courier Prime"/>
                </a:rPr>
                <a:t>1</a:t>
              </a:r>
              <a:endParaRPr sz="1200">
                <a:solidFill>
                  <a:schemeClr val="lt1"/>
                </a:solidFill>
                <a:latin typeface="Courier Prime"/>
                <a:ea typeface="Courier Prime"/>
                <a:cs typeface="Courier Prime"/>
                <a:sym typeface="Courier Prime"/>
              </a:endParaRPr>
            </a:p>
          </p:txBody>
        </p:sp>
        <p:sp>
          <p:nvSpPr>
            <p:cNvPr id="515" name="Google Shape;515;p4"/>
            <p:cNvSpPr/>
            <p:nvPr/>
          </p:nvSpPr>
          <p:spPr>
            <a:xfrm>
              <a:off x="100" y="684002"/>
              <a:ext cx="386700" cy="297300"/>
            </a:xfrm>
            <a:prstGeom prst="rect">
              <a:avLst/>
            </a:prstGeom>
            <a:noFill/>
            <a:ln>
              <a:noFill/>
            </a:ln>
          </p:spPr>
          <p:txBody>
            <a:bodyPr spcFirstLastPara="1" wrap="square" lIns="91425" tIns="91425" rIns="91425" bIns="91425" anchor="ctr" anchorCtr="0">
              <a:noAutofit/>
            </a:bodyPr>
            <a:lstStyle/>
            <a:p>
              <a:pPr marL="0" lvl="0" indent="0" algn="r" rtl="0">
                <a:spcBef>
                  <a:spcPts val="0"/>
                </a:spcBef>
                <a:spcAft>
                  <a:spcPts val="0"/>
                </a:spcAft>
                <a:buNone/>
              </a:pPr>
              <a:r>
                <a:rPr lang="en" sz="1200">
                  <a:solidFill>
                    <a:schemeClr val="lt1"/>
                  </a:solidFill>
                  <a:latin typeface="Courier Prime"/>
                  <a:ea typeface="Courier Prime"/>
                  <a:cs typeface="Courier Prime"/>
                  <a:sym typeface="Courier Prime"/>
                </a:rPr>
                <a:t>2</a:t>
              </a:r>
              <a:endParaRPr sz="1200">
                <a:solidFill>
                  <a:schemeClr val="lt1"/>
                </a:solidFill>
                <a:latin typeface="Courier Prime"/>
                <a:ea typeface="Courier Prime"/>
                <a:cs typeface="Courier Prime"/>
                <a:sym typeface="Courier Prime"/>
              </a:endParaRPr>
            </a:p>
          </p:txBody>
        </p:sp>
        <p:sp>
          <p:nvSpPr>
            <p:cNvPr id="516" name="Google Shape;516;p4"/>
            <p:cNvSpPr/>
            <p:nvPr/>
          </p:nvSpPr>
          <p:spPr>
            <a:xfrm>
              <a:off x="100" y="981303"/>
              <a:ext cx="386700" cy="297300"/>
            </a:xfrm>
            <a:prstGeom prst="rect">
              <a:avLst/>
            </a:prstGeom>
            <a:noFill/>
            <a:ln>
              <a:noFill/>
            </a:ln>
          </p:spPr>
          <p:txBody>
            <a:bodyPr spcFirstLastPara="1" wrap="square" lIns="91425" tIns="91425" rIns="91425" bIns="91425" anchor="ctr" anchorCtr="0">
              <a:noAutofit/>
            </a:bodyPr>
            <a:lstStyle/>
            <a:p>
              <a:pPr marL="0" lvl="0" indent="0" algn="r" rtl="0">
                <a:spcBef>
                  <a:spcPts val="0"/>
                </a:spcBef>
                <a:spcAft>
                  <a:spcPts val="0"/>
                </a:spcAft>
                <a:buNone/>
              </a:pPr>
              <a:r>
                <a:rPr lang="en" sz="1200">
                  <a:solidFill>
                    <a:schemeClr val="lt1"/>
                  </a:solidFill>
                  <a:latin typeface="Courier Prime"/>
                  <a:ea typeface="Courier Prime"/>
                  <a:cs typeface="Courier Prime"/>
                  <a:sym typeface="Courier Prime"/>
                </a:rPr>
                <a:t>3</a:t>
              </a:r>
              <a:endParaRPr sz="1200">
                <a:solidFill>
                  <a:schemeClr val="lt1"/>
                </a:solidFill>
                <a:latin typeface="Courier Prime"/>
                <a:ea typeface="Courier Prime"/>
                <a:cs typeface="Courier Prime"/>
                <a:sym typeface="Courier Prime"/>
              </a:endParaRPr>
            </a:p>
          </p:txBody>
        </p:sp>
        <p:sp>
          <p:nvSpPr>
            <p:cNvPr id="517" name="Google Shape;517;p4"/>
            <p:cNvSpPr/>
            <p:nvPr/>
          </p:nvSpPr>
          <p:spPr>
            <a:xfrm>
              <a:off x="100" y="1278605"/>
              <a:ext cx="386700" cy="297300"/>
            </a:xfrm>
            <a:prstGeom prst="rect">
              <a:avLst/>
            </a:prstGeom>
            <a:noFill/>
            <a:ln>
              <a:noFill/>
            </a:ln>
          </p:spPr>
          <p:txBody>
            <a:bodyPr spcFirstLastPara="1" wrap="square" lIns="91425" tIns="91425" rIns="91425" bIns="91425" anchor="ctr" anchorCtr="0">
              <a:noAutofit/>
            </a:bodyPr>
            <a:lstStyle/>
            <a:p>
              <a:pPr marL="0" lvl="0" indent="0" algn="r" rtl="0">
                <a:spcBef>
                  <a:spcPts val="0"/>
                </a:spcBef>
                <a:spcAft>
                  <a:spcPts val="0"/>
                </a:spcAft>
                <a:buNone/>
              </a:pPr>
              <a:r>
                <a:rPr lang="en" sz="1200">
                  <a:solidFill>
                    <a:schemeClr val="lt1"/>
                  </a:solidFill>
                  <a:latin typeface="Courier Prime"/>
                  <a:ea typeface="Courier Prime"/>
                  <a:cs typeface="Courier Prime"/>
                  <a:sym typeface="Courier Prime"/>
                </a:rPr>
                <a:t>4</a:t>
              </a:r>
              <a:endParaRPr sz="1200">
                <a:solidFill>
                  <a:schemeClr val="lt1"/>
                </a:solidFill>
                <a:latin typeface="Courier Prime"/>
                <a:ea typeface="Courier Prime"/>
                <a:cs typeface="Courier Prime"/>
                <a:sym typeface="Courier Prime"/>
              </a:endParaRPr>
            </a:p>
          </p:txBody>
        </p:sp>
        <p:sp>
          <p:nvSpPr>
            <p:cNvPr id="518" name="Google Shape;518;p4"/>
            <p:cNvSpPr/>
            <p:nvPr/>
          </p:nvSpPr>
          <p:spPr>
            <a:xfrm>
              <a:off x="100" y="1575906"/>
              <a:ext cx="386700" cy="297300"/>
            </a:xfrm>
            <a:prstGeom prst="rect">
              <a:avLst/>
            </a:prstGeom>
            <a:noFill/>
            <a:ln>
              <a:noFill/>
            </a:ln>
          </p:spPr>
          <p:txBody>
            <a:bodyPr spcFirstLastPara="1" wrap="square" lIns="91425" tIns="91425" rIns="91425" bIns="91425" anchor="ctr" anchorCtr="0">
              <a:noAutofit/>
            </a:bodyPr>
            <a:lstStyle/>
            <a:p>
              <a:pPr marL="0" lvl="0" indent="0" algn="r" rtl="0">
                <a:spcBef>
                  <a:spcPts val="0"/>
                </a:spcBef>
                <a:spcAft>
                  <a:spcPts val="0"/>
                </a:spcAft>
                <a:buNone/>
              </a:pPr>
              <a:r>
                <a:rPr lang="en" sz="1200">
                  <a:solidFill>
                    <a:schemeClr val="lt1"/>
                  </a:solidFill>
                  <a:latin typeface="Courier Prime"/>
                  <a:ea typeface="Courier Prime"/>
                  <a:cs typeface="Courier Prime"/>
                  <a:sym typeface="Courier Prime"/>
                </a:rPr>
                <a:t>5</a:t>
              </a:r>
              <a:endParaRPr sz="1200">
                <a:solidFill>
                  <a:schemeClr val="lt1"/>
                </a:solidFill>
                <a:latin typeface="Courier Prime"/>
                <a:ea typeface="Courier Prime"/>
                <a:cs typeface="Courier Prime"/>
                <a:sym typeface="Courier Prime"/>
              </a:endParaRPr>
            </a:p>
          </p:txBody>
        </p:sp>
        <p:sp>
          <p:nvSpPr>
            <p:cNvPr id="519" name="Google Shape;519;p4"/>
            <p:cNvSpPr/>
            <p:nvPr/>
          </p:nvSpPr>
          <p:spPr>
            <a:xfrm>
              <a:off x="100" y="1873208"/>
              <a:ext cx="386700" cy="297300"/>
            </a:xfrm>
            <a:prstGeom prst="rect">
              <a:avLst/>
            </a:prstGeom>
            <a:noFill/>
            <a:ln>
              <a:noFill/>
            </a:ln>
          </p:spPr>
          <p:txBody>
            <a:bodyPr spcFirstLastPara="1" wrap="square" lIns="91425" tIns="91425" rIns="91425" bIns="91425" anchor="ctr" anchorCtr="0">
              <a:noAutofit/>
            </a:bodyPr>
            <a:lstStyle/>
            <a:p>
              <a:pPr marL="0" lvl="0" indent="0" algn="r" rtl="0">
                <a:spcBef>
                  <a:spcPts val="0"/>
                </a:spcBef>
                <a:spcAft>
                  <a:spcPts val="0"/>
                </a:spcAft>
                <a:buNone/>
              </a:pPr>
              <a:r>
                <a:rPr lang="en" sz="1200">
                  <a:solidFill>
                    <a:schemeClr val="lt1"/>
                  </a:solidFill>
                  <a:latin typeface="Courier Prime"/>
                  <a:ea typeface="Courier Prime"/>
                  <a:cs typeface="Courier Prime"/>
                  <a:sym typeface="Courier Prime"/>
                </a:rPr>
                <a:t>6</a:t>
              </a:r>
              <a:endParaRPr sz="1200">
                <a:solidFill>
                  <a:schemeClr val="lt1"/>
                </a:solidFill>
                <a:latin typeface="Courier Prime"/>
                <a:ea typeface="Courier Prime"/>
                <a:cs typeface="Courier Prime"/>
                <a:sym typeface="Courier Prime"/>
              </a:endParaRPr>
            </a:p>
          </p:txBody>
        </p:sp>
        <p:sp>
          <p:nvSpPr>
            <p:cNvPr id="520" name="Google Shape;520;p4"/>
            <p:cNvSpPr/>
            <p:nvPr/>
          </p:nvSpPr>
          <p:spPr>
            <a:xfrm>
              <a:off x="100" y="2170509"/>
              <a:ext cx="386700" cy="297300"/>
            </a:xfrm>
            <a:prstGeom prst="rect">
              <a:avLst/>
            </a:prstGeom>
            <a:noFill/>
            <a:ln>
              <a:noFill/>
            </a:ln>
          </p:spPr>
          <p:txBody>
            <a:bodyPr spcFirstLastPara="1" wrap="square" lIns="91425" tIns="91425" rIns="91425" bIns="91425" anchor="ctr" anchorCtr="0">
              <a:noAutofit/>
            </a:bodyPr>
            <a:lstStyle/>
            <a:p>
              <a:pPr marL="0" lvl="0" indent="0" algn="r" rtl="0">
                <a:spcBef>
                  <a:spcPts val="0"/>
                </a:spcBef>
                <a:spcAft>
                  <a:spcPts val="0"/>
                </a:spcAft>
                <a:buNone/>
              </a:pPr>
              <a:r>
                <a:rPr lang="en" sz="1200">
                  <a:solidFill>
                    <a:schemeClr val="lt1"/>
                  </a:solidFill>
                  <a:latin typeface="Courier Prime"/>
                  <a:ea typeface="Courier Prime"/>
                  <a:cs typeface="Courier Prime"/>
                  <a:sym typeface="Courier Prime"/>
                </a:rPr>
                <a:t>7</a:t>
              </a:r>
              <a:endParaRPr sz="1200">
                <a:solidFill>
                  <a:schemeClr val="lt1"/>
                </a:solidFill>
                <a:latin typeface="Courier Prime"/>
                <a:ea typeface="Courier Prime"/>
                <a:cs typeface="Courier Prime"/>
                <a:sym typeface="Courier Prime"/>
              </a:endParaRPr>
            </a:p>
          </p:txBody>
        </p:sp>
        <p:sp>
          <p:nvSpPr>
            <p:cNvPr id="521" name="Google Shape;521;p4"/>
            <p:cNvSpPr/>
            <p:nvPr/>
          </p:nvSpPr>
          <p:spPr>
            <a:xfrm>
              <a:off x="100" y="2467811"/>
              <a:ext cx="386700" cy="297300"/>
            </a:xfrm>
            <a:prstGeom prst="rect">
              <a:avLst/>
            </a:prstGeom>
            <a:noFill/>
            <a:ln>
              <a:noFill/>
            </a:ln>
          </p:spPr>
          <p:txBody>
            <a:bodyPr spcFirstLastPara="1" wrap="square" lIns="91425" tIns="91425" rIns="91425" bIns="91425" anchor="ctr" anchorCtr="0">
              <a:noAutofit/>
            </a:bodyPr>
            <a:lstStyle/>
            <a:p>
              <a:pPr marL="0" lvl="0" indent="0" algn="r" rtl="0">
                <a:spcBef>
                  <a:spcPts val="0"/>
                </a:spcBef>
                <a:spcAft>
                  <a:spcPts val="0"/>
                </a:spcAft>
                <a:buNone/>
              </a:pPr>
              <a:r>
                <a:rPr lang="en" sz="1200">
                  <a:solidFill>
                    <a:schemeClr val="lt1"/>
                  </a:solidFill>
                  <a:latin typeface="Courier Prime"/>
                  <a:ea typeface="Courier Prime"/>
                  <a:cs typeface="Courier Prime"/>
                  <a:sym typeface="Courier Prime"/>
                </a:rPr>
                <a:t>8</a:t>
              </a:r>
              <a:endParaRPr sz="1200">
                <a:solidFill>
                  <a:schemeClr val="lt1"/>
                </a:solidFill>
                <a:latin typeface="Courier Prime"/>
                <a:ea typeface="Courier Prime"/>
                <a:cs typeface="Courier Prime"/>
                <a:sym typeface="Courier Prime"/>
              </a:endParaRPr>
            </a:p>
          </p:txBody>
        </p:sp>
        <p:sp>
          <p:nvSpPr>
            <p:cNvPr id="522" name="Google Shape;522;p4"/>
            <p:cNvSpPr/>
            <p:nvPr/>
          </p:nvSpPr>
          <p:spPr>
            <a:xfrm>
              <a:off x="100" y="2765112"/>
              <a:ext cx="386700" cy="297300"/>
            </a:xfrm>
            <a:prstGeom prst="rect">
              <a:avLst/>
            </a:prstGeom>
            <a:noFill/>
            <a:ln>
              <a:noFill/>
            </a:ln>
          </p:spPr>
          <p:txBody>
            <a:bodyPr spcFirstLastPara="1" wrap="square" lIns="91425" tIns="91425" rIns="91425" bIns="91425" anchor="ctr" anchorCtr="0">
              <a:noAutofit/>
            </a:bodyPr>
            <a:lstStyle/>
            <a:p>
              <a:pPr marL="0" lvl="0" indent="0" algn="r" rtl="0">
                <a:spcBef>
                  <a:spcPts val="0"/>
                </a:spcBef>
                <a:spcAft>
                  <a:spcPts val="0"/>
                </a:spcAft>
                <a:buNone/>
              </a:pPr>
              <a:r>
                <a:rPr lang="en" sz="1200">
                  <a:solidFill>
                    <a:schemeClr val="lt1"/>
                  </a:solidFill>
                  <a:latin typeface="Courier Prime"/>
                  <a:ea typeface="Courier Prime"/>
                  <a:cs typeface="Courier Prime"/>
                  <a:sym typeface="Courier Prime"/>
                </a:rPr>
                <a:t>9</a:t>
              </a:r>
              <a:endParaRPr sz="1200">
                <a:solidFill>
                  <a:schemeClr val="lt1"/>
                </a:solidFill>
                <a:latin typeface="Courier Prime"/>
                <a:ea typeface="Courier Prime"/>
                <a:cs typeface="Courier Prime"/>
                <a:sym typeface="Courier Prime"/>
              </a:endParaRPr>
            </a:p>
          </p:txBody>
        </p:sp>
        <p:sp>
          <p:nvSpPr>
            <p:cNvPr id="523" name="Google Shape;523;p4"/>
            <p:cNvSpPr/>
            <p:nvPr/>
          </p:nvSpPr>
          <p:spPr>
            <a:xfrm>
              <a:off x="100" y="3062414"/>
              <a:ext cx="386700" cy="297300"/>
            </a:xfrm>
            <a:prstGeom prst="rect">
              <a:avLst/>
            </a:prstGeom>
            <a:noFill/>
            <a:ln>
              <a:noFill/>
            </a:ln>
          </p:spPr>
          <p:txBody>
            <a:bodyPr spcFirstLastPara="1" wrap="square" lIns="91425" tIns="91425" rIns="91425" bIns="91425" anchor="ctr" anchorCtr="0">
              <a:noAutofit/>
            </a:bodyPr>
            <a:lstStyle/>
            <a:p>
              <a:pPr marL="0" lvl="0" indent="0" algn="r" rtl="0">
                <a:spcBef>
                  <a:spcPts val="0"/>
                </a:spcBef>
                <a:spcAft>
                  <a:spcPts val="0"/>
                </a:spcAft>
                <a:buNone/>
              </a:pPr>
              <a:r>
                <a:rPr lang="en" sz="1200">
                  <a:solidFill>
                    <a:schemeClr val="lt1"/>
                  </a:solidFill>
                  <a:latin typeface="Courier Prime"/>
                  <a:ea typeface="Courier Prime"/>
                  <a:cs typeface="Courier Prime"/>
                  <a:sym typeface="Courier Prime"/>
                </a:rPr>
                <a:t>10</a:t>
              </a:r>
              <a:endParaRPr sz="1200">
                <a:solidFill>
                  <a:schemeClr val="lt1"/>
                </a:solidFill>
                <a:latin typeface="Courier Prime"/>
                <a:ea typeface="Courier Prime"/>
                <a:cs typeface="Courier Prime"/>
                <a:sym typeface="Courier Prime"/>
              </a:endParaRPr>
            </a:p>
          </p:txBody>
        </p:sp>
        <p:sp>
          <p:nvSpPr>
            <p:cNvPr id="524" name="Google Shape;524;p4"/>
            <p:cNvSpPr/>
            <p:nvPr/>
          </p:nvSpPr>
          <p:spPr>
            <a:xfrm>
              <a:off x="100" y="3359715"/>
              <a:ext cx="386700" cy="297300"/>
            </a:xfrm>
            <a:prstGeom prst="rect">
              <a:avLst/>
            </a:prstGeom>
            <a:noFill/>
            <a:ln>
              <a:noFill/>
            </a:ln>
          </p:spPr>
          <p:txBody>
            <a:bodyPr spcFirstLastPara="1" wrap="square" lIns="91425" tIns="91425" rIns="91425" bIns="91425" anchor="ctr" anchorCtr="0">
              <a:noAutofit/>
            </a:bodyPr>
            <a:lstStyle/>
            <a:p>
              <a:pPr marL="0" lvl="0" indent="0" algn="r" rtl="0">
                <a:spcBef>
                  <a:spcPts val="0"/>
                </a:spcBef>
                <a:spcAft>
                  <a:spcPts val="0"/>
                </a:spcAft>
                <a:buNone/>
              </a:pPr>
              <a:r>
                <a:rPr lang="en" sz="1200">
                  <a:solidFill>
                    <a:schemeClr val="lt1"/>
                  </a:solidFill>
                  <a:latin typeface="Courier Prime"/>
                  <a:ea typeface="Courier Prime"/>
                  <a:cs typeface="Courier Prime"/>
                  <a:sym typeface="Courier Prime"/>
                </a:rPr>
                <a:t>11</a:t>
              </a:r>
              <a:endParaRPr sz="1200">
                <a:solidFill>
                  <a:schemeClr val="lt1"/>
                </a:solidFill>
                <a:latin typeface="Courier Prime"/>
                <a:ea typeface="Courier Prime"/>
                <a:cs typeface="Courier Prime"/>
                <a:sym typeface="Courier Prime"/>
              </a:endParaRPr>
            </a:p>
          </p:txBody>
        </p:sp>
        <p:sp>
          <p:nvSpPr>
            <p:cNvPr id="525" name="Google Shape;525;p4"/>
            <p:cNvSpPr/>
            <p:nvPr/>
          </p:nvSpPr>
          <p:spPr>
            <a:xfrm>
              <a:off x="100" y="3657017"/>
              <a:ext cx="386700" cy="297300"/>
            </a:xfrm>
            <a:prstGeom prst="rect">
              <a:avLst/>
            </a:prstGeom>
            <a:noFill/>
            <a:ln>
              <a:noFill/>
            </a:ln>
          </p:spPr>
          <p:txBody>
            <a:bodyPr spcFirstLastPara="1" wrap="square" lIns="91425" tIns="91425" rIns="91425" bIns="91425" anchor="ctr" anchorCtr="0">
              <a:noAutofit/>
            </a:bodyPr>
            <a:lstStyle/>
            <a:p>
              <a:pPr marL="0" lvl="0" indent="0" algn="r" rtl="0">
                <a:spcBef>
                  <a:spcPts val="0"/>
                </a:spcBef>
                <a:spcAft>
                  <a:spcPts val="0"/>
                </a:spcAft>
                <a:buNone/>
              </a:pPr>
              <a:r>
                <a:rPr lang="en" sz="1200">
                  <a:solidFill>
                    <a:schemeClr val="lt1"/>
                  </a:solidFill>
                  <a:latin typeface="Courier Prime"/>
                  <a:ea typeface="Courier Prime"/>
                  <a:cs typeface="Courier Prime"/>
                  <a:sym typeface="Courier Prime"/>
                </a:rPr>
                <a:t>12</a:t>
              </a:r>
              <a:endParaRPr sz="1200">
                <a:solidFill>
                  <a:schemeClr val="lt1"/>
                </a:solidFill>
                <a:latin typeface="Courier Prime"/>
                <a:ea typeface="Courier Prime"/>
                <a:cs typeface="Courier Prime"/>
                <a:sym typeface="Courier Prime"/>
              </a:endParaRPr>
            </a:p>
          </p:txBody>
        </p:sp>
        <p:sp>
          <p:nvSpPr>
            <p:cNvPr id="526" name="Google Shape;526;p4"/>
            <p:cNvSpPr/>
            <p:nvPr/>
          </p:nvSpPr>
          <p:spPr>
            <a:xfrm>
              <a:off x="0" y="3954303"/>
              <a:ext cx="386700" cy="297300"/>
            </a:xfrm>
            <a:prstGeom prst="rect">
              <a:avLst/>
            </a:prstGeom>
            <a:noFill/>
            <a:ln>
              <a:noFill/>
            </a:ln>
          </p:spPr>
          <p:txBody>
            <a:bodyPr spcFirstLastPara="1" wrap="square" lIns="91425" tIns="91425" rIns="91425" bIns="91425" anchor="ctr" anchorCtr="0">
              <a:noAutofit/>
            </a:bodyPr>
            <a:lstStyle/>
            <a:p>
              <a:pPr marL="0" lvl="0" indent="0" algn="r" rtl="0">
                <a:spcBef>
                  <a:spcPts val="0"/>
                </a:spcBef>
                <a:spcAft>
                  <a:spcPts val="0"/>
                </a:spcAft>
                <a:buNone/>
              </a:pPr>
              <a:r>
                <a:rPr lang="en" sz="1200">
                  <a:solidFill>
                    <a:schemeClr val="lt1"/>
                  </a:solidFill>
                  <a:latin typeface="Courier Prime"/>
                  <a:ea typeface="Courier Prime"/>
                  <a:cs typeface="Courier Prime"/>
                  <a:sym typeface="Courier Prime"/>
                </a:rPr>
                <a:t>13</a:t>
              </a:r>
              <a:endParaRPr sz="1200">
                <a:solidFill>
                  <a:schemeClr val="lt1"/>
                </a:solidFill>
                <a:latin typeface="Courier Prime"/>
                <a:ea typeface="Courier Prime"/>
                <a:cs typeface="Courier Prime"/>
                <a:sym typeface="Courier Prime"/>
              </a:endParaRPr>
            </a:p>
          </p:txBody>
        </p:sp>
        <p:sp>
          <p:nvSpPr>
            <p:cNvPr id="527" name="Google Shape;527;p4"/>
            <p:cNvSpPr/>
            <p:nvPr/>
          </p:nvSpPr>
          <p:spPr>
            <a:xfrm>
              <a:off x="0" y="4251590"/>
              <a:ext cx="386700" cy="297300"/>
            </a:xfrm>
            <a:prstGeom prst="rect">
              <a:avLst/>
            </a:prstGeom>
            <a:noFill/>
            <a:ln>
              <a:noFill/>
            </a:ln>
          </p:spPr>
          <p:txBody>
            <a:bodyPr spcFirstLastPara="1" wrap="square" lIns="91425" tIns="91425" rIns="91425" bIns="91425" anchor="ctr" anchorCtr="0">
              <a:noAutofit/>
            </a:bodyPr>
            <a:lstStyle/>
            <a:p>
              <a:pPr marL="0" lvl="0" indent="0" algn="r" rtl="0">
                <a:spcBef>
                  <a:spcPts val="0"/>
                </a:spcBef>
                <a:spcAft>
                  <a:spcPts val="0"/>
                </a:spcAft>
                <a:buNone/>
              </a:pPr>
              <a:r>
                <a:rPr lang="en" sz="1200">
                  <a:solidFill>
                    <a:schemeClr val="lt1"/>
                  </a:solidFill>
                  <a:latin typeface="Courier Prime"/>
                  <a:ea typeface="Courier Prime"/>
                  <a:cs typeface="Courier Prime"/>
                  <a:sym typeface="Courier Prime"/>
                </a:rPr>
                <a:t>14</a:t>
              </a:r>
              <a:endParaRPr sz="1200">
                <a:solidFill>
                  <a:schemeClr val="lt1"/>
                </a:solidFill>
                <a:latin typeface="Courier Prime"/>
                <a:ea typeface="Courier Prime"/>
                <a:cs typeface="Courier Prime"/>
                <a:sym typeface="Courier Prime"/>
              </a:endParaRPr>
            </a:p>
          </p:txBody>
        </p:sp>
        <p:sp>
          <p:nvSpPr>
            <p:cNvPr id="528" name="Google Shape;528;p4"/>
            <p:cNvSpPr/>
            <p:nvPr/>
          </p:nvSpPr>
          <p:spPr>
            <a:xfrm>
              <a:off x="0" y="4548876"/>
              <a:ext cx="386700" cy="297300"/>
            </a:xfrm>
            <a:prstGeom prst="rect">
              <a:avLst/>
            </a:prstGeom>
            <a:noFill/>
            <a:ln>
              <a:noFill/>
            </a:ln>
          </p:spPr>
          <p:txBody>
            <a:bodyPr spcFirstLastPara="1" wrap="square" lIns="91425" tIns="91425" rIns="91425" bIns="91425" anchor="ctr" anchorCtr="0">
              <a:noAutofit/>
            </a:bodyPr>
            <a:lstStyle/>
            <a:p>
              <a:pPr marL="0" lvl="0" indent="0" algn="r" rtl="0">
                <a:spcBef>
                  <a:spcPts val="0"/>
                </a:spcBef>
                <a:spcAft>
                  <a:spcPts val="0"/>
                </a:spcAft>
                <a:buNone/>
              </a:pPr>
              <a:r>
                <a:rPr lang="en" sz="1200">
                  <a:solidFill>
                    <a:schemeClr val="lt1"/>
                  </a:solidFill>
                  <a:latin typeface="Courier Prime"/>
                  <a:ea typeface="Courier Prime"/>
                  <a:cs typeface="Courier Prime"/>
                  <a:sym typeface="Courier Prime"/>
                </a:rPr>
                <a:t>15</a:t>
              </a:r>
              <a:endParaRPr sz="1200">
                <a:solidFill>
                  <a:schemeClr val="lt1"/>
                </a:solidFill>
                <a:latin typeface="Courier Prime"/>
                <a:ea typeface="Courier Prime"/>
                <a:cs typeface="Courier Prime"/>
                <a:sym typeface="Courier Prime"/>
              </a:endParaRPr>
            </a:p>
          </p:txBody>
        </p:sp>
        <p:sp>
          <p:nvSpPr>
            <p:cNvPr id="529" name="Google Shape;529;p4"/>
            <p:cNvSpPr/>
            <p:nvPr/>
          </p:nvSpPr>
          <p:spPr>
            <a:xfrm>
              <a:off x="0" y="4846163"/>
              <a:ext cx="386700" cy="297300"/>
            </a:xfrm>
            <a:prstGeom prst="rect">
              <a:avLst/>
            </a:prstGeom>
            <a:noFill/>
            <a:ln>
              <a:noFill/>
            </a:ln>
          </p:spPr>
          <p:txBody>
            <a:bodyPr spcFirstLastPara="1" wrap="square" lIns="91425" tIns="91425" rIns="91425" bIns="91425" anchor="ctr" anchorCtr="0">
              <a:noAutofit/>
            </a:bodyPr>
            <a:lstStyle/>
            <a:p>
              <a:pPr marL="0" lvl="0" indent="0" algn="r" rtl="0">
                <a:spcBef>
                  <a:spcPts val="0"/>
                </a:spcBef>
                <a:spcAft>
                  <a:spcPts val="0"/>
                </a:spcAft>
                <a:buNone/>
              </a:pPr>
              <a:r>
                <a:rPr lang="en" sz="1200">
                  <a:solidFill>
                    <a:schemeClr val="lt1"/>
                  </a:solidFill>
                  <a:latin typeface="Courier Prime"/>
                  <a:ea typeface="Courier Prime"/>
                  <a:cs typeface="Courier Prime"/>
                  <a:sym typeface="Courier Prime"/>
                </a:rPr>
                <a:t>16</a:t>
              </a:r>
              <a:endParaRPr sz="1200">
                <a:solidFill>
                  <a:schemeClr val="lt1"/>
                </a:solidFill>
                <a:latin typeface="Courier Prime"/>
                <a:ea typeface="Courier Prime"/>
                <a:cs typeface="Courier Prime"/>
                <a:sym typeface="Courier Prime"/>
              </a:endParaRPr>
            </a:p>
          </p:txBody>
        </p:sp>
        <p:grpSp>
          <p:nvGrpSpPr>
            <p:cNvPr id="530" name="Google Shape;530;p4"/>
            <p:cNvGrpSpPr/>
            <p:nvPr/>
          </p:nvGrpSpPr>
          <p:grpSpPr>
            <a:xfrm>
              <a:off x="0" y="-24225"/>
              <a:ext cx="9193750" cy="5257725"/>
              <a:chOff x="0" y="-24225"/>
              <a:chExt cx="9193750" cy="5257725"/>
            </a:xfrm>
          </p:grpSpPr>
          <p:cxnSp>
            <p:nvCxnSpPr>
              <p:cNvPr id="531" name="Google Shape;531;p4"/>
              <p:cNvCxnSpPr/>
              <p:nvPr/>
            </p:nvCxnSpPr>
            <p:spPr>
              <a:xfrm>
                <a:off x="1182825" y="0"/>
                <a:ext cx="0" cy="5233500"/>
              </a:xfrm>
              <a:prstGeom prst="straightConnector1">
                <a:avLst/>
              </a:prstGeom>
              <a:noFill/>
              <a:ln w="9525" cap="flat" cmpd="sng">
                <a:solidFill>
                  <a:schemeClr val="lt1"/>
                </a:solidFill>
                <a:prstDash val="solid"/>
                <a:round/>
                <a:headEnd type="none" w="med" len="med"/>
                <a:tailEnd type="none" w="med" len="med"/>
              </a:ln>
            </p:spPr>
          </p:cxnSp>
          <p:cxnSp>
            <p:nvCxnSpPr>
              <p:cNvPr id="532" name="Google Shape;532;p4"/>
              <p:cNvCxnSpPr/>
              <p:nvPr/>
            </p:nvCxnSpPr>
            <p:spPr>
              <a:xfrm>
                <a:off x="1978942" y="0"/>
                <a:ext cx="0" cy="5194200"/>
              </a:xfrm>
              <a:prstGeom prst="straightConnector1">
                <a:avLst/>
              </a:prstGeom>
              <a:noFill/>
              <a:ln w="9525" cap="flat" cmpd="sng">
                <a:solidFill>
                  <a:schemeClr val="lt1"/>
                </a:solidFill>
                <a:prstDash val="solid"/>
                <a:round/>
                <a:headEnd type="none" w="med" len="med"/>
                <a:tailEnd type="none" w="med" len="med"/>
              </a:ln>
            </p:spPr>
          </p:cxnSp>
          <p:cxnSp>
            <p:nvCxnSpPr>
              <p:cNvPr id="533" name="Google Shape;533;p4"/>
              <p:cNvCxnSpPr/>
              <p:nvPr/>
            </p:nvCxnSpPr>
            <p:spPr>
              <a:xfrm>
                <a:off x="2775059" y="0"/>
                <a:ext cx="0" cy="5172300"/>
              </a:xfrm>
              <a:prstGeom prst="straightConnector1">
                <a:avLst/>
              </a:prstGeom>
              <a:noFill/>
              <a:ln w="9525" cap="flat" cmpd="sng">
                <a:solidFill>
                  <a:schemeClr val="lt1"/>
                </a:solidFill>
                <a:prstDash val="solid"/>
                <a:round/>
                <a:headEnd type="none" w="med" len="med"/>
                <a:tailEnd type="none" w="med" len="med"/>
              </a:ln>
            </p:spPr>
          </p:cxnSp>
          <p:cxnSp>
            <p:nvCxnSpPr>
              <p:cNvPr id="534" name="Google Shape;534;p4"/>
              <p:cNvCxnSpPr/>
              <p:nvPr/>
            </p:nvCxnSpPr>
            <p:spPr>
              <a:xfrm>
                <a:off x="3571283" y="0"/>
                <a:ext cx="0" cy="5172300"/>
              </a:xfrm>
              <a:prstGeom prst="straightConnector1">
                <a:avLst/>
              </a:prstGeom>
              <a:noFill/>
              <a:ln w="9525" cap="flat" cmpd="sng">
                <a:solidFill>
                  <a:schemeClr val="lt1"/>
                </a:solidFill>
                <a:prstDash val="solid"/>
                <a:round/>
                <a:headEnd type="none" w="med" len="med"/>
                <a:tailEnd type="none" w="med" len="med"/>
              </a:ln>
            </p:spPr>
          </p:cxnSp>
          <p:cxnSp>
            <p:nvCxnSpPr>
              <p:cNvPr id="535" name="Google Shape;535;p4"/>
              <p:cNvCxnSpPr/>
              <p:nvPr/>
            </p:nvCxnSpPr>
            <p:spPr>
              <a:xfrm>
                <a:off x="4367506" y="0"/>
                <a:ext cx="0" cy="5172300"/>
              </a:xfrm>
              <a:prstGeom prst="straightConnector1">
                <a:avLst/>
              </a:prstGeom>
              <a:noFill/>
              <a:ln w="9525" cap="flat" cmpd="sng">
                <a:solidFill>
                  <a:schemeClr val="lt1"/>
                </a:solidFill>
                <a:prstDash val="solid"/>
                <a:round/>
                <a:headEnd type="none" w="med" len="med"/>
                <a:tailEnd type="none" w="med" len="med"/>
              </a:ln>
            </p:spPr>
          </p:cxnSp>
          <p:cxnSp>
            <p:nvCxnSpPr>
              <p:cNvPr id="536" name="Google Shape;536;p4"/>
              <p:cNvCxnSpPr/>
              <p:nvPr/>
            </p:nvCxnSpPr>
            <p:spPr>
              <a:xfrm>
                <a:off x="5163730" y="0"/>
                <a:ext cx="0" cy="5172300"/>
              </a:xfrm>
              <a:prstGeom prst="straightConnector1">
                <a:avLst/>
              </a:prstGeom>
              <a:noFill/>
              <a:ln w="9525" cap="flat" cmpd="sng">
                <a:solidFill>
                  <a:schemeClr val="lt1"/>
                </a:solidFill>
                <a:prstDash val="solid"/>
                <a:round/>
                <a:headEnd type="none" w="med" len="med"/>
                <a:tailEnd type="none" w="med" len="med"/>
              </a:ln>
            </p:spPr>
          </p:cxnSp>
          <p:cxnSp>
            <p:nvCxnSpPr>
              <p:cNvPr id="537" name="Google Shape;537;p4"/>
              <p:cNvCxnSpPr/>
              <p:nvPr/>
            </p:nvCxnSpPr>
            <p:spPr>
              <a:xfrm>
                <a:off x="5959954" y="0"/>
                <a:ext cx="0" cy="5172300"/>
              </a:xfrm>
              <a:prstGeom prst="straightConnector1">
                <a:avLst/>
              </a:prstGeom>
              <a:noFill/>
              <a:ln w="9525" cap="flat" cmpd="sng">
                <a:solidFill>
                  <a:schemeClr val="lt1"/>
                </a:solidFill>
                <a:prstDash val="solid"/>
                <a:round/>
                <a:headEnd type="none" w="med" len="med"/>
                <a:tailEnd type="none" w="med" len="med"/>
              </a:ln>
            </p:spPr>
          </p:cxnSp>
          <p:cxnSp>
            <p:nvCxnSpPr>
              <p:cNvPr id="538" name="Google Shape;538;p4"/>
              <p:cNvCxnSpPr/>
              <p:nvPr/>
            </p:nvCxnSpPr>
            <p:spPr>
              <a:xfrm>
                <a:off x="6756178" y="0"/>
                <a:ext cx="0" cy="5172300"/>
              </a:xfrm>
              <a:prstGeom prst="straightConnector1">
                <a:avLst/>
              </a:prstGeom>
              <a:noFill/>
              <a:ln w="9525" cap="flat" cmpd="sng">
                <a:solidFill>
                  <a:schemeClr val="lt1"/>
                </a:solidFill>
                <a:prstDash val="solid"/>
                <a:round/>
                <a:headEnd type="none" w="med" len="med"/>
                <a:tailEnd type="none" w="med" len="med"/>
              </a:ln>
            </p:spPr>
          </p:cxnSp>
          <p:cxnSp>
            <p:nvCxnSpPr>
              <p:cNvPr id="539" name="Google Shape;539;p4"/>
              <p:cNvCxnSpPr/>
              <p:nvPr/>
            </p:nvCxnSpPr>
            <p:spPr>
              <a:xfrm>
                <a:off x="7552401" y="0"/>
                <a:ext cx="0" cy="5172300"/>
              </a:xfrm>
              <a:prstGeom prst="straightConnector1">
                <a:avLst/>
              </a:prstGeom>
              <a:noFill/>
              <a:ln w="9525" cap="flat" cmpd="sng">
                <a:solidFill>
                  <a:schemeClr val="lt1"/>
                </a:solidFill>
                <a:prstDash val="solid"/>
                <a:round/>
                <a:headEnd type="none" w="med" len="med"/>
                <a:tailEnd type="none" w="med" len="med"/>
              </a:ln>
            </p:spPr>
          </p:cxnSp>
          <p:cxnSp>
            <p:nvCxnSpPr>
              <p:cNvPr id="540" name="Google Shape;540;p4"/>
              <p:cNvCxnSpPr/>
              <p:nvPr/>
            </p:nvCxnSpPr>
            <p:spPr>
              <a:xfrm>
                <a:off x="8348625" y="0"/>
                <a:ext cx="0" cy="5172300"/>
              </a:xfrm>
              <a:prstGeom prst="straightConnector1">
                <a:avLst/>
              </a:prstGeom>
              <a:noFill/>
              <a:ln w="9525" cap="flat" cmpd="sng">
                <a:solidFill>
                  <a:schemeClr val="lt1"/>
                </a:solidFill>
                <a:prstDash val="solid"/>
                <a:round/>
                <a:headEnd type="none" w="med" len="med"/>
                <a:tailEnd type="none" w="med" len="med"/>
              </a:ln>
            </p:spPr>
          </p:cxnSp>
          <p:cxnSp>
            <p:nvCxnSpPr>
              <p:cNvPr id="541" name="Google Shape;541;p4"/>
              <p:cNvCxnSpPr/>
              <p:nvPr/>
            </p:nvCxnSpPr>
            <p:spPr>
              <a:xfrm>
                <a:off x="0" y="684000"/>
                <a:ext cx="9153300" cy="0"/>
              </a:xfrm>
              <a:prstGeom prst="straightConnector1">
                <a:avLst/>
              </a:prstGeom>
              <a:noFill/>
              <a:ln w="9525" cap="flat" cmpd="sng">
                <a:solidFill>
                  <a:schemeClr val="lt1"/>
                </a:solidFill>
                <a:prstDash val="solid"/>
                <a:round/>
                <a:headEnd type="none" w="med" len="med"/>
                <a:tailEnd type="none" w="med" len="med"/>
              </a:ln>
            </p:spPr>
          </p:cxnSp>
          <p:cxnSp>
            <p:nvCxnSpPr>
              <p:cNvPr id="542" name="Google Shape;542;p4"/>
              <p:cNvCxnSpPr/>
              <p:nvPr/>
            </p:nvCxnSpPr>
            <p:spPr>
              <a:xfrm>
                <a:off x="0" y="981301"/>
                <a:ext cx="9190500" cy="0"/>
              </a:xfrm>
              <a:prstGeom prst="straightConnector1">
                <a:avLst/>
              </a:prstGeom>
              <a:noFill/>
              <a:ln w="9525" cap="flat" cmpd="sng">
                <a:solidFill>
                  <a:schemeClr val="lt1"/>
                </a:solidFill>
                <a:prstDash val="solid"/>
                <a:round/>
                <a:headEnd type="none" w="med" len="med"/>
                <a:tailEnd type="none" w="med" len="med"/>
              </a:ln>
            </p:spPr>
          </p:cxnSp>
          <p:cxnSp>
            <p:nvCxnSpPr>
              <p:cNvPr id="543" name="Google Shape;543;p4"/>
              <p:cNvCxnSpPr/>
              <p:nvPr/>
            </p:nvCxnSpPr>
            <p:spPr>
              <a:xfrm>
                <a:off x="0" y="1278601"/>
                <a:ext cx="9190500" cy="0"/>
              </a:xfrm>
              <a:prstGeom prst="straightConnector1">
                <a:avLst/>
              </a:prstGeom>
              <a:noFill/>
              <a:ln w="9525" cap="flat" cmpd="sng">
                <a:solidFill>
                  <a:schemeClr val="lt1"/>
                </a:solidFill>
                <a:prstDash val="solid"/>
                <a:round/>
                <a:headEnd type="none" w="med" len="med"/>
                <a:tailEnd type="none" w="med" len="med"/>
              </a:ln>
            </p:spPr>
          </p:cxnSp>
          <p:cxnSp>
            <p:nvCxnSpPr>
              <p:cNvPr id="544" name="Google Shape;544;p4"/>
              <p:cNvCxnSpPr/>
              <p:nvPr/>
            </p:nvCxnSpPr>
            <p:spPr>
              <a:xfrm>
                <a:off x="0" y="1575901"/>
                <a:ext cx="9190500" cy="0"/>
              </a:xfrm>
              <a:prstGeom prst="straightConnector1">
                <a:avLst/>
              </a:prstGeom>
              <a:noFill/>
              <a:ln w="9525" cap="flat" cmpd="sng">
                <a:solidFill>
                  <a:schemeClr val="lt1"/>
                </a:solidFill>
                <a:prstDash val="solid"/>
                <a:round/>
                <a:headEnd type="none" w="med" len="med"/>
                <a:tailEnd type="none" w="med" len="med"/>
              </a:ln>
            </p:spPr>
          </p:cxnSp>
          <p:cxnSp>
            <p:nvCxnSpPr>
              <p:cNvPr id="545" name="Google Shape;545;p4"/>
              <p:cNvCxnSpPr/>
              <p:nvPr/>
            </p:nvCxnSpPr>
            <p:spPr>
              <a:xfrm>
                <a:off x="0" y="1873201"/>
                <a:ext cx="9190500" cy="0"/>
              </a:xfrm>
              <a:prstGeom prst="straightConnector1">
                <a:avLst/>
              </a:prstGeom>
              <a:noFill/>
              <a:ln w="9525" cap="flat" cmpd="sng">
                <a:solidFill>
                  <a:schemeClr val="lt1"/>
                </a:solidFill>
                <a:prstDash val="solid"/>
                <a:round/>
                <a:headEnd type="none" w="med" len="med"/>
                <a:tailEnd type="none" w="med" len="med"/>
              </a:ln>
            </p:spPr>
          </p:cxnSp>
          <p:cxnSp>
            <p:nvCxnSpPr>
              <p:cNvPr id="546" name="Google Shape;546;p4"/>
              <p:cNvCxnSpPr/>
              <p:nvPr/>
            </p:nvCxnSpPr>
            <p:spPr>
              <a:xfrm>
                <a:off x="0" y="2170501"/>
                <a:ext cx="9190500" cy="0"/>
              </a:xfrm>
              <a:prstGeom prst="straightConnector1">
                <a:avLst/>
              </a:prstGeom>
              <a:noFill/>
              <a:ln w="9525" cap="flat" cmpd="sng">
                <a:solidFill>
                  <a:schemeClr val="lt1"/>
                </a:solidFill>
                <a:prstDash val="solid"/>
                <a:round/>
                <a:headEnd type="none" w="med" len="med"/>
                <a:tailEnd type="none" w="med" len="med"/>
              </a:ln>
            </p:spPr>
          </p:cxnSp>
          <p:cxnSp>
            <p:nvCxnSpPr>
              <p:cNvPr id="547" name="Google Shape;547;p4"/>
              <p:cNvCxnSpPr/>
              <p:nvPr/>
            </p:nvCxnSpPr>
            <p:spPr>
              <a:xfrm>
                <a:off x="0" y="2467801"/>
                <a:ext cx="9190500" cy="0"/>
              </a:xfrm>
              <a:prstGeom prst="straightConnector1">
                <a:avLst/>
              </a:prstGeom>
              <a:noFill/>
              <a:ln w="9525" cap="flat" cmpd="sng">
                <a:solidFill>
                  <a:schemeClr val="lt1"/>
                </a:solidFill>
                <a:prstDash val="solid"/>
                <a:round/>
                <a:headEnd type="none" w="med" len="med"/>
                <a:tailEnd type="none" w="med" len="med"/>
              </a:ln>
            </p:spPr>
          </p:cxnSp>
          <p:cxnSp>
            <p:nvCxnSpPr>
              <p:cNvPr id="548" name="Google Shape;548;p4"/>
              <p:cNvCxnSpPr/>
              <p:nvPr/>
            </p:nvCxnSpPr>
            <p:spPr>
              <a:xfrm>
                <a:off x="0" y="2765101"/>
                <a:ext cx="9190500" cy="0"/>
              </a:xfrm>
              <a:prstGeom prst="straightConnector1">
                <a:avLst/>
              </a:prstGeom>
              <a:noFill/>
              <a:ln w="9525" cap="flat" cmpd="sng">
                <a:solidFill>
                  <a:schemeClr val="lt1"/>
                </a:solidFill>
                <a:prstDash val="solid"/>
                <a:round/>
                <a:headEnd type="none" w="med" len="med"/>
                <a:tailEnd type="none" w="med" len="med"/>
              </a:ln>
            </p:spPr>
          </p:cxnSp>
          <p:cxnSp>
            <p:nvCxnSpPr>
              <p:cNvPr id="549" name="Google Shape;549;p4"/>
              <p:cNvCxnSpPr/>
              <p:nvPr/>
            </p:nvCxnSpPr>
            <p:spPr>
              <a:xfrm>
                <a:off x="0" y="3062401"/>
                <a:ext cx="9190500" cy="0"/>
              </a:xfrm>
              <a:prstGeom prst="straightConnector1">
                <a:avLst/>
              </a:prstGeom>
              <a:noFill/>
              <a:ln w="9525" cap="flat" cmpd="sng">
                <a:solidFill>
                  <a:schemeClr val="lt1"/>
                </a:solidFill>
                <a:prstDash val="solid"/>
                <a:round/>
                <a:headEnd type="none" w="med" len="med"/>
                <a:tailEnd type="none" w="med" len="med"/>
              </a:ln>
            </p:spPr>
          </p:cxnSp>
          <p:cxnSp>
            <p:nvCxnSpPr>
              <p:cNvPr id="550" name="Google Shape;550;p4"/>
              <p:cNvCxnSpPr/>
              <p:nvPr/>
            </p:nvCxnSpPr>
            <p:spPr>
              <a:xfrm>
                <a:off x="0" y="3359701"/>
                <a:ext cx="9190500" cy="0"/>
              </a:xfrm>
              <a:prstGeom prst="straightConnector1">
                <a:avLst/>
              </a:prstGeom>
              <a:noFill/>
              <a:ln w="9525" cap="flat" cmpd="sng">
                <a:solidFill>
                  <a:schemeClr val="lt1"/>
                </a:solidFill>
                <a:prstDash val="solid"/>
                <a:round/>
                <a:headEnd type="none" w="med" len="med"/>
                <a:tailEnd type="none" w="med" len="med"/>
              </a:ln>
            </p:spPr>
          </p:cxnSp>
          <p:cxnSp>
            <p:nvCxnSpPr>
              <p:cNvPr id="551" name="Google Shape;551;p4"/>
              <p:cNvCxnSpPr/>
              <p:nvPr/>
            </p:nvCxnSpPr>
            <p:spPr>
              <a:xfrm>
                <a:off x="0" y="3657000"/>
                <a:ext cx="9190500" cy="0"/>
              </a:xfrm>
              <a:prstGeom prst="straightConnector1">
                <a:avLst/>
              </a:prstGeom>
              <a:noFill/>
              <a:ln w="9525" cap="flat" cmpd="sng">
                <a:solidFill>
                  <a:schemeClr val="lt1"/>
                </a:solidFill>
                <a:prstDash val="solid"/>
                <a:round/>
                <a:headEnd type="none" w="med" len="med"/>
                <a:tailEnd type="none" w="med" len="med"/>
              </a:ln>
            </p:spPr>
          </p:cxnSp>
          <p:cxnSp>
            <p:nvCxnSpPr>
              <p:cNvPr id="552" name="Google Shape;552;p4"/>
              <p:cNvCxnSpPr/>
              <p:nvPr/>
            </p:nvCxnSpPr>
            <p:spPr>
              <a:xfrm>
                <a:off x="0" y="3954300"/>
                <a:ext cx="9190500" cy="0"/>
              </a:xfrm>
              <a:prstGeom prst="straightConnector1">
                <a:avLst/>
              </a:prstGeom>
              <a:noFill/>
              <a:ln w="9525" cap="flat" cmpd="sng">
                <a:solidFill>
                  <a:schemeClr val="lt1"/>
                </a:solidFill>
                <a:prstDash val="solid"/>
                <a:round/>
                <a:headEnd type="none" w="med" len="med"/>
                <a:tailEnd type="none" w="med" len="med"/>
              </a:ln>
            </p:spPr>
          </p:cxnSp>
          <p:cxnSp>
            <p:nvCxnSpPr>
              <p:cNvPr id="553" name="Google Shape;553;p4"/>
              <p:cNvCxnSpPr/>
              <p:nvPr/>
            </p:nvCxnSpPr>
            <p:spPr>
              <a:xfrm>
                <a:off x="0" y="4251600"/>
                <a:ext cx="9190500" cy="0"/>
              </a:xfrm>
              <a:prstGeom prst="straightConnector1">
                <a:avLst/>
              </a:prstGeom>
              <a:noFill/>
              <a:ln w="9525" cap="flat" cmpd="sng">
                <a:solidFill>
                  <a:schemeClr val="lt1"/>
                </a:solidFill>
                <a:prstDash val="solid"/>
                <a:round/>
                <a:headEnd type="none" w="med" len="med"/>
                <a:tailEnd type="none" w="med" len="med"/>
              </a:ln>
            </p:spPr>
          </p:cxnSp>
          <p:cxnSp>
            <p:nvCxnSpPr>
              <p:cNvPr id="554" name="Google Shape;554;p4"/>
              <p:cNvCxnSpPr/>
              <p:nvPr/>
            </p:nvCxnSpPr>
            <p:spPr>
              <a:xfrm>
                <a:off x="0" y="4548900"/>
                <a:ext cx="9190500" cy="0"/>
              </a:xfrm>
              <a:prstGeom prst="straightConnector1">
                <a:avLst/>
              </a:prstGeom>
              <a:noFill/>
              <a:ln w="9525" cap="flat" cmpd="sng">
                <a:solidFill>
                  <a:schemeClr val="lt1"/>
                </a:solidFill>
                <a:prstDash val="solid"/>
                <a:round/>
                <a:headEnd type="none" w="med" len="med"/>
                <a:tailEnd type="none" w="med" len="med"/>
              </a:ln>
            </p:spPr>
          </p:cxnSp>
          <p:cxnSp>
            <p:nvCxnSpPr>
              <p:cNvPr id="555" name="Google Shape;555;p4"/>
              <p:cNvCxnSpPr/>
              <p:nvPr/>
            </p:nvCxnSpPr>
            <p:spPr>
              <a:xfrm>
                <a:off x="0" y="4846200"/>
                <a:ext cx="9190500" cy="0"/>
              </a:xfrm>
              <a:prstGeom prst="straightConnector1">
                <a:avLst/>
              </a:prstGeom>
              <a:noFill/>
              <a:ln w="9525" cap="flat" cmpd="sng">
                <a:solidFill>
                  <a:schemeClr val="lt1"/>
                </a:solidFill>
                <a:prstDash val="solid"/>
                <a:round/>
                <a:headEnd type="none" w="med" len="med"/>
                <a:tailEnd type="none" w="med" len="med"/>
              </a:ln>
            </p:spPr>
          </p:cxnSp>
          <p:cxnSp>
            <p:nvCxnSpPr>
              <p:cNvPr id="556" name="Google Shape;556;p4"/>
              <p:cNvCxnSpPr/>
              <p:nvPr/>
            </p:nvCxnSpPr>
            <p:spPr>
              <a:xfrm>
                <a:off x="386700" y="-24225"/>
                <a:ext cx="0" cy="5169600"/>
              </a:xfrm>
              <a:prstGeom prst="straightConnector1">
                <a:avLst/>
              </a:prstGeom>
              <a:noFill/>
              <a:ln w="9525" cap="flat" cmpd="sng">
                <a:solidFill>
                  <a:schemeClr val="lt1"/>
                </a:solidFill>
                <a:prstDash val="solid"/>
                <a:round/>
                <a:headEnd type="none" w="med" len="med"/>
                <a:tailEnd type="none" w="med" len="med"/>
              </a:ln>
            </p:spPr>
          </p:cxnSp>
          <p:cxnSp>
            <p:nvCxnSpPr>
              <p:cNvPr id="557" name="Google Shape;557;p4"/>
              <p:cNvCxnSpPr/>
              <p:nvPr/>
            </p:nvCxnSpPr>
            <p:spPr>
              <a:xfrm>
                <a:off x="8350" y="386700"/>
                <a:ext cx="9185400" cy="0"/>
              </a:xfrm>
              <a:prstGeom prst="straightConnector1">
                <a:avLst/>
              </a:prstGeom>
              <a:noFill/>
              <a:ln w="9525" cap="flat" cmpd="sng">
                <a:solidFill>
                  <a:schemeClr val="lt1"/>
                </a:solidFill>
                <a:prstDash val="solid"/>
                <a:round/>
                <a:headEnd type="none" w="med" len="med"/>
                <a:tailEnd type="none" w="med" len="med"/>
              </a:ln>
            </p:spPr>
          </p:cxnSp>
        </p:grpSp>
      </p:grpSp>
      <p:sp>
        <p:nvSpPr>
          <p:cNvPr id="558" name="Google Shape;558;p4"/>
          <p:cNvSpPr/>
          <p:nvPr/>
        </p:nvSpPr>
        <p:spPr>
          <a:xfrm>
            <a:off x="-227230" y="-700988"/>
            <a:ext cx="230110" cy="206491"/>
          </a:xfrm>
          <a:custGeom>
            <a:avLst/>
            <a:gdLst/>
            <a:ahLst/>
            <a:cxnLst/>
            <a:rect l="l" t="t" r="r" b="b"/>
            <a:pathLst>
              <a:path w="2533" h="2273" extrusionOk="0">
                <a:moveTo>
                  <a:pt x="2070" y="0"/>
                </a:moveTo>
                <a:cubicBezTo>
                  <a:pt x="1988" y="0"/>
                  <a:pt x="1906" y="24"/>
                  <a:pt x="1836" y="75"/>
                </a:cubicBezTo>
                <a:cubicBezTo>
                  <a:pt x="1217" y="517"/>
                  <a:pt x="658" y="1036"/>
                  <a:pt x="148" y="1605"/>
                </a:cubicBezTo>
                <a:cubicBezTo>
                  <a:pt x="0" y="1763"/>
                  <a:pt x="20" y="2018"/>
                  <a:pt x="177" y="2165"/>
                </a:cubicBezTo>
                <a:cubicBezTo>
                  <a:pt x="256" y="2234"/>
                  <a:pt x="354" y="2273"/>
                  <a:pt x="452" y="2273"/>
                </a:cubicBezTo>
                <a:cubicBezTo>
                  <a:pt x="560" y="2273"/>
                  <a:pt x="668" y="2224"/>
                  <a:pt x="746" y="2135"/>
                </a:cubicBezTo>
                <a:cubicBezTo>
                  <a:pt x="1217" y="1616"/>
                  <a:pt x="1747" y="1134"/>
                  <a:pt x="2307" y="722"/>
                </a:cubicBezTo>
                <a:cubicBezTo>
                  <a:pt x="2493" y="595"/>
                  <a:pt x="2532" y="340"/>
                  <a:pt x="2395" y="163"/>
                </a:cubicBezTo>
                <a:cubicBezTo>
                  <a:pt x="2318" y="57"/>
                  <a:pt x="2194" y="0"/>
                  <a:pt x="2070" y="0"/>
                </a:cubicBezTo>
                <a:close/>
              </a:path>
            </a:pathLst>
          </a:custGeom>
          <a:solidFill>
            <a:srgbClr val="6259A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9" name="Google Shape;559;p4"/>
          <p:cNvSpPr/>
          <p:nvPr/>
        </p:nvSpPr>
        <p:spPr>
          <a:xfrm>
            <a:off x="-233407" y="-706712"/>
            <a:ext cx="241648" cy="217574"/>
          </a:xfrm>
          <a:custGeom>
            <a:avLst/>
            <a:gdLst/>
            <a:ahLst/>
            <a:cxnLst/>
            <a:rect l="l" t="t" r="r" b="b"/>
            <a:pathLst>
              <a:path w="2660" h="2395" extrusionOk="0">
                <a:moveTo>
                  <a:pt x="2139" y="118"/>
                </a:moveTo>
                <a:cubicBezTo>
                  <a:pt x="2247" y="118"/>
                  <a:pt x="2355" y="167"/>
                  <a:pt x="2414" y="255"/>
                </a:cubicBezTo>
                <a:cubicBezTo>
                  <a:pt x="2532" y="412"/>
                  <a:pt x="2493" y="628"/>
                  <a:pt x="2345" y="737"/>
                </a:cubicBezTo>
                <a:cubicBezTo>
                  <a:pt x="1776" y="1158"/>
                  <a:pt x="1246" y="1629"/>
                  <a:pt x="775" y="2159"/>
                </a:cubicBezTo>
                <a:cubicBezTo>
                  <a:pt x="711" y="2233"/>
                  <a:pt x="614" y="2270"/>
                  <a:pt x="517" y="2270"/>
                </a:cubicBezTo>
                <a:cubicBezTo>
                  <a:pt x="435" y="2270"/>
                  <a:pt x="353" y="2243"/>
                  <a:pt x="295" y="2189"/>
                </a:cubicBezTo>
                <a:cubicBezTo>
                  <a:pt x="147" y="2061"/>
                  <a:pt x="138" y="1845"/>
                  <a:pt x="265" y="1708"/>
                </a:cubicBezTo>
                <a:cubicBezTo>
                  <a:pt x="766" y="1139"/>
                  <a:pt x="1324" y="628"/>
                  <a:pt x="1943" y="187"/>
                </a:cubicBezTo>
                <a:cubicBezTo>
                  <a:pt x="2002" y="138"/>
                  <a:pt x="2070" y="118"/>
                  <a:pt x="2139" y="118"/>
                </a:cubicBezTo>
                <a:close/>
                <a:moveTo>
                  <a:pt x="2141" y="0"/>
                </a:moveTo>
                <a:cubicBezTo>
                  <a:pt x="2045" y="0"/>
                  <a:pt x="1948" y="29"/>
                  <a:pt x="1865" y="89"/>
                </a:cubicBezTo>
                <a:cubicBezTo>
                  <a:pt x="1256" y="540"/>
                  <a:pt x="677" y="1051"/>
                  <a:pt x="177" y="1620"/>
                </a:cubicBezTo>
                <a:cubicBezTo>
                  <a:pt x="0" y="1816"/>
                  <a:pt x="20" y="2110"/>
                  <a:pt x="206" y="2277"/>
                </a:cubicBezTo>
                <a:cubicBezTo>
                  <a:pt x="295" y="2355"/>
                  <a:pt x="402" y="2395"/>
                  <a:pt x="520" y="2395"/>
                </a:cubicBezTo>
                <a:cubicBezTo>
                  <a:pt x="648" y="2395"/>
                  <a:pt x="775" y="2336"/>
                  <a:pt x="864" y="2238"/>
                </a:cubicBezTo>
                <a:cubicBezTo>
                  <a:pt x="1324" y="1718"/>
                  <a:pt x="1845" y="1247"/>
                  <a:pt x="2414" y="835"/>
                </a:cubicBezTo>
                <a:cubicBezTo>
                  <a:pt x="2620" y="687"/>
                  <a:pt x="2659" y="393"/>
                  <a:pt x="2512" y="187"/>
                </a:cubicBezTo>
                <a:cubicBezTo>
                  <a:pt x="2424" y="64"/>
                  <a:pt x="2284" y="0"/>
                  <a:pt x="2141"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0" name="Google Shape;560;p4"/>
          <p:cNvSpPr/>
          <p:nvPr/>
        </p:nvSpPr>
        <p:spPr>
          <a:xfrm>
            <a:off x="50029" y="-638760"/>
            <a:ext cx="218482" cy="221843"/>
          </a:xfrm>
          <a:custGeom>
            <a:avLst/>
            <a:gdLst/>
            <a:ahLst/>
            <a:cxnLst/>
            <a:rect l="l" t="t" r="r" b="b"/>
            <a:pathLst>
              <a:path w="2405" h="2442" extrusionOk="0">
                <a:moveTo>
                  <a:pt x="458" y="0"/>
                </a:moveTo>
                <a:cubicBezTo>
                  <a:pt x="370" y="0"/>
                  <a:pt x="281" y="29"/>
                  <a:pt x="206" y="87"/>
                </a:cubicBezTo>
                <a:cubicBezTo>
                  <a:pt x="30" y="224"/>
                  <a:pt x="1" y="479"/>
                  <a:pt x="138" y="646"/>
                </a:cubicBezTo>
                <a:cubicBezTo>
                  <a:pt x="609" y="1245"/>
                  <a:pt x="1129" y="1814"/>
                  <a:pt x="1689" y="2334"/>
                </a:cubicBezTo>
                <a:cubicBezTo>
                  <a:pt x="1767" y="2412"/>
                  <a:pt x="1865" y="2442"/>
                  <a:pt x="1963" y="2442"/>
                </a:cubicBezTo>
                <a:cubicBezTo>
                  <a:pt x="2071" y="2442"/>
                  <a:pt x="2179" y="2403"/>
                  <a:pt x="2258" y="2314"/>
                </a:cubicBezTo>
                <a:cubicBezTo>
                  <a:pt x="2405" y="2157"/>
                  <a:pt x="2405" y="1902"/>
                  <a:pt x="2238" y="1745"/>
                </a:cubicBezTo>
                <a:cubicBezTo>
                  <a:pt x="1708" y="1254"/>
                  <a:pt x="1218" y="715"/>
                  <a:pt x="776" y="155"/>
                </a:cubicBezTo>
                <a:cubicBezTo>
                  <a:pt x="696" y="53"/>
                  <a:pt x="578" y="0"/>
                  <a:pt x="458" y="0"/>
                </a:cubicBezTo>
                <a:close/>
              </a:path>
            </a:pathLst>
          </a:custGeom>
          <a:solidFill>
            <a:srgbClr val="6259A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1" name="Google Shape;561;p4"/>
          <p:cNvSpPr/>
          <p:nvPr/>
        </p:nvSpPr>
        <p:spPr>
          <a:xfrm>
            <a:off x="43761" y="-644483"/>
            <a:ext cx="231019" cy="232927"/>
          </a:xfrm>
          <a:custGeom>
            <a:avLst/>
            <a:gdLst/>
            <a:ahLst/>
            <a:cxnLst/>
            <a:rect l="l" t="t" r="r" b="b"/>
            <a:pathLst>
              <a:path w="2543" h="2564" extrusionOk="0">
                <a:moveTo>
                  <a:pt x="521" y="120"/>
                </a:moveTo>
                <a:cubicBezTo>
                  <a:pt x="629" y="120"/>
                  <a:pt x="727" y="169"/>
                  <a:pt x="796" y="248"/>
                </a:cubicBezTo>
                <a:cubicBezTo>
                  <a:pt x="1247" y="817"/>
                  <a:pt x="1738" y="1356"/>
                  <a:pt x="2268" y="1857"/>
                </a:cubicBezTo>
                <a:cubicBezTo>
                  <a:pt x="2405" y="1984"/>
                  <a:pt x="2415" y="2200"/>
                  <a:pt x="2287" y="2338"/>
                </a:cubicBezTo>
                <a:cubicBezTo>
                  <a:pt x="2220" y="2410"/>
                  <a:pt x="2125" y="2447"/>
                  <a:pt x="2031" y="2447"/>
                </a:cubicBezTo>
                <a:cubicBezTo>
                  <a:pt x="1946" y="2447"/>
                  <a:pt x="1862" y="2418"/>
                  <a:pt x="1797" y="2357"/>
                </a:cubicBezTo>
                <a:cubicBezTo>
                  <a:pt x="1247" y="1838"/>
                  <a:pt x="727" y="1268"/>
                  <a:pt x="256" y="680"/>
                </a:cubicBezTo>
                <a:cubicBezTo>
                  <a:pt x="138" y="523"/>
                  <a:pt x="168" y="307"/>
                  <a:pt x="315" y="189"/>
                </a:cubicBezTo>
                <a:cubicBezTo>
                  <a:pt x="373" y="140"/>
                  <a:pt x="452" y="120"/>
                  <a:pt x="521" y="120"/>
                </a:cubicBezTo>
                <a:close/>
                <a:moveTo>
                  <a:pt x="526" y="1"/>
                </a:moveTo>
                <a:cubicBezTo>
                  <a:pt x="426" y="1"/>
                  <a:pt x="324" y="34"/>
                  <a:pt x="236" y="100"/>
                </a:cubicBezTo>
                <a:cubicBezTo>
                  <a:pt x="40" y="257"/>
                  <a:pt x="1" y="552"/>
                  <a:pt x="158" y="748"/>
                </a:cubicBezTo>
                <a:cubicBezTo>
                  <a:pt x="639" y="1347"/>
                  <a:pt x="1159" y="1916"/>
                  <a:pt x="1718" y="2446"/>
                </a:cubicBezTo>
                <a:cubicBezTo>
                  <a:pt x="1806" y="2525"/>
                  <a:pt x="1915" y="2564"/>
                  <a:pt x="2032" y="2564"/>
                </a:cubicBezTo>
                <a:cubicBezTo>
                  <a:pt x="2159" y="2564"/>
                  <a:pt x="2287" y="2514"/>
                  <a:pt x="2366" y="2426"/>
                </a:cubicBezTo>
                <a:cubicBezTo>
                  <a:pt x="2543" y="2240"/>
                  <a:pt x="2532" y="1945"/>
                  <a:pt x="2346" y="1769"/>
                </a:cubicBezTo>
                <a:cubicBezTo>
                  <a:pt x="1826" y="1278"/>
                  <a:pt x="1335" y="739"/>
                  <a:pt x="884" y="179"/>
                </a:cubicBezTo>
                <a:cubicBezTo>
                  <a:pt x="794" y="61"/>
                  <a:pt x="661" y="1"/>
                  <a:pt x="526"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2" name="Google Shape;562;p4"/>
          <p:cNvSpPr/>
          <p:nvPr/>
        </p:nvSpPr>
        <p:spPr>
          <a:xfrm>
            <a:off x="175668" y="-854426"/>
            <a:ext cx="202494" cy="215575"/>
          </a:xfrm>
          <a:custGeom>
            <a:avLst/>
            <a:gdLst/>
            <a:ahLst/>
            <a:cxnLst/>
            <a:rect l="l" t="t" r="r" b="b"/>
            <a:pathLst>
              <a:path w="2229" h="2373" extrusionOk="0">
                <a:moveTo>
                  <a:pt x="1789" y="1"/>
                </a:moveTo>
                <a:cubicBezTo>
                  <a:pt x="1673" y="1"/>
                  <a:pt x="1556" y="51"/>
                  <a:pt x="1473" y="145"/>
                </a:cubicBezTo>
                <a:lnTo>
                  <a:pt x="149" y="1705"/>
                </a:lnTo>
                <a:cubicBezTo>
                  <a:pt x="1" y="1872"/>
                  <a:pt x="21" y="2127"/>
                  <a:pt x="197" y="2274"/>
                </a:cubicBezTo>
                <a:cubicBezTo>
                  <a:pt x="266" y="2343"/>
                  <a:pt x="364" y="2372"/>
                  <a:pt x="452" y="2372"/>
                </a:cubicBezTo>
                <a:cubicBezTo>
                  <a:pt x="570" y="2372"/>
                  <a:pt x="678" y="2323"/>
                  <a:pt x="757" y="2225"/>
                </a:cubicBezTo>
                <a:lnTo>
                  <a:pt x="2092" y="665"/>
                </a:lnTo>
                <a:cubicBezTo>
                  <a:pt x="2229" y="498"/>
                  <a:pt x="2209" y="243"/>
                  <a:pt x="2042" y="95"/>
                </a:cubicBezTo>
                <a:cubicBezTo>
                  <a:pt x="1969" y="31"/>
                  <a:pt x="1879" y="1"/>
                  <a:pt x="1789" y="1"/>
                </a:cubicBezTo>
                <a:close/>
              </a:path>
            </a:pathLst>
          </a:custGeom>
          <a:solidFill>
            <a:srgbClr val="6259A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3" name="Google Shape;563;p4"/>
          <p:cNvSpPr/>
          <p:nvPr/>
        </p:nvSpPr>
        <p:spPr>
          <a:xfrm>
            <a:off x="173942" y="-860149"/>
            <a:ext cx="206036" cy="226567"/>
          </a:xfrm>
          <a:custGeom>
            <a:avLst/>
            <a:gdLst/>
            <a:ahLst/>
            <a:cxnLst/>
            <a:rect l="l" t="t" r="r" b="b"/>
            <a:pathLst>
              <a:path w="2268" h="2494" extrusionOk="0">
                <a:moveTo>
                  <a:pt x="1797" y="119"/>
                </a:moveTo>
                <a:cubicBezTo>
                  <a:pt x="1884" y="119"/>
                  <a:pt x="1963" y="149"/>
                  <a:pt x="2022" y="208"/>
                </a:cubicBezTo>
                <a:cubicBezTo>
                  <a:pt x="2091" y="267"/>
                  <a:pt x="2130" y="345"/>
                  <a:pt x="2140" y="433"/>
                </a:cubicBezTo>
                <a:cubicBezTo>
                  <a:pt x="2150" y="531"/>
                  <a:pt x="2120" y="620"/>
                  <a:pt x="2061" y="688"/>
                </a:cubicBezTo>
                <a:lnTo>
                  <a:pt x="737" y="2249"/>
                </a:lnTo>
                <a:cubicBezTo>
                  <a:pt x="671" y="2326"/>
                  <a:pt x="572" y="2366"/>
                  <a:pt x="473" y="2366"/>
                </a:cubicBezTo>
                <a:cubicBezTo>
                  <a:pt x="394" y="2366"/>
                  <a:pt x="316" y="2340"/>
                  <a:pt x="255" y="2288"/>
                </a:cubicBezTo>
                <a:cubicBezTo>
                  <a:pt x="177" y="2229"/>
                  <a:pt x="138" y="2151"/>
                  <a:pt x="128" y="2062"/>
                </a:cubicBezTo>
                <a:cubicBezTo>
                  <a:pt x="128" y="1964"/>
                  <a:pt x="148" y="1876"/>
                  <a:pt x="216" y="1807"/>
                </a:cubicBezTo>
                <a:lnTo>
                  <a:pt x="1541" y="247"/>
                </a:lnTo>
                <a:cubicBezTo>
                  <a:pt x="1600" y="178"/>
                  <a:pt x="1679" y="129"/>
                  <a:pt x="1767" y="119"/>
                </a:cubicBezTo>
                <a:close/>
                <a:moveTo>
                  <a:pt x="1794" y="0"/>
                </a:moveTo>
                <a:cubicBezTo>
                  <a:pt x="1782" y="0"/>
                  <a:pt x="1770" y="0"/>
                  <a:pt x="1757" y="1"/>
                </a:cubicBezTo>
                <a:cubicBezTo>
                  <a:pt x="1639" y="12"/>
                  <a:pt x="1531" y="70"/>
                  <a:pt x="1443" y="169"/>
                </a:cubicBezTo>
                <a:lnTo>
                  <a:pt x="118" y="1729"/>
                </a:lnTo>
                <a:cubicBezTo>
                  <a:pt x="40" y="1827"/>
                  <a:pt x="0" y="1944"/>
                  <a:pt x="11" y="2072"/>
                </a:cubicBezTo>
                <a:cubicBezTo>
                  <a:pt x="20" y="2190"/>
                  <a:pt x="79" y="2308"/>
                  <a:pt x="177" y="2386"/>
                </a:cubicBezTo>
                <a:cubicBezTo>
                  <a:pt x="255" y="2455"/>
                  <a:pt x="364" y="2494"/>
                  <a:pt x="471" y="2494"/>
                </a:cubicBezTo>
                <a:cubicBezTo>
                  <a:pt x="609" y="2494"/>
                  <a:pt x="737" y="2435"/>
                  <a:pt x="825" y="2328"/>
                </a:cubicBezTo>
                <a:lnTo>
                  <a:pt x="2150" y="767"/>
                </a:lnTo>
                <a:cubicBezTo>
                  <a:pt x="2228" y="669"/>
                  <a:pt x="2268" y="551"/>
                  <a:pt x="2257" y="424"/>
                </a:cubicBezTo>
                <a:cubicBezTo>
                  <a:pt x="2248" y="306"/>
                  <a:pt x="2189" y="198"/>
                  <a:pt x="2100" y="110"/>
                </a:cubicBezTo>
                <a:cubicBezTo>
                  <a:pt x="2012" y="39"/>
                  <a:pt x="1907" y="0"/>
                  <a:pt x="1794"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4" name="Google Shape;564;p4"/>
          <p:cNvSpPr/>
          <p:nvPr/>
        </p:nvSpPr>
        <p:spPr>
          <a:xfrm>
            <a:off x="394967" y="-707438"/>
            <a:ext cx="225750" cy="203220"/>
          </a:xfrm>
          <a:custGeom>
            <a:avLst/>
            <a:gdLst/>
            <a:ahLst/>
            <a:cxnLst/>
            <a:rect l="l" t="t" r="r" b="b"/>
            <a:pathLst>
              <a:path w="2485" h="2237" extrusionOk="0">
                <a:moveTo>
                  <a:pt x="454" y="1"/>
                </a:moveTo>
                <a:cubicBezTo>
                  <a:pt x="369" y="1"/>
                  <a:pt x="282" y="29"/>
                  <a:pt x="207" y="87"/>
                </a:cubicBezTo>
                <a:cubicBezTo>
                  <a:pt x="31" y="224"/>
                  <a:pt x="1" y="479"/>
                  <a:pt x="138" y="647"/>
                </a:cubicBezTo>
                <a:cubicBezTo>
                  <a:pt x="609" y="1245"/>
                  <a:pt x="1169" y="1755"/>
                  <a:pt x="1807" y="2167"/>
                </a:cubicBezTo>
                <a:cubicBezTo>
                  <a:pt x="1876" y="2206"/>
                  <a:pt x="1944" y="2236"/>
                  <a:pt x="2022" y="2236"/>
                </a:cubicBezTo>
                <a:cubicBezTo>
                  <a:pt x="2150" y="2236"/>
                  <a:pt x="2288" y="2167"/>
                  <a:pt x="2366" y="2049"/>
                </a:cubicBezTo>
                <a:cubicBezTo>
                  <a:pt x="2484" y="1863"/>
                  <a:pt x="2425" y="1608"/>
                  <a:pt x="2238" y="1490"/>
                </a:cubicBezTo>
                <a:cubicBezTo>
                  <a:pt x="1679" y="1127"/>
                  <a:pt x="1189" y="676"/>
                  <a:pt x="766" y="156"/>
                </a:cubicBezTo>
                <a:cubicBezTo>
                  <a:pt x="687" y="54"/>
                  <a:pt x="571" y="1"/>
                  <a:pt x="454" y="1"/>
                </a:cubicBezTo>
                <a:close/>
              </a:path>
            </a:pathLst>
          </a:custGeom>
          <a:solidFill>
            <a:srgbClr val="6259A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5" name="Google Shape;565;p4"/>
          <p:cNvSpPr/>
          <p:nvPr/>
        </p:nvSpPr>
        <p:spPr>
          <a:xfrm>
            <a:off x="388790" y="-713071"/>
            <a:ext cx="233653" cy="214213"/>
          </a:xfrm>
          <a:custGeom>
            <a:avLst/>
            <a:gdLst/>
            <a:ahLst/>
            <a:cxnLst/>
            <a:rect l="l" t="t" r="r" b="b"/>
            <a:pathLst>
              <a:path w="2572" h="2358" extrusionOk="0">
                <a:moveTo>
                  <a:pt x="520" y="120"/>
                </a:moveTo>
                <a:cubicBezTo>
                  <a:pt x="629" y="120"/>
                  <a:pt x="727" y="168"/>
                  <a:pt x="795" y="247"/>
                </a:cubicBezTo>
                <a:cubicBezTo>
                  <a:pt x="1207" y="787"/>
                  <a:pt x="1708" y="1238"/>
                  <a:pt x="2277" y="1601"/>
                </a:cubicBezTo>
                <a:cubicBezTo>
                  <a:pt x="2356" y="1651"/>
                  <a:pt x="2404" y="1729"/>
                  <a:pt x="2424" y="1817"/>
                </a:cubicBezTo>
                <a:cubicBezTo>
                  <a:pt x="2444" y="1906"/>
                  <a:pt x="2424" y="2004"/>
                  <a:pt x="2375" y="2082"/>
                </a:cubicBezTo>
                <a:cubicBezTo>
                  <a:pt x="2312" y="2177"/>
                  <a:pt x="2199" y="2231"/>
                  <a:pt x="2085" y="2231"/>
                </a:cubicBezTo>
                <a:cubicBezTo>
                  <a:pt x="2023" y="2231"/>
                  <a:pt x="1960" y="2215"/>
                  <a:pt x="1904" y="2180"/>
                </a:cubicBezTo>
                <a:cubicBezTo>
                  <a:pt x="1276" y="1768"/>
                  <a:pt x="717" y="1267"/>
                  <a:pt x="256" y="679"/>
                </a:cubicBezTo>
                <a:cubicBezTo>
                  <a:pt x="138" y="522"/>
                  <a:pt x="158" y="306"/>
                  <a:pt x="315" y="198"/>
                </a:cubicBezTo>
                <a:cubicBezTo>
                  <a:pt x="374" y="139"/>
                  <a:pt x="452" y="120"/>
                  <a:pt x="520" y="120"/>
                </a:cubicBezTo>
                <a:close/>
                <a:moveTo>
                  <a:pt x="526" y="0"/>
                </a:moveTo>
                <a:cubicBezTo>
                  <a:pt x="426" y="0"/>
                  <a:pt x="324" y="33"/>
                  <a:pt x="236" y="100"/>
                </a:cubicBezTo>
                <a:cubicBezTo>
                  <a:pt x="40" y="257"/>
                  <a:pt x="1" y="551"/>
                  <a:pt x="158" y="748"/>
                </a:cubicBezTo>
                <a:cubicBezTo>
                  <a:pt x="629" y="1346"/>
                  <a:pt x="1198" y="1866"/>
                  <a:pt x="1835" y="2279"/>
                </a:cubicBezTo>
                <a:cubicBezTo>
                  <a:pt x="1914" y="2327"/>
                  <a:pt x="2003" y="2357"/>
                  <a:pt x="2090" y="2357"/>
                </a:cubicBezTo>
                <a:cubicBezTo>
                  <a:pt x="2247" y="2357"/>
                  <a:pt x="2395" y="2279"/>
                  <a:pt x="2483" y="2141"/>
                </a:cubicBezTo>
                <a:cubicBezTo>
                  <a:pt x="2542" y="2043"/>
                  <a:pt x="2572" y="1915"/>
                  <a:pt x="2542" y="1797"/>
                </a:cubicBezTo>
                <a:cubicBezTo>
                  <a:pt x="2513" y="1670"/>
                  <a:pt x="2444" y="1572"/>
                  <a:pt x="2346" y="1503"/>
                </a:cubicBezTo>
                <a:cubicBezTo>
                  <a:pt x="1787" y="1140"/>
                  <a:pt x="1296" y="698"/>
                  <a:pt x="884" y="179"/>
                </a:cubicBezTo>
                <a:cubicBezTo>
                  <a:pt x="794" y="60"/>
                  <a:pt x="662" y="0"/>
                  <a:pt x="526"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6" name="Google Shape;566;p4"/>
          <p:cNvSpPr/>
          <p:nvPr/>
        </p:nvSpPr>
        <p:spPr>
          <a:xfrm>
            <a:off x="606364" y="-816271"/>
            <a:ext cx="224660" cy="150621"/>
          </a:xfrm>
          <a:custGeom>
            <a:avLst/>
            <a:gdLst/>
            <a:ahLst/>
            <a:cxnLst/>
            <a:rect l="l" t="t" r="r" b="b"/>
            <a:pathLst>
              <a:path w="2473" h="1658" extrusionOk="0">
                <a:moveTo>
                  <a:pt x="2024" y="0"/>
                </a:moveTo>
                <a:cubicBezTo>
                  <a:pt x="1984" y="0"/>
                  <a:pt x="1944" y="6"/>
                  <a:pt x="1904" y="19"/>
                </a:cubicBezTo>
                <a:cubicBezTo>
                  <a:pt x="1276" y="205"/>
                  <a:pt x="687" y="530"/>
                  <a:pt x="186" y="951"/>
                </a:cubicBezTo>
                <a:cubicBezTo>
                  <a:pt x="20" y="1099"/>
                  <a:pt x="0" y="1354"/>
                  <a:pt x="137" y="1520"/>
                </a:cubicBezTo>
                <a:cubicBezTo>
                  <a:pt x="216" y="1609"/>
                  <a:pt x="334" y="1658"/>
                  <a:pt x="451" y="1658"/>
                </a:cubicBezTo>
                <a:cubicBezTo>
                  <a:pt x="539" y="1658"/>
                  <a:pt x="638" y="1629"/>
                  <a:pt x="707" y="1570"/>
                </a:cubicBezTo>
                <a:cubicBezTo>
                  <a:pt x="1119" y="1216"/>
                  <a:pt x="1619" y="942"/>
                  <a:pt x="2139" y="785"/>
                </a:cubicBezTo>
                <a:cubicBezTo>
                  <a:pt x="2355" y="726"/>
                  <a:pt x="2473" y="500"/>
                  <a:pt x="2404" y="284"/>
                </a:cubicBezTo>
                <a:cubicBezTo>
                  <a:pt x="2356" y="116"/>
                  <a:pt x="2198" y="0"/>
                  <a:pt x="2024" y="0"/>
                </a:cubicBezTo>
                <a:close/>
              </a:path>
            </a:pathLst>
          </a:custGeom>
          <a:solidFill>
            <a:srgbClr val="6259A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7" name="Google Shape;567;p4"/>
          <p:cNvSpPr/>
          <p:nvPr/>
        </p:nvSpPr>
        <p:spPr>
          <a:xfrm>
            <a:off x="604547" y="-821812"/>
            <a:ext cx="229111" cy="161522"/>
          </a:xfrm>
          <a:custGeom>
            <a:avLst/>
            <a:gdLst/>
            <a:ahLst/>
            <a:cxnLst/>
            <a:rect l="l" t="t" r="r" b="b"/>
            <a:pathLst>
              <a:path w="2522" h="1778" extrusionOk="0">
                <a:moveTo>
                  <a:pt x="2042" y="120"/>
                </a:moveTo>
                <a:cubicBezTo>
                  <a:pt x="2188" y="120"/>
                  <a:pt x="2326" y="218"/>
                  <a:pt x="2375" y="364"/>
                </a:cubicBezTo>
                <a:cubicBezTo>
                  <a:pt x="2395" y="453"/>
                  <a:pt x="2385" y="551"/>
                  <a:pt x="2345" y="630"/>
                </a:cubicBezTo>
                <a:cubicBezTo>
                  <a:pt x="2297" y="708"/>
                  <a:pt x="2228" y="767"/>
                  <a:pt x="2140" y="796"/>
                </a:cubicBezTo>
                <a:cubicBezTo>
                  <a:pt x="1610" y="953"/>
                  <a:pt x="1109" y="1219"/>
                  <a:pt x="687" y="1581"/>
                </a:cubicBezTo>
                <a:cubicBezTo>
                  <a:pt x="627" y="1633"/>
                  <a:pt x="548" y="1659"/>
                  <a:pt x="470" y="1659"/>
                </a:cubicBezTo>
                <a:cubicBezTo>
                  <a:pt x="371" y="1659"/>
                  <a:pt x="272" y="1619"/>
                  <a:pt x="206" y="1542"/>
                </a:cubicBezTo>
                <a:cubicBezTo>
                  <a:pt x="147" y="1474"/>
                  <a:pt x="118" y="1385"/>
                  <a:pt x="128" y="1297"/>
                </a:cubicBezTo>
                <a:cubicBezTo>
                  <a:pt x="128" y="1199"/>
                  <a:pt x="177" y="1120"/>
                  <a:pt x="245" y="1062"/>
                </a:cubicBezTo>
                <a:cubicBezTo>
                  <a:pt x="736" y="639"/>
                  <a:pt x="1325" y="316"/>
                  <a:pt x="1943" y="139"/>
                </a:cubicBezTo>
                <a:cubicBezTo>
                  <a:pt x="1972" y="129"/>
                  <a:pt x="2012" y="120"/>
                  <a:pt x="2042" y="120"/>
                </a:cubicBezTo>
                <a:close/>
                <a:moveTo>
                  <a:pt x="2049" y="0"/>
                </a:moveTo>
                <a:cubicBezTo>
                  <a:pt x="2004" y="0"/>
                  <a:pt x="1959" y="7"/>
                  <a:pt x="1914" y="21"/>
                </a:cubicBezTo>
                <a:cubicBezTo>
                  <a:pt x="1276" y="207"/>
                  <a:pt x="677" y="541"/>
                  <a:pt x="167" y="963"/>
                </a:cubicBezTo>
                <a:cubicBezTo>
                  <a:pt x="69" y="1051"/>
                  <a:pt x="20" y="1160"/>
                  <a:pt x="10" y="1287"/>
                </a:cubicBezTo>
                <a:cubicBezTo>
                  <a:pt x="0" y="1405"/>
                  <a:pt x="40" y="1522"/>
                  <a:pt x="118" y="1621"/>
                </a:cubicBezTo>
                <a:cubicBezTo>
                  <a:pt x="206" y="1719"/>
                  <a:pt x="334" y="1778"/>
                  <a:pt x="471" y="1778"/>
                </a:cubicBezTo>
                <a:cubicBezTo>
                  <a:pt x="579" y="1778"/>
                  <a:pt x="687" y="1738"/>
                  <a:pt x="766" y="1670"/>
                </a:cubicBezTo>
                <a:cubicBezTo>
                  <a:pt x="1178" y="1326"/>
                  <a:pt x="1658" y="1062"/>
                  <a:pt x="2179" y="905"/>
                </a:cubicBezTo>
                <a:cubicBezTo>
                  <a:pt x="2297" y="875"/>
                  <a:pt x="2395" y="796"/>
                  <a:pt x="2454" y="689"/>
                </a:cubicBezTo>
                <a:cubicBezTo>
                  <a:pt x="2513" y="571"/>
                  <a:pt x="2522" y="453"/>
                  <a:pt x="2483" y="335"/>
                </a:cubicBezTo>
                <a:cubicBezTo>
                  <a:pt x="2427" y="135"/>
                  <a:pt x="2247" y="0"/>
                  <a:pt x="2049"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8" name="Google Shape;568;p4"/>
          <p:cNvSpPr/>
          <p:nvPr/>
        </p:nvSpPr>
        <p:spPr>
          <a:xfrm>
            <a:off x="341551" y="-471332"/>
            <a:ext cx="123095" cy="279984"/>
          </a:xfrm>
          <a:custGeom>
            <a:avLst/>
            <a:gdLst/>
            <a:ahLst/>
            <a:cxnLst/>
            <a:rect l="l" t="t" r="r" b="b"/>
            <a:pathLst>
              <a:path w="1355" h="3082" extrusionOk="0">
                <a:moveTo>
                  <a:pt x="442" y="0"/>
                </a:moveTo>
                <a:cubicBezTo>
                  <a:pt x="413" y="0"/>
                  <a:pt x="383" y="3"/>
                  <a:pt x="353" y="10"/>
                </a:cubicBezTo>
                <a:cubicBezTo>
                  <a:pt x="138" y="49"/>
                  <a:pt x="0" y="265"/>
                  <a:pt x="50" y="481"/>
                </a:cubicBezTo>
                <a:lnTo>
                  <a:pt x="521" y="2758"/>
                </a:lnTo>
                <a:cubicBezTo>
                  <a:pt x="560" y="2954"/>
                  <a:pt x="726" y="3081"/>
                  <a:pt x="913" y="3081"/>
                </a:cubicBezTo>
                <a:cubicBezTo>
                  <a:pt x="942" y="3081"/>
                  <a:pt x="962" y="3081"/>
                  <a:pt x="992" y="3072"/>
                </a:cubicBezTo>
                <a:cubicBezTo>
                  <a:pt x="1208" y="3033"/>
                  <a:pt x="1354" y="2817"/>
                  <a:pt x="1306" y="2601"/>
                </a:cubicBezTo>
                <a:lnTo>
                  <a:pt x="835" y="324"/>
                </a:lnTo>
                <a:cubicBezTo>
                  <a:pt x="792" y="129"/>
                  <a:pt x="625" y="0"/>
                  <a:pt x="442" y="0"/>
                </a:cubicBezTo>
                <a:close/>
              </a:path>
            </a:pathLst>
          </a:custGeom>
          <a:solidFill>
            <a:srgbClr val="6259A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9" name="Google Shape;569;p4"/>
          <p:cNvSpPr/>
          <p:nvPr/>
        </p:nvSpPr>
        <p:spPr>
          <a:xfrm>
            <a:off x="335282" y="-476874"/>
            <a:ext cx="134723" cy="290886"/>
          </a:xfrm>
          <a:custGeom>
            <a:avLst/>
            <a:gdLst/>
            <a:ahLst/>
            <a:cxnLst/>
            <a:rect l="l" t="t" r="r" b="b"/>
            <a:pathLst>
              <a:path w="1483" h="3202" extrusionOk="0">
                <a:moveTo>
                  <a:pt x="511" y="120"/>
                </a:moveTo>
                <a:cubicBezTo>
                  <a:pt x="579" y="120"/>
                  <a:pt x="638" y="139"/>
                  <a:pt x="697" y="179"/>
                </a:cubicBezTo>
                <a:cubicBezTo>
                  <a:pt x="776" y="228"/>
                  <a:pt x="825" y="307"/>
                  <a:pt x="845" y="395"/>
                </a:cubicBezTo>
                <a:lnTo>
                  <a:pt x="1316" y="2671"/>
                </a:lnTo>
                <a:cubicBezTo>
                  <a:pt x="1355" y="2858"/>
                  <a:pt x="1237" y="3035"/>
                  <a:pt x="1050" y="3074"/>
                </a:cubicBezTo>
                <a:cubicBezTo>
                  <a:pt x="1026" y="3079"/>
                  <a:pt x="1002" y="3081"/>
                  <a:pt x="978" y="3081"/>
                </a:cubicBezTo>
                <a:cubicBezTo>
                  <a:pt x="819" y="3081"/>
                  <a:pt x="674" y="2971"/>
                  <a:pt x="649" y="2809"/>
                </a:cubicBezTo>
                <a:lnTo>
                  <a:pt x="167" y="532"/>
                </a:lnTo>
                <a:cubicBezTo>
                  <a:pt x="158" y="444"/>
                  <a:pt x="167" y="355"/>
                  <a:pt x="217" y="277"/>
                </a:cubicBezTo>
                <a:cubicBezTo>
                  <a:pt x="276" y="198"/>
                  <a:pt x="344" y="150"/>
                  <a:pt x="442" y="130"/>
                </a:cubicBezTo>
                <a:cubicBezTo>
                  <a:pt x="462" y="120"/>
                  <a:pt x="481" y="120"/>
                  <a:pt x="511" y="120"/>
                </a:cubicBezTo>
                <a:close/>
                <a:moveTo>
                  <a:pt x="507" y="1"/>
                </a:moveTo>
                <a:cubicBezTo>
                  <a:pt x="475" y="1"/>
                  <a:pt x="444" y="4"/>
                  <a:pt x="413" y="12"/>
                </a:cubicBezTo>
                <a:cubicBezTo>
                  <a:pt x="167" y="61"/>
                  <a:pt x="1" y="307"/>
                  <a:pt x="60" y="562"/>
                </a:cubicBezTo>
                <a:lnTo>
                  <a:pt x="531" y="2838"/>
                </a:lnTo>
                <a:cubicBezTo>
                  <a:pt x="570" y="3044"/>
                  <a:pt x="766" y="3201"/>
                  <a:pt x="982" y="3201"/>
                </a:cubicBezTo>
                <a:cubicBezTo>
                  <a:pt x="1011" y="3201"/>
                  <a:pt x="1041" y="3201"/>
                  <a:pt x="1070" y="3192"/>
                </a:cubicBezTo>
                <a:cubicBezTo>
                  <a:pt x="1325" y="3142"/>
                  <a:pt x="1482" y="2897"/>
                  <a:pt x="1434" y="2652"/>
                </a:cubicBezTo>
                <a:lnTo>
                  <a:pt x="963" y="366"/>
                </a:lnTo>
                <a:cubicBezTo>
                  <a:pt x="933" y="248"/>
                  <a:pt x="864" y="139"/>
                  <a:pt x="756" y="81"/>
                </a:cubicBezTo>
                <a:cubicBezTo>
                  <a:pt x="684" y="30"/>
                  <a:pt x="595" y="1"/>
                  <a:pt x="507"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0" name="Google Shape;570;p4"/>
          <p:cNvSpPr/>
          <p:nvPr/>
        </p:nvSpPr>
        <p:spPr>
          <a:xfrm>
            <a:off x="-158551" y="-458796"/>
            <a:ext cx="219391" cy="213122"/>
          </a:xfrm>
          <a:custGeom>
            <a:avLst/>
            <a:gdLst/>
            <a:ahLst/>
            <a:cxnLst/>
            <a:rect l="l" t="t" r="r" b="b"/>
            <a:pathLst>
              <a:path w="2415" h="2346" extrusionOk="0">
                <a:moveTo>
                  <a:pt x="1963" y="0"/>
                </a:moveTo>
                <a:cubicBezTo>
                  <a:pt x="1879" y="0"/>
                  <a:pt x="1793" y="26"/>
                  <a:pt x="1717" y="78"/>
                </a:cubicBezTo>
                <a:cubicBezTo>
                  <a:pt x="1109" y="539"/>
                  <a:pt x="579" y="1089"/>
                  <a:pt x="128" y="1707"/>
                </a:cubicBezTo>
                <a:cubicBezTo>
                  <a:pt x="0" y="1894"/>
                  <a:pt x="40" y="2139"/>
                  <a:pt x="226" y="2267"/>
                </a:cubicBezTo>
                <a:cubicBezTo>
                  <a:pt x="295" y="2325"/>
                  <a:pt x="373" y="2345"/>
                  <a:pt x="461" y="2345"/>
                </a:cubicBezTo>
                <a:cubicBezTo>
                  <a:pt x="579" y="2345"/>
                  <a:pt x="707" y="2286"/>
                  <a:pt x="785" y="2178"/>
                </a:cubicBezTo>
                <a:cubicBezTo>
                  <a:pt x="1187" y="1628"/>
                  <a:pt x="1658" y="1138"/>
                  <a:pt x="2208" y="725"/>
                </a:cubicBezTo>
                <a:cubicBezTo>
                  <a:pt x="2385" y="588"/>
                  <a:pt x="2414" y="343"/>
                  <a:pt x="2286" y="167"/>
                </a:cubicBezTo>
                <a:cubicBezTo>
                  <a:pt x="2205" y="56"/>
                  <a:pt x="2085" y="0"/>
                  <a:pt x="1963" y="0"/>
                </a:cubicBezTo>
                <a:close/>
              </a:path>
            </a:pathLst>
          </a:custGeom>
          <a:solidFill>
            <a:srgbClr val="6259A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1" name="Google Shape;571;p4"/>
          <p:cNvSpPr/>
          <p:nvPr/>
        </p:nvSpPr>
        <p:spPr>
          <a:xfrm>
            <a:off x="-164819" y="-464065"/>
            <a:ext cx="227476" cy="223660"/>
          </a:xfrm>
          <a:custGeom>
            <a:avLst/>
            <a:gdLst/>
            <a:ahLst/>
            <a:cxnLst/>
            <a:rect l="l" t="t" r="r" b="b"/>
            <a:pathLst>
              <a:path w="2504" h="2462" extrusionOk="0">
                <a:moveTo>
                  <a:pt x="2032" y="116"/>
                </a:moveTo>
                <a:cubicBezTo>
                  <a:pt x="2140" y="116"/>
                  <a:pt x="2238" y="166"/>
                  <a:pt x="2307" y="254"/>
                </a:cubicBezTo>
                <a:cubicBezTo>
                  <a:pt x="2366" y="332"/>
                  <a:pt x="2385" y="421"/>
                  <a:pt x="2375" y="509"/>
                </a:cubicBezTo>
                <a:cubicBezTo>
                  <a:pt x="2355" y="597"/>
                  <a:pt x="2316" y="685"/>
                  <a:pt x="2238" y="735"/>
                </a:cubicBezTo>
                <a:cubicBezTo>
                  <a:pt x="1688" y="1147"/>
                  <a:pt x="1208" y="1647"/>
                  <a:pt x="805" y="2197"/>
                </a:cubicBezTo>
                <a:cubicBezTo>
                  <a:pt x="739" y="2293"/>
                  <a:pt x="627" y="2342"/>
                  <a:pt x="517" y="2342"/>
                </a:cubicBezTo>
                <a:cubicBezTo>
                  <a:pt x="449" y="2342"/>
                  <a:pt x="381" y="2323"/>
                  <a:pt x="325" y="2285"/>
                </a:cubicBezTo>
                <a:cubicBezTo>
                  <a:pt x="177" y="2168"/>
                  <a:pt x="138" y="1952"/>
                  <a:pt x="246" y="1804"/>
                </a:cubicBezTo>
                <a:cubicBezTo>
                  <a:pt x="687" y="1186"/>
                  <a:pt x="1217" y="646"/>
                  <a:pt x="1826" y="185"/>
                </a:cubicBezTo>
                <a:cubicBezTo>
                  <a:pt x="1884" y="146"/>
                  <a:pt x="1963" y="116"/>
                  <a:pt x="2032" y="116"/>
                </a:cubicBezTo>
                <a:close/>
                <a:moveTo>
                  <a:pt x="2038" y="0"/>
                </a:moveTo>
                <a:cubicBezTo>
                  <a:pt x="1941" y="0"/>
                  <a:pt x="1842" y="32"/>
                  <a:pt x="1757" y="97"/>
                </a:cubicBezTo>
                <a:cubicBezTo>
                  <a:pt x="1139" y="558"/>
                  <a:pt x="599" y="1108"/>
                  <a:pt x="148" y="1736"/>
                </a:cubicBezTo>
                <a:cubicBezTo>
                  <a:pt x="0" y="1941"/>
                  <a:pt x="50" y="2226"/>
                  <a:pt x="255" y="2373"/>
                </a:cubicBezTo>
                <a:cubicBezTo>
                  <a:pt x="334" y="2432"/>
                  <a:pt x="432" y="2462"/>
                  <a:pt x="530" y="2462"/>
                </a:cubicBezTo>
                <a:cubicBezTo>
                  <a:pt x="678" y="2462"/>
                  <a:pt x="815" y="2393"/>
                  <a:pt x="903" y="2275"/>
                </a:cubicBezTo>
                <a:cubicBezTo>
                  <a:pt x="1296" y="1726"/>
                  <a:pt x="1767" y="1235"/>
                  <a:pt x="2307" y="833"/>
                </a:cubicBezTo>
                <a:cubicBezTo>
                  <a:pt x="2405" y="754"/>
                  <a:pt x="2473" y="646"/>
                  <a:pt x="2493" y="528"/>
                </a:cubicBezTo>
                <a:cubicBezTo>
                  <a:pt x="2503" y="401"/>
                  <a:pt x="2473" y="283"/>
                  <a:pt x="2405" y="185"/>
                </a:cubicBezTo>
                <a:cubicBezTo>
                  <a:pt x="2313" y="64"/>
                  <a:pt x="2176" y="0"/>
                  <a:pt x="2038"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2" name="Google Shape;572;p4"/>
          <p:cNvSpPr/>
          <p:nvPr/>
        </p:nvSpPr>
        <p:spPr>
          <a:xfrm>
            <a:off x="-429542" y="-416825"/>
            <a:ext cx="201494" cy="203220"/>
          </a:xfrm>
          <a:custGeom>
            <a:avLst/>
            <a:gdLst/>
            <a:ahLst/>
            <a:cxnLst/>
            <a:rect l="l" t="t" r="r" b="b"/>
            <a:pathLst>
              <a:path w="2218" h="2237" extrusionOk="0">
                <a:moveTo>
                  <a:pt x="456" y="1"/>
                </a:moveTo>
                <a:cubicBezTo>
                  <a:pt x="336" y="1"/>
                  <a:pt x="217" y="54"/>
                  <a:pt x="138" y="156"/>
                </a:cubicBezTo>
                <a:cubicBezTo>
                  <a:pt x="0" y="333"/>
                  <a:pt x="29" y="578"/>
                  <a:pt x="206" y="715"/>
                </a:cubicBezTo>
                <a:cubicBezTo>
                  <a:pt x="677" y="1098"/>
                  <a:pt x="1089" y="1549"/>
                  <a:pt x="1423" y="2060"/>
                </a:cubicBezTo>
                <a:cubicBezTo>
                  <a:pt x="1501" y="2177"/>
                  <a:pt x="1629" y="2236"/>
                  <a:pt x="1756" y="2236"/>
                </a:cubicBezTo>
                <a:cubicBezTo>
                  <a:pt x="1835" y="2236"/>
                  <a:pt x="1913" y="2217"/>
                  <a:pt x="1982" y="2167"/>
                </a:cubicBezTo>
                <a:cubicBezTo>
                  <a:pt x="2169" y="2049"/>
                  <a:pt x="2218" y="1805"/>
                  <a:pt x="2100" y="1618"/>
                </a:cubicBezTo>
                <a:cubicBezTo>
                  <a:pt x="1717" y="1039"/>
                  <a:pt x="1246" y="519"/>
                  <a:pt x="707" y="87"/>
                </a:cubicBezTo>
                <a:cubicBezTo>
                  <a:pt x="632" y="29"/>
                  <a:pt x="544" y="1"/>
                  <a:pt x="456" y="1"/>
                </a:cubicBezTo>
                <a:close/>
              </a:path>
            </a:pathLst>
          </a:custGeom>
          <a:solidFill>
            <a:srgbClr val="6259A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3" name="Google Shape;573;p4"/>
          <p:cNvSpPr/>
          <p:nvPr/>
        </p:nvSpPr>
        <p:spPr>
          <a:xfrm>
            <a:off x="-435810" y="-422003"/>
            <a:ext cx="214031" cy="213758"/>
          </a:xfrm>
          <a:custGeom>
            <a:avLst/>
            <a:gdLst/>
            <a:ahLst/>
            <a:cxnLst/>
            <a:rect l="l" t="t" r="r" b="b"/>
            <a:pathLst>
              <a:path w="2356" h="2353" extrusionOk="0">
                <a:moveTo>
                  <a:pt x="521" y="115"/>
                </a:moveTo>
                <a:cubicBezTo>
                  <a:pt x="599" y="115"/>
                  <a:pt x="678" y="144"/>
                  <a:pt x="737" y="193"/>
                </a:cubicBezTo>
                <a:cubicBezTo>
                  <a:pt x="1276" y="625"/>
                  <a:pt x="1737" y="1125"/>
                  <a:pt x="2120" y="1705"/>
                </a:cubicBezTo>
                <a:cubicBezTo>
                  <a:pt x="2218" y="1862"/>
                  <a:pt x="2179" y="2077"/>
                  <a:pt x="2022" y="2176"/>
                </a:cubicBezTo>
                <a:cubicBezTo>
                  <a:pt x="1964" y="2215"/>
                  <a:pt x="1899" y="2233"/>
                  <a:pt x="1835" y="2233"/>
                </a:cubicBezTo>
                <a:cubicBezTo>
                  <a:pt x="1722" y="2233"/>
                  <a:pt x="1610" y="2177"/>
                  <a:pt x="1541" y="2077"/>
                </a:cubicBezTo>
                <a:cubicBezTo>
                  <a:pt x="1208" y="1567"/>
                  <a:pt x="785" y="1116"/>
                  <a:pt x="305" y="733"/>
                </a:cubicBezTo>
                <a:cubicBezTo>
                  <a:pt x="157" y="615"/>
                  <a:pt x="138" y="399"/>
                  <a:pt x="255" y="252"/>
                </a:cubicBezTo>
                <a:cubicBezTo>
                  <a:pt x="324" y="163"/>
                  <a:pt x="423" y="115"/>
                  <a:pt x="521" y="115"/>
                </a:cubicBezTo>
                <a:close/>
                <a:moveTo>
                  <a:pt x="524" y="0"/>
                </a:moveTo>
                <a:cubicBezTo>
                  <a:pt x="388" y="0"/>
                  <a:pt x="253" y="61"/>
                  <a:pt x="157" y="174"/>
                </a:cubicBezTo>
                <a:cubicBezTo>
                  <a:pt x="0" y="370"/>
                  <a:pt x="39" y="664"/>
                  <a:pt x="236" y="821"/>
                </a:cubicBezTo>
                <a:cubicBezTo>
                  <a:pt x="707" y="1194"/>
                  <a:pt x="1109" y="1646"/>
                  <a:pt x="1443" y="2146"/>
                </a:cubicBezTo>
                <a:cubicBezTo>
                  <a:pt x="1531" y="2274"/>
                  <a:pt x="1679" y="2352"/>
                  <a:pt x="1825" y="2352"/>
                </a:cubicBezTo>
                <a:cubicBezTo>
                  <a:pt x="1924" y="2352"/>
                  <a:pt x="2012" y="2333"/>
                  <a:pt x="2081" y="2283"/>
                </a:cubicBezTo>
                <a:cubicBezTo>
                  <a:pt x="2296" y="2136"/>
                  <a:pt x="2355" y="1851"/>
                  <a:pt x="2218" y="1635"/>
                </a:cubicBezTo>
                <a:cubicBezTo>
                  <a:pt x="1836" y="1057"/>
                  <a:pt x="1354" y="536"/>
                  <a:pt x="815" y="105"/>
                </a:cubicBezTo>
                <a:cubicBezTo>
                  <a:pt x="727" y="34"/>
                  <a:pt x="625" y="0"/>
                  <a:pt x="524"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4" name="Google Shape;574;p4"/>
          <p:cNvSpPr/>
          <p:nvPr/>
        </p:nvSpPr>
        <p:spPr>
          <a:xfrm>
            <a:off x="-530380" y="-176449"/>
            <a:ext cx="187322" cy="211487"/>
          </a:xfrm>
          <a:custGeom>
            <a:avLst/>
            <a:gdLst/>
            <a:ahLst/>
            <a:cxnLst/>
            <a:rect l="l" t="t" r="r" b="b"/>
            <a:pathLst>
              <a:path w="2062" h="2328" extrusionOk="0">
                <a:moveTo>
                  <a:pt x="1603" y="1"/>
                </a:moveTo>
                <a:cubicBezTo>
                  <a:pt x="1467" y="1"/>
                  <a:pt x="1338" y="71"/>
                  <a:pt x="1267" y="199"/>
                </a:cubicBezTo>
                <a:cubicBezTo>
                  <a:pt x="943" y="718"/>
                  <a:pt x="570" y="1209"/>
                  <a:pt x="149" y="1651"/>
                </a:cubicBezTo>
                <a:cubicBezTo>
                  <a:pt x="1" y="1808"/>
                  <a:pt x="1" y="2063"/>
                  <a:pt x="158" y="2220"/>
                </a:cubicBezTo>
                <a:cubicBezTo>
                  <a:pt x="236" y="2289"/>
                  <a:pt x="345" y="2328"/>
                  <a:pt x="443" y="2328"/>
                </a:cubicBezTo>
                <a:cubicBezTo>
                  <a:pt x="550" y="2328"/>
                  <a:pt x="649" y="2289"/>
                  <a:pt x="727" y="2201"/>
                </a:cubicBezTo>
                <a:cubicBezTo>
                  <a:pt x="1198" y="1719"/>
                  <a:pt x="1610" y="1189"/>
                  <a:pt x="1954" y="611"/>
                </a:cubicBezTo>
                <a:cubicBezTo>
                  <a:pt x="2062" y="424"/>
                  <a:pt x="2003" y="179"/>
                  <a:pt x="1817" y="61"/>
                </a:cubicBezTo>
                <a:cubicBezTo>
                  <a:pt x="1749" y="21"/>
                  <a:pt x="1675" y="1"/>
                  <a:pt x="1603" y="1"/>
                </a:cubicBezTo>
                <a:close/>
              </a:path>
            </a:pathLst>
          </a:custGeom>
          <a:solidFill>
            <a:srgbClr val="6259A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5" name="Google Shape;575;p4"/>
          <p:cNvSpPr/>
          <p:nvPr/>
        </p:nvSpPr>
        <p:spPr>
          <a:xfrm>
            <a:off x="-533014" y="-181900"/>
            <a:ext cx="196225" cy="222298"/>
          </a:xfrm>
          <a:custGeom>
            <a:avLst/>
            <a:gdLst/>
            <a:ahLst/>
            <a:cxnLst/>
            <a:rect l="l" t="t" r="r" b="b"/>
            <a:pathLst>
              <a:path w="2160" h="2447" extrusionOk="0">
                <a:moveTo>
                  <a:pt x="1639" y="121"/>
                </a:moveTo>
                <a:cubicBezTo>
                  <a:pt x="1698" y="121"/>
                  <a:pt x="1757" y="141"/>
                  <a:pt x="1816" y="170"/>
                </a:cubicBezTo>
                <a:cubicBezTo>
                  <a:pt x="1973" y="268"/>
                  <a:pt x="2032" y="484"/>
                  <a:pt x="1934" y="641"/>
                </a:cubicBezTo>
                <a:cubicBezTo>
                  <a:pt x="1591" y="1210"/>
                  <a:pt x="1178" y="1740"/>
                  <a:pt x="717" y="2221"/>
                </a:cubicBezTo>
                <a:cubicBezTo>
                  <a:pt x="652" y="2291"/>
                  <a:pt x="562" y="2326"/>
                  <a:pt x="472" y="2326"/>
                </a:cubicBezTo>
                <a:cubicBezTo>
                  <a:pt x="385" y="2326"/>
                  <a:pt x="299" y="2294"/>
                  <a:pt x="236" y="2231"/>
                </a:cubicBezTo>
                <a:cubicBezTo>
                  <a:pt x="167" y="2172"/>
                  <a:pt x="128" y="2084"/>
                  <a:pt x="128" y="1995"/>
                </a:cubicBezTo>
                <a:cubicBezTo>
                  <a:pt x="128" y="1897"/>
                  <a:pt x="158" y="1819"/>
                  <a:pt x="226" y="1750"/>
                </a:cubicBezTo>
                <a:cubicBezTo>
                  <a:pt x="649" y="1308"/>
                  <a:pt x="1021" y="808"/>
                  <a:pt x="1345" y="288"/>
                </a:cubicBezTo>
                <a:cubicBezTo>
                  <a:pt x="1394" y="209"/>
                  <a:pt x="1463" y="150"/>
                  <a:pt x="1551" y="131"/>
                </a:cubicBezTo>
                <a:cubicBezTo>
                  <a:pt x="1580" y="121"/>
                  <a:pt x="1610" y="121"/>
                  <a:pt x="1639" y="121"/>
                </a:cubicBezTo>
                <a:close/>
                <a:moveTo>
                  <a:pt x="1633" y="0"/>
                </a:moveTo>
                <a:cubicBezTo>
                  <a:pt x="1597" y="0"/>
                  <a:pt x="1560" y="4"/>
                  <a:pt x="1522" y="13"/>
                </a:cubicBezTo>
                <a:cubicBezTo>
                  <a:pt x="1404" y="43"/>
                  <a:pt x="1306" y="121"/>
                  <a:pt x="1237" y="229"/>
                </a:cubicBezTo>
                <a:cubicBezTo>
                  <a:pt x="923" y="739"/>
                  <a:pt x="560" y="1230"/>
                  <a:pt x="138" y="1662"/>
                </a:cubicBezTo>
                <a:cubicBezTo>
                  <a:pt x="50" y="1750"/>
                  <a:pt x="1" y="1868"/>
                  <a:pt x="10" y="1995"/>
                </a:cubicBezTo>
                <a:cubicBezTo>
                  <a:pt x="10" y="2123"/>
                  <a:pt x="60" y="2231"/>
                  <a:pt x="148" y="2319"/>
                </a:cubicBezTo>
                <a:cubicBezTo>
                  <a:pt x="236" y="2398"/>
                  <a:pt x="354" y="2447"/>
                  <a:pt x="472" y="2447"/>
                </a:cubicBezTo>
                <a:cubicBezTo>
                  <a:pt x="599" y="2447"/>
                  <a:pt x="717" y="2398"/>
                  <a:pt x="806" y="2309"/>
                </a:cubicBezTo>
                <a:cubicBezTo>
                  <a:pt x="1266" y="1819"/>
                  <a:pt x="1679" y="1279"/>
                  <a:pt x="2032" y="700"/>
                </a:cubicBezTo>
                <a:cubicBezTo>
                  <a:pt x="2160" y="484"/>
                  <a:pt x="2091" y="200"/>
                  <a:pt x="1875" y="72"/>
                </a:cubicBezTo>
                <a:cubicBezTo>
                  <a:pt x="1799" y="24"/>
                  <a:pt x="1719" y="0"/>
                  <a:pt x="1633"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6" name="Google Shape;576;p4"/>
          <p:cNvSpPr/>
          <p:nvPr/>
        </p:nvSpPr>
        <p:spPr>
          <a:xfrm>
            <a:off x="-262932" y="-156736"/>
            <a:ext cx="199859" cy="237287"/>
          </a:xfrm>
          <a:custGeom>
            <a:avLst/>
            <a:gdLst/>
            <a:ahLst/>
            <a:cxnLst/>
            <a:rect l="l" t="t" r="r" b="b"/>
            <a:pathLst>
              <a:path w="2200" h="2612" extrusionOk="0">
                <a:moveTo>
                  <a:pt x="467" y="0"/>
                </a:moveTo>
                <a:cubicBezTo>
                  <a:pt x="409" y="0"/>
                  <a:pt x="350" y="13"/>
                  <a:pt x="295" y="41"/>
                </a:cubicBezTo>
                <a:cubicBezTo>
                  <a:pt x="90" y="129"/>
                  <a:pt x="1" y="374"/>
                  <a:pt x="99" y="571"/>
                </a:cubicBezTo>
                <a:cubicBezTo>
                  <a:pt x="433" y="1297"/>
                  <a:pt x="904" y="1944"/>
                  <a:pt x="1483" y="2503"/>
                </a:cubicBezTo>
                <a:cubicBezTo>
                  <a:pt x="1562" y="2582"/>
                  <a:pt x="1660" y="2612"/>
                  <a:pt x="1758" y="2612"/>
                </a:cubicBezTo>
                <a:cubicBezTo>
                  <a:pt x="1865" y="2612"/>
                  <a:pt x="1974" y="2572"/>
                  <a:pt x="2052" y="2494"/>
                </a:cubicBezTo>
                <a:cubicBezTo>
                  <a:pt x="2199" y="2337"/>
                  <a:pt x="2199" y="2082"/>
                  <a:pt x="2042" y="1925"/>
                </a:cubicBezTo>
                <a:cubicBezTo>
                  <a:pt x="1532" y="1434"/>
                  <a:pt x="1130" y="865"/>
                  <a:pt x="825" y="227"/>
                </a:cubicBezTo>
                <a:cubicBezTo>
                  <a:pt x="762" y="85"/>
                  <a:pt x="617" y="0"/>
                  <a:pt x="467" y="0"/>
                </a:cubicBezTo>
                <a:close/>
              </a:path>
            </a:pathLst>
          </a:custGeom>
          <a:solidFill>
            <a:srgbClr val="6259A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7" name="Google Shape;577;p4"/>
          <p:cNvSpPr/>
          <p:nvPr/>
        </p:nvSpPr>
        <p:spPr>
          <a:xfrm>
            <a:off x="-269109" y="-162459"/>
            <a:ext cx="207763" cy="248370"/>
          </a:xfrm>
          <a:custGeom>
            <a:avLst/>
            <a:gdLst/>
            <a:ahLst/>
            <a:cxnLst/>
            <a:rect l="l" t="t" r="r" b="b"/>
            <a:pathLst>
              <a:path w="2287" h="2734" extrusionOk="0">
                <a:moveTo>
                  <a:pt x="531" y="123"/>
                </a:moveTo>
                <a:cubicBezTo>
                  <a:pt x="658" y="123"/>
                  <a:pt x="786" y="192"/>
                  <a:pt x="845" y="319"/>
                </a:cubicBezTo>
                <a:cubicBezTo>
                  <a:pt x="1139" y="957"/>
                  <a:pt x="1551" y="1536"/>
                  <a:pt x="2061" y="2027"/>
                </a:cubicBezTo>
                <a:cubicBezTo>
                  <a:pt x="2130" y="2095"/>
                  <a:pt x="2169" y="2174"/>
                  <a:pt x="2169" y="2272"/>
                </a:cubicBezTo>
                <a:cubicBezTo>
                  <a:pt x="2169" y="2361"/>
                  <a:pt x="2140" y="2449"/>
                  <a:pt x="2071" y="2518"/>
                </a:cubicBezTo>
                <a:cubicBezTo>
                  <a:pt x="2005" y="2584"/>
                  <a:pt x="1912" y="2618"/>
                  <a:pt x="1820" y="2618"/>
                </a:cubicBezTo>
                <a:cubicBezTo>
                  <a:pt x="1735" y="2618"/>
                  <a:pt x="1651" y="2589"/>
                  <a:pt x="1590" y="2527"/>
                </a:cubicBezTo>
                <a:cubicBezTo>
                  <a:pt x="1021" y="1968"/>
                  <a:pt x="560" y="1330"/>
                  <a:pt x="216" y="614"/>
                </a:cubicBezTo>
                <a:cubicBezTo>
                  <a:pt x="138" y="437"/>
                  <a:pt x="216" y="231"/>
                  <a:pt x="383" y="152"/>
                </a:cubicBezTo>
                <a:cubicBezTo>
                  <a:pt x="432" y="133"/>
                  <a:pt x="481" y="123"/>
                  <a:pt x="531" y="123"/>
                </a:cubicBezTo>
                <a:close/>
                <a:moveTo>
                  <a:pt x="533" y="1"/>
                </a:moveTo>
                <a:cubicBezTo>
                  <a:pt x="467" y="1"/>
                  <a:pt x="399" y="15"/>
                  <a:pt x="334" y="45"/>
                </a:cubicBezTo>
                <a:cubicBezTo>
                  <a:pt x="108" y="152"/>
                  <a:pt x="1" y="427"/>
                  <a:pt x="108" y="663"/>
                </a:cubicBezTo>
                <a:cubicBezTo>
                  <a:pt x="452" y="1389"/>
                  <a:pt x="923" y="2047"/>
                  <a:pt x="1502" y="2606"/>
                </a:cubicBezTo>
                <a:cubicBezTo>
                  <a:pt x="1590" y="2694"/>
                  <a:pt x="1708" y="2734"/>
                  <a:pt x="1826" y="2734"/>
                </a:cubicBezTo>
                <a:cubicBezTo>
                  <a:pt x="1953" y="2734"/>
                  <a:pt x="2071" y="2684"/>
                  <a:pt x="2159" y="2596"/>
                </a:cubicBezTo>
                <a:cubicBezTo>
                  <a:pt x="2247" y="2507"/>
                  <a:pt x="2287" y="2390"/>
                  <a:pt x="2287" y="2272"/>
                </a:cubicBezTo>
                <a:cubicBezTo>
                  <a:pt x="2287" y="2145"/>
                  <a:pt x="2238" y="2027"/>
                  <a:pt x="2149" y="1938"/>
                </a:cubicBezTo>
                <a:cubicBezTo>
                  <a:pt x="1649" y="1458"/>
                  <a:pt x="1246" y="898"/>
                  <a:pt x="952" y="270"/>
                </a:cubicBezTo>
                <a:cubicBezTo>
                  <a:pt x="874" y="99"/>
                  <a:pt x="708" y="1"/>
                  <a:pt x="533"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8" name="Google Shape;578;p4"/>
          <p:cNvSpPr/>
          <p:nvPr/>
        </p:nvSpPr>
        <p:spPr>
          <a:xfrm>
            <a:off x="20595" y="-324073"/>
            <a:ext cx="221208" cy="247734"/>
          </a:xfrm>
          <a:custGeom>
            <a:avLst/>
            <a:gdLst/>
            <a:ahLst/>
            <a:cxnLst/>
            <a:rect l="l" t="t" r="r" b="b"/>
            <a:pathLst>
              <a:path w="2435" h="2727" extrusionOk="0">
                <a:moveTo>
                  <a:pt x="1978" y="0"/>
                </a:moveTo>
                <a:cubicBezTo>
                  <a:pt x="1858" y="0"/>
                  <a:pt x="1739" y="53"/>
                  <a:pt x="1659" y="155"/>
                </a:cubicBezTo>
                <a:lnTo>
                  <a:pt x="138" y="2079"/>
                </a:lnTo>
                <a:cubicBezTo>
                  <a:pt x="0" y="2255"/>
                  <a:pt x="30" y="2511"/>
                  <a:pt x="207" y="2648"/>
                </a:cubicBezTo>
                <a:cubicBezTo>
                  <a:pt x="275" y="2707"/>
                  <a:pt x="364" y="2727"/>
                  <a:pt x="452" y="2727"/>
                </a:cubicBezTo>
                <a:cubicBezTo>
                  <a:pt x="570" y="2727"/>
                  <a:pt x="687" y="2677"/>
                  <a:pt x="766" y="2579"/>
                </a:cubicBezTo>
                <a:lnTo>
                  <a:pt x="2297" y="656"/>
                </a:lnTo>
                <a:cubicBezTo>
                  <a:pt x="2434" y="479"/>
                  <a:pt x="2405" y="224"/>
                  <a:pt x="2228" y="86"/>
                </a:cubicBezTo>
                <a:cubicBezTo>
                  <a:pt x="2154" y="28"/>
                  <a:pt x="2066" y="0"/>
                  <a:pt x="1978" y="0"/>
                </a:cubicBezTo>
                <a:close/>
              </a:path>
            </a:pathLst>
          </a:custGeom>
          <a:solidFill>
            <a:srgbClr val="6259A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9" name="Google Shape;579;p4"/>
          <p:cNvSpPr/>
          <p:nvPr/>
        </p:nvSpPr>
        <p:spPr>
          <a:xfrm>
            <a:off x="14418" y="-329523"/>
            <a:ext cx="229111" cy="259362"/>
          </a:xfrm>
          <a:custGeom>
            <a:avLst/>
            <a:gdLst/>
            <a:ahLst/>
            <a:cxnLst/>
            <a:rect l="l" t="t" r="r" b="b"/>
            <a:pathLst>
              <a:path w="2522" h="2855" extrusionOk="0">
                <a:moveTo>
                  <a:pt x="2051" y="117"/>
                </a:moveTo>
                <a:cubicBezTo>
                  <a:pt x="2120" y="117"/>
                  <a:pt x="2198" y="146"/>
                  <a:pt x="2257" y="196"/>
                </a:cubicBezTo>
                <a:cubicBezTo>
                  <a:pt x="2336" y="255"/>
                  <a:pt x="2375" y="333"/>
                  <a:pt x="2384" y="421"/>
                </a:cubicBezTo>
                <a:cubicBezTo>
                  <a:pt x="2395" y="519"/>
                  <a:pt x="2375" y="608"/>
                  <a:pt x="2316" y="676"/>
                </a:cubicBezTo>
                <a:lnTo>
                  <a:pt x="795" y="2600"/>
                </a:lnTo>
                <a:cubicBezTo>
                  <a:pt x="727" y="2685"/>
                  <a:pt x="623" y="2727"/>
                  <a:pt x="519" y="2727"/>
                </a:cubicBezTo>
                <a:cubicBezTo>
                  <a:pt x="443" y="2727"/>
                  <a:pt x="366" y="2704"/>
                  <a:pt x="304" y="2659"/>
                </a:cubicBezTo>
                <a:cubicBezTo>
                  <a:pt x="157" y="2541"/>
                  <a:pt x="138" y="2325"/>
                  <a:pt x="255" y="2178"/>
                </a:cubicBezTo>
                <a:lnTo>
                  <a:pt x="1776" y="255"/>
                </a:lnTo>
                <a:cubicBezTo>
                  <a:pt x="1845" y="166"/>
                  <a:pt x="1943" y="117"/>
                  <a:pt x="2051" y="117"/>
                </a:cubicBezTo>
                <a:close/>
                <a:moveTo>
                  <a:pt x="2051" y="1"/>
                </a:moveTo>
                <a:cubicBezTo>
                  <a:pt x="1914" y="1"/>
                  <a:pt x="1779" y="62"/>
                  <a:pt x="1688" y="176"/>
                </a:cubicBezTo>
                <a:lnTo>
                  <a:pt x="157" y="2100"/>
                </a:lnTo>
                <a:cubicBezTo>
                  <a:pt x="0" y="2305"/>
                  <a:pt x="39" y="2590"/>
                  <a:pt x="236" y="2747"/>
                </a:cubicBezTo>
                <a:cubicBezTo>
                  <a:pt x="314" y="2816"/>
                  <a:pt x="412" y="2855"/>
                  <a:pt x="520" y="2855"/>
                </a:cubicBezTo>
                <a:cubicBezTo>
                  <a:pt x="667" y="2855"/>
                  <a:pt x="795" y="2787"/>
                  <a:pt x="883" y="2678"/>
                </a:cubicBezTo>
                <a:lnTo>
                  <a:pt x="2404" y="755"/>
                </a:lnTo>
                <a:cubicBezTo>
                  <a:pt x="2482" y="657"/>
                  <a:pt x="2522" y="539"/>
                  <a:pt x="2502" y="412"/>
                </a:cubicBezTo>
                <a:cubicBezTo>
                  <a:pt x="2493" y="284"/>
                  <a:pt x="2434" y="176"/>
                  <a:pt x="2336" y="98"/>
                </a:cubicBezTo>
                <a:cubicBezTo>
                  <a:pt x="2249" y="32"/>
                  <a:pt x="2150" y="1"/>
                  <a:pt x="2051"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0" name="Google Shape;580;p4"/>
          <p:cNvSpPr/>
          <p:nvPr/>
        </p:nvSpPr>
        <p:spPr>
          <a:xfrm>
            <a:off x="218456" y="-121216"/>
            <a:ext cx="198042" cy="220481"/>
          </a:xfrm>
          <a:custGeom>
            <a:avLst/>
            <a:gdLst/>
            <a:ahLst/>
            <a:cxnLst/>
            <a:rect l="l" t="t" r="r" b="b"/>
            <a:pathLst>
              <a:path w="2180" h="2427" extrusionOk="0">
                <a:moveTo>
                  <a:pt x="463" y="1"/>
                </a:moveTo>
                <a:cubicBezTo>
                  <a:pt x="397" y="1"/>
                  <a:pt x="329" y="17"/>
                  <a:pt x="266" y="52"/>
                </a:cubicBezTo>
                <a:cubicBezTo>
                  <a:pt x="70" y="160"/>
                  <a:pt x="1" y="405"/>
                  <a:pt x="109" y="601"/>
                </a:cubicBezTo>
                <a:cubicBezTo>
                  <a:pt x="463" y="1239"/>
                  <a:pt x="914" y="1828"/>
                  <a:pt x="1453" y="2328"/>
                </a:cubicBezTo>
                <a:cubicBezTo>
                  <a:pt x="1532" y="2397"/>
                  <a:pt x="1630" y="2426"/>
                  <a:pt x="1728" y="2426"/>
                </a:cubicBezTo>
                <a:cubicBezTo>
                  <a:pt x="1836" y="2426"/>
                  <a:pt x="1944" y="2387"/>
                  <a:pt x="2022" y="2299"/>
                </a:cubicBezTo>
                <a:cubicBezTo>
                  <a:pt x="2179" y="2142"/>
                  <a:pt x="2160" y="1887"/>
                  <a:pt x="2003" y="1730"/>
                </a:cubicBezTo>
                <a:cubicBezTo>
                  <a:pt x="1522" y="1288"/>
                  <a:pt x="1130" y="778"/>
                  <a:pt x="816" y="209"/>
                </a:cubicBezTo>
                <a:cubicBezTo>
                  <a:pt x="742" y="75"/>
                  <a:pt x="605" y="1"/>
                  <a:pt x="463" y="1"/>
                </a:cubicBezTo>
                <a:close/>
              </a:path>
            </a:pathLst>
          </a:custGeom>
          <a:solidFill>
            <a:srgbClr val="6259A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1" name="Google Shape;581;p4"/>
          <p:cNvSpPr/>
          <p:nvPr/>
        </p:nvSpPr>
        <p:spPr>
          <a:xfrm>
            <a:off x="212278" y="-126394"/>
            <a:ext cx="209579" cy="231019"/>
          </a:xfrm>
          <a:custGeom>
            <a:avLst/>
            <a:gdLst/>
            <a:ahLst/>
            <a:cxnLst/>
            <a:rect l="l" t="t" r="r" b="b"/>
            <a:pathLst>
              <a:path w="2307" h="2543" extrusionOk="0">
                <a:moveTo>
                  <a:pt x="531" y="119"/>
                </a:moveTo>
                <a:cubicBezTo>
                  <a:pt x="648" y="119"/>
                  <a:pt x="766" y="187"/>
                  <a:pt x="834" y="295"/>
                </a:cubicBezTo>
                <a:cubicBezTo>
                  <a:pt x="1148" y="874"/>
                  <a:pt x="1551" y="1384"/>
                  <a:pt x="2032" y="1836"/>
                </a:cubicBezTo>
                <a:cubicBezTo>
                  <a:pt x="2169" y="1964"/>
                  <a:pt x="2179" y="2180"/>
                  <a:pt x="2051" y="2317"/>
                </a:cubicBezTo>
                <a:cubicBezTo>
                  <a:pt x="1984" y="2389"/>
                  <a:pt x="1890" y="2426"/>
                  <a:pt x="1795" y="2426"/>
                </a:cubicBezTo>
                <a:cubicBezTo>
                  <a:pt x="1710" y="2426"/>
                  <a:pt x="1625" y="2397"/>
                  <a:pt x="1561" y="2337"/>
                </a:cubicBezTo>
                <a:cubicBezTo>
                  <a:pt x="1031" y="1846"/>
                  <a:pt x="579" y="1266"/>
                  <a:pt x="226" y="629"/>
                </a:cubicBezTo>
                <a:cubicBezTo>
                  <a:pt x="138" y="462"/>
                  <a:pt x="197" y="246"/>
                  <a:pt x="363" y="158"/>
                </a:cubicBezTo>
                <a:cubicBezTo>
                  <a:pt x="422" y="128"/>
                  <a:pt x="472" y="119"/>
                  <a:pt x="531" y="119"/>
                </a:cubicBezTo>
                <a:close/>
                <a:moveTo>
                  <a:pt x="532" y="1"/>
                </a:moveTo>
                <a:cubicBezTo>
                  <a:pt x="458" y="1"/>
                  <a:pt x="383" y="19"/>
                  <a:pt x="315" y="60"/>
                </a:cubicBezTo>
                <a:cubicBezTo>
                  <a:pt x="89" y="178"/>
                  <a:pt x="1" y="462"/>
                  <a:pt x="128" y="678"/>
                </a:cubicBezTo>
                <a:cubicBezTo>
                  <a:pt x="481" y="1336"/>
                  <a:pt x="933" y="1924"/>
                  <a:pt x="1482" y="2424"/>
                </a:cubicBezTo>
                <a:cubicBezTo>
                  <a:pt x="1571" y="2503"/>
                  <a:pt x="1678" y="2542"/>
                  <a:pt x="1796" y="2542"/>
                </a:cubicBezTo>
                <a:cubicBezTo>
                  <a:pt x="1924" y="2542"/>
                  <a:pt x="2051" y="2494"/>
                  <a:pt x="2140" y="2395"/>
                </a:cubicBezTo>
                <a:cubicBezTo>
                  <a:pt x="2306" y="2209"/>
                  <a:pt x="2297" y="1914"/>
                  <a:pt x="2110" y="1748"/>
                </a:cubicBezTo>
                <a:cubicBezTo>
                  <a:pt x="1639" y="1306"/>
                  <a:pt x="1247" y="806"/>
                  <a:pt x="933" y="237"/>
                </a:cubicBezTo>
                <a:cubicBezTo>
                  <a:pt x="852" y="89"/>
                  <a:pt x="694" y="1"/>
                  <a:pt x="532"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2" name="Google Shape;582;p4"/>
          <p:cNvSpPr/>
          <p:nvPr/>
        </p:nvSpPr>
        <p:spPr>
          <a:xfrm>
            <a:off x="551039" y="-475965"/>
            <a:ext cx="197043" cy="202584"/>
          </a:xfrm>
          <a:custGeom>
            <a:avLst/>
            <a:gdLst/>
            <a:ahLst/>
            <a:cxnLst/>
            <a:rect l="l" t="t" r="r" b="b"/>
            <a:pathLst>
              <a:path w="2169" h="2230" extrusionOk="0">
                <a:moveTo>
                  <a:pt x="1720" y="1"/>
                </a:moveTo>
                <a:cubicBezTo>
                  <a:pt x="1607" y="1"/>
                  <a:pt x="1494" y="48"/>
                  <a:pt x="1414" y="140"/>
                </a:cubicBezTo>
                <a:lnTo>
                  <a:pt x="147" y="1553"/>
                </a:lnTo>
                <a:cubicBezTo>
                  <a:pt x="1" y="1719"/>
                  <a:pt x="20" y="1974"/>
                  <a:pt x="177" y="2122"/>
                </a:cubicBezTo>
                <a:cubicBezTo>
                  <a:pt x="256" y="2190"/>
                  <a:pt x="354" y="2229"/>
                  <a:pt x="452" y="2229"/>
                </a:cubicBezTo>
                <a:cubicBezTo>
                  <a:pt x="560" y="2229"/>
                  <a:pt x="668" y="2181"/>
                  <a:pt x="746" y="2092"/>
                </a:cubicBezTo>
                <a:lnTo>
                  <a:pt x="2022" y="670"/>
                </a:lnTo>
                <a:cubicBezTo>
                  <a:pt x="2169" y="502"/>
                  <a:pt x="2149" y="247"/>
                  <a:pt x="1983" y="100"/>
                </a:cubicBezTo>
                <a:cubicBezTo>
                  <a:pt x="1907" y="33"/>
                  <a:pt x="1813" y="1"/>
                  <a:pt x="1720" y="1"/>
                </a:cubicBezTo>
                <a:close/>
              </a:path>
            </a:pathLst>
          </a:custGeom>
          <a:solidFill>
            <a:srgbClr val="6259A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3" name="Google Shape;583;p4"/>
          <p:cNvSpPr/>
          <p:nvPr/>
        </p:nvSpPr>
        <p:spPr>
          <a:xfrm>
            <a:off x="544771" y="-481144"/>
            <a:ext cx="208671" cy="213122"/>
          </a:xfrm>
          <a:custGeom>
            <a:avLst/>
            <a:gdLst/>
            <a:ahLst/>
            <a:cxnLst/>
            <a:rect l="l" t="t" r="r" b="b"/>
            <a:pathLst>
              <a:path w="2297" h="2346" extrusionOk="0">
                <a:moveTo>
                  <a:pt x="1787" y="118"/>
                </a:moveTo>
                <a:cubicBezTo>
                  <a:pt x="1865" y="118"/>
                  <a:pt x="1954" y="147"/>
                  <a:pt x="2013" y="206"/>
                </a:cubicBezTo>
                <a:cubicBezTo>
                  <a:pt x="2159" y="334"/>
                  <a:pt x="2170" y="550"/>
                  <a:pt x="2042" y="687"/>
                </a:cubicBezTo>
                <a:lnTo>
                  <a:pt x="776" y="2110"/>
                </a:lnTo>
                <a:cubicBezTo>
                  <a:pt x="713" y="2184"/>
                  <a:pt x="615" y="2221"/>
                  <a:pt x="518" y="2221"/>
                </a:cubicBezTo>
                <a:cubicBezTo>
                  <a:pt x="436" y="2221"/>
                  <a:pt x="354" y="2194"/>
                  <a:pt x="295" y="2140"/>
                </a:cubicBezTo>
                <a:cubicBezTo>
                  <a:pt x="148" y="2012"/>
                  <a:pt x="138" y="1796"/>
                  <a:pt x="266" y="1649"/>
                </a:cubicBezTo>
                <a:lnTo>
                  <a:pt x="1531" y="236"/>
                </a:lnTo>
                <a:cubicBezTo>
                  <a:pt x="1600" y="157"/>
                  <a:pt x="1688" y="118"/>
                  <a:pt x="1787" y="118"/>
                </a:cubicBezTo>
                <a:close/>
                <a:moveTo>
                  <a:pt x="1784" y="1"/>
                </a:moveTo>
                <a:cubicBezTo>
                  <a:pt x="1658" y="1"/>
                  <a:pt x="1532" y="53"/>
                  <a:pt x="1443" y="157"/>
                </a:cubicBezTo>
                <a:lnTo>
                  <a:pt x="177" y="1570"/>
                </a:lnTo>
                <a:cubicBezTo>
                  <a:pt x="1" y="1767"/>
                  <a:pt x="20" y="2061"/>
                  <a:pt x="207" y="2228"/>
                </a:cubicBezTo>
                <a:cubicBezTo>
                  <a:pt x="295" y="2306"/>
                  <a:pt x="403" y="2345"/>
                  <a:pt x="521" y="2345"/>
                </a:cubicBezTo>
                <a:cubicBezTo>
                  <a:pt x="648" y="2345"/>
                  <a:pt x="776" y="2286"/>
                  <a:pt x="864" y="2188"/>
                </a:cubicBezTo>
                <a:lnTo>
                  <a:pt x="2130" y="766"/>
                </a:lnTo>
                <a:cubicBezTo>
                  <a:pt x="2297" y="579"/>
                  <a:pt x="2287" y="285"/>
                  <a:pt x="2091" y="118"/>
                </a:cubicBezTo>
                <a:cubicBezTo>
                  <a:pt x="2004" y="40"/>
                  <a:pt x="1894" y="1"/>
                  <a:pt x="1784"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4" name="Google Shape;584;p4"/>
          <p:cNvSpPr/>
          <p:nvPr/>
        </p:nvSpPr>
        <p:spPr>
          <a:xfrm>
            <a:off x="489537" y="-183899"/>
            <a:ext cx="212214" cy="191320"/>
          </a:xfrm>
          <a:custGeom>
            <a:avLst/>
            <a:gdLst/>
            <a:ahLst/>
            <a:cxnLst/>
            <a:rect l="l" t="t" r="r" b="b"/>
            <a:pathLst>
              <a:path w="2336" h="2106" extrusionOk="0">
                <a:moveTo>
                  <a:pt x="452" y="0"/>
                </a:moveTo>
                <a:cubicBezTo>
                  <a:pt x="342" y="0"/>
                  <a:pt x="231" y="45"/>
                  <a:pt x="148" y="133"/>
                </a:cubicBezTo>
                <a:cubicBezTo>
                  <a:pt x="0" y="300"/>
                  <a:pt x="10" y="555"/>
                  <a:pt x="177" y="702"/>
                </a:cubicBezTo>
                <a:lnTo>
                  <a:pt x="1610" y="2008"/>
                </a:lnTo>
                <a:cubicBezTo>
                  <a:pt x="1688" y="2076"/>
                  <a:pt x="1786" y="2106"/>
                  <a:pt x="1884" y="2106"/>
                </a:cubicBezTo>
                <a:cubicBezTo>
                  <a:pt x="1993" y="2106"/>
                  <a:pt x="2100" y="2067"/>
                  <a:pt x="2179" y="1978"/>
                </a:cubicBezTo>
                <a:cubicBezTo>
                  <a:pt x="2336" y="1812"/>
                  <a:pt x="2316" y="1556"/>
                  <a:pt x="2159" y="1409"/>
                </a:cubicBezTo>
                <a:lnTo>
                  <a:pt x="717" y="104"/>
                </a:lnTo>
                <a:cubicBezTo>
                  <a:pt x="643" y="35"/>
                  <a:pt x="548" y="0"/>
                  <a:pt x="452" y="0"/>
                </a:cubicBezTo>
                <a:close/>
              </a:path>
            </a:pathLst>
          </a:custGeom>
          <a:solidFill>
            <a:srgbClr val="6259A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5" name="Google Shape;585;p4"/>
          <p:cNvSpPr/>
          <p:nvPr/>
        </p:nvSpPr>
        <p:spPr>
          <a:xfrm>
            <a:off x="487720" y="-188804"/>
            <a:ext cx="219391" cy="202494"/>
          </a:xfrm>
          <a:custGeom>
            <a:avLst/>
            <a:gdLst/>
            <a:ahLst/>
            <a:cxnLst/>
            <a:rect l="l" t="t" r="r" b="b"/>
            <a:pathLst>
              <a:path w="2415" h="2229" extrusionOk="0">
                <a:moveTo>
                  <a:pt x="472" y="119"/>
                </a:moveTo>
                <a:cubicBezTo>
                  <a:pt x="550" y="119"/>
                  <a:pt x="639" y="148"/>
                  <a:pt x="698" y="207"/>
                </a:cubicBezTo>
                <a:lnTo>
                  <a:pt x="2130" y="1512"/>
                </a:lnTo>
                <a:cubicBezTo>
                  <a:pt x="2277" y="1639"/>
                  <a:pt x="2287" y="1855"/>
                  <a:pt x="2159" y="1993"/>
                </a:cubicBezTo>
                <a:cubicBezTo>
                  <a:pt x="2092" y="2065"/>
                  <a:pt x="1998" y="2102"/>
                  <a:pt x="1903" y="2102"/>
                </a:cubicBezTo>
                <a:cubicBezTo>
                  <a:pt x="1818" y="2102"/>
                  <a:pt x="1734" y="2073"/>
                  <a:pt x="1669" y="2012"/>
                </a:cubicBezTo>
                <a:lnTo>
                  <a:pt x="236" y="717"/>
                </a:lnTo>
                <a:cubicBezTo>
                  <a:pt x="168" y="649"/>
                  <a:pt x="128" y="570"/>
                  <a:pt x="128" y="472"/>
                </a:cubicBezTo>
                <a:cubicBezTo>
                  <a:pt x="118" y="383"/>
                  <a:pt x="158" y="295"/>
                  <a:pt x="216" y="226"/>
                </a:cubicBezTo>
                <a:cubicBezTo>
                  <a:pt x="285" y="158"/>
                  <a:pt x="373" y="119"/>
                  <a:pt x="472" y="119"/>
                </a:cubicBezTo>
                <a:close/>
                <a:moveTo>
                  <a:pt x="464" y="0"/>
                </a:moveTo>
                <a:cubicBezTo>
                  <a:pt x="340" y="0"/>
                  <a:pt x="216" y="50"/>
                  <a:pt x="128" y="148"/>
                </a:cubicBezTo>
                <a:cubicBezTo>
                  <a:pt x="40" y="237"/>
                  <a:pt x="1" y="364"/>
                  <a:pt x="11" y="482"/>
                </a:cubicBezTo>
                <a:cubicBezTo>
                  <a:pt x="11" y="609"/>
                  <a:pt x="70" y="717"/>
                  <a:pt x="158" y="806"/>
                </a:cubicBezTo>
                <a:lnTo>
                  <a:pt x="1590" y="2101"/>
                </a:lnTo>
                <a:cubicBezTo>
                  <a:pt x="1679" y="2180"/>
                  <a:pt x="1787" y="2228"/>
                  <a:pt x="1904" y="2228"/>
                </a:cubicBezTo>
                <a:cubicBezTo>
                  <a:pt x="2032" y="2228"/>
                  <a:pt x="2159" y="2169"/>
                  <a:pt x="2248" y="2071"/>
                </a:cubicBezTo>
                <a:cubicBezTo>
                  <a:pt x="2415" y="1885"/>
                  <a:pt x="2405" y="1591"/>
                  <a:pt x="2218" y="1424"/>
                </a:cubicBezTo>
                <a:lnTo>
                  <a:pt x="776" y="119"/>
                </a:lnTo>
                <a:cubicBezTo>
                  <a:pt x="688" y="40"/>
                  <a:pt x="576" y="0"/>
                  <a:pt x="464"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6" name="Google Shape;586;p4"/>
          <p:cNvSpPr/>
          <p:nvPr/>
        </p:nvSpPr>
        <p:spPr>
          <a:xfrm>
            <a:off x="782876" y="-680094"/>
            <a:ext cx="227294" cy="203493"/>
          </a:xfrm>
          <a:custGeom>
            <a:avLst/>
            <a:gdLst/>
            <a:ahLst/>
            <a:cxnLst/>
            <a:rect l="l" t="t" r="r" b="b"/>
            <a:pathLst>
              <a:path w="2502" h="2240" extrusionOk="0">
                <a:moveTo>
                  <a:pt x="453" y="1"/>
                </a:moveTo>
                <a:cubicBezTo>
                  <a:pt x="340" y="1"/>
                  <a:pt x="228" y="48"/>
                  <a:pt x="147" y="139"/>
                </a:cubicBezTo>
                <a:cubicBezTo>
                  <a:pt x="0" y="306"/>
                  <a:pt x="20" y="561"/>
                  <a:pt x="186" y="708"/>
                </a:cubicBezTo>
                <a:lnTo>
                  <a:pt x="1786" y="2141"/>
                </a:lnTo>
                <a:cubicBezTo>
                  <a:pt x="1865" y="2210"/>
                  <a:pt x="1963" y="2239"/>
                  <a:pt x="2061" y="2239"/>
                </a:cubicBezTo>
                <a:cubicBezTo>
                  <a:pt x="2168" y="2239"/>
                  <a:pt x="2277" y="2200"/>
                  <a:pt x="2355" y="2112"/>
                </a:cubicBezTo>
                <a:cubicBezTo>
                  <a:pt x="2502" y="1945"/>
                  <a:pt x="2493" y="1690"/>
                  <a:pt x="2325" y="1543"/>
                </a:cubicBezTo>
                <a:lnTo>
                  <a:pt x="716" y="100"/>
                </a:lnTo>
                <a:cubicBezTo>
                  <a:pt x="641" y="33"/>
                  <a:pt x="547" y="1"/>
                  <a:pt x="453" y="1"/>
                </a:cubicBezTo>
                <a:close/>
              </a:path>
            </a:pathLst>
          </a:custGeom>
          <a:solidFill>
            <a:srgbClr val="6259A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7" name="Google Shape;587;p4"/>
          <p:cNvSpPr/>
          <p:nvPr/>
        </p:nvSpPr>
        <p:spPr>
          <a:xfrm>
            <a:off x="781059" y="-685272"/>
            <a:ext cx="230928" cy="213940"/>
          </a:xfrm>
          <a:custGeom>
            <a:avLst/>
            <a:gdLst/>
            <a:ahLst/>
            <a:cxnLst/>
            <a:rect l="l" t="t" r="r" b="b"/>
            <a:pathLst>
              <a:path w="2542" h="2355" extrusionOk="0">
                <a:moveTo>
                  <a:pt x="471" y="118"/>
                </a:moveTo>
                <a:cubicBezTo>
                  <a:pt x="550" y="118"/>
                  <a:pt x="628" y="147"/>
                  <a:pt x="697" y="206"/>
                </a:cubicBezTo>
                <a:lnTo>
                  <a:pt x="2306" y="1639"/>
                </a:lnTo>
                <a:cubicBezTo>
                  <a:pt x="2375" y="1707"/>
                  <a:pt x="2414" y="1786"/>
                  <a:pt x="2424" y="1874"/>
                </a:cubicBezTo>
                <a:cubicBezTo>
                  <a:pt x="2424" y="1973"/>
                  <a:pt x="2395" y="2061"/>
                  <a:pt x="2336" y="2130"/>
                </a:cubicBezTo>
                <a:cubicBezTo>
                  <a:pt x="2267" y="2198"/>
                  <a:pt x="2170" y="2235"/>
                  <a:pt x="2074" y="2235"/>
                </a:cubicBezTo>
                <a:cubicBezTo>
                  <a:pt x="1991" y="2235"/>
                  <a:pt x="1909" y="2208"/>
                  <a:pt x="1845" y="2149"/>
                </a:cubicBezTo>
                <a:lnTo>
                  <a:pt x="245" y="717"/>
                </a:lnTo>
                <a:cubicBezTo>
                  <a:pt x="177" y="658"/>
                  <a:pt x="128" y="569"/>
                  <a:pt x="128" y="481"/>
                </a:cubicBezTo>
                <a:cubicBezTo>
                  <a:pt x="118" y="392"/>
                  <a:pt x="157" y="304"/>
                  <a:pt x="216" y="235"/>
                </a:cubicBezTo>
                <a:cubicBezTo>
                  <a:pt x="285" y="157"/>
                  <a:pt x="373" y="118"/>
                  <a:pt x="471" y="118"/>
                </a:cubicBezTo>
                <a:close/>
                <a:moveTo>
                  <a:pt x="468" y="1"/>
                </a:moveTo>
                <a:cubicBezTo>
                  <a:pt x="342" y="1"/>
                  <a:pt x="217" y="52"/>
                  <a:pt x="128" y="157"/>
                </a:cubicBezTo>
                <a:cubicBezTo>
                  <a:pt x="40" y="245"/>
                  <a:pt x="0" y="363"/>
                  <a:pt x="10" y="490"/>
                </a:cubicBezTo>
                <a:cubicBezTo>
                  <a:pt x="20" y="608"/>
                  <a:pt x="69" y="726"/>
                  <a:pt x="157" y="804"/>
                </a:cubicBezTo>
                <a:lnTo>
                  <a:pt x="1767" y="2247"/>
                </a:lnTo>
                <a:cubicBezTo>
                  <a:pt x="1855" y="2316"/>
                  <a:pt x="1963" y="2355"/>
                  <a:pt x="2081" y="2355"/>
                </a:cubicBezTo>
                <a:cubicBezTo>
                  <a:pt x="2208" y="2355"/>
                  <a:pt x="2336" y="2306"/>
                  <a:pt x="2424" y="2208"/>
                </a:cubicBezTo>
                <a:cubicBezTo>
                  <a:pt x="2502" y="2110"/>
                  <a:pt x="2542" y="1992"/>
                  <a:pt x="2542" y="1874"/>
                </a:cubicBezTo>
                <a:cubicBezTo>
                  <a:pt x="2532" y="1747"/>
                  <a:pt x="2473" y="1639"/>
                  <a:pt x="2385" y="1550"/>
                </a:cubicBezTo>
                <a:lnTo>
                  <a:pt x="775" y="118"/>
                </a:lnTo>
                <a:cubicBezTo>
                  <a:pt x="688" y="40"/>
                  <a:pt x="578" y="1"/>
                  <a:pt x="468"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8" name="Google Shape;588;p4"/>
          <p:cNvSpPr/>
          <p:nvPr/>
        </p:nvSpPr>
        <p:spPr>
          <a:xfrm>
            <a:off x="1020799" y="-608599"/>
            <a:ext cx="192682" cy="197043"/>
          </a:xfrm>
          <a:custGeom>
            <a:avLst/>
            <a:gdLst/>
            <a:ahLst/>
            <a:cxnLst/>
            <a:rect l="l" t="t" r="r" b="b"/>
            <a:pathLst>
              <a:path w="2121" h="2169" extrusionOk="0">
                <a:moveTo>
                  <a:pt x="1675" y="1"/>
                </a:moveTo>
                <a:cubicBezTo>
                  <a:pt x="1564" y="1"/>
                  <a:pt x="1454" y="48"/>
                  <a:pt x="1375" y="137"/>
                </a:cubicBezTo>
                <a:lnTo>
                  <a:pt x="148" y="1491"/>
                </a:lnTo>
                <a:cubicBezTo>
                  <a:pt x="1" y="1659"/>
                  <a:pt x="11" y="1914"/>
                  <a:pt x="177" y="2060"/>
                </a:cubicBezTo>
                <a:cubicBezTo>
                  <a:pt x="256" y="2130"/>
                  <a:pt x="354" y="2169"/>
                  <a:pt x="452" y="2169"/>
                </a:cubicBezTo>
                <a:cubicBezTo>
                  <a:pt x="561" y="2169"/>
                  <a:pt x="668" y="2119"/>
                  <a:pt x="747" y="2031"/>
                </a:cubicBezTo>
                <a:lnTo>
                  <a:pt x="1974" y="677"/>
                </a:lnTo>
                <a:cubicBezTo>
                  <a:pt x="2120" y="510"/>
                  <a:pt x="2111" y="255"/>
                  <a:pt x="1944" y="108"/>
                </a:cubicBezTo>
                <a:cubicBezTo>
                  <a:pt x="1867" y="35"/>
                  <a:pt x="1771" y="1"/>
                  <a:pt x="1675" y="1"/>
                </a:cubicBezTo>
                <a:close/>
              </a:path>
            </a:pathLst>
          </a:custGeom>
          <a:solidFill>
            <a:srgbClr val="6259A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9" name="Google Shape;589;p4"/>
          <p:cNvSpPr/>
          <p:nvPr/>
        </p:nvSpPr>
        <p:spPr>
          <a:xfrm>
            <a:off x="1014621" y="-614050"/>
            <a:ext cx="205128" cy="207853"/>
          </a:xfrm>
          <a:custGeom>
            <a:avLst/>
            <a:gdLst/>
            <a:ahLst/>
            <a:cxnLst/>
            <a:rect l="l" t="t" r="r" b="b"/>
            <a:pathLst>
              <a:path w="2258" h="2288" extrusionOk="0">
                <a:moveTo>
                  <a:pt x="1747" y="119"/>
                </a:moveTo>
                <a:cubicBezTo>
                  <a:pt x="1826" y="119"/>
                  <a:pt x="1904" y="148"/>
                  <a:pt x="1973" y="207"/>
                </a:cubicBezTo>
                <a:cubicBezTo>
                  <a:pt x="2110" y="334"/>
                  <a:pt x="2130" y="550"/>
                  <a:pt x="2002" y="698"/>
                </a:cubicBezTo>
                <a:lnTo>
                  <a:pt x="766" y="2052"/>
                </a:lnTo>
                <a:cubicBezTo>
                  <a:pt x="704" y="2125"/>
                  <a:pt x="612" y="2161"/>
                  <a:pt x="518" y="2161"/>
                </a:cubicBezTo>
                <a:cubicBezTo>
                  <a:pt x="434" y="2161"/>
                  <a:pt x="350" y="2132"/>
                  <a:pt x="285" y="2072"/>
                </a:cubicBezTo>
                <a:cubicBezTo>
                  <a:pt x="147" y="1954"/>
                  <a:pt x="138" y="1728"/>
                  <a:pt x="265" y="1591"/>
                </a:cubicBezTo>
                <a:lnTo>
                  <a:pt x="1492" y="236"/>
                </a:lnTo>
                <a:cubicBezTo>
                  <a:pt x="1560" y="158"/>
                  <a:pt x="1649" y="119"/>
                  <a:pt x="1747" y="119"/>
                </a:cubicBezTo>
                <a:close/>
                <a:moveTo>
                  <a:pt x="1740" y="1"/>
                </a:moveTo>
                <a:cubicBezTo>
                  <a:pt x="1615" y="1"/>
                  <a:pt x="1492" y="50"/>
                  <a:pt x="1403" y="148"/>
                </a:cubicBezTo>
                <a:lnTo>
                  <a:pt x="177" y="1512"/>
                </a:lnTo>
                <a:cubicBezTo>
                  <a:pt x="0" y="1699"/>
                  <a:pt x="20" y="1993"/>
                  <a:pt x="206" y="2160"/>
                </a:cubicBezTo>
                <a:cubicBezTo>
                  <a:pt x="295" y="2238"/>
                  <a:pt x="402" y="2288"/>
                  <a:pt x="520" y="2288"/>
                </a:cubicBezTo>
                <a:cubicBezTo>
                  <a:pt x="648" y="2288"/>
                  <a:pt x="775" y="2229"/>
                  <a:pt x="864" y="2131"/>
                </a:cubicBezTo>
                <a:lnTo>
                  <a:pt x="2090" y="776"/>
                </a:lnTo>
                <a:cubicBezTo>
                  <a:pt x="2257" y="580"/>
                  <a:pt x="2247" y="295"/>
                  <a:pt x="2051" y="119"/>
                </a:cubicBezTo>
                <a:cubicBezTo>
                  <a:pt x="1963" y="40"/>
                  <a:pt x="1851" y="1"/>
                  <a:pt x="1740"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0" name="Google Shape;590;p4"/>
          <p:cNvSpPr/>
          <p:nvPr/>
        </p:nvSpPr>
        <p:spPr>
          <a:xfrm>
            <a:off x="716831" y="-401200"/>
            <a:ext cx="184597" cy="196498"/>
          </a:xfrm>
          <a:custGeom>
            <a:avLst/>
            <a:gdLst/>
            <a:ahLst/>
            <a:cxnLst/>
            <a:rect l="l" t="t" r="r" b="b"/>
            <a:pathLst>
              <a:path w="2032" h="2163" extrusionOk="0">
                <a:moveTo>
                  <a:pt x="1571" y="1"/>
                </a:moveTo>
                <a:cubicBezTo>
                  <a:pt x="1456" y="1"/>
                  <a:pt x="1343" y="48"/>
                  <a:pt x="1266" y="141"/>
                </a:cubicBezTo>
                <a:lnTo>
                  <a:pt x="138" y="1505"/>
                </a:lnTo>
                <a:cubicBezTo>
                  <a:pt x="1" y="1681"/>
                  <a:pt x="21" y="1927"/>
                  <a:pt x="197" y="2074"/>
                </a:cubicBezTo>
                <a:cubicBezTo>
                  <a:pt x="265" y="2133"/>
                  <a:pt x="364" y="2162"/>
                  <a:pt x="452" y="2162"/>
                </a:cubicBezTo>
                <a:cubicBezTo>
                  <a:pt x="570" y="2162"/>
                  <a:pt x="678" y="2113"/>
                  <a:pt x="766" y="2015"/>
                </a:cubicBezTo>
                <a:lnTo>
                  <a:pt x="1885" y="661"/>
                </a:lnTo>
                <a:cubicBezTo>
                  <a:pt x="2032" y="484"/>
                  <a:pt x="2003" y="229"/>
                  <a:pt x="1836" y="91"/>
                </a:cubicBezTo>
                <a:cubicBezTo>
                  <a:pt x="1757" y="31"/>
                  <a:pt x="1663" y="1"/>
                  <a:pt x="1571" y="1"/>
                </a:cubicBezTo>
                <a:close/>
              </a:path>
            </a:pathLst>
          </a:custGeom>
          <a:solidFill>
            <a:srgbClr val="6259A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1" name="Google Shape;591;p4"/>
          <p:cNvSpPr/>
          <p:nvPr/>
        </p:nvSpPr>
        <p:spPr>
          <a:xfrm>
            <a:off x="715105" y="-406560"/>
            <a:ext cx="191683" cy="207217"/>
          </a:xfrm>
          <a:custGeom>
            <a:avLst/>
            <a:gdLst/>
            <a:ahLst/>
            <a:cxnLst/>
            <a:rect l="l" t="t" r="r" b="b"/>
            <a:pathLst>
              <a:path w="2110" h="2281" extrusionOk="0">
                <a:moveTo>
                  <a:pt x="1599" y="121"/>
                </a:moveTo>
                <a:cubicBezTo>
                  <a:pt x="1668" y="121"/>
                  <a:pt x="1747" y="141"/>
                  <a:pt x="1815" y="200"/>
                </a:cubicBezTo>
                <a:cubicBezTo>
                  <a:pt x="1963" y="318"/>
                  <a:pt x="1983" y="534"/>
                  <a:pt x="1855" y="680"/>
                </a:cubicBezTo>
                <a:lnTo>
                  <a:pt x="736" y="2045"/>
                </a:lnTo>
                <a:cubicBezTo>
                  <a:pt x="670" y="2121"/>
                  <a:pt x="571" y="2161"/>
                  <a:pt x="473" y="2161"/>
                </a:cubicBezTo>
                <a:cubicBezTo>
                  <a:pt x="394" y="2161"/>
                  <a:pt x="316" y="2136"/>
                  <a:pt x="255" y="2084"/>
                </a:cubicBezTo>
                <a:cubicBezTo>
                  <a:pt x="177" y="2025"/>
                  <a:pt x="138" y="1947"/>
                  <a:pt x="127" y="1858"/>
                </a:cubicBezTo>
                <a:cubicBezTo>
                  <a:pt x="118" y="1760"/>
                  <a:pt x="147" y="1672"/>
                  <a:pt x="206" y="1603"/>
                </a:cubicBezTo>
                <a:lnTo>
                  <a:pt x="1335" y="239"/>
                </a:lnTo>
                <a:cubicBezTo>
                  <a:pt x="1394" y="161"/>
                  <a:pt x="1492" y="121"/>
                  <a:pt x="1599" y="121"/>
                </a:cubicBezTo>
                <a:close/>
                <a:moveTo>
                  <a:pt x="1598" y="1"/>
                </a:moveTo>
                <a:cubicBezTo>
                  <a:pt x="1464" y="1"/>
                  <a:pt x="1331" y="59"/>
                  <a:pt x="1237" y="170"/>
                </a:cubicBezTo>
                <a:lnTo>
                  <a:pt x="118" y="1524"/>
                </a:lnTo>
                <a:cubicBezTo>
                  <a:pt x="40" y="1622"/>
                  <a:pt x="0" y="1740"/>
                  <a:pt x="10" y="1868"/>
                </a:cubicBezTo>
                <a:cubicBezTo>
                  <a:pt x="20" y="1986"/>
                  <a:pt x="79" y="2104"/>
                  <a:pt x="177" y="2182"/>
                </a:cubicBezTo>
                <a:cubicBezTo>
                  <a:pt x="255" y="2250"/>
                  <a:pt x="363" y="2280"/>
                  <a:pt x="471" y="2280"/>
                </a:cubicBezTo>
                <a:cubicBezTo>
                  <a:pt x="609" y="2280"/>
                  <a:pt x="736" y="2221"/>
                  <a:pt x="825" y="2113"/>
                </a:cubicBezTo>
                <a:lnTo>
                  <a:pt x="1953" y="759"/>
                </a:lnTo>
                <a:cubicBezTo>
                  <a:pt x="2110" y="563"/>
                  <a:pt x="2090" y="268"/>
                  <a:pt x="1884" y="102"/>
                </a:cubicBezTo>
                <a:cubicBezTo>
                  <a:pt x="1800" y="34"/>
                  <a:pt x="1699" y="1"/>
                  <a:pt x="1598"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2" name="Google Shape;592;p4"/>
          <p:cNvSpPr/>
          <p:nvPr/>
        </p:nvSpPr>
        <p:spPr>
          <a:xfrm>
            <a:off x="945125" y="-341878"/>
            <a:ext cx="152438" cy="248552"/>
          </a:xfrm>
          <a:custGeom>
            <a:avLst/>
            <a:gdLst/>
            <a:ahLst/>
            <a:cxnLst/>
            <a:rect l="l" t="t" r="r" b="b"/>
            <a:pathLst>
              <a:path w="1678" h="2736" extrusionOk="0">
                <a:moveTo>
                  <a:pt x="460" y="0"/>
                </a:moveTo>
                <a:cubicBezTo>
                  <a:pt x="411" y="0"/>
                  <a:pt x="362" y="9"/>
                  <a:pt x="314" y="27"/>
                </a:cubicBezTo>
                <a:cubicBezTo>
                  <a:pt x="108" y="116"/>
                  <a:pt x="0" y="341"/>
                  <a:pt x="88" y="557"/>
                </a:cubicBezTo>
                <a:lnTo>
                  <a:pt x="844" y="2481"/>
                </a:lnTo>
                <a:cubicBezTo>
                  <a:pt x="912" y="2638"/>
                  <a:pt x="1060" y="2736"/>
                  <a:pt x="1217" y="2736"/>
                </a:cubicBezTo>
                <a:cubicBezTo>
                  <a:pt x="1266" y="2736"/>
                  <a:pt x="1315" y="2726"/>
                  <a:pt x="1364" y="2707"/>
                </a:cubicBezTo>
                <a:cubicBezTo>
                  <a:pt x="1580" y="2628"/>
                  <a:pt x="1678" y="2393"/>
                  <a:pt x="1599" y="2186"/>
                </a:cubicBezTo>
                <a:lnTo>
                  <a:pt x="834" y="253"/>
                </a:lnTo>
                <a:cubicBezTo>
                  <a:pt x="774" y="95"/>
                  <a:pt x="621" y="0"/>
                  <a:pt x="460" y="0"/>
                </a:cubicBezTo>
                <a:close/>
              </a:path>
            </a:pathLst>
          </a:custGeom>
          <a:solidFill>
            <a:srgbClr val="6259A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3" name="Google Shape;593;p4"/>
          <p:cNvSpPr/>
          <p:nvPr/>
        </p:nvSpPr>
        <p:spPr>
          <a:xfrm>
            <a:off x="939765" y="-347238"/>
            <a:ext cx="159615" cy="259272"/>
          </a:xfrm>
          <a:custGeom>
            <a:avLst/>
            <a:gdLst/>
            <a:ahLst/>
            <a:cxnLst/>
            <a:rect l="l" t="t" r="r" b="b"/>
            <a:pathLst>
              <a:path w="1757" h="2854" extrusionOk="0">
                <a:moveTo>
                  <a:pt x="520" y="116"/>
                </a:moveTo>
                <a:cubicBezTo>
                  <a:pt x="569" y="116"/>
                  <a:pt x="609" y="126"/>
                  <a:pt x="657" y="145"/>
                </a:cubicBezTo>
                <a:cubicBezTo>
                  <a:pt x="736" y="184"/>
                  <a:pt x="805" y="253"/>
                  <a:pt x="834" y="341"/>
                </a:cubicBezTo>
                <a:lnTo>
                  <a:pt x="1599" y="2265"/>
                </a:lnTo>
                <a:cubicBezTo>
                  <a:pt x="1629" y="2353"/>
                  <a:pt x="1629" y="2441"/>
                  <a:pt x="1590" y="2530"/>
                </a:cubicBezTo>
                <a:cubicBezTo>
                  <a:pt x="1560" y="2609"/>
                  <a:pt x="1492" y="2677"/>
                  <a:pt x="1403" y="2707"/>
                </a:cubicBezTo>
                <a:cubicBezTo>
                  <a:pt x="1364" y="2723"/>
                  <a:pt x="1324" y="2730"/>
                  <a:pt x="1283" y="2730"/>
                </a:cubicBezTo>
                <a:cubicBezTo>
                  <a:pt x="1148" y="2730"/>
                  <a:pt x="1014" y="2648"/>
                  <a:pt x="962" y="2520"/>
                </a:cubicBezTo>
                <a:lnTo>
                  <a:pt x="196" y="587"/>
                </a:lnTo>
                <a:cubicBezTo>
                  <a:pt x="127" y="410"/>
                  <a:pt x="216" y="214"/>
                  <a:pt x="393" y="145"/>
                </a:cubicBezTo>
                <a:cubicBezTo>
                  <a:pt x="432" y="126"/>
                  <a:pt x="481" y="116"/>
                  <a:pt x="520" y="116"/>
                </a:cubicBezTo>
                <a:close/>
                <a:moveTo>
                  <a:pt x="526" y="1"/>
                </a:moveTo>
                <a:cubicBezTo>
                  <a:pt x="466" y="1"/>
                  <a:pt x="407" y="13"/>
                  <a:pt x="353" y="38"/>
                </a:cubicBezTo>
                <a:cubicBezTo>
                  <a:pt x="118" y="126"/>
                  <a:pt x="0" y="400"/>
                  <a:pt x="88" y="636"/>
                </a:cubicBezTo>
                <a:lnTo>
                  <a:pt x="854" y="2559"/>
                </a:lnTo>
                <a:cubicBezTo>
                  <a:pt x="923" y="2736"/>
                  <a:pt x="1089" y="2854"/>
                  <a:pt x="1276" y="2854"/>
                </a:cubicBezTo>
                <a:cubicBezTo>
                  <a:pt x="1335" y="2854"/>
                  <a:pt x="1394" y="2844"/>
                  <a:pt x="1453" y="2825"/>
                </a:cubicBezTo>
                <a:cubicBezTo>
                  <a:pt x="1560" y="2775"/>
                  <a:pt x="1658" y="2687"/>
                  <a:pt x="1708" y="2579"/>
                </a:cubicBezTo>
                <a:cubicBezTo>
                  <a:pt x="1756" y="2461"/>
                  <a:pt x="1756" y="2334"/>
                  <a:pt x="1708" y="2226"/>
                </a:cubicBezTo>
                <a:lnTo>
                  <a:pt x="952" y="293"/>
                </a:lnTo>
                <a:cubicBezTo>
                  <a:pt x="903" y="175"/>
                  <a:pt x="814" y="86"/>
                  <a:pt x="707" y="38"/>
                </a:cubicBezTo>
                <a:cubicBezTo>
                  <a:pt x="648" y="13"/>
                  <a:pt x="586" y="1"/>
                  <a:pt x="526"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4" name="Google Shape;594;p4"/>
          <p:cNvSpPr/>
          <p:nvPr/>
        </p:nvSpPr>
        <p:spPr>
          <a:xfrm>
            <a:off x="1117094" y="-341151"/>
            <a:ext cx="235470" cy="170334"/>
          </a:xfrm>
          <a:custGeom>
            <a:avLst/>
            <a:gdLst/>
            <a:ahLst/>
            <a:cxnLst/>
            <a:rect l="l" t="t" r="r" b="b"/>
            <a:pathLst>
              <a:path w="2592" h="1875" extrusionOk="0">
                <a:moveTo>
                  <a:pt x="2142" y="0"/>
                </a:moveTo>
                <a:cubicBezTo>
                  <a:pt x="2067" y="0"/>
                  <a:pt x="1992" y="22"/>
                  <a:pt x="1924" y="69"/>
                </a:cubicBezTo>
                <a:lnTo>
                  <a:pt x="246" y="1129"/>
                </a:lnTo>
                <a:cubicBezTo>
                  <a:pt x="59" y="1246"/>
                  <a:pt x="1" y="1491"/>
                  <a:pt x="118" y="1678"/>
                </a:cubicBezTo>
                <a:cubicBezTo>
                  <a:pt x="197" y="1805"/>
                  <a:pt x="325" y="1874"/>
                  <a:pt x="462" y="1874"/>
                </a:cubicBezTo>
                <a:cubicBezTo>
                  <a:pt x="541" y="1874"/>
                  <a:pt x="609" y="1845"/>
                  <a:pt x="678" y="1805"/>
                </a:cubicBezTo>
                <a:lnTo>
                  <a:pt x="2356" y="745"/>
                </a:lnTo>
                <a:cubicBezTo>
                  <a:pt x="2543" y="628"/>
                  <a:pt x="2591" y="373"/>
                  <a:pt x="2473" y="186"/>
                </a:cubicBezTo>
                <a:cubicBezTo>
                  <a:pt x="2398" y="68"/>
                  <a:pt x="2272" y="0"/>
                  <a:pt x="2142" y="0"/>
                </a:cubicBezTo>
                <a:close/>
              </a:path>
            </a:pathLst>
          </a:custGeom>
          <a:solidFill>
            <a:srgbClr val="6259A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5" name="Google Shape;595;p4"/>
          <p:cNvSpPr/>
          <p:nvPr/>
        </p:nvSpPr>
        <p:spPr>
          <a:xfrm>
            <a:off x="1110917" y="-346420"/>
            <a:ext cx="247916" cy="180963"/>
          </a:xfrm>
          <a:custGeom>
            <a:avLst/>
            <a:gdLst/>
            <a:ahLst/>
            <a:cxnLst/>
            <a:rect l="l" t="t" r="r" b="b"/>
            <a:pathLst>
              <a:path w="2729" h="1992" extrusionOk="0">
                <a:moveTo>
                  <a:pt x="2208" y="117"/>
                </a:moveTo>
                <a:cubicBezTo>
                  <a:pt x="2316" y="117"/>
                  <a:pt x="2434" y="175"/>
                  <a:pt x="2493" y="274"/>
                </a:cubicBezTo>
                <a:cubicBezTo>
                  <a:pt x="2600" y="441"/>
                  <a:pt x="2552" y="646"/>
                  <a:pt x="2384" y="755"/>
                </a:cubicBezTo>
                <a:lnTo>
                  <a:pt x="716" y="1815"/>
                </a:lnTo>
                <a:cubicBezTo>
                  <a:pt x="661" y="1849"/>
                  <a:pt x="598" y="1865"/>
                  <a:pt x="535" y="1865"/>
                </a:cubicBezTo>
                <a:cubicBezTo>
                  <a:pt x="417" y="1865"/>
                  <a:pt x="300" y="1808"/>
                  <a:pt x="236" y="1706"/>
                </a:cubicBezTo>
                <a:cubicBezTo>
                  <a:pt x="138" y="1549"/>
                  <a:pt x="186" y="1333"/>
                  <a:pt x="343" y="1235"/>
                </a:cubicBezTo>
                <a:lnTo>
                  <a:pt x="2022" y="175"/>
                </a:lnTo>
                <a:cubicBezTo>
                  <a:pt x="2081" y="136"/>
                  <a:pt x="2140" y="117"/>
                  <a:pt x="2208" y="117"/>
                </a:cubicBezTo>
                <a:close/>
                <a:moveTo>
                  <a:pt x="2199" y="1"/>
                </a:moveTo>
                <a:cubicBezTo>
                  <a:pt x="2115" y="1"/>
                  <a:pt x="2029" y="23"/>
                  <a:pt x="1953" y="68"/>
                </a:cubicBezTo>
                <a:lnTo>
                  <a:pt x="284" y="1137"/>
                </a:lnTo>
                <a:cubicBezTo>
                  <a:pt x="69" y="1274"/>
                  <a:pt x="0" y="1559"/>
                  <a:pt x="138" y="1775"/>
                </a:cubicBezTo>
                <a:cubicBezTo>
                  <a:pt x="226" y="1903"/>
                  <a:pt x="373" y="1991"/>
                  <a:pt x="530" y="1991"/>
                </a:cubicBezTo>
                <a:cubicBezTo>
                  <a:pt x="618" y="1991"/>
                  <a:pt x="707" y="1961"/>
                  <a:pt x="775" y="1913"/>
                </a:cubicBezTo>
                <a:lnTo>
                  <a:pt x="2454" y="853"/>
                </a:lnTo>
                <a:cubicBezTo>
                  <a:pt x="2669" y="716"/>
                  <a:pt x="2728" y="431"/>
                  <a:pt x="2591" y="215"/>
                </a:cubicBezTo>
                <a:cubicBezTo>
                  <a:pt x="2508" y="75"/>
                  <a:pt x="2355" y="1"/>
                  <a:pt x="2199"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6" name="Google Shape;596;p4"/>
          <p:cNvSpPr/>
          <p:nvPr/>
        </p:nvSpPr>
        <p:spPr>
          <a:xfrm>
            <a:off x="789053" y="-148015"/>
            <a:ext cx="213213" cy="256183"/>
          </a:xfrm>
          <a:custGeom>
            <a:avLst/>
            <a:gdLst/>
            <a:ahLst/>
            <a:cxnLst/>
            <a:rect l="l" t="t" r="r" b="b"/>
            <a:pathLst>
              <a:path w="2347" h="2820" extrusionOk="0">
                <a:moveTo>
                  <a:pt x="446" y="0"/>
                </a:moveTo>
                <a:cubicBezTo>
                  <a:pt x="367" y="0"/>
                  <a:pt x="288" y="23"/>
                  <a:pt x="216" y="72"/>
                </a:cubicBezTo>
                <a:cubicBezTo>
                  <a:pt x="40" y="209"/>
                  <a:pt x="0" y="455"/>
                  <a:pt x="128" y="641"/>
                </a:cubicBezTo>
                <a:lnTo>
                  <a:pt x="1570" y="2653"/>
                </a:lnTo>
                <a:cubicBezTo>
                  <a:pt x="1649" y="2761"/>
                  <a:pt x="1767" y="2819"/>
                  <a:pt x="1895" y="2819"/>
                </a:cubicBezTo>
                <a:cubicBezTo>
                  <a:pt x="1973" y="2819"/>
                  <a:pt x="2061" y="2800"/>
                  <a:pt x="2130" y="2751"/>
                </a:cubicBezTo>
                <a:cubicBezTo>
                  <a:pt x="2307" y="2614"/>
                  <a:pt x="2346" y="2368"/>
                  <a:pt x="2218" y="2182"/>
                </a:cubicBezTo>
                <a:lnTo>
                  <a:pt x="785" y="170"/>
                </a:lnTo>
                <a:cubicBezTo>
                  <a:pt x="700" y="61"/>
                  <a:pt x="574" y="0"/>
                  <a:pt x="446" y="0"/>
                </a:cubicBezTo>
                <a:close/>
              </a:path>
            </a:pathLst>
          </a:custGeom>
          <a:solidFill>
            <a:srgbClr val="6259A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7" name="Google Shape;597;p4"/>
          <p:cNvSpPr/>
          <p:nvPr/>
        </p:nvSpPr>
        <p:spPr>
          <a:xfrm>
            <a:off x="782876" y="-153466"/>
            <a:ext cx="221117" cy="266993"/>
          </a:xfrm>
          <a:custGeom>
            <a:avLst/>
            <a:gdLst/>
            <a:ahLst/>
            <a:cxnLst/>
            <a:rect l="l" t="t" r="r" b="b"/>
            <a:pathLst>
              <a:path w="2434" h="2939" extrusionOk="0">
                <a:moveTo>
                  <a:pt x="520" y="122"/>
                </a:moveTo>
                <a:cubicBezTo>
                  <a:pt x="628" y="122"/>
                  <a:pt x="736" y="171"/>
                  <a:pt x="805" y="269"/>
                </a:cubicBezTo>
                <a:lnTo>
                  <a:pt x="2237" y="2281"/>
                </a:lnTo>
                <a:cubicBezTo>
                  <a:pt x="2296" y="2350"/>
                  <a:pt x="2316" y="2448"/>
                  <a:pt x="2296" y="2536"/>
                </a:cubicBezTo>
                <a:cubicBezTo>
                  <a:pt x="2286" y="2624"/>
                  <a:pt x="2237" y="2703"/>
                  <a:pt x="2159" y="2762"/>
                </a:cubicBezTo>
                <a:cubicBezTo>
                  <a:pt x="2102" y="2800"/>
                  <a:pt x="2034" y="2818"/>
                  <a:pt x="1965" y="2818"/>
                </a:cubicBezTo>
                <a:cubicBezTo>
                  <a:pt x="1855" y="2818"/>
                  <a:pt x="1744" y="2770"/>
                  <a:pt x="1678" y="2674"/>
                </a:cubicBezTo>
                <a:lnTo>
                  <a:pt x="245" y="662"/>
                </a:lnTo>
                <a:cubicBezTo>
                  <a:pt x="137" y="515"/>
                  <a:pt x="166" y="299"/>
                  <a:pt x="323" y="181"/>
                </a:cubicBezTo>
                <a:cubicBezTo>
                  <a:pt x="382" y="142"/>
                  <a:pt x="451" y="122"/>
                  <a:pt x="520" y="122"/>
                </a:cubicBezTo>
                <a:close/>
                <a:moveTo>
                  <a:pt x="529" y="0"/>
                </a:moveTo>
                <a:cubicBezTo>
                  <a:pt x="434" y="0"/>
                  <a:pt x="337" y="30"/>
                  <a:pt x="255" y="93"/>
                </a:cubicBezTo>
                <a:cubicBezTo>
                  <a:pt x="49" y="240"/>
                  <a:pt x="0" y="524"/>
                  <a:pt x="147" y="731"/>
                </a:cubicBezTo>
                <a:lnTo>
                  <a:pt x="1590" y="2752"/>
                </a:lnTo>
                <a:cubicBezTo>
                  <a:pt x="1668" y="2870"/>
                  <a:pt x="1815" y="2938"/>
                  <a:pt x="1963" y="2938"/>
                </a:cubicBezTo>
                <a:cubicBezTo>
                  <a:pt x="2061" y="2938"/>
                  <a:pt x="2149" y="2909"/>
                  <a:pt x="2227" y="2850"/>
                </a:cubicBezTo>
                <a:cubicBezTo>
                  <a:pt x="2336" y="2781"/>
                  <a:pt x="2394" y="2674"/>
                  <a:pt x="2414" y="2556"/>
                </a:cubicBezTo>
                <a:cubicBezTo>
                  <a:pt x="2434" y="2428"/>
                  <a:pt x="2414" y="2310"/>
                  <a:pt x="2336" y="2212"/>
                </a:cubicBezTo>
                <a:lnTo>
                  <a:pt x="903" y="191"/>
                </a:lnTo>
                <a:cubicBezTo>
                  <a:pt x="814" y="67"/>
                  <a:pt x="673" y="0"/>
                  <a:pt x="529"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8" name="Google Shape;598;p4"/>
          <p:cNvSpPr/>
          <p:nvPr/>
        </p:nvSpPr>
        <p:spPr>
          <a:xfrm>
            <a:off x="1126906" y="-130118"/>
            <a:ext cx="239013" cy="202584"/>
          </a:xfrm>
          <a:custGeom>
            <a:avLst/>
            <a:gdLst/>
            <a:ahLst/>
            <a:cxnLst/>
            <a:rect l="l" t="t" r="r" b="b"/>
            <a:pathLst>
              <a:path w="2631" h="2230" extrusionOk="0">
                <a:moveTo>
                  <a:pt x="2176" y="1"/>
                </a:moveTo>
                <a:cubicBezTo>
                  <a:pt x="2087" y="1"/>
                  <a:pt x="1997" y="31"/>
                  <a:pt x="1924" y="91"/>
                </a:cubicBezTo>
                <a:lnTo>
                  <a:pt x="197" y="1514"/>
                </a:lnTo>
                <a:cubicBezTo>
                  <a:pt x="21" y="1651"/>
                  <a:pt x="1" y="1906"/>
                  <a:pt x="138" y="2083"/>
                </a:cubicBezTo>
                <a:cubicBezTo>
                  <a:pt x="217" y="2171"/>
                  <a:pt x="335" y="2230"/>
                  <a:pt x="452" y="2230"/>
                </a:cubicBezTo>
                <a:cubicBezTo>
                  <a:pt x="540" y="2230"/>
                  <a:pt x="629" y="2201"/>
                  <a:pt x="707" y="2132"/>
                </a:cubicBezTo>
                <a:lnTo>
                  <a:pt x="2435" y="719"/>
                </a:lnTo>
                <a:cubicBezTo>
                  <a:pt x="2601" y="572"/>
                  <a:pt x="2631" y="317"/>
                  <a:pt x="2483" y="150"/>
                </a:cubicBezTo>
                <a:cubicBezTo>
                  <a:pt x="2406" y="50"/>
                  <a:pt x="2291" y="1"/>
                  <a:pt x="2176" y="1"/>
                </a:cubicBezTo>
                <a:close/>
              </a:path>
            </a:pathLst>
          </a:custGeom>
          <a:solidFill>
            <a:srgbClr val="6259A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9" name="Google Shape;599;p4"/>
          <p:cNvSpPr/>
          <p:nvPr/>
        </p:nvSpPr>
        <p:spPr>
          <a:xfrm>
            <a:off x="1125180" y="-135387"/>
            <a:ext cx="246099" cy="213213"/>
          </a:xfrm>
          <a:custGeom>
            <a:avLst/>
            <a:gdLst/>
            <a:ahLst/>
            <a:cxnLst/>
            <a:rect l="l" t="t" r="r" b="b"/>
            <a:pathLst>
              <a:path w="2709" h="2347" extrusionOk="0">
                <a:moveTo>
                  <a:pt x="2198" y="120"/>
                </a:moveTo>
                <a:cubicBezTo>
                  <a:pt x="2297" y="120"/>
                  <a:pt x="2395" y="159"/>
                  <a:pt x="2463" y="247"/>
                </a:cubicBezTo>
                <a:cubicBezTo>
                  <a:pt x="2581" y="394"/>
                  <a:pt x="2561" y="610"/>
                  <a:pt x="2414" y="728"/>
                </a:cubicBezTo>
                <a:lnTo>
                  <a:pt x="687" y="2151"/>
                </a:lnTo>
                <a:cubicBezTo>
                  <a:pt x="628" y="2197"/>
                  <a:pt x="552" y="2220"/>
                  <a:pt x="476" y="2220"/>
                </a:cubicBezTo>
                <a:cubicBezTo>
                  <a:pt x="375" y="2220"/>
                  <a:pt x="273" y="2180"/>
                  <a:pt x="206" y="2102"/>
                </a:cubicBezTo>
                <a:cubicBezTo>
                  <a:pt x="147" y="2033"/>
                  <a:pt x="118" y="1935"/>
                  <a:pt x="127" y="1847"/>
                </a:cubicBezTo>
                <a:cubicBezTo>
                  <a:pt x="138" y="1758"/>
                  <a:pt x="177" y="1670"/>
                  <a:pt x="255" y="1621"/>
                </a:cubicBezTo>
                <a:lnTo>
                  <a:pt x="1972" y="198"/>
                </a:lnTo>
                <a:cubicBezTo>
                  <a:pt x="2041" y="149"/>
                  <a:pt x="2120" y="120"/>
                  <a:pt x="2198" y="120"/>
                </a:cubicBezTo>
                <a:close/>
                <a:moveTo>
                  <a:pt x="2196" y="1"/>
                </a:moveTo>
                <a:cubicBezTo>
                  <a:pt x="2094" y="1"/>
                  <a:pt x="1990" y="36"/>
                  <a:pt x="1904" y="109"/>
                </a:cubicBezTo>
                <a:lnTo>
                  <a:pt x="177" y="1523"/>
                </a:lnTo>
                <a:cubicBezTo>
                  <a:pt x="79" y="1601"/>
                  <a:pt x="20" y="1709"/>
                  <a:pt x="10" y="1837"/>
                </a:cubicBezTo>
                <a:cubicBezTo>
                  <a:pt x="0" y="1964"/>
                  <a:pt x="40" y="2082"/>
                  <a:pt x="118" y="2170"/>
                </a:cubicBezTo>
                <a:cubicBezTo>
                  <a:pt x="206" y="2279"/>
                  <a:pt x="334" y="2347"/>
                  <a:pt x="471" y="2347"/>
                </a:cubicBezTo>
                <a:cubicBezTo>
                  <a:pt x="579" y="2347"/>
                  <a:pt x="677" y="2308"/>
                  <a:pt x="766" y="2239"/>
                </a:cubicBezTo>
                <a:lnTo>
                  <a:pt x="2493" y="816"/>
                </a:lnTo>
                <a:cubicBezTo>
                  <a:pt x="2689" y="659"/>
                  <a:pt x="2709" y="365"/>
                  <a:pt x="2552" y="168"/>
                </a:cubicBezTo>
                <a:cubicBezTo>
                  <a:pt x="2458" y="58"/>
                  <a:pt x="2328" y="1"/>
                  <a:pt x="2196"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0" name="Google Shape;600;p4"/>
          <p:cNvSpPr/>
          <p:nvPr/>
        </p:nvSpPr>
        <p:spPr>
          <a:xfrm>
            <a:off x="582199" y="20230"/>
            <a:ext cx="201585" cy="179782"/>
          </a:xfrm>
          <a:custGeom>
            <a:avLst/>
            <a:gdLst/>
            <a:ahLst/>
            <a:cxnLst/>
            <a:rect l="l" t="t" r="r" b="b"/>
            <a:pathLst>
              <a:path w="2219" h="1979" extrusionOk="0">
                <a:moveTo>
                  <a:pt x="1775" y="1"/>
                </a:moveTo>
                <a:cubicBezTo>
                  <a:pt x="1678" y="1"/>
                  <a:pt x="1581" y="35"/>
                  <a:pt x="1503" y="104"/>
                </a:cubicBezTo>
                <a:lnTo>
                  <a:pt x="188" y="1272"/>
                </a:lnTo>
                <a:cubicBezTo>
                  <a:pt x="20" y="1419"/>
                  <a:pt x="1" y="1674"/>
                  <a:pt x="148" y="1841"/>
                </a:cubicBezTo>
                <a:cubicBezTo>
                  <a:pt x="236" y="1929"/>
                  <a:pt x="345" y="1979"/>
                  <a:pt x="452" y="1979"/>
                </a:cubicBezTo>
                <a:cubicBezTo>
                  <a:pt x="550" y="1979"/>
                  <a:pt x="648" y="1939"/>
                  <a:pt x="717" y="1870"/>
                </a:cubicBezTo>
                <a:lnTo>
                  <a:pt x="2032" y="703"/>
                </a:lnTo>
                <a:cubicBezTo>
                  <a:pt x="2199" y="555"/>
                  <a:pt x="2218" y="300"/>
                  <a:pt x="2072" y="134"/>
                </a:cubicBezTo>
                <a:cubicBezTo>
                  <a:pt x="1993" y="45"/>
                  <a:pt x="1885" y="1"/>
                  <a:pt x="1775" y="1"/>
                </a:cubicBezTo>
                <a:close/>
              </a:path>
            </a:pathLst>
          </a:custGeom>
          <a:solidFill>
            <a:srgbClr val="6259A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1" name="Google Shape;601;p4"/>
          <p:cNvSpPr/>
          <p:nvPr/>
        </p:nvSpPr>
        <p:spPr>
          <a:xfrm>
            <a:off x="576839" y="14870"/>
            <a:ext cx="213213" cy="190502"/>
          </a:xfrm>
          <a:custGeom>
            <a:avLst/>
            <a:gdLst/>
            <a:ahLst/>
            <a:cxnLst/>
            <a:rect l="l" t="t" r="r" b="b"/>
            <a:pathLst>
              <a:path w="2347" h="2097" extrusionOk="0">
                <a:moveTo>
                  <a:pt x="1826" y="124"/>
                </a:moveTo>
                <a:cubicBezTo>
                  <a:pt x="1924" y="124"/>
                  <a:pt x="2013" y="163"/>
                  <a:pt x="2081" y="232"/>
                </a:cubicBezTo>
                <a:cubicBezTo>
                  <a:pt x="2209" y="379"/>
                  <a:pt x="2199" y="595"/>
                  <a:pt x="2052" y="723"/>
                </a:cubicBezTo>
                <a:lnTo>
                  <a:pt x="737" y="1890"/>
                </a:lnTo>
                <a:cubicBezTo>
                  <a:pt x="674" y="1944"/>
                  <a:pt x="591" y="1972"/>
                  <a:pt x="509" y="1972"/>
                </a:cubicBezTo>
                <a:cubicBezTo>
                  <a:pt x="414" y="1972"/>
                  <a:pt x="319" y="1935"/>
                  <a:pt x="256" y="1861"/>
                </a:cubicBezTo>
                <a:cubicBezTo>
                  <a:pt x="129" y="1724"/>
                  <a:pt x="138" y="1497"/>
                  <a:pt x="286" y="1380"/>
                </a:cubicBezTo>
                <a:lnTo>
                  <a:pt x="1601" y="212"/>
                </a:lnTo>
                <a:cubicBezTo>
                  <a:pt x="1669" y="153"/>
                  <a:pt x="1748" y="124"/>
                  <a:pt x="1826" y="124"/>
                </a:cubicBezTo>
                <a:close/>
                <a:moveTo>
                  <a:pt x="1824" y="0"/>
                </a:moveTo>
                <a:cubicBezTo>
                  <a:pt x="1716" y="0"/>
                  <a:pt x="1608" y="38"/>
                  <a:pt x="1522" y="114"/>
                </a:cubicBezTo>
                <a:lnTo>
                  <a:pt x="207" y="1292"/>
                </a:lnTo>
                <a:cubicBezTo>
                  <a:pt x="11" y="1458"/>
                  <a:pt x="1" y="1753"/>
                  <a:pt x="168" y="1939"/>
                </a:cubicBezTo>
                <a:cubicBezTo>
                  <a:pt x="256" y="2038"/>
                  <a:pt x="384" y="2096"/>
                  <a:pt x="511" y="2096"/>
                </a:cubicBezTo>
                <a:cubicBezTo>
                  <a:pt x="629" y="2096"/>
                  <a:pt x="737" y="2057"/>
                  <a:pt x="816" y="1979"/>
                </a:cubicBezTo>
                <a:lnTo>
                  <a:pt x="2131" y="811"/>
                </a:lnTo>
                <a:cubicBezTo>
                  <a:pt x="2327" y="644"/>
                  <a:pt x="2347" y="350"/>
                  <a:pt x="2170" y="153"/>
                </a:cubicBezTo>
                <a:cubicBezTo>
                  <a:pt x="2079" y="52"/>
                  <a:pt x="1952" y="0"/>
                  <a:pt x="1824"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2" name="Google Shape;602;p4"/>
          <p:cNvSpPr/>
          <p:nvPr/>
        </p:nvSpPr>
        <p:spPr>
          <a:xfrm>
            <a:off x="862183" y="133059"/>
            <a:ext cx="169426" cy="237196"/>
          </a:xfrm>
          <a:custGeom>
            <a:avLst/>
            <a:gdLst/>
            <a:ahLst/>
            <a:cxnLst/>
            <a:rect l="l" t="t" r="r" b="b"/>
            <a:pathLst>
              <a:path w="1865" h="2611" extrusionOk="0">
                <a:moveTo>
                  <a:pt x="459" y="1"/>
                </a:moveTo>
                <a:cubicBezTo>
                  <a:pt x="395" y="1"/>
                  <a:pt x="329" y="16"/>
                  <a:pt x="265" y="50"/>
                </a:cubicBezTo>
                <a:cubicBezTo>
                  <a:pt x="69" y="148"/>
                  <a:pt x="0" y="393"/>
                  <a:pt x="98" y="589"/>
                </a:cubicBezTo>
                <a:lnTo>
                  <a:pt x="1040" y="2395"/>
                </a:lnTo>
                <a:cubicBezTo>
                  <a:pt x="1119" y="2532"/>
                  <a:pt x="1256" y="2611"/>
                  <a:pt x="1404" y="2611"/>
                </a:cubicBezTo>
                <a:cubicBezTo>
                  <a:pt x="1463" y="2611"/>
                  <a:pt x="1531" y="2601"/>
                  <a:pt x="1590" y="2571"/>
                </a:cubicBezTo>
                <a:cubicBezTo>
                  <a:pt x="1786" y="2464"/>
                  <a:pt x="1865" y="2218"/>
                  <a:pt x="1757" y="2022"/>
                </a:cubicBezTo>
                <a:lnTo>
                  <a:pt x="815" y="216"/>
                </a:lnTo>
                <a:cubicBezTo>
                  <a:pt x="740" y="80"/>
                  <a:pt x="604" y="1"/>
                  <a:pt x="459" y="1"/>
                </a:cubicBezTo>
                <a:close/>
              </a:path>
            </a:pathLst>
          </a:custGeom>
          <a:solidFill>
            <a:srgbClr val="6259A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3" name="Google Shape;603;p4"/>
          <p:cNvSpPr/>
          <p:nvPr/>
        </p:nvSpPr>
        <p:spPr>
          <a:xfrm>
            <a:off x="860366" y="127427"/>
            <a:ext cx="172151" cy="248189"/>
          </a:xfrm>
          <a:custGeom>
            <a:avLst/>
            <a:gdLst/>
            <a:ahLst/>
            <a:cxnLst/>
            <a:rect l="l" t="t" r="r" b="b"/>
            <a:pathLst>
              <a:path w="1895" h="2732" extrusionOk="0">
                <a:moveTo>
                  <a:pt x="471" y="121"/>
                </a:moveTo>
                <a:cubicBezTo>
                  <a:pt x="599" y="121"/>
                  <a:pt x="717" y="190"/>
                  <a:pt x="776" y="308"/>
                </a:cubicBezTo>
                <a:lnTo>
                  <a:pt x="1728" y="2114"/>
                </a:lnTo>
                <a:cubicBezTo>
                  <a:pt x="1767" y="2192"/>
                  <a:pt x="1777" y="2290"/>
                  <a:pt x="1747" y="2378"/>
                </a:cubicBezTo>
                <a:cubicBezTo>
                  <a:pt x="1718" y="2467"/>
                  <a:pt x="1659" y="2535"/>
                  <a:pt x="1581" y="2574"/>
                </a:cubicBezTo>
                <a:cubicBezTo>
                  <a:pt x="1530" y="2601"/>
                  <a:pt x="1476" y="2613"/>
                  <a:pt x="1421" y="2613"/>
                </a:cubicBezTo>
                <a:cubicBezTo>
                  <a:pt x="1296" y="2613"/>
                  <a:pt x="1174" y="2547"/>
                  <a:pt x="1119" y="2437"/>
                </a:cubicBezTo>
                <a:lnTo>
                  <a:pt x="168" y="622"/>
                </a:lnTo>
                <a:cubicBezTo>
                  <a:pt x="128" y="543"/>
                  <a:pt x="118" y="455"/>
                  <a:pt x="148" y="367"/>
                </a:cubicBezTo>
                <a:cubicBezTo>
                  <a:pt x="177" y="278"/>
                  <a:pt x="236" y="200"/>
                  <a:pt x="314" y="160"/>
                </a:cubicBezTo>
                <a:cubicBezTo>
                  <a:pt x="364" y="131"/>
                  <a:pt x="423" y="121"/>
                  <a:pt x="471" y="121"/>
                </a:cubicBezTo>
                <a:close/>
                <a:moveTo>
                  <a:pt x="477" y="1"/>
                </a:moveTo>
                <a:cubicBezTo>
                  <a:pt x="406" y="1"/>
                  <a:pt x="334" y="17"/>
                  <a:pt x="266" y="53"/>
                </a:cubicBezTo>
                <a:cubicBezTo>
                  <a:pt x="148" y="112"/>
                  <a:pt x="69" y="210"/>
                  <a:pt x="30" y="328"/>
                </a:cubicBezTo>
                <a:cubicBezTo>
                  <a:pt x="0" y="445"/>
                  <a:pt x="11" y="572"/>
                  <a:pt x="69" y="681"/>
                </a:cubicBezTo>
                <a:lnTo>
                  <a:pt x="1012" y="2486"/>
                </a:lnTo>
                <a:cubicBezTo>
                  <a:pt x="1090" y="2643"/>
                  <a:pt x="1247" y="2731"/>
                  <a:pt x="1424" y="2731"/>
                </a:cubicBezTo>
                <a:cubicBezTo>
                  <a:pt x="1492" y="2731"/>
                  <a:pt x="1571" y="2722"/>
                  <a:pt x="1640" y="2683"/>
                </a:cubicBezTo>
                <a:cubicBezTo>
                  <a:pt x="1747" y="2624"/>
                  <a:pt x="1826" y="2526"/>
                  <a:pt x="1865" y="2408"/>
                </a:cubicBezTo>
                <a:cubicBezTo>
                  <a:pt x="1895" y="2290"/>
                  <a:pt x="1885" y="2172"/>
                  <a:pt x="1836" y="2055"/>
                </a:cubicBezTo>
                <a:lnTo>
                  <a:pt x="884" y="249"/>
                </a:lnTo>
                <a:cubicBezTo>
                  <a:pt x="801" y="91"/>
                  <a:pt x="642" y="1"/>
                  <a:pt x="477"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4" name="Google Shape;604;p4"/>
          <p:cNvSpPr/>
          <p:nvPr/>
        </p:nvSpPr>
        <p:spPr>
          <a:xfrm>
            <a:off x="1236556" y="148594"/>
            <a:ext cx="222116" cy="206582"/>
          </a:xfrm>
          <a:custGeom>
            <a:avLst/>
            <a:gdLst/>
            <a:ahLst/>
            <a:cxnLst/>
            <a:rect l="l" t="t" r="r" b="b"/>
            <a:pathLst>
              <a:path w="2445" h="2274" extrusionOk="0">
                <a:moveTo>
                  <a:pt x="466" y="1"/>
                </a:moveTo>
                <a:cubicBezTo>
                  <a:pt x="336" y="1"/>
                  <a:pt x="209" y="61"/>
                  <a:pt x="128" y="173"/>
                </a:cubicBezTo>
                <a:cubicBezTo>
                  <a:pt x="1" y="359"/>
                  <a:pt x="50" y="614"/>
                  <a:pt x="236" y="732"/>
                </a:cubicBezTo>
                <a:cubicBezTo>
                  <a:pt x="786" y="1105"/>
                  <a:pt x="1267" y="1567"/>
                  <a:pt x="1659" y="2106"/>
                </a:cubicBezTo>
                <a:cubicBezTo>
                  <a:pt x="1738" y="2214"/>
                  <a:pt x="1865" y="2273"/>
                  <a:pt x="1983" y="2273"/>
                </a:cubicBezTo>
                <a:cubicBezTo>
                  <a:pt x="2071" y="2273"/>
                  <a:pt x="2150" y="2253"/>
                  <a:pt x="2218" y="2195"/>
                </a:cubicBezTo>
                <a:cubicBezTo>
                  <a:pt x="2405" y="2067"/>
                  <a:pt x="2444" y="1811"/>
                  <a:pt x="2316" y="1635"/>
                </a:cubicBezTo>
                <a:cubicBezTo>
                  <a:pt x="1865" y="1017"/>
                  <a:pt x="1315" y="487"/>
                  <a:pt x="687" y="65"/>
                </a:cubicBezTo>
                <a:cubicBezTo>
                  <a:pt x="619" y="21"/>
                  <a:pt x="542" y="1"/>
                  <a:pt x="466" y="1"/>
                </a:cubicBezTo>
                <a:close/>
              </a:path>
            </a:pathLst>
          </a:custGeom>
          <a:solidFill>
            <a:srgbClr val="6259A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5" name="Google Shape;605;p4"/>
          <p:cNvSpPr/>
          <p:nvPr/>
        </p:nvSpPr>
        <p:spPr>
          <a:xfrm>
            <a:off x="1230378" y="143052"/>
            <a:ext cx="234471" cy="217392"/>
          </a:xfrm>
          <a:custGeom>
            <a:avLst/>
            <a:gdLst/>
            <a:ahLst/>
            <a:cxnLst/>
            <a:rect l="l" t="t" r="r" b="b"/>
            <a:pathLst>
              <a:path w="2581" h="2393" extrusionOk="0">
                <a:moveTo>
                  <a:pt x="530" y="116"/>
                </a:moveTo>
                <a:cubicBezTo>
                  <a:pt x="598" y="116"/>
                  <a:pt x="668" y="136"/>
                  <a:pt x="716" y="175"/>
                </a:cubicBezTo>
                <a:cubicBezTo>
                  <a:pt x="1344" y="597"/>
                  <a:pt x="1884" y="1117"/>
                  <a:pt x="2336" y="1735"/>
                </a:cubicBezTo>
                <a:cubicBezTo>
                  <a:pt x="2384" y="1804"/>
                  <a:pt x="2404" y="1892"/>
                  <a:pt x="2395" y="1990"/>
                </a:cubicBezTo>
                <a:cubicBezTo>
                  <a:pt x="2375" y="2079"/>
                  <a:pt x="2326" y="2157"/>
                  <a:pt x="2257" y="2206"/>
                </a:cubicBezTo>
                <a:cubicBezTo>
                  <a:pt x="2198" y="2250"/>
                  <a:pt x="2125" y="2271"/>
                  <a:pt x="2053" y="2271"/>
                </a:cubicBezTo>
                <a:cubicBezTo>
                  <a:pt x="1946" y="2271"/>
                  <a:pt x="1841" y="2225"/>
                  <a:pt x="1776" y="2138"/>
                </a:cubicBezTo>
                <a:cubicBezTo>
                  <a:pt x="1383" y="1588"/>
                  <a:pt x="893" y="1127"/>
                  <a:pt x="334" y="744"/>
                </a:cubicBezTo>
                <a:cubicBezTo>
                  <a:pt x="177" y="646"/>
                  <a:pt x="138" y="430"/>
                  <a:pt x="245" y="273"/>
                </a:cubicBezTo>
                <a:cubicBezTo>
                  <a:pt x="295" y="195"/>
                  <a:pt x="373" y="145"/>
                  <a:pt x="461" y="126"/>
                </a:cubicBezTo>
                <a:cubicBezTo>
                  <a:pt x="481" y="126"/>
                  <a:pt x="511" y="116"/>
                  <a:pt x="530" y="116"/>
                </a:cubicBezTo>
                <a:close/>
                <a:moveTo>
                  <a:pt x="528" y="1"/>
                </a:moveTo>
                <a:cubicBezTo>
                  <a:pt x="499" y="1"/>
                  <a:pt x="470" y="3"/>
                  <a:pt x="441" y="8"/>
                </a:cubicBezTo>
                <a:cubicBezTo>
                  <a:pt x="314" y="28"/>
                  <a:pt x="216" y="106"/>
                  <a:pt x="147" y="204"/>
                </a:cubicBezTo>
                <a:cubicBezTo>
                  <a:pt x="0" y="420"/>
                  <a:pt x="59" y="705"/>
                  <a:pt x="275" y="842"/>
                </a:cubicBezTo>
                <a:cubicBezTo>
                  <a:pt x="814" y="1215"/>
                  <a:pt x="1296" y="1667"/>
                  <a:pt x="1678" y="2206"/>
                </a:cubicBezTo>
                <a:cubicBezTo>
                  <a:pt x="1767" y="2324"/>
                  <a:pt x="1904" y="2393"/>
                  <a:pt x="2051" y="2393"/>
                </a:cubicBezTo>
                <a:cubicBezTo>
                  <a:pt x="2149" y="2393"/>
                  <a:pt x="2247" y="2363"/>
                  <a:pt x="2326" y="2304"/>
                </a:cubicBezTo>
                <a:cubicBezTo>
                  <a:pt x="2532" y="2157"/>
                  <a:pt x="2581" y="1863"/>
                  <a:pt x="2424" y="1657"/>
                </a:cubicBezTo>
                <a:cubicBezTo>
                  <a:pt x="1972" y="1039"/>
                  <a:pt x="1423" y="509"/>
                  <a:pt x="785" y="77"/>
                </a:cubicBezTo>
                <a:cubicBezTo>
                  <a:pt x="711" y="25"/>
                  <a:pt x="619" y="1"/>
                  <a:pt x="528"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6" name="Google Shape;606;p4"/>
          <p:cNvSpPr/>
          <p:nvPr/>
        </p:nvSpPr>
        <p:spPr>
          <a:xfrm>
            <a:off x="20595" y="80824"/>
            <a:ext cx="233653" cy="249370"/>
          </a:xfrm>
          <a:custGeom>
            <a:avLst/>
            <a:gdLst/>
            <a:ahLst/>
            <a:cxnLst/>
            <a:rect l="l" t="t" r="r" b="b"/>
            <a:pathLst>
              <a:path w="2572" h="2745" extrusionOk="0">
                <a:moveTo>
                  <a:pt x="2128" y="1"/>
                </a:moveTo>
                <a:cubicBezTo>
                  <a:pt x="2031" y="1"/>
                  <a:pt x="1934" y="35"/>
                  <a:pt x="1856" y="104"/>
                </a:cubicBezTo>
                <a:cubicBezTo>
                  <a:pt x="1198" y="693"/>
                  <a:pt x="609" y="1370"/>
                  <a:pt x="118" y="2116"/>
                </a:cubicBezTo>
                <a:cubicBezTo>
                  <a:pt x="0" y="2302"/>
                  <a:pt x="50" y="2548"/>
                  <a:pt x="236" y="2675"/>
                </a:cubicBezTo>
                <a:cubicBezTo>
                  <a:pt x="305" y="2714"/>
                  <a:pt x="384" y="2744"/>
                  <a:pt x="462" y="2744"/>
                </a:cubicBezTo>
                <a:cubicBezTo>
                  <a:pt x="589" y="2744"/>
                  <a:pt x="717" y="2675"/>
                  <a:pt x="796" y="2557"/>
                </a:cubicBezTo>
                <a:cubicBezTo>
                  <a:pt x="1247" y="1871"/>
                  <a:pt x="1786" y="1253"/>
                  <a:pt x="2395" y="703"/>
                </a:cubicBezTo>
                <a:cubicBezTo>
                  <a:pt x="2562" y="556"/>
                  <a:pt x="2571" y="300"/>
                  <a:pt x="2425" y="134"/>
                </a:cubicBezTo>
                <a:cubicBezTo>
                  <a:pt x="2346" y="45"/>
                  <a:pt x="2238" y="1"/>
                  <a:pt x="2128" y="1"/>
                </a:cubicBezTo>
                <a:close/>
              </a:path>
            </a:pathLst>
          </a:custGeom>
          <a:solidFill>
            <a:srgbClr val="6259A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7" name="Google Shape;607;p4"/>
          <p:cNvSpPr/>
          <p:nvPr/>
        </p:nvSpPr>
        <p:spPr>
          <a:xfrm>
            <a:off x="18778" y="75555"/>
            <a:ext cx="241739" cy="259998"/>
          </a:xfrm>
          <a:custGeom>
            <a:avLst/>
            <a:gdLst/>
            <a:ahLst/>
            <a:cxnLst/>
            <a:rect l="l" t="t" r="r" b="b"/>
            <a:pathLst>
              <a:path w="2661" h="2862" extrusionOk="0">
                <a:moveTo>
                  <a:pt x="2150" y="123"/>
                </a:moveTo>
                <a:cubicBezTo>
                  <a:pt x="2238" y="123"/>
                  <a:pt x="2336" y="162"/>
                  <a:pt x="2405" y="231"/>
                </a:cubicBezTo>
                <a:cubicBezTo>
                  <a:pt x="2533" y="378"/>
                  <a:pt x="2513" y="594"/>
                  <a:pt x="2376" y="722"/>
                </a:cubicBezTo>
                <a:cubicBezTo>
                  <a:pt x="1758" y="1271"/>
                  <a:pt x="1218" y="1900"/>
                  <a:pt x="766" y="2586"/>
                </a:cubicBezTo>
                <a:cubicBezTo>
                  <a:pt x="697" y="2681"/>
                  <a:pt x="582" y="2736"/>
                  <a:pt x="467" y="2736"/>
                </a:cubicBezTo>
                <a:cubicBezTo>
                  <a:pt x="404" y="2736"/>
                  <a:pt x="341" y="2719"/>
                  <a:pt x="286" y="2685"/>
                </a:cubicBezTo>
                <a:cubicBezTo>
                  <a:pt x="207" y="2626"/>
                  <a:pt x="158" y="2557"/>
                  <a:pt x="138" y="2458"/>
                </a:cubicBezTo>
                <a:cubicBezTo>
                  <a:pt x="119" y="2371"/>
                  <a:pt x="138" y="2282"/>
                  <a:pt x="188" y="2203"/>
                </a:cubicBezTo>
                <a:cubicBezTo>
                  <a:pt x="678" y="1468"/>
                  <a:pt x="1257" y="800"/>
                  <a:pt x="1915" y="212"/>
                </a:cubicBezTo>
                <a:cubicBezTo>
                  <a:pt x="1983" y="153"/>
                  <a:pt x="2062" y="123"/>
                  <a:pt x="2150" y="123"/>
                </a:cubicBezTo>
                <a:close/>
                <a:moveTo>
                  <a:pt x="2152" y="1"/>
                </a:moveTo>
                <a:cubicBezTo>
                  <a:pt x="2041" y="1"/>
                  <a:pt x="1928" y="41"/>
                  <a:pt x="1836" y="123"/>
                </a:cubicBezTo>
                <a:cubicBezTo>
                  <a:pt x="1169" y="712"/>
                  <a:pt x="580" y="1389"/>
                  <a:pt x="90" y="2135"/>
                </a:cubicBezTo>
                <a:cubicBezTo>
                  <a:pt x="20" y="2243"/>
                  <a:pt x="1" y="2371"/>
                  <a:pt x="20" y="2488"/>
                </a:cubicBezTo>
                <a:cubicBezTo>
                  <a:pt x="50" y="2606"/>
                  <a:pt x="119" y="2714"/>
                  <a:pt x="227" y="2783"/>
                </a:cubicBezTo>
                <a:cubicBezTo>
                  <a:pt x="295" y="2831"/>
                  <a:pt x="384" y="2861"/>
                  <a:pt x="482" y="2861"/>
                </a:cubicBezTo>
                <a:cubicBezTo>
                  <a:pt x="629" y="2861"/>
                  <a:pt x="776" y="2783"/>
                  <a:pt x="864" y="2645"/>
                </a:cubicBezTo>
                <a:cubicBezTo>
                  <a:pt x="1316" y="1968"/>
                  <a:pt x="1846" y="1350"/>
                  <a:pt x="2454" y="810"/>
                </a:cubicBezTo>
                <a:cubicBezTo>
                  <a:pt x="2641" y="643"/>
                  <a:pt x="2661" y="349"/>
                  <a:pt x="2493" y="153"/>
                </a:cubicBezTo>
                <a:cubicBezTo>
                  <a:pt x="2405" y="53"/>
                  <a:pt x="2279" y="1"/>
                  <a:pt x="2152"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8" name="Google Shape;608;p4"/>
          <p:cNvSpPr/>
          <p:nvPr/>
        </p:nvSpPr>
        <p:spPr>
          <a:xfrm>
            <a:off x="-293183" y="142235"/>
            <a:ext cx="212214" cy="228929"/>
          </a:xfrm>
          <a:custGeom>
            <a:avLst/>
            <a:gdLst/>
            <a:ahLst/>
            <a:cxnLst/>
            <a:rect l="l" t="t" r="r" b="b"/>
            <a:pathLst>
              <a:path w="2336" h="2520" extrusionOk="0">
                <a:moveTo>
                  <a:pt x="450" y="1"/>
                </a:moveTo>
                <a:cubicBezTo>
                  <a:pt x="360" y="1"/>
                  <a:pt x="270" y="31"/>
                  <a:pt x="197" y="95"/>
                </a:cubicBezTo>
                <a:cubicBezTo>
                  <a:pt x="30" y="233"/>
                  <a:pt x="0" y="488"/>
                  <a:pt x="148" y="665"/>
                </a:cubicBezTo>
                <a:lnTo>
                  <a:pt x="1570" y="2382"/>
                </a:lnTo>
                <a:cubicBezTo>
                  <a:pt x="1649" y="2470"/>
                  <a:pt x="1767" y="2520"/>
                  <a:pt x="1884" y="2520"/>
                </a:cubicBezTo>
                <a:cubicBezTo>
                  <a:pt x="1973" y="2520"/>
                  <a:pt x="2061" y="2490"/>
                  <a:pt x="2140" y="2431"/>
                </a:cubicBezTo>
                <a:cubicBezTo>
                  <a:pt x="2307" y="2284"/>
                  <a:pt x="2336" y="2038"/>
                  <a:pt x="2189" y="1862"/>
                </a:cubicBezTo>
                <a:lnTo>
                  <a:pt x="766" y="145"/>
                </a:lnTo>
                <a:cubicBezTo>
                  <a:pt x="683" y="51"/>
                  <a:pt x="566" y="1"/>
                  <a:pt x="450" y="1"/>
                </a:cubicBezTo>
                <a:close/>
              </a:path>
            </a:pathLst>
          </a:custGeom>
          <a:solidFill>
            <a:srgbClr val="6259A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9" name="Google Shape;609;p4"/>
          <p:cNvSpPr/>
          <p:nvPr/>
        </p:nvSpPr>
        <p:spPr>
          <a:xfrm>
            <a:off x="-299452" y="136966"/>
            <a:ext cx="220299" cy="240376"/>
          </a:xfrm>
          <a:custGeom>
            <a:avLst/>
            <a:gdLst/>
            <a:ahLst/>
            <a:cxnLst/>
            <a:rect l="l" t="t" r="r" b="b"/>
            <a:pathLst>
              <a:path w="2425" h="2646" extrusionOk="0">
                <a:moveTo>
                  <a:pt x="521" y="124"/>
                </a:moveTo>
                <a:cubicBezTo>
                  <a:pt x="619" y="124"/>
                  <a:pt x="717" y="164"/>
                  <a:pt x="786" y="242"/>
                </a:cubicBezTo>
                <a:lnTo>
                  <a:pt x="2219" y="1959"/>
                </a:lnTo>
                <a:cubicBezTo>
                  <a:pt x="2278" y="2028"/>
                  <a:pt x="2297" y="2116"/>
                  <a:pt x="2297" y="2214"/>
                </a:cubicBezTo>
                <a:cubicBezTo>
                  <a:pt x="2287" y="2303"/>
                  <a:pt x="2238" y="2381"/>
                  <a:pt x="2169" y="2440"/>
                </a:cubicBezTo>
                <a:cubicBezTo>
                  <a:pt x="2108" y="2492"/>
                  <a:pt x="2030" y="2518"/>
                  <a:pt x="1952" y="2518"/>
                </a:cubicBezTo>
                <a:cubicBezTo>
                  <a:pt x="1854" y="2518"/>
                  <a:pt x="1754" y="2478"/>
                  <a:pt x="1689" y="2401"/>
                </a:cubicBezTo>
                <a:lnTo>
                  <a:pt x="256" y="683"/>
                </a:lnTo>
                <a:cubicBezTo>
                  <a:pt x="138" y="537"/>
                  <a:pt x="158" y="321"/>
                  <a:pt x="305" y="203"/>
                </a:cubicBezTo>
                <a:cubicBezTo>
                  <a:pt x="364" y="144"/>
                  <a:pt x="442" y="124"/>
                  <a:pt x="521" y="124"/>
                </a:cubicBezTo>
                <a:close/>
                <a:moveTo>
                  <a:pt x="525" y="0"/>
                </a:moveTo>
                <a:cubicBezTo>
                  <a:pt x="420" y="0"/>
                  <a:pt x="313" y="35"/>
                  <a:pt x="226" y="105"/>
                </a:cubicBezTo>
                <a:cubicBezTo>
                  <a:pt x="30" y="271"/>
                  <a:pt x="1" y="566"/>
                  <a:pt x="167" y="762"/>
                </a:cubicBezTo>
                <a:lnTo>
                  <a:pt x="1600" y="2480"/>
                </a:lnTo>
                <a:cubicBezTo>
                  <a:pt x="1679" y="2578"/>
                  <a:pt x="1816" y="2646"/>
                  <a:pt x="1953" y="2646"/>
                </a:cubicBezTo>
                <a:cubicBezTo>
                  <a:pt x="2062" y="2646"/>
                  <a:pt x="2160" y="2607"/>
                  <a:pt x="2248" y="2538"/>
                </a:cubicBezTo>
                <a:cubicBezTo>
                  <a:pt x="2346" y="2460"/>
                  <a:pt x="2405" y="2342"/>
                  <a:pt x="2415" y="2224"/>
                </a:cubicBezTo>
                <a:cubicBezTo>
                  <a:pt x="2424" y="2096"/>
                  <a:pt x="2385" y="1979"/>
                  <a:pt x="2307" y="1881"/>
                </a:cubicBezTo>
                <a:lnTo>
                  <a:pt x="874" y="164"/>
                </a:lnTo>
                <a:cubicBezTo>
                  <a:pt x="787" y="55"/>
                  <a:pt x="657" y="0"/>
                  <a:pt x="525"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0" name="Google Shape;610;p4"/>
          <p:cNvSpPr/>
          <p:nvPr/>
        </p:nvSpPr>
        <p:spPr>
          <a:xfrm>
            <a:off x="-547277" y="98811"/>
            <a:ext cx="175694" cy="197497"/>
          </a:xfrm>
          <a:custGeom>
            <a:avLst/>
            <a:gdLst/>
            <a:ahLst/>
            <a:cxnLst/>
            <a:rect l="l" t="t" r="r" b="b"/>
            <a:pathLst>
              <a:path w="1934" h="2174" extrusionOk="0">
                <a:moveTo>
                  <a:pt x="1472" y="0"/>
                </a:moveTo>
                <a:cubicBezTo>
                  <a:pt x="1350" y="0"/>
                  <a:pt x="1230" y="57"/>
                  <a:pt x="1149" y="161"/>
                </a:cubicBezTo>
                <a:lnTo>
                  <a:pt x="138" y="1535"/>
                </a:lnTo>
                <a:cubicBezTo>
                  <a:pt x="1" y="1712"/>
                  <a:pt x="40" y="1967"/>
                  <a:pt x="217" y="2095"/>
                </a:cubicBezTo>
                <a:cubicBezTo>
                  <a:pt x="295" y="2154"/>
                  <a:pt x="374" y="2173"/>
                  <a:pt x="462" y="2173"/>
                </a:cubicBezTo>
                <a:cubicBezTo>
                  <a:pt x="579" y="2173"/>
                  <a:pt x="707" y="2124"/>
                  <a:pt x="786" y="2016"/>
                </a:cubicBezTo>
                <a:lnTo>
                  <a:pt x="1796" y="643"/>
                </a:lnTo>
                <a:cubicBezTo>
                  <a:pt x="1934" y="466"/>
                  <a:pt x="1894" y="211"/>
                  <a:pt x="1718" y="83"/>
                </a:cubicBezTo>
                <a:cubicBezTo>
                  <a:pt x="1642" y="27"/>
                  <a:pt x="1556" y="0"/>
                  <a:pt x="1472" y="0"/>
                </a:cubicBezTo>
                <a:close/>
              </a:path>
            </a:pathLst>
          </a:custGeom>
          <a:solidFill>
            <a:srgbClr val="6259A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1" name="Google Shape;611;p4"/>
          <p:cNvSpPr/>
          <p:nvPr/>
        </p:nvSpPr>
        <p:spPr>
          <a:xfrm>
            <a:off x="-553545" y="93360"/>
            <a:ext cx="188231" cy="208308"/>
          </a:xfrm>
          <a:custGeom>
            <a:avLst/>
            <a:gdLst/>
            <a:ahLst/>
            <a:cxnLst/>
            <a:rect l="l" t="t" r="r" b="b"/>
            <a:pathLst>
              <a:path w="2072" h="2293" extrusionOk="0">
                <a:moveTo>
                  <a:pt x="1542" y="123"/>
                </a:moveTo>
                <a:cubicBezTo>
                  <a:pt x="1620" y="123"/>
                  <a:pt x="1689" y="143"/>
                  <a:pt x="1748" y="192"/>
                </a:cubicBezTo>
                <a:cubicBezTo>
                  <a:pt x="1905" y="300"/>
                  <a:pt x="1934" y="516"/>
                  <a:pt x="1817" y="673"/>
                </a:cubicBezTo>
                <a:lnTo>
                  <a:pt x="805" y="2037"/>
                </a:lnTo>
                <a:cubicBezTo>
                  <a:pt x="741" y="2125"/>
                  <a:pt x="634" y="2175"/>
                  <a:pt x="527" y="2175"/>
                </a:cubicBezTo>
                <a:cubicBezTo>
                  <a:pt x="455" y="2175"/>
                  <a:pt x="384" y="2153"/>
                  <a:pt x="325" y="2105"/>
                </a:cubicBezTo>
                <a:cubicBezTo>
                  <a:pt x="247" y="2057"/>
                  <a:pt x="207" y="1978"/>
                  <a:pt x="188" y="1880"/>
                </a:cubicBezTo>
                <a:cubicBezTo>
                  <a:pt x="177" y="1791"/>
                  <a:pt x="197" y="1704"/>
                  <a:pt x="256" y="1625"/>
                </a:cubicBezTo>
                <a:lnTo>
                  <a:pt x="1267" y="261"/>
                </a:lnTo>
                <a:cubicBezTo>
                  <a:pt x="1326" y="192"/>
                  <a:pt x="1404" y="143"/>
                  <a:pt x="1492" y="123"/>
                </a:cubicBezTo>
                <a:close/>
                <a:moveTo>
                  <a:pt x="1539" y="0"/>
                </a:moveTo>
                <a:cubicBezTo>
                  <a:pt x="1517" y="0"/>
                  <a:pt x="1495" y="2"/>
                  <a:pt x="1473" y="5"/>
                </a:cubicBezTo>
                <a:cubicBezTo>
                  <a:pt x="1355" y="25"/>
                  <a:pt x="1247" y="94"/>
                  <a:pt x="1169" y="192"/>
                </a:cubicBezTo>
                <a:lnTo>
                  <a:pt x="158" y="1556"/>
                </a:lnTo>
                <a:cubicBezTo>
                  <a:pt x="1" y="1762"/>
                  <a:pt x="50" y="2057"/>
                  <a:pt x="256" y="2204"/>
                </a:cubicBezTo>
                <a:cubicBezTo>
                  <a:pt x="334" y="2262"/>
                  <a:pt x="433" y="2292"/>
                  <a:pt x="531" y="2292"/>
                </a:cubicBezTo>
                <a:cubicBezTo>
                  <a:pt x="678" y="2292"/>
                  <a:pt x="816" y="2223"/>
                  <a:pt x="904" y="2105"/>
                </a:cubicBezTo>
                <a:lnTo>
                  <a:pt x="1915" y="742"/>
                </a:lnTo>
                <a:cubicBezTo>
                  <a:pt x="2072" y="535"/>
                  <a:pt x="2022" y="251"/>
                  <a:pt x="1817" y="94"/>
                </a:cubicBezTo>
                <a:cubicBezTo>
                  <a:pt x="1736" y="37"/>
                  <a:pt x="1641" y="0"/>
                  <a:pt x="1539"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2" name="Google Shape;612;p4"/>
          <p:cNvSpPr/>
          <p:nvPr/>
        </p:nvSpPr>
        <p:spPr>
          <a:xfrm>
            <a:off x="-443804" y="441842"/>
            <a:ext cx="243374" cy="159342"/>
          </a:xfrm>
          <a:custGeom>
            <a:avLst/>
            <a:gdLst/>
            <a:ahLst/>
            <a:cxnLst/>
            <a:rect l="l" t="t" r="r" b="b"/>
            <a:pathLst>
              <a:path w="2679" h="1754" extrusionOk="0">
                <a:moveTo>
                  <a:pt x="463" y="0"/>
                </a:moveTo>
                <a:cubicBezTo>
                  <a:pt x="338" y="0"/>
                  <a:pt x="214" y="57"/>
                  <a:pt x="138" y="164"/>
                </a:cubicBezTo>
                <a:cubicBezTo>
                  <a:pt x="0" y="340"/>
                  <a:pt x="39" y="596"/>
                  <a:pt x="216" y="723"/>
                </a:cubicBezTo>
                <a:cubicBezTo>
                  <a:pt x="785" y="1155"/>
                  <a:pt x="1423" y="1488"/>
                  <a:pt x="2090" y="1734"/>
                </a:cubicBezTo>
                <a:cubicBezTo>
                  <a:pt x="2139" y="1743"/>
                  <a:pt x="2179" y="1753"/>
                  <a:pt x="2227" y="1753"/>
                </a:cubicBezTo>
                <a:cubicBezTo>
                  <a:pt x="2395" y="1753"/>
                  <a:pt x="2552" y="1655"/>
                  <a:pt x="2611" y="1488"/>
                </a:cubicBezTo>
                <a:cubicBezTo>
                  <a:pt x="2679" y="1282"/>
                  <a:pt x="2571" y="1047"/>
                  <a:pt x="2365" y="968"/>
                </a:cubicBezTo>
                <a:cubicBezTo>
                  <a:pt x="1767" y="762"/>
                  <a:pt x="1207" y="458"/>
                  <a:pt x="697" y="75"/>
                </a:cubicBezTo>
                <a:cubicBezTo>
                  <a:pt x="627" y="25"/>
                  <a:pt x="544" y="0"/>
                  <a:pt x="463" y="0"/>
                </a:cubicBezTo>
                <a:close/>
              </a:path>
            </a:pathLst>
          </a:custGeom>
          <a:solidFill>
            <a:srgbClr val="6259A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3" name="Google Shape;613;p4"/>
          <p:cNvSpPr/>
          <p:nvPr/>
        </p:nvSpPr>
        <p:spPr>
          <a:xfrm>
            <a:off x="-445621" y="436573"/>
            <a:ext cx="251459" cy="169971"/>
          </a:xfrm>
          <a:custGeom>
            <a:avLst/>
            <a:gdLst/>
            <a:ahLst/>
            <a:cxnLst/>
            <a:rect l="l" t="t" r="r" b="b"/>
            <a:pathLst>
              <a:path w="2768" h="1871" extrusionOk="0">
                <a:moveTo>
                  <a:pt x="481" y="113"/>
                </a:moveTo>
                <a:cubicBezTo>
                  <a:pt x="550" y="113"/>
                  <a:pt x="618" y="143"/>
                  <a:pt x="677" y="183"/>
                </a:cubicBezTo>
                <a:cubicBezTo>
                  <a:pt x="1198" y="565"/>
                  <a:pt x="1757" y="869"/>
                  <a:pt x="2365" y="1085"/>
                </a:cubicBezTo>
                <a:cubicBezTo>
                  <a:pt x="2542" y="1154"/>
                  <a:pt x="2631" y="1350"/>
                  <a:pt x="2572" y="1527"/>
                </a:cubicBezTo>
                <a:cubicBezTo>
                  <a:pt x="2517" y="1666"/>
                  <a:pt x="2383" y="1751"/>
                  <a:pt x="2241" y="1751"/>
                </a:cubicBezTo>
                <a:cubicBezTo>
                  <a:pt x="2204" y="1751"/>
                  <a:pt x="2166" y="1745"/>
                  <a:pt x="2130" y="1733"/>
                </a:cubicBezTo>
                <a:cubicBezTo>
                  <a:pt x="1462" y="1497"/>
                  <a:pt x="845" y="1154"/>
                  <a:pt x="275" y="732"/>
                </a:cubicBezTo>
                <a:cubicBezTo>
                  <a:pt x="197" y="683"/>
                  <a:pt x="147" y="604"/>
                  <a:pt x="138" y="516"/>
                </a:cubicBezTo>
                <a:cubicBezTo>
                  <a:pt x="128" y="418"/>
                  <a:pt x="147" y="329"/>
                  <a:pt x="197" y="261"/>
                </a:cubicBezTo>
                <a:cubicBezTo>
                  <a:pt x="265" y="163"/>
                  <a:pt x="373" y="113"/>
                  <a:pt x="481" y="113"/>
                </a:cubicBezTo>
                <a:close/>
                <a:moveTo>
                  <a:pt x="479" y="1"/>
                </a:moveTo>
                <a:cubicBezTo>
                  <a:pt x="336" y="1"/>
                  <a:pt x="196" y="66"/>
                  <a:pt x="108" y="183"/>
                </a:cubicBezTo>
                <a:cubicBezTo>
                  <a:pt x="30" y="281"/>
                  <a:pt x="1" y="408"/>
                  <a:pt x="20" y="526"/>
                </a:cubicBezTo>
                <a:cubicBezTo>
                  <a:pt x="40" y="654"/>
                  <a:pt x="99" y="761"/>
                  <a:pt x="197" y="830"/>
                </a:cubicBezTo>
                <a:cubicBezTo>
                  <a:pt x="775" y="1262"/>
                  <a:pt x="1414" y="1605"/>
                  <a:pt x="2090" y="1841"/>
                </a:cubicBezTo>
                <a:cubicBezTo>
                  <a:pt x="2140" y="1860"/>
                  <a:pt x="2189" y="1870"/>
                  <a:pt x="2247" y="1870"/>
                </a:cubicBezTo>
                <a:cubicBezTo>
                  <a:pt x="2444" y="1870"/>
                  <a:pt x="2620" y="1753"/>
                  <a:pt x="2679" y="1566"/>
                </a:cubicBezTo>
                <a:cubicBezTo>
                  <a:pt x="2768" y="1330"/>
                  <a:pt x="2640" y="1066"/>
                  <a:pt x="2404" y="977"/>
                </a:cubicBezTo>
                <a:cubicBezTo>
                  <a:pt x="1816" y="761"/>
                  <a:pt x="1257" y="467"/>
                  <a:pt x="756" y="94"/>
                </a:cubicBezTo>
                <a:cubicBezTo>
                  <a:pt x="673" y="30"/>
                  <a:pt x="575" y="1"/>
                  <a:pt x="479"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4" name="Google Shape;614;p4"/>
          <p:cNvSpPr/>
          <p:nvPr/>
        </p:nvSpPr>
        <p:spPr>
          <a:xfrm>
            <a:off x="-162094" y="427216"/>
            <a:ext cx="315596" cy="128455"/>
          </a:xfrm>
          <a:custGeom>
            <a:avLst/>
            <a:gdLst/>
            <a:ahLst/>
            <a:cxnLst/>
            <a:rect l="l" t="t" r="r" b="b"/>
            <a:pathLst>
              <a:path w="3474" h="1414" extrusionOk="0">
                <a:moveTo>
                  <a:pt x="3027" y="0"/>
                </a:moveTo>
                <a:cubicBezTo>
                  <a:pt x="2996" y="0"/>
                  <a:pt x="2965" y="4"/>
                  <a:pt x="2934" y="11"/>
                </a:cubicBezTo>
                <a:lnTo>
                  <a:pt x="353" y="619"/>
                </a:lnTo>
                <a:cubicBezTo>
                  <a:pt x="138" y="678"/>
                  <a:pt x="0" y="894"/>
                  <a:pt x="49" y="1110"/>
                </a:cubicBezTo>
                <a:cubicBezTo>
                  <a:pt x="98" y="1296"/>
                  <a:pt x="265" y="1414"/>
                  <a:pt x="441" y="1414"/>
                </a:cubicBezTo>
                <a:cubicBezTo>
                  <a:pt x="481" y="1414"/>
                  <a:pt x="510" y="1414"/>
                  <a:pt x="539" y="1404"/>
                </a:cubicBezTo>
                <a:lnTo>
                  <a:pt x="3121" y="796"/>
                </a:lnTo>
                <a:cubicBezTo>
                  <a:pt x="3337" y="746"/>
                  <a:pt x="3474" y="521"/>
                  <a:pt x="3415" y="305"/>
                </a:cubicBezTo>
                <a:cubicBezTo>
                  <a:pt x="3373" y="120"/>
                  <a:pt x="3209" y="0"/>
                  <a:pt x="3027" y="0"/>
                </a:cubicBezTo>
                <a:close/>
              </a:path>
            </a:pathLst>
          </a:custGeom>
          <a:solidFill>
            <a:srgbClr val="6259A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5" name="Google Shape;615;p4"/>
          <p:cNvSpPr/>
          <p:nvPr/>
        </p:nvSpPr>
        <p:spPr>
          <a:xfrm>
            <a:off x="-167454" y="421674"/>
            <a:ext cx="323681" cy="139356"/>
          </a:xfrm>
          <a:custGeom>
            <a:avLst/>
            <a:gdLst/>
            <a:ahLst/>
            <a:cxnLst/>
            <a:rect l="l" t="t" r="r" b="b"/>
            <a:pathLst>
              <a:path w="3563" h="1534" extrusionOk="0">
                <a:moveTo>
                  <a:pt x="3082" y="120"/>
                </a:moveTo>
                <a:cubicBezTo>
                  <a:pt x="3239" y="120"/>
                  <a:pt x="3385" y="229"/>
                  <a:pt x="3425" y="386"/>
                </a:cubicBezTo>
                <a:cubicBezTo>
                  <a:pt x="3444" y="474"/>
                  <a:pt x="3425" y="562"/>
                  <a:pt x="3376" y="641"/>
                </a:cubicBezTo>
                <a:cubicBezTo>
                  <a:pt x="3327" y="719"/>
                  <a:pt x="3258" y="778"/>
                  <a:pt x="3170" y="798"/>
                </a:cubicBezTo>
                <a:lnTo>
                  <a:pt x="579" y="1406"/>
                </a:lnTo>
                <a:cubicBezTo>
                  <a:pt x="559" y="1416"/>
                  <a:pt x="530" y="1416"/>
                  <a:pt x="500" y="1416"/>
                </a:cubicBezTo>
                <a:cubicBezTo>
                  <a:pt x="343" y="1416"/>
                  <a:pt x="206" y="1308"/>
                  <a:pt x="167" y="1151"/>
                </a:cubicBezTo>
                <a:cubicBezTo>
                  <a:pt x="147" y="1062"/>
                  <a:pt x="167" y="975"/>
                  <a:pt x="216" y="896"/>
                </a:cubicBezTo>
                <a:cubicBezTo>
                  <a:pt x="265" y="818"/>
                  <a:pt x="334" y="759"/>
                  <a:pt x="422" y="739"/>
                </a:cubicBezTo>
                <a:lnTo>
                  <a:pt x="3003" y="131"/>
                </a:lnTo>
                <a:cubicBezTo>
                  <a:pt x="3032" y="120"/>
                  <a:pt x="3062" y="120"/>
                  <a:pt x="3082" y="120"/>
                </a:cubicBezTo>
                <a:close/>
                <a:moveTo>
                  <a:pt x="3088" y="0"/>
                </a:moveTo>
                <a:cubicBezTo>
                  <a:pt x="3053" y="0"/>
                  <a:pt x="3018" y="4"/>
                  <a:pt x="2983" y="13"/>
                </a:cubicBezTo>
                <a:lnTo>
                  <a:pt x="402" y="621"/>
                </a:lnTo>
                <a:cubicBezTo>
                  <a:pt x="147" y="680"/>
                  <a:pt x="0" y="935"/>
                  <a:pt x="59" y="1180"/>
                </a:cubicBezTo>
                <a:cubicBezTo>
                  <a:pt x="108" y="1387"/>
                  <a:pt x="284" y="1534"/>
                  <a:pt x="500" y="1534"/>
                </a:cubicBezTo>
                <a:cubicBezTo>
                  <a:pt x="540" y="1534"/>
                  <a:pt x="579" y="1534"/>
                  <a:pt x="609" y="1524"/>
                </a:cubicBezTo>
                <a:lnTo>
                  <a:pt x="3189" y="916"/>
                </a:lnTo>
                <a:cubicBezTo>
                  <a:pt x="3317" y="886"/>
                  <a:pt x="3415" y="807"/>
                  <a:pt x="3484" y="709"/>
                </a:cubicBezTo>
                <a:cubicBezTo>
                  <a:pt x="3542" y="602"/>
                  <a:pt x="3562" y="474"/>
                  <a:pt x="3533" y="356"/>
                </a:cubicBezTo>
                <a:cubicBezTo>
                  <a:pt x="3483" y="146"/>
                  <a:pt x="3295" y="0"/>
                  <a:pt x="3088"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6" name="Google Shape;616;p4"/>
          <p:cNvSpPr/>
          <p:nvPr/>
        </p:nvSpPr>
        <p:spPr>
          <a:xfrm>
            <a:off x="301397" y="191836"/>
            <a:ext cx="83032" cy="266721"/>
          </a:xfrm>
          <a:custGeom>
            <a:avLst/>
            <a:gdLst/>
            <a:ahLst/>
            <a:cxnLst/>
            <a:rect l="l" t="t" r="r" b="b"/>
            <a:pathLst>
              <a:path w="914" h="2936" extrusionOk="0">
                <a:moveTo>
                  <a:pt x="503" y="1"/>
                </a:moveTo>
                <a:cubicBezTo>
                  <a:pt x="286" y="1"/>
                  <a:pt x="108" y="174"/>
                  <a:pt x="99" y="393"/>
                </a:cubicBezTo>
                <a:lnTo>
                  <a:pt x="10" y="2523"/>
                </a:lnTo>
                <a:cubicBezTo>
                  <a:pt x="1" y="2739"/>
                  <a:pt x="178" y="2925"/>
                  <a:pt x="403" y="2935"/>
                </a:cubicBezTo>
                <a:lnTo>
                  <a:pt x="413" y="2935"/>
                </a:lnTo>
                <a:cubicBezTo>
                  <a:pt x="629" y="2935"/>
                  <a:pt x="806" y="2768"/>
                  <a:pt x="815" y="2552"/>
                </a:cubicBezTo>
                <a:lnTo>
                  <a:pt x="904" y="423"/>
                </a:lnTo>
                <a:cubicBezTo>
                  <a:pt x="913" y="197"/>
                  <a:pt x="747" y="11"/>
                  <a:pt x="521" y="1"/>
                </a:cubicBezTo>
                <a:cubicBezTo>
                  <a:pt x="515" y="1"/>
                  <a:pt x="509" y="1"/>
                  <a:pt x="503" y="1"/>
                </a:cubicBezTo>
                <a:close/>
              </a:path>
            </a:pathLst>
          </a:custGeom>
          <a:solidFill>
            <a:srgbClr val="6259A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7" name="Google Shape;617;p4"/>
          <p:cNvSpPr/>
          <p:nvPr/>
        </p:nvSpPr>
        <p:spPr>
          <a:xfrm>
            <a:off x="296128" y="186476"/>
            <a:ext cx="94570" cy="277441"/>
          </a:xfrm>
          <a:custGeom>
            <a:avLst/>
            <a:gdLst/>
            <a:ahLst/>
            <a:cxnLst/>
            <a:rect l="l" t="t" r="r" b="b"/>
            <a:pathLst>
              <a:path w="1041" h="3054" extrusionOk="0">
                <a:moveTo>
                  <a:pt x="579" y="119"/>
                </a:moveTo>
                <a:cubicBezTo>
                  <a:pt x="766" y="129"/>
                  <a:pt x="912" y="286"/>
                  <a:pt x="903" y="482"/>
                </a:cubicBezTo>
                <a:lnTo>
                  <a:pt x="814" y="2611"/>
                </a:lnTo>
                <a:cubicBezTo>
                  <a:pt x="814" y="2798"/>
                  <a:pt x="657" y="2936"/>
                  <a:pt x="471" y="2936"/>
                </a:cubicBezTo>
                <a:lnTo>
                  <a:pt x="461" y="2936"/>
                </a:lnTo>
                <a:cubicBezTo>
                  <a:pt x="275" y="2925"/>
                  <a:pt x="127" y="2768"/>
                  <a:pt x="127" y="2582"/>
                </a:cubicBezTo>
                <a:lnTo>
                  <a:pt x="225" y="452"/>
                </a:lnTo>
                <a:cubicBezTo>
                  <a:pt x="225" y="266"/>
                  <a:pt x="382" y="119"/>
                  <a:pt x="559" y="119"/>
                </a:cubicBezTo>
                <a:close/>
                <a:moveTo>
                  <a:pt x="562" y="1"/>
                </a:moveTo>
                <a:cubicBezTo>
                  <a:pt x="324" y="1"/>
                  <a:pt x="117" y="194"/>
                  <a:pt x="98" y="443"/>
                </a:cubicBezTo>
                <a:lnTo>
                  <a:pt x="10" y="2572"/>
                </a:lnTo>
                <a:cubicBezTo>
                  <a:pt x="0" y="2827"/>
                  <a:pt x="196" y="3043"/>
                  <a:pt x="452" y="3053"/>
                </a:cubicBezTo>
                <a:lnTo>
                  <a:pt x="471" y="3053"/>
                </a:lnTo>
                <a:cubicBezTo>
                  <a:pt x="726" y="3053"/>
                  <a:pt x="923" y="2866"/>
                  <a:pt x="932" y="2611"/>
                </a:cubicBezTo>
                <a:lnTo>
                  <a:pt x="1030" y="482"/>
                </a:lnTo>
                <a:cubicBezTo>
                  <a:pt x="1040" y="227"/>
                  <a:pt x="834" y="11"/>
                  <a:pt x="579" y="1"/>
                </a:cubicBezTo>
                <a:cubicBezTo>
                  <a:pt x="573" y="1"/>
                  <a:pt x="567" y="1"/>
                  <a:pt x="562"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8" name="Google Shape;618;p4"/>
          <p:cNvSpPr/>
          <p:nvPr/>
        </p:nvSpPr>
        <p:spPr>
          <a:xfrm>
            <a:off x="461920" y="290130"/>
            <a:ext cx="254093" cy="288705"/>
          </a:xfrm>
          <a:custGeom>
            <a:avLst/>
            <a:gdLst/>
            <a:ahLst/>
            <a:cxnLst/>
            <a:rect l="l" t="t" r="r" b="b"/>
            <a:pathLst>
              <a:path w="2797" h="3178" extrusionOk="0">
                <a:moveTo>
                  <a:pt x="450" y="1"/>
                </a:moveTo>
                <a:cubicBezTo>
                  <a:pt x="363" y="1"/>
                  <a:pt x="277" y="29"/>
                  <a:pt x="206" y="87"/>
                </a:cubicBezTo>
                <a:cubicBezTo>
                  <a:pt x="29" y="224"/>
                  <a:pt x="0" y="480"/>
                  <a:pt x="138" y="656"/>
                </a:cubicBezTo>
                <a:lnTo>
                  <a:pt x="2031" y="3021"/>
                </a:lnTo>
                <a:cubicBezTo>
                  <a:pt x="2110" y="3129"/>
                  <a:pt x="2228" y="3178"/>
                  <a:pt x="2345" y="3178"/>
                </a:cubicBezTo>
                <a:cubicBezTo>
                  <a:pt x="2434" y="3178"/>
                  <a:pt x="2522" y="3149"/>
                  <a:pt x="2591" y="3090"/>
                </a:cubicBezTo>
                <a:cubicBezTo>
                  <a:pt x="2768" y="2952"/>
                  <a:pt x="2797" y="2697"/>
                  <a:pt x="2659" y="2521"/>
                </a:cubicBezTo>
                <a:lnTo>
                  <a:pt x="766" y="155"/>
                </a:lnTo>
                <a:cubicBezTo>
                  <a:pt x="686" y="53"/>
                  <a:pt x="568" y="1"/>
                  <a:pt x="450" y="1"/>
                </a:cubicBezTo>
                <a:close/>
              </a:path>
            </a:pathLst>
          </a:custGeom>
          <a:solidFill>
            <a:srgbClr val="6259A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9" name="Google Shape;619;p4"/>
          <p:cNvSpPr/>
          <p:nvPr/>
        </p:nvSpPr>
        <p:spPr>
          <a:xfrm>
            <a:off x="460103" y="284407"/>
            <a:ext cx="257727" cy="299789"/>
          </a:xfrm>
          <a:custGeom>
            <a:avLst/>
            <a:gdLst/>
            <a:ahLst/>
            <a:cxnLst/>
            <a:rect l="l" t="t" r="r" b="b"/>
            <a:pathLst>
              <a:path w="2837" h="3300" extrusionOk="0">
                <a:moveTo>
                  <a:pt x="511" y="120"/>
                </a:moveTo>
                <a:cubicBezTo>
                  <a:pt x="599" y="130"/>
                  <a:pt x="688" y="179"/>
                  <a:pt x="736" y="248"/>
                </a:cubicBezTo>
                <a:lnTo>
                  <a:pt x="2631" y="2623"/>
                </a:lnTo>
                <a:cubicBezTo>
                  <a:pt x="2690" y="2691"/>
                  <a:pt x="2709" y="2780"/>
                  <a:pt x="2699" y="2878"/>
                </a:cubicBezTo>
                <a:cubicBezTo>
                  <a:pt x="2690" y="2966"/>
                  <a:pt x="2650" y="3045"/>
                  <a:pt x="2572" y="3103"/>
                </a:cubicBezTo>
                <a:cubicBezTo>
                  <a:pt x="2513" y="3153"/>
                  <a:pt x="2439" y="3177"/>
                  <a:pt x="2364" y="3177"/>
                </a:cubicBezTo>
                <a:cubicBezTo>
                  <a:pt x="2262" y="3177"/>
                  <a:pt x="2158" y="3134"/>
                  <a:pt x="2091" y="3055"/>
                </a:cubicBezTo>
                <a:lnTo>
                  <a:pt x="206" y="680"/>
                </a:lnTo>
                <a:cubicBezTo>
                  <a:pt x="148" y="611"/>
                  <a:pt x="118" y="513"/>
                  <a:pt x="128" y="425"/>
                </a:cubicBezTo>
                <a:cubicBezTo>
                  <a:pt x="138" y="336"/>
                  <a:pt x="187" y="258"/>
                  <a:pt x="256" y="199"/>
                </a:cubicBezTo>
                <a:cubicBezTo>
                  <a:pt x="324" y="150"/>
                  <a:pt x="393" y="120"/>
                  <a:pt x="472" y="120"/>
                </a:cubicBezTo>
                <a:close/>
                <a:moveTo>
                  <a:pt x="478" y="1"/>
                </a:moveTo>
                <a:cubicBezTo>
                  <a:pt x="375" y="1"/>
                  <a:pt x="273" y="32"/>
                  <a:pt x="187" y="101"/>
                </a:cubicBezTo>
                <a:cubicBezTo>
                  <a:pt x="89" y="179"/>
                  <a:pt x="30" y="287"/>
                  <a:pt x="10" y="415"/>
                </a:cubicBezTo>
                <a:cubicBezTo>
                  <a:pt x="1" y="532"/>
                  <a:pt x="30" y="660"/>
                  <a:pt x="108" y="748"/>
                </a:cubicBezTo>
                <a:lnTo>
                  <a:pt x="2003" y="3123"/>
                </a:lnTo>
                <a:cubicBezTo>
                  <a:pt x="2091" y="3231"/>
                  <a:pt x="2218" y="3300"/>
                  <a:pt x="2365" y="3300"/>
                </a:cubicBezTo>
                <a:cubicBezTo>
                  <a:pt x="2463" y="3300"/>
                  <a:pt x="2572" y="3260"/>
                  <a:pt x="2650" y="3202"/>
                </a:cubicBezTo>
                <a:cubicBezTo>
                  <a:pt x="2748" y="3123"/>
                  <a:pt x="2807" y="3015"/>
                  <a:pt x="2817" y="2888"/>
                </a:cubicBezTo>
                <a:cubicBezTo>
                  <a:pt x="2836" y="2770"/>
                  <a:pt x="2797" y="2643"/>
                  <a:pt x="2729" y="2544"/>
                </a:cubicBezTo>
                <a:lnTo>
                  <a:pt x="834" y="179"/>
                </a:lnTo>
                <a:cubicBezTo>
                  <a:pt x="756" y="81"/>
                  <a:pt x="648" y="22"/>
                  <a:pt x="520" y="2"/>
                </a:cubicBezTo>
                <a:cubicBezTo>
                  <a:pt x="506" y="1"/>
                  <a:pt x="492" y="1"/>
                  <a:pt x="478"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0" name="Google Shape;620;p4"/>
          <p:cNvSpPr/>
          <p:nvPr/>
        </p:nvSpPr>
        <p:spPr>
          <a:xfrm>
            <a:off x="652695" y="283771"/>
            <a:ext cx="228293" cy="221117"/>
          </a:xfrm>
          <a:custGeom>
            <a:avLst/>
            <a:gdLst/>
            <a:ahLst/>
            <a:cxnLst/>
            <a:rect l="l" t="t" r="r" b="b"/>
            <a:pathLst>
              <a:path w="2513" h="2434" extrusionOk="0">
                <a:moveTo>
                  <a:pt x="2066" y="0"/>
                </a:moveTo>
                <a:cubicBezTo>
                  <a:pt x="1963" y="0"/>
                  <a:pt x="1860" y="39"/>
                  <a:pt x="1776" y="118"/>
                </a:cubicBezTo>
                <a:lnTo>
                  <a:pt x="157" y="1737"/>
                </a:lnTo>
                <a:cubicBezTo>
                  <a:pt x="0" y="1904"/>
                  <a:pt x="0" y="2149"/>
                  <a:pt x="157" y="2316"/>
                </a:cubicBezTo>
                <a:cubicBezTo>
                  <a:pt x="236" y="2394"/>
                  <a:pt x="343" y="2434"/>
                  <a:pt x="442" y="2434"/>
                </a:cubicBezTo>
                <a:cubicBezTo>
                  <a:pt x="550" y="2434"/>
                  <a:pt x="648" y="2394"/>
                  <a:pt x="727" y="2316"/>
                </a:cubicBezTo>
                <a:lnTo>
                  <a:pt x="2355" y="687"/>
                </a:lnTo>
                <a:cubicBezTo>
                  <a:pt x="2512" y="530"/>
                  <a:pt x="2512" y="275"/>
                  <a:pt x="2355" y="118"/>
                </a:cubicBezTo>
                <a:cubicBezTo>
                  <a:pt x="2272" y="39"/>
                  <a:pt x="2169" y="0"/>
                  <a:pt x="2066" y="0"/>
                </a:cubicBezTo>
                <a:close/>
              </a:path>
            </a:pathLst>
          </a:custGeom>
          <a:solidFill>
            <a:srgbClr val="6259A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1" name="Google Shape;621;p4"/>
          <p:cNvSpPr/>
          <p:nvPr/>
        </p:nvSpPr>
        <p:spPr>
          <a:xfrm>
            <a:off x="646426" y="278866"/>
            <a:ext cx="236379" cy="231382"/>
          </a:xfrm>
          <a:custGeom>
            <a:avLst/>
            <a:gdLst/>
            <a:ahLst/>
            <a:cxnLst/>
            <a:rect l="l" t="t" r="r" b="b"/>
            <a:pathLst>
              <a:path w="2602" h="2547" extrusionOk="0">
                <a:moveTo>
                  <a:pt x="2130" y="113"/>
                </a:moveTo>
                <a:cubicBezTo>
                  <a:pt x="2218" y="113"/>
                  <a:pt x="2307" y="152"/>
                  <a:pt x="2375" y="211"/>
                </a:cubicBezTo>
                <a:cubicBezTo>
                  <a:pt x="2444" y="279"/>
                  <a:pt x="2473" y="368"/>
                  <a:pt x="2473" y="456"/>
                </a:cubicBezTo>
                <a:cubicBezTo>
                  <a:pt x="2473" y="554"/>
                  <a:pt x="2444" y="633"/>
                  <a:pt x="2375" y="702"/>
                </a:cubicBezTo>
                <a:lnTo>
                  <a:pt x="756" y="2320"/>
                </a:lnTo>
                <a:cubicBezTo>
                  <a:pt x="692" y="2384"/>
                  <a:pt x="604" y="2416"/>
                  <a:pt x="514" y="2416"/>
                </a:cubicBezTo>
                <a:cubicBezTo>
                  <a:pt x="425" y="2416"/>
                  <a:pt x="334" y="2384"/>
                  <a:pt x="266" y="2320"/>
                </a:cubicBezTo>
                <a:cubicBezTo>
                  <a:pt x="138" y="2193"/>
                  <a:pt x="138" y="1967"/>
                  <a:pt x="266" y="1840"/>
                </a:cubicBezTo>
                <a:lnTo>
                  <a:pt x="1895" y="211"/>
                </a:lnTo>
                <a:cubicBezTo>
                  <a:pt x="1963" y="152"/>
                  <a:pt x="2052" y="113"/>
                  <a:pt x="2130" y="113"/>
                </a:cubicBezTo>
                <a:close/>
                <a:moveTo>
                  <a:pt x="2135" y="0"/>
                </a:moveTo>
                <a:cubicBezTo>
                  <a:pt x="2017" y="0"/>
                  <a:pt x="1899" y="44"/>
                  <a:pt x="1806" y="133"/>
                </a:cubicBezTo>
                <a:lnTo>
                  <a:pt x="187" y="1751"/>
                </a:lnTo>
                <a:cubicBezTo>
                  <a:pt x="0" y="1938"/>
                  <a:pt x="0" y="2222"/>
                  <a:pt x="187" y="2409"/>
                </a:cubicBezTo>
                <a:cubicBezTo>
                  <a:pt x="275" y="2497"/>
                  <a:pt x="393" y="2547"/>
                  <a:pt x="511" y="2547"/>
                </a:cubicBezTo>
                <a:cubicBezTo>
                  <a:pt x="639" y="2547"/>
                  <a:pt x="756" y="2497"/>
                  <a:pt x="835" y="2409"/>
                </a:cubicBezTo>
                <a:lnTo>
                  <a:pt x="2464" y="780"/>
                </a:lnTo>
                <a:cubicBezTo>
                  <a:pt x="2552" y="702"/>
                  <a:pt x="2601" y="584"/>
                  <a:pt x="2601" y="456"/>
                </a:cubicBezTo>
                <a:cubicBezTo>
                  <a:pt x="2601" y="338"/>
                  <a:pt x="2552" y="220"/>
                  <a:pt x="2464" y="133"/>
                </a:cubicBezTo>
                <a:cubicBezTo>
                  <a:pt x="2370" y="44"/>
                  <a:pt x="2253" y="0"/>
                  <a:pt x="2135"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2" name="Google Shape;622;p4"/>
          <p:cNvSpPr/>
          <p:nvPr/>
        </p:nvSpPr>
        <p:spPr>
          <a:xfrm>
            <a:off x="875538" y="478634"/>
            <a:ext cx="382548" cy="119825"/>
          </a:xfrm>
          <a:custGeom>
            <a:avLst/>
            <a:gdLst/>
            <a:ahLst/>
            <a:cxnLst/>
            <a:rect l="l" t="t" r="r" b="b"/>
            <a:pathLst>
              <a:path w="4211" h="1319" extrusionOk="0">
                <a:moveTo>
                  <a:pt x="3767" y="0"/>
                </a:moveTo>
                <a:cubicBezTo>
                  <a:pt x="3748" y="0"/>
                  <a:pt x="3729" y="1"/>
                  <a:pt x="3710" y="4"/>
                </a:cubicBezTo>
                <a:lnTo>
                  <a:pt x="374" y="514"/>
                </a:lnTo>
                <a:cubicBezTo>
                  <a:pt x="147" y="544"/>
                  <a:pt x="1" y="750"/>
                  <a:pt x="30" y="976"/>
                </a:cubicBezTo>
                <a:cubicBezTo>
                  <a:pt x="59" y="1172"/>
                  <a:pt x="236" y="1319"/>
                  <a:pt x="432" y="1319"/>
                </a:cubicBezTo>
                <a:cubicBezTo>
                  <a:pt x="452" y="1319"/>
                  <a:pt x="472" y="1309"/>
                  <a:pt x="491" y="1309"/>
                </a:cubicBezTo>
                <a:lnTo>
                  <a:pt x="3837" y="799"/>
                </a:lnTo>
                <a:cubicBezTo>
                  <a:pt x="4053" y="769"/>
                  <a:pt x="4210" y="563"/>
                  <a:pt x="4171" y="337"/>
                </a:cubicBezTo>
                <a:cubicBezTo>
                  <a:pt x="4144" y="140"/>
                  <a:pt x="3969" y="0"/>
                  <a:pt x="3767" y="0"/>
                </a:cubicBezTo>
                <a:close/>
              </a:path>
            </a:pathLst>
          </a:custGeom>
          <a:solidFill>
            <a:srgbClr val="6259A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3" name="Google Shape;623;p4"/>
          <p:cNvSpPr/>
          <p:nvPr/>
        </p:nvSpPr>
        <p:spPr>
          <a:xfrm>
            <a:off x="869269" y="473092"/>
            <a:ext cx="394086" cy="130726"/>
          </a:xfrm>
          <a:custGeom>
            <a:avLst/>
            <a:gdLst/>
            <a:ahLst/>
            <a:cxnLst/>
            <a:rect l="l" t="t" r="r" b="b"/>
            <a:pathLst>
              <a:path w="4338" h="1439" extrusionOk="0">
                <a:moveTo>
                  <a:pt x="3847" y="114"/>
                </a:moveTo>
                <a:cubicBezTo>
                  <a:pt x="4014" y="114"/>
                  <a:pt x="4161" y="241"/>
                  <a:pt x="4181" y="409"/>
                </a:cubicBezTo>
                <a:cubicBezTo>
                  <a:pt x="4211" y="595"/>
                  <a:pt x="4083" y="771"/>
                  <a:pt x="3897" y="801"/>
                </a:cubicBezTo>
                <a:lnTo>
                  <a:pt x="550" y="1311"/>
                </a:lnTo>
                <a:cubicBezTo>
                  <a:pt x="532" y="1314"/>
                  <a:pt x="515" y="1315"/>
                  <a:pt x="497" y="1315"/>
                </a:cubicBezTo>
                <a:cubicBezTo>
                  <a:pt x="332" y="1315"/>
                  <a:pt x="185" y="1195"/>
                  <a:pt x="158" y="1026"/>
                </a:cubicBezTo>
                <a:cubicBezTo>
                  <a:pt x="128" y="840"/>
                  <a:pt x="256" y="664"/>
                  <a:pt x="443" y="634"/>
                </a:cubicBezTo>
                <a:lnTo>
                  <a:pt x="3788" y="124"/>
                </a:lnTo>
                <a:cubicBezTo>
                  <a:pt x="3808" y="124"/>
                  <a:pt x="3828" y="114"/>
                  <a:pt x="3847" y="114"/>
                </a:cubicBezTo>
                <a:close/>
                <a:moveTo>
                  <a:pt x="3848" y="0"/>
                </a:moveTo>
                <a:cubicBezTo>
                  <a:pt x="3825" y="0"/>
                  <a:pt x="3802" y="2"/>
                  <a:pt x="3779" y="6"/>
                </a:cubicBezTo>
                <a:lnTo>
                  <a:pt x="432" y="516"/>
                </a:lnTo>
                <a:cubicBezTo>
                  <a:pt x="177" y="555"/>
                  <a:pt x="1" y="791"/>
                  <a:pt x="40" y="1046"/>
                </a:cubicBezTo>
                <a:cubicBezTo>
                  <a:pt x="79" y="1262"/>
                  <a:pt x="275" y="1439"/>
                  <a:pt x="501" y="1439"/>
                </a:cubicBezTo>
                <a:cubicBezTo>
                  <a:pt x="521" y="1439"/>
                  <a:pt x="541" y="1429"/>
                  <a:pt x="570" y="1429"/>
                </a:cubicBezTo>
                <a:lnTo>
                  <a:pt x="3916" y="919"/>
                </a:lnTo>
                <a:cubicBezTo>
                  <a:pt x="4161" y="880"/>
                  <a:pt x="4338" y="644"/>
                  <a:pt x="4299" y="389"/>
                </a:cubicBezTo>
                <a:cubicBezTo>
                  <a:pt x="4263" y="166"/>
                  <a:pt x="4066" y="0"/>
                  <a:pt x="3848"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4" name="Google Shape;624;p4"/>
          <p:cNvSpPr/>
          <p:nvPr/>
        </p:nvSpPr>
        <p:spPr>
          <a:xfrm>
            <a:off x="1066312" y="155226"/>
            <a:ext cx="80307" cy="294429"/>
          </a:xfrm>
          <a:custGeom>
            <a:avLst/>
            <a:gdLst/>
            <a:ahLst/>
            <a:cxnLst/>
            <a:rect l="l" t="t" r="r" b="b"/>
            <a:pathLst>
              <a:path w="884" h="3241" extrusionOk="0">
                <a:moveTo>
                  <a:pt x="429" y="0"/>
                </a:moveTo>
                <a:cubicBezTo>
                  <a:pt x="417" y="0"/>
                  <a:pt x="405" y="1"/>
                  <a:pt x="393" y="2"/>
                </a:cubicBezTo>
                <a:cubicBezTo>
                  <a:pt x="167" y="11"/>
                  <a:pt x="1" y="208"/>
                  <a:pt x="20" y="424"/>
                </a:cubicBezTo>
                <a:cubicBezTo>
                  <a:pt x="69" y="1219"/>
                  <a:pt x="79" y="2023"/>
                  <a:pt x="49" y="2818"/>
                </a:cubicBezTo>
                <a:cubicBezTo>
                  <a:pt x="40" y="3044"/>
                  <a:pt x="217" y="3230"/>
                  <a:pt x="442" y="3240"/>
                </a:cubicBezTo>
                <a:lnTo>
                  <a:pt x="452" y="3240"/>
                </a:lnTo>
                <a:cubicBezTo>
                  <a:pt x="668" y="3240"/>
                  <a:pt x="845" y="3073"/>
                  <a:pt x="854" y="2848"/>
                </a:cubicBezTo>
                <a:cubicBezTo>
                  <a:pt x="884" y="2033"/>
                  <a:pt x="874" y="1199"/>
                  <a:pt x="825" y="375"/>
                </a:cubicBezTo>
                <a:cubicBezTo>
                  <a:pt x="806" y="161"/>
                  <a:pt x="638" y="0"/>
                  <a:pt x="429" y="0"/>
                </a:cubicBezTo>
                <a:close/>
              </a:path>
            </a:pathLst>
          </a:custGeom>
          <a:solidFill>
            <a:srgbClr val="6259A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5" name="Google Shape;625;p4"/>
          <p:cNvSpPr/>
          <p:nvPr/>
        </p:nvSpPr>
        <p:spPr>
          <a:xfrm>
            <a:off x="1061861" y="149866"/>
            <a:ext cx="90118" cy="305148"/>
          </a:xfrm>
          <a:custGeom>
            <a:avLst/>
            <a:gdLst/>
            <a:ahLst/>
            <a:cxnLst/>
            <a:rect l="l" t="t" r="r" b="b"/>
            <a:pathLst>
              <a:path w="992" h="3359" extrusionOk="0">
                <a:moveTo>
                  <a:pt x="462" y="120"/>
                </a:moveTo>
                <a:cubicBezTo>
                  <a:pt x="648" y="120"/>
                  <a:pt x="795" y="257"/>
                  <a:pt x="815" y="434"/>
                </a:cubicBezTo>
                <a:cubicBezTo>
                  <a:pt x="864" y="1258"/>
                  <a:pt x="874" y="2092"/>
                  <a:pt x="844" y="2907"/>
                </a:cubicBezTo>
                <a:cubicBezTo>
                  <a:pt x="835" y="3093"/>
                  <a:pt x="687" y="3240"/>
                  <a:pt x="501" y="3240"/>
                </a:cubicBezTo>
                <a:lnTo>
                  <a:pt x="501" y="3299"/>
                </a:lnTo>
                <a:lnTo>
                  <a:pt x="491" y="3240"/>
                </a:lnTo>
                <a:cubicBezTo>
                  <a:pt x="393" y="3240"/>
                  <a:pt x="314" y="3201"/>
                  <a:pt x="246" y="3132"/>
                </a:cubicBezTo>
                <a:cubicBezTo>
                  <a:pt x="187" y="3064"/>
                  <a:pt x="157" y="2975"/>
                  <a:pt x="157" y="2887"/>
                </a:cubicBezTo>
                <a:cubicBezTo>
                  <a:pt x="187" y="2082"/>
                  <a:pt x="177" y="1278"/>
                  <a:pt x="128" y="483"/>
                </a:cubicBezTo>
                <a:cubicBezTo>
                  <a:pt x="118" y="384"/>
                  <a:pt x="148" y="296"/>
                  <a:pt x="207" y="227"/>
                </a:cubicBezTo>
                <a:cubicBezTo>
                  <a:pt x="275" y="159"/>
                  <a:pt x="353" y="120"/>
                  <a:pt x="442" y="120"/>
                </a:cubicBezTo>
                <a:close/>
                <a:moveTo>
                  <a:pt x="479" y="1"/>
                </a:moveTo>
                <a:cubicBezTo>
                  <a:pt x="467" y="1"/>
                  <a:pt x="455" y="1"/>
                  <a:pt x="442" y="2"/>
                </a:cubicBezTo>
                <a:cubicBezTo>
                  <a:pt x="314" y="2"/>
                  <a:pt x="207" y="61"/>
                  <a:pt x="118" y="149"/>
                </a:cubicBezTo>
                <a:cubicBezTo>
                  <a:pt x="39" y="247"/>
                  <a:pt x="0" y="365"/>
                  <a:pt x="10" y="493"/>
                </a:cubicBezTo>
                <a:cubicBezTo>
                  <a:pt x="59" y="1278"/>
                  <a:pt x="69" y="2082"/>
                  <a:pt x="39" y="2877"/>
                </a:cubicBezTo>
                <a:cubicBezTo>
                  <a:pt x="39" y="3005"/>
                  <a:pt x="79" y="3123"/>
                  <a:pt x="167" y="3211"/>
                </a:cubicBezTo>
                <a:cubicBezTo>
                  <a:pt x="246" y="3299"/>
                  <a:pt x="364" y="3358"/>
                  <a:pt x="481" y="3358"/>
                </a:cubicBezTo>
                <a:lnTo>
                  <a:pt x="501" y="3358"/>
                </a:lnTo>
                <a:cubicBezTo>
                  <a:pt x="756" y="3358"/>
                  <a:pt x="952" y="3162"/>
                  <a:pt x="962" y="2916"/>
                </a:cubicBezTo>
                <a:cubicBezTo>
                  <a:pt x="992" y="2092"/>
                  <a:pt x="981" y="1248"/>
                  <a:pt x="933" y="434"/>
                </a:cubicBezTo>
                <a:cubicBezTo>
                  <a:pt x="914" y="181"/>
                  <a:pt x="718" y="1"/>
                  <a:pt x="479"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6" name="Google Shape;626;p4"/>
          <p:cNvSpPr/>
          <p:nvPr/>
        </p:nvSpPr>
        <p:spPr>
          <a:xfrm>
            <a:off x="888892" y="659870"/>
            <a:ext cx="263996" cy="113375"/>
          </a:xfrm>
          <a:custGeom>
            <a:avLst/>
            <a:gdLst/>
            <a:ahLst/>
            <a:cxnLst/>
            <a:rect l="l" t="t" r="r" b="b"/>
            <a:pathLst>
              <a:path w="2906" h="1248" extrusionOk="0">
                <a:moveTo>
                  <a:pt x="2473" y="1"/>
                </a:moveTo>
                <a:cubicBezTo>
                  <a:pt x="2444" y="1"/>
                  <a:pt x="2415" y="4"/>
                  <a:pt x="2385" y="11"/>
                </a:cubicBezTo>
                <a:lnTo>
                  <a:pt x="354" y="453"/>
                </a:lnTo>
                <a:cubicBezTo>
                  <a:pt x="138" y="501"/>
                  <a:pt x="0" y="717"/>
                  <a:pt x="40" y="933"/>
                </a:cubicBezTo>
                <a:cubicBezTo>
                  <a:pt x="89" y="1120"/>
                  <a:pt x="256" y="1247"/>
                  <a:pt x="432" y="1247"/>
                </a:cubicBezTo>
                <a:cubicBezTo>
                  <a:pt x="462" y="1247"/>
                  <a:pt x="491" y="1247"/>
                  <a:pt x="521" y="1238"/>
                </a:cubicBezTo>
                <a:lnTo>
                  <a:pt x="2552" y="796"/>
                </a:lnTo>
                <a:cubicBezTo>
                  <a:pt x="2768" y="747"/>
                  <a:pt x="2905" y="531"/>
                  <a:pt x="2856" y="315"/>
                </a:cubicBezTo>
                <a:cubicBezTo>
                  <a:pt x="2823" y="129"/>
                  <a:pt x="2657" y="1"/>
                  <a:pt x="2473" y="1"/>
                </a:cubicBezTo>
                <a:close/>
              </a:path>
            </a:pathLst>
          </a:custGeom>
          <a:solidFill>
            <a:srgbClr val="6259A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7" name="Google Shape;627;p4"/>
          <p:cNvSpPr/>
          <p:nvPr/>
        </p:nvSpPr>
        <p:spPr>
          <a:xfrm>
            <a:off x="882714" y="654601"/>
            <a:ext cx="276441" cy="123913"/>
          </a:xfrm>
          <a:custGeom>
            <a:avLst/>
            <a:gdLst/>
            <a:ahLst/>
            <a:cxnLst/>
            <a:rect l="l" t="t" r="r" b="b"/>
            <a:pathLst>
              <a:path w="3043" h="1364" extrusionOk="0">
                <a:moveTo>
                  <a:pt x="2532" y="118"/>
                </a:moveTo>
                <a:cubicBezTo>
                  <a:pt x="2689" y="118"/>
                  <a:pt x="2836" y="226"/>
                  <a:pt x="2875" y="393"/>
                </a:cubicBezTo>
                <a:cubicBezTo>
                  <a:pt x="2914" y="569"/>
                  <a:pt x="2796" y="755"/>
                  <a:pt x="2610" y="795"/>
                </a:cubicBezTo>
                <a:lnTo>
                  <a:pt x="579" y="1237"/>
                </a:lnTo>
                <a:cubicBezTo>
                  <a:pt x="552" y="1244"/>
                  <a:pt x="524" y="1247"/>
                  <a:pt x="498" y="1247"/>
                </a:cubicBezTo>
                <a:cubicBezTo>
                  <a:pt x="341" y="1247"/>
                  <a:pt x="200" y="1132"/>
                  <a:pt x="167" y="982"/>
                </a:cubicBezTo>
                <a:cubicBezTo>
                  <a:pt x="127" y="795"/>
                  <a:pt x="245" y="609"/>
                  <a:pt x="432" y="569"/>
                </a:cubicBezTo>
                <a:lnTo>
                  <a:pt x="2463" y="127"/>
                </a:lnTo>
                <a:cubicBezTo>
                  <a:pt x="2482" y="118"/>
                  <a:pt x="2512" y="118"/>
                  <a:pt x="2532" y="118"/>
                </a:cubicBezTo>
                <a:close/>
                <a:moveTo>
                  <a:pt x="2527" y="1"/>
                </a:moveTo>
                <a:cubicBezTo>
                  <a:pt x="2496" y="1"/>
                  <a:pt x="2465" y="4"/>
                  <a:pt x="2434" y="10"/>
                </a:cubicBezTo>
                <a:lnTo>
                  <a:pt x="402" y="452"/>
                </a:lnTo>
                <a:cubicBezTo>
                  <a:pt x="157" y="511"/>
                  <a:pt x="0" y="755"/>
                  <a:pt x="49" y="1001"/>
                </a:cubicBezTo>
                <a:cubicBezTo>
                  <a:pt x="98" y="1217"/>
                  <a:pt x="284" y="1364"/>
                  <a:pt x="500" y="1364"/>
                </a:cubicBezTo>
                <a:cubicBezTo>
                  <a:pt x="539" y="1364"/>
                  <a:pt x="569" y="1364"/>
                  <a:pt x="598" y="1354"/>
                </a:cubicBezTo>
                <a:lnTo>
                  <a:pt x="2630" y="913"/>
                </a:lnTo>
                <a:cubicBezTo>
                  <a:pt x="2885" y="864"/>
                  <a:pt x="3042" y="609"/>
                  <a:pt x="2983" y="363"/>
                </a:cubicBezTo>
                <a:cubicBezTo>
                  <a:pt x="2940" y="148"/>
                  <a:pt x="2746" y="1"/>
                  <a:pt x="2527"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8" name="Google Shape;628;p4"/>
          <p:cNvSpPr/>
          <p:nvPr/>
        </p:nvSpPr>
        <p:spPr>
          <a:xfrm>
            <a:off x="606364" y="744628"/>
            <a:ext cx="73130" cy="304058"/>
          </a:xfrm>
          <a:custGeom>
            <a:avLst/>
            <a:gdLst/>
            <a:ahLst/>
            <a:cxnLst/>
            <a:rect l="l" t="t" r="r" b="b"/>
            <a:pathLst>
              <a:path w="805" h="3347" extrusionOk="0">
                <a:moveTo>
                  <a:pt x="402" y="0"/>
                </a:moveTo>
                <a:cubicBezTo>
                  <a:pt x="177" y="0"/>
                  <a:pt x="0" y="187"/>
                  <a:pt x="0" y="403"/>
                </a:cubicBezTo>
                <a:lnTo>
                  <a:pt x="0" y="2944"/>
                </a:lnTo>
                <a:cubicBezTo>
                  <a:pt x="0" y="3160"/>
                  <a:pt x="177" y="3347"/>
                  <a:pt x="402" y="3347"/>
                </a:cubicBezTo>
                <a:cubicBezTo>
                  <a:pt x="618" y="3347"/>
                  <a:pt x="805" y="3160"/>
                  <a:pt x="805" y="2944"/>
                </a:cubicBezTo>
                <a:lnTo>
                  <a:pt x="805" y="403"/>
                </a:lnTo>
                <a:cubicBezTo>
                  <a:pt x="805" y="187"/>
                  <a:pt x="618" y="0"/>
                  <a:pt x="402" y="0"/>
                </a:cubicBezTo>
                <a:close/>
              </a:path>
            </a:pathLst>
          </a:custGeom>
          <a:solidFill>
            <a:srgbClr val="6259A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9" name="Google Shape;629;p4"/>
          <p:cNvSpPr/>
          <p:nvPr/>
        </p:nvSpPr>
        <p:spPr>
          <a:xfrm>
            <a:off x="601004" y="739268"/>
            <a:ext cx="83850" cy="314778"/>
          </a:xfrm>
          <a:custGeom>
            <a:avLst/>
            <a:gdLst/>
            <a:ahLst/>
            <a:cxnLst/>
            <a:rect l="l" t="t" r="r" b="b"/>
            <a:pathLst>
              <a:path w="923" h="3465" extrusionOk="0">
                <a:moveTo>
                  <a:pt x="461" y="118"/>
                </a:moveTo>
                <a:cubicBezTo>
                  <a:pt x="648" y="118"/>
                  <a:pt x="805" y="275"/>
                  <a:pt x="805" y="462"/>
                </a:cubicBezTo>
                <a:lnTo>
                  <a:pt x="805" y="3003"/>
                </a:lnTo>
                <a:cubicBezTo>
                  <a:pt x="805" y="3190"/>
                  <a:pt x="648" y="3347"/>
                  <a:pt x="461" y="3347"/>
                </a:cubicBezTo>
                <a:cubicBezTo>
                  <a:pt x="265" y="3347"/>
                  <a:pt x="118" y="3190"/>
                  <a:pt x="118" y="3003"/>
                </a:cubicBezTo>
                <a:lnTo>
                  <a:pt x="118" y="462"/>
                </a:lnTo>
                <a:cubicBezTo>
                  <a:pt x="118" y="275"/>
                  <a:pt x="265" y="118"/>
                  <a:pt x="461" y="118"/>
                </a:cubicBezTo>
                <a:close/>
                <a:moveTo>
                  <a:pt x="461" y="0"/>
                </a:moveTo>
                <a:cubicBezTo>
                  <a:pt x="206" y="0"/>
                  <a:pt x="0" y="207"/>
                  <a:pt x="0" y="462"/>
                </a:cubicBezTo>
                <a:lnTo>
                  <a:pt x="0" y="3003"/>
                </a:lnTo>
                <a:cubicBezTo>
                  <a:pt x="0" y="3258"/>
                  <a:pt x="206" y="3465"/>
                  <a:pt x="461" y="3465"/>
                </a:cubicBezTo>
                <a:cubicBezTo>
                  <a:pt x="716" y="3465"/>
                  <a:pt x="923" y="3258"/>
                  <a:pt x="923" y="3003"/>
                </a:cubicBezTo>
                <a:lnTo>
                  <a:pt x="923" y="462"/>
                </a:lnTo>
                <a:cubicBezTo>
                  <a:pt x="923" y="207"/>
                  <a:pt x="716" y="0"/>
                  <a:pt x="461"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0" name="Google Shape;630;p4"/>
          <p:cNvSpPr/>
          <p:nvPr/>
        </p:nvSpPr>
        <p:spPr>
          <a:xfrm>
            <a:off x="872812" y="823209"/>
            <a:ext cx="179328" cy="151439"/>
          </a:xfrm>
          <a:custGeom>
            <a:avLst/>
            <a:gdLst/>
            <a:ahLst/>
            <a:cxnLst/>
            <a:rect l="l" t="t" r="r" b="b"/>
            <a:pathLst>
              <a:path w="1974" h="1667" extrusionOk="0">
                <a:moveTo>
                  <a:pt x="463" y="0"/>
                </a:moveTo>
                <a:cubicBezTo>
                  <a:pt x="344" y="0"/>
                  <a:pt x="227" y="51"/>
                  <a:pt x="148" y="146"/>
                </a:cubicBezTo>
                <a:cubicBezTo>
                  <a:pt x="1" y="323"/>
                  <a:pt x="31" y="568"/>
                  <a:pt x="207" y="715"/>
                </a:cubicBezTo>
                <a:lnTo>
                  <a:pt x="1267" y="1579"/>
                </a:lnTo>
                <a:cubicBezTo>
                  <a:pt x="1335" y="1638"/>
                  <a:pt x="1434" y="1667"/>
                  <a:pt x="1522" y="1667"/>
                </a:cubicBezTo>
                <a:cubicBezTo>
                  <a:pt x="1640" y="1667"/>
                  <a:pt x="1748" y="1618"/>
                  <a:pt x="1836" y="1520"/>
                </a:cubicBezTo>
                <a:cubicBezTo>
                  <a:pt x="1974" y="1353"/>
                  <a:pt x="1944" y="1098"/>
                  <a:pt x="1777" y="960"/>
                </a:cubicBezTo>
                <a:lnTo>
                  <a:pt x="718" y="87"/>
                </a:lnTo>
                <a:cubicBezTo>
                  <a:pt x="642" y="28"/>
                  <a:pt x="552" y="0"/>
                  <a:pt x="463" y="0"/>
                </a:cubicBezTo>
                <a:close/>
              </a:path>
            </a:pathLst>
          </a:custGeom>
          <a:solidFill>
            <a:srgbClr val="6259A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1" name="Google Shape;631;p4"/>
          <p:cNvSpPr/>
          <p:nvPr/>
        </p:nvSpPr>
        <p:spPr>
          <a:xfrm>
            <a:off x="867452" y="817667"/>
            <a:ext cx="186505" cy="162340"/>
          </a:xfrm>
          <a:custGeom>
            <a:avLst/>
            <a:gdLst/>
            <a:ahLst/>
            <a:cxnLst/>
            <a:rect l="l" t="t" r="r" b="b"/>
            <a:pathLst>
              <a:path w="2053" h="1787" extrusionOk="0">
                <a:moveTo>
                  <a:pt x="521" y="118"/>
                </a:moveTo>
                <a:cubicBezTo>
                  <a:pt x="590" y="118"/>
                  <a:pt x="668" y="148"/>
                  <a:pt x="737" y="197"/>
                </a:cubicBezTo>
                <a:lnTo>
                  <a:pt x="1797" y="1061"/>
                </a:lnTo>
                <a:cubicBezTo>
                  <a:pt x="1865" y="1119"/>
                  <a:pt x="1915" y="1198"/>
                  <a:pt x="1924" y="1296"/>
                </a:cubicBezTo>
                <a:cubicBezTo>
                  <a:pt x="1924" y="1385"/>
                  <a:pt x="1905" y="1473"/>
                  <a:pt x="1846" y="1542"/>
                </a:cubicBezTo>
                <a:cubicBezTo>
                  <a:pt x="1779" y="1625"/>
                  <a:pt x="1679" y="1667"/>
                  <a:pt x="1579" y="1667"/>
                </a:cubicBezTo>
                <a:cubicBezTo>
                  <a:pt x="1502" y="1667"/>
                  <a:pt x="1425" y="1642"/>
                  <a:pt x="1365" y="1590"/>
                </a:cubicBezTo>
                <a:lnTo>
                  <a:pt x="306" y="727"/>
                </a:lnTo>
                <a:cubicBezTo>
                  <a:pt x="158" y="609"/>
                  <a:pt x="129" y="393"/>
                  <a:pt x="256" y="246"/>
                </a:cubicBezTo>
                <a:cubicBezTo>
                  <a:pt x="315" y="158"/>
                  <a:pt x="413" y="118"/>
                  <a:pt x="521" y="118"/>
                </a:cubicBezTo>
                <a:close/>
                <a:moveTo>
                  <a:pt x="513" y="0"/>
                </a:moveTo>
                <a:cubicBezTo>
                  <a:pt x="382" y="0"/>
                  <a:pt x="252" y="58"/>
                  <a:pt x="158" y="168"/>
                </a:cubicBezTo>
                <a:cubicBezTo>
                  <a:pt x="1" y="364"/>
                  <a:pt x="31" y="659"/>
                  <a:pt x="227" y="825"/>
                </a:cubicBezTo>
                <a:lnTo>
                  <a:pt x="1287" y="1689"/>
                </a:lnTo>
                <a:cubicBezTo>
                  <a:pt x="1365" y="1758"/>
                  <a:pt x="1473" y="1787"/>
                  <a:pt x="1581" y="1787"/>
                </a:cubicBezTo>
                <a:cubicBezTo>
                  <a:pt x="1719" y="1787"/>
                  <a:pt x="1846" y="1728"/>
                  <a:pt x="1934" y="1620"/>
                </a:cubicBezTo>
                <a:cubicBezTo>
                  <a:pt x="2013" y="1522"/>
                  <a:pt x="2052" y="1404"/>
                  <a:pt x="2042" y="1287"/>
                </a:cubicBezTo>
                <a:cubicBezTo>
                  <a:pt x="2022" y="1159"/>
                  <a:pt x="1964" y="1051"/>
                  <a:pt x="1876" y="973"/>
                </a:cubicBezTo>
                <a:lnTo>
                  <a:pt x="806" y="109"/>
                </a:lnTo>
                <a:cubicBezTo>
                  <a:pt x="719" y="36"/>
                  <a:pt x="616" y="0"/>
                  <a:pt x="513"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2" name="Google Shape;632;p4"/>
          <p:cNvSpPr/>
          <p:nvPr/>
        </p:nvSpPr>
        <p:spPr>
          <a:xfrm>
            <a:off x="592919" y="593099"/>
            <a:ext cx="221208" cy="115101"/>
          </a:xfrm>
          <a:custGeom>
            <a:avLst/>
            <a:gdLst/>
            <a:ahLst/>
            <a:cxnLst/>
            <a:rect l="l" t="t" r="r" b="b"/>
            <a:pathLst>
              <a:path w="2435" h="1267" extrusionOk="0">
                <a:moveTo>
                  <a:pt x="1984" y="1"/>
                </a:moveTo>
                <a:cubicBezTo>
                  <a:pt x="1945" y="1"/>
                  <a:pt x="1905" y="7"/>
                  <a:pt x="1865" y="19"/>
                </a:cubicBezTo>
                <a:lnTo>
                  <a:pt x="334" y="471"/>
                </a:lnTo>
                <a:cubicBezTo>
                  <a:pt x="118" y="540"/>
                  <a:pt x="0" y="765"/>
                  <a:pt x="59" y="972"/>
                </a:cubicBezTo>
                <a:cubicBezTo>
                  <a:pt x="118" y="1148"/>
                  <a:pt x="275" y="1266"/>
                  <a:pt x="452" y="1266"/>
                </a:cubicBezTo>
                <a:cubicBezTo>
                  <a:pt x="482" y="1266"/>
                  <a:pt x="521" y="1256"/>
                  <a:pt x="560" y="1246"/>
                </a:cubicBezTo>
                <a:lnTo>
                  <a:pt x="2100" y="795"/>
                </a:lnTo>
                <a:cubicBezTo>
                  <a:pt x="2316" y="726"/>
                  <a:pt x="2434" y="501"/>
                  <a:pt x="2366" y="294"/>
                </a:cubicBezTo>
                <a:cubicBezTo>
                  <a:pt x="2318" y="118"/>
                  <a:pt x="2158" y="1"/>
                  <a:pt x="1984" y="1"/>
                </a:cubicBezTo>
                <a:close/>
              </a:path>
            </a:pathLst>
          </a:custGeom>
          <a:solidFill>
            <a:srgbClr val="6259A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3" name="Google Shape;633;p4"/>
          <p:cNvSpPr/>
          <p:nvPr/>
        </p:nvSpPr>
        <p:spPr>
          <a:xfrm>
            <a:off x="586741" y="588011"/>
            <a:ext cx="230020" cy="125457"/>
          </a:xfrm>
          <a:custGeom>
            <a:avLst/>
            <a:gdLst/>
            <a:ahLst/>
            <a:cxnLst/>
            <a:rect l="l" t="t" r="r" b="b"/>
            <a:pathLst>
              <a:path w="2532" h="1381" extrusionOk="0">
                <a:moveTo>
                  <a:pt x="2051" y="115"/>
                </a:moveTo>
                <a:cubicBezTo>
                  <a:pt x="2110" y="115"/>
                  <a:pt x="2168" y="134"/>
                  <a:pt x="2218" y="154"/>
                </a:cubicBezTo>
                <a:cubicBezTo>
                  <a:pt x="2296" y="203"/>
                  <a:pt x="2355" y="272"/>
                  <a:pt x="2384" y="360"/>
                </a:cubicBezTo>
                <a:cubicBezTo>
                  <a:pt x="2404" y="448"/>
                  <a:pt x="2395" y="546"/>
                  <a:pt x="2355" y="625"/>
                </a:cubicBezTo>
                <a:cubicBezTo>
                  <a:pt x="2306" y="703"/>
                  <a:pt x="2238" y="762"/>
                  <a:pt x="2149" y="792"/>
                </a:cubicBezTo>
                <a:lnTo>
                  <a:pt x="609" y="1244"/>
                </a:lnTo>
                <a:cubicBezTo>
                  <a:pt x="577" y="1255"/>
                  <a:pt x="545" y="1260"/>
                  <a:pt x="512" y="1260"/>
                </a:cubicBezTo>
                <a:cubicBezTo>
                  <a:pt x="370" y="1260"/>
                  <a:pt x="226" y="1161"/>
                  <a:pt x="186" y="1017"/>
                </a:cubicBezTo>
                <a:cubicBezTo>
                  <a:pt x="138" y="831"/>
                  <a:pt x="236" y="645"/>
                  <a:pt x="422" y="586"/>
                </a:cubicBezTo>
                <a:lnTo>
                  <a:pt x="1953" y="134"/>
                </a:lnTo>
                <a:cubicBezTo>
                  <a:pt x="1982" y="125"/>
                  <a:pt x="2022" y="115"/>
                  <a:pt x="2051" y="115"/>
                </a:cubicBezTo>
                <a:close/>
                <a:moveTo>
                  <a:pt x="2050" y="1"/>
                </a:moveTo>
                <a:cubicBezTo>
                  <a:pt x="2008" y="1"/>
                  <a:pt x="1966" y="6"/>
                  <a:pt x="1924" y="17"/>
                </a:cubicBezTo>
                <a:lnTo>
                  <a:pt x="382" y="478"/>
                </a:lnTo>
                <a:cubicBezTo>
                  <a:pt x="138" y="546"/>
                  <a:pt x="0" y="802"/>
                  <a:pt x="68" y="1047"/>
                </a:cubicBezTo>
                <a:cubicBezTo>
                  <a:pt x="127" y="1244"/>
                  <a:pt x="314" y="1381"/>
                  <a:pt x="520" y="1381"/>
                </a:cubicBezTo>
                <a:cubicBezTo>
                  <a:pt x="559" y="1381"/>
                  <a:pt x="609" y="1371"/>
                  <a:pt x="648" y="1361"/>
                </a:cubicBezTo>
                <a:lnTo>
                  <a:pt x="2188" y="900"/>
                </a:lnTo>
                <a:cubicBezTo>
                  <a:pt x="2306" y="871"/>
                  <a:pt x="2404" y="792"/>
                  <a:pt x="2463" y="684"/>
                </a:cubicBezTo>
                <a:cubicBezTo>
                  <a:pt x="2522" y="576"/>
                  <a:pt x="2532" y="448"/>
                  <a:pt x="2493" y="331"/>
                </a:cubicBezTo>
                <a:cubicBezTo>
                  <a:pt x="2463" y="213"/>
                  <a:pt x="2384" y="115"/>
                  <a:pt x="2277" y="56"/>
                </a:cubicBezTo>
                <a:cubicBezTo>
                  <a:pt x="2201" y="18"/>
                  <a:pt x="2126" y="1"/>
                  <a:pt x="2050"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4" name="Google Shape;634;p4"/>
          <p:cNvSpPr/>
          <p:nvPr/>
        </p:nvSpPr>
        <p:spPr>
          <a:xfrm>
            <a:off x="331739" y="505070"/>
            <a:ext cx="122187" cy="276169"/>
          </a:xfrm>
          <a:custGeom>
            <a:avLst/>
            <a:gdLst/>
            <a:ahLst/>
            <a:cxnLst/>
            <a:rect l="l" t="t" r="r" b="b"/>
            <a:pathLst>
              <a:path w="1345" h="3040" extrusionOk="0">
                <a:moveTo>
                  <a:pt x="431" y="0"/>
                </a:moveTo>
                <a:cubicBezTo>
                  <a:pt x="405" y="0"/>
                  <a:pt x="380" y="3"/>
                  <a:pt x="354" y="7"/>
                </a:cubicBezTo>
                <a:cubicBezTo>
                  <a:pt x="138" y="57"/>
                  <a:pt x="1" y="272"/>
                  <a:pt x="49" y="488"/>
                </a:cubicBezTo>
                <a:lnTo>
                  <a:pt x="511" y="2716"/>
                </a:lnTo>
                <a:cubicBezTo>
                  <a:pt x="550" y="2902"/>
                  <a:pt x="717" y="3040"/>
                  <a:pt x="903" y="3040"/>
                </a:cubicBezTo>
                <a:cubicBezTo>
                  <a:pt x="932" y="3040"/>
                  <a:pt x="952" y="3030"/>
                  <a:pt x="982" y="3030"/>
                </a:cubicBezTo>
                <a:cubicBezTo>
                  <a:pt x="1207" y="2981"/>
                  <a:pt x="1345" y="2765"/>
                  <a:pt x="1296" y="2549"/>
                </a:cubicBezTo>
                <a:lnTo>
                  <a:pt x="834" y="321"/>
                </a:lnTo>
                <a:cubicBezTo>
                  <a:pt x="791" y="130"/>
                  <a:pt x="625" y="0"/>
                  <a:pt x="431" y="0"/>
                </a:cubicBezTo>
                <a:close/>
              </a:path>
            </a:pathLst>
          </a:custGeom>
          <a:solidFill>
            <a:srgbClr val="6259A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5" name="Google Shape;635;p4"/>
          <p:cNvSpPr/>
          <p:nvPr/>
        </p:nvSpPr>
        <p:spPr>
          <a:xfrm>
            <a:off x="325471" y="499710"/>
            <a:ext cx="133815" cy="286889"/>
          </a:xfrm>
          <a:custGeom>
            <a:avLst/>
            <a:gdLst/>
            <a:ahLst/>
            <a:cxnLst/>
            <a:rect l="l" t="t" r="r" b="b"/>
            <a:pathLst>
              <a:path w="1473" h="3158" extrusionOk="0">
                <a:moveTo>
                  <a:pt x="511" y="116"/>
                </a:moveTo>
                <a:cubicBezTo>
                  <a:pt x="580" y="116"/>
                  <a:pt x="639" y="135"/>
                  <a:pt x="698" y="174"/>
                </a:cubicBezTo>
                <a:cubicBezTo>
                  <a:pt x="776" y="223"/>
                  <a:pt x="825" y="302"/>
                  <a:pt x="844" y="390"/>
                </a:cubicBezTo>
                <a:lnTo>
                  <a:pt x="1306" y="2618"/>
                </a:lnTo>
                <a:cubicBezTo>
                  <a:pt x="1345" y="2804"/>
                  <a:pt x="1228" y="2990"/>
                  <a:pt x="1041" y="3030"/>
                </a:cubicBezTo>
                <a:cubicBezTo>
                  <a:pt x="1018" y="3034"/>
                  <a:pt x="995" y="3037"/>
                  <a:pt x="973" y="3037"/>
                </a:cubicBezTo>
                <a:cubicBezTo>
                  <a:pt x="813" y="3037"/>
                  <a:pt x="673" y="2920"/>
                  <a:pt x="639" y="2765"/>
                </a:cubicBezTo>
                <a:lnTo>
                  <a:pt x="177" y="537"/>
                </a:lnTo>
                <a:cubicBezTo>
                  <a:pt x="138" y="351"/>
                  <a:pt x="256" y="164"/>
                  <a:pt x="443" y="125"/>
                </a:cubicBezTo>
                <a:cubicBezTo>
                  <a:pt x="462" y="125"/>
                  <a:pt x="482" y="116"/>
                  <a:pt x="511" y="116"/>
                </a:cubicBezTo>
                <a:close/>
                <a:moveTo>
                  <a:pt x="500" y="0"/>
                </a:moveTo>
                <a:cubicBezTo>
                  <a:pt x="470" y="0"/>
                  <a:pt x="441" y="2"/>
                  <a:pt x="413" y="7"/>
                </a:cubicBezTo>
                <a:cubicBezTo>
                  <a:pt x="168" y="66"/>
                  <a:pt x="1" y="312"/>
                  <a:pt x="59" y="557"/>
                </a:cubicBezTo>
                <a:lnTo>
                  <a:pt x="521" y="2785"/>
                </a:lnTo>
                <a:cubicBezTo>
                  <a:pt x="560" y="3001"/>
                  <a:pt x="757" y="3158"/>
                  <a:pt x="972" y="3158"/>
                </a:cubicBezTo>
                <a:cubicBezTo>
                  <a:pt x="1001" y="3158"/>
                  <a:pt x="1031" y="3147"/>
                  <a:pt x="1071" y="3147"/>
                </a:cubicBezTo>
                <a:cubicBezTo>
                  <a:pt x="1315" y="3089"/>
                  <a:pt x="1473" y="2844"/>
                  <a:pt x="1424" y="2598"/>
                </a:cubicBezTo>
                <a:lnTo>
                  <a:pt x="962" y="371"/>
                </a:lnTo>
                <a:cubicBezTo>
                  <a:pt x="933" y="243"/>
                  <a:pt x="864" y="145"/>
                  <a:pt x="766" y="76"/>
                </a:cubicBezTo>
                <a:cubicBezTo>
                  <a:pt x="684" y="24"/>
                  <a:pt x="591" y="0"/>
                  <a:pt x="500"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6" name="Google Shape;636;p4"/>
          <p:cNvSpPr/>
          <p:nvPr/>
        </p:nvSpPr>
        <p:spPr>
          <a:xfrm>
            <a:off x="13418" y="638067"/>
            <a:ext cx="217665" cy="222479"/>
          </a:xfrm>
          <a:custGeom>
            <a:avLst/>
            <a:gdLst/>
            <a:ahLst/>
            <a:cxnLst/>
            <a:rect l="l" t="t" r="r" b="b"/>
            <a:pathLst>
              <a:path w="2396" h="2449" extrusionOk="0">
                <a:moveTo>
                  <a:pt x="450" y="0"/>
                </a:moveTo>
                <a:cubicBezTo>
                  <a:pt x="354" y="0"/>
                  <a:pt x="256" y="35"/>
                  <a:pt x="178" y="104"/>
                </a:cubicBezTo>
                <a:cubicBezTo>
                  <a:pt x="11" y="251"/>
                  <a:pt x="1" y="506"/>
                  <a:pt x="149" y="673"/>
                </a:cubicBezTo>
                <a:lnTo>
                  <a:pt x="1650" y="2322"/>
                </a:lnTo>
                <a:cubicBezTo>
                  <a:pt x="1728" y="2400"/>
                  <a:pt x="1836" y="2449"/>
                  <a:pt x="1944" y="2449"/>
                </a:cubicBezTo>
                <a:cubicBezTo>
                  <a:pt x="2042" y="2449"/>
                  <a:pt x="2140" y="2409"/>
                  <a:pt x="2219" y="2341"/>
                </a:cubicBezTo>
                <a:cubicBezTo>
                  <a:pt x="2386" y="2194"/>
                  <a:pt x="2395" y="1938"/>
                  <a:pt x="2238" y="1772"/>
                </a:cubicBezTo>
                <a:lnTo>
                  <a:pt x="747" y="133"/>
                </a:lnTo>
                <a:cubicBezTo>
                  <a:pt x="669" y="44"/>
                  <a:pt x="560" y="0"/>
                  <a:pt x="450" y="0"/>
                </a:cubicBezTo>
                <a:close/>
              </a:path>
            </a:pathLst>
          </a:custGeom>
          <a:solidFill>
            <a:srgbClr val="6259A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7" name="Google Shape;637;p4"/>
          <p:cNvSpPr/>
          <p:nvPr/>
        </p:nvSpPr>
        <p:spPr>
          <a:xfrm>
            <a:off x="11692" y="632253"/>
            <a:ext cx="221117" cy="233653"/>
          </a:xfrm>
          <a:custGeom>
            <a:avLst/>
            <a:gdLst/>
            <a:ahLst/>
            <a:cxnLst/>
            <a:rect l="l" t="t" r="r" b="b"/>
            <a:pathLst>
              <a:path w="2434" h="2572" extrusionOk="0">
                <a:moveTo>
                  <a:pt x="462" y="118"/>
                </a:moveTo>
                <a:cubicBezTo>
                  <a:pt x="471" y="118"/>
                  <a:pt x="482" y="118"/>
                  <a:pt x="482" y="129"/>
                </a:cubicBezTo>
                <a:cubicBezTo>
                  <a:pt x="569" y="129"/>
                  <a:pt x="658" y="168"/>
                  <a:pt x="717" y="236"/>
                </a:cubicBezTo>
                <a:lnTo>
                  <a:pt x="2218" y="1875"/>
                </a:lnTo>
                <a:cubicBezTo>
                  <a:pt x="2277" y="1944"/>
                  <a:pt x="2316" y="2032"/>
                  <a:pt x="2307" y="2130"/>
                </a:cubicBezTo>
                <a:cubicBezTo>
                  <a:pt x="2307" y="2218"/>
                  <a:pt x="2268" y="2297"/>
                  <a:pt x="2198" y="2366"/>
                </a:cubicBezTo>
                <a:cubicBezTo>
                  <a:pt x="2135" y="2420"/>
                  <a:pt x="2053" y="2447"/>
                  <a:pt x="1971" y="2447"/>
                </a:cubicBezTo>
                <a:cubicBezTo>
                  <a:pt x="1874" y="2447"/>
                  <a:pt x="1777" y="2410"/>
                  <a:pt x="1708" y="2336"/>
                </a:cubicBezTo>
                <a:lnTo>
                  <a:pt x="216" y="698"/>
                </a:lnTo>
                <a:cubicBezTo>
                  <a:pt x="148" y="629"/>
                  <a:pt x="118" y="541"/>
                  <a:pt x="128" y="452"/>
                </a:cubicBezTo>
                <a:cubicBezTo>
                  <a:pt x="128" y="364"/>
                  <a:pt x="168" y="275"/>
                  <a:pt x="236" y="216"/>
                </a:cubicBezTo>
                <a:cubicBezTo>
                  <a:pt x="295" y="158"/>
                  <a:pt x="383" y="118"/>
                  <a:pt x="462" y="118"/>
                </a:cubicBezTo>
                <a:close/>
                <a:moveTo>
                  <a:pt x="491" y="1"/>
                </a:moveTo>
                <a:cubicBezTo>
                  <a:pt x="364" y="1"/>
                  <a:pt x="246" y="40"/>
                  <a:pt x="157" y="129"/>
                </a:cubicBezTo>
                <a:cubicBezTo>
                  <a:pt x="59" y="207"/>
                  <a:pt x="11" y="325"/>
                  <a:pt x="0" y="443"/>
                </a:cubicBezTo>
                <a:cubicBezTo>
                  <a:pt x="0" y="570"/>
                  <a:pt x="40" y="687"/>
                  <a:pt x="128" y="776"/>
                </a:cubicBezTo>
                <a:lnTo>
                  <a:pt x="1620" y="2425"/>
                </a:lnTo>
                <a:cubicBezTo>
                  <a:pt x="1708" y="2513"/>
                  <a:pt x="1836" y="2572"/>
                  <a:pt x="1963" y="2572"/>
                </a:cubicBezTo>
                <a:cubicBezTo>
                  <a:pt x="2081" y="2572"/>
                  <a:pt x="2189" y="2532"/>
                  <a:pt x="2277" y="2454"/>
                </a:cubicBezTo>
                <a:cubicBezTo>
                  <a:pt x="2366" y="2366"/>
                  <a:pt x="2425" y="2258"/>
                  <a:pt x="2425" y="2130"/>
                </a:cubicBezTo>
                <a:cubicBezTo>
                  <a:pt x="2434" y="2013"/>
                  <a:pt x="2385" y="1885"/>
                  <a:pt x="2307" y="1797"/>
                </a:cubicBezTo>
                <a:lnTo>
                  <a:pt x="805" y="158"/>
                </a:lnTo>
                <a:cubicBezTo>
                  <a:pt x="726" y="59"/>
                  <a:pt x="609" y="11"/>
                  <a:pt x="491"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8" name="Google Shape;638;p4"/>
          <p:cNvSpPr/>
          <p:nvPr/>
        </p:nvSpPr>
        <p:spPr>
          <a:xfrm>
            <a:off x="-254847" y="680310"/>
            <a:ext cx="188140" cy="202584"/>
          </a:xfrm>
          <a:custGeom>
            <a:avLst/>
            <a:gdLst/>
            <a:ahLst/>
            <a:cxnLst/>
            <a:rect l="l" t="t" r="r" b="b"/>
            <a:pathLst>
              <a:path w="2071" h="2230" extrusionOk="0">
                <a:moveTo>
                  <a:pt x="1612" y="0"/>
                </a:moveTo>
                <a:cubicBezTo>
                  <a:pt x="1497" y="0"/>
                  <a:pt x="1383" y="50"/>
                  <a:pt x="1305" y="149"/>
                </a:cubicBezTo>
                <a:lnTo>
                  <a:pt x="138" y="1572"/>
                </a:lnTo>
                <a:cubicBezTo>
                  <a:pt x="1" y="1748"/>
                  <a:pt x="30" y="2003"/>
                  <a:pt x="197" y="2141"/>
                </a:cubicBezTo>
                <a:cubicBezTo>
                  <a:pt x="275" y="2200"/>
                  <a:pt x="363" y="2229"/>
                  <a:pt x="452" y="2229"/>
                </a:cubicBezTo>
                <a:cubicBezTo>
                  <a:pt x="570" y="2229"/>
                  <a:pt x="688" y="2180"/>
                  <a:pt x="766" y="2082"/>
                </a:cubicBezTo>
                <a:lnTo>
                  <a:pt x="1924" y="659"/>
                </a:lnTo>
                <a:cubicBezTo>
                  <a:pt x="2071" y="483"/>
                  <a:pt x="2042" y="228"/>
                  <a:pt x="1865" y="90"/>
                </a:cubicBezTo>
                <a:cubicBezTo>
                  <a:pt x="1792" y="30"/>
                  <a:pt x="1702" y="0"/>
                  <a:pt x="1612" y="0"/>
                </a:cubicBezTo>
                <a:close/>
              </a:path>
            </a:pathLst>
          </a:custGeom>
          <a:solidFill>
            <a:srgbClr val="6259A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9" name="Google Shape;639;p4"/>
          <p:cNvSpPr/>
          <p:nvPr/>
        </p:nvSpPr>
        <p:spPr>
          <a:xfrm>
            <a:off x="-256664" y="674859"/>
            <a:ext cx="191774" cy="213395"/>
          </a:xfrm>
          <a:custGeom>
            <a:avLst/>
            <a:gdLst/>
            <a:ahLst/>
            <a:cxnLst/>
            <a:rect l="l" t="t" r="r" b="b"/>
            <a:pathLst>
              <a:path w="2111" h="2349" extrusionOk="0">
                <a:moveTo>
                  <a:pt x="1630" y="120"/>
                </a:moveTo>
                <a:cubicBezTo>
                  <a:pt x="1708" y="120"/>
                  <a:pt x="1787" y="140"/>
                  <a:pt x="1846" y="199"/>
                </a:cubicBezTo>
                <a:cubicBezTo>
                  <a:pt x="1924" y="248"/>
                  <a:pt x="1964" y="336"/>
                  <a:pt x="1973" y="425"/>
                </a:cubicBezTo>
                <a:cubicBezTo>
                  <a:pt x="1983" y="513"/>
                  <a:pt x="1953" y="611"/>
                  <a:pt x="1905" y="680"/>
                </a:cubicBezTo>
                <a:lnTo>
                  <a:pt x="737" y="2103"/>
                </a:lnTo>
                <a:cubicBezTo>
                  <a:pt x="675" y="2182"/>
                  <a:pt x="573" y="2225"/>
                  <a:pt x="470" y="2225"/>
                </a:cubicBezTo>
                <a:cubicBezTo>
                  <a:pt x="395" y="2225"/>
                  <a:pt x="318" y="2202"/>
                  <a:pt x="256" y="2152"/>
                </a:cubicBezTo>
                <a:cubicBezTo>
                  <a:pt x="187" y="2093"/>
                  <a:pt x="138" y="2015"/>
                  <a:pt x="138" y="1926"/>
                </a:cubicBezTo>
                <a:cubicBezTo>
                  <a:pt x="128" y="1828"/>
                  <a:pt x="148" y="1740"/>
                  <a:pt x="207" y="1671"/>
                </a:cubicBezTo>
                <a:lnTo>
                  <a:pt x="1365" y="248"/>
                </a:lnTo>
                <a:cubicBezTo>
                  <a:pt x="1423" y="170"/>
                  <a:pt x="1512" y="131"/>
                  <a:pt x="1600" y="120"/>
                </a:cubicBezTo>
                <a:close/>
                <a:moveTo>
                  <a:pt x="1633" y="1"/>
                </a:moveTo>
                <a:cubicBezTo>
                  <a:pt x="1619" y="1"/>
                  <a:pt x="1605" y="1"/>
                  <a:pt x="1591" y="3"/>
                </a:cubicBezTo>
                <a:cubicBezTo>
                  <a:pt x="1463" y="13"/>
                  <a:pt x="1355" y="72"/>
                  <a:pt x="1277" y="170"/>
                </a:cubicBezTo>
                <a:lnTo>
                  <a:pt x="119" y="1592"/>
                </a:lnTo>
                <a:cubicBezTo>
                  <a:pt x="40" y="1690"/>
                  <a:pt x="1" y="1808"/>
                  <a:pt x="10" y="1936"/>
                </a:cubicBezTo>
                <a:cubicBezTo>
                  <a:pt x="30" y="2054"/>
                  <a:pt x="89" y="2172"/>
                  <a:pt x="187" y="2250"/>
                </a:cubicBezTo>
                <a:cubicBezTo>
                  <a:pt x="266" y="2309"/>
                  <a:pt x="374" y="2348"/>
                  <a:pt x="472" y="2348"/>
                </a:cubicBezTo>
                <a:cubicBezTo>
                  <a:pt x="619" y="2348"/>
                  <a:pt x="747" y="2289"/>
                  <a:pt x="835" y="2181"/>
                </a:cubicBezTo>
                <a:lnTo>
                  <a:pt x="1993" y="748"/>
                </a:lnTo>
                <a:cubicBezTo>
                  <a:pt x="2071" y="660"/>
                  <a:pt x="2110" y="532"/>
                  <a:pt x="2091" y="415"/>
                </a:cubicBezTo>
                <a:cubicBezTo>
                  <a:pt x="2081" y="288"/>
                  <a:pt x="2022" y="179"/>
                  <a:pt x="1924" y="101"/>
                </a:cubicBezTo>
                <a:cubicBezTo>
                  <a:pt x="1838" y="32"/>
                  <a:pt x="1737" y="1"/>
                  <a:pt x="1633"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0" name="Google Shape;640;p4"/>
          <p:cNvSpPr/>
          <p:nvPr/>
        </p:nvSpPr>
        <p:spPr>
          <a:xfrm>
            <a:off x="-434902" y="668863"/>
            <a:ext cx="216665" cy="76764"/>
          </a:xfrm>
          <a:custGeom>
            <a:avLst/>
            <a:gdLst/>
            <a:ahLst/>
            <a:cxnLst/>
            <a:rect l="l" t="t" r="r" b="b"/>
            <a:pathLst>
              <a:path w="2385" h="845" extrusionOk="0">
                <a:moveTo>
                  <a:pt x="402" y="0"/>
                </a:moveTo>
                <a:cubicBezTo>
                  <a:pt x="186" y="0"/>
                  <a:pt x="10" y="167"/>
                  <a:pt x="0" y="393"/>
                </a:cubicBezTo>
                <a:cubicBezTo>
                  <a:pt x="0" y="609"/>
                  <a:pt x="167" y="795"/>
                  <a:pt x="393" y="805"/>
                </a:cubicBezTo>
                <a:lnTo>
                  <a:pt x="1963" y="844"/>
                </a:lnTo>
                <a:lnTo>
                  <a:pt x="1972" y="844"/>
                </a:lnTo>
                <a:cubicBezTo>
                  <a:pt x="2198" y="844"/>
                  <a:pt x="2375" y="668"/>
                  <a:pt x="2375" y="441"/>
                </a:cubicBezTo>
                <a:cubicBezTo>
                  <a:pt x="2385" y="226"/>
                  <a:pt x="2208" y="40"/>
                  <a:pt x="1983" y="29"/>
                </a:cubicBezTo>
                <a:lnTo>
                  <a:pt x="413" y="0"/>
                </a:lnTo>
                <a:close/>
              </a:path>
            </a:pathLst>
          </a:custGeom>
          <a:solidFill>
            <a:srgbClr val="6259A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1" name="Google Shape;641;p4"/>
          <p:cNvSpPr/>
          <p:nvPr/>
        </p:nvSpPr>
        <p:spPr>
          <a:xfrm>
            <a:off x="-440261" y="663503"/>
            <a:ext cx="227385" cy="87484"/>
          </a:xfrm>
          <a:custGeom>
            <a:avLst/>
            <a:gdLst/>
            <a:ahLst/>
            <a:cxnLst/>
            <a:rect l="l" t="t" r="r" b="b"/>
            <a:pathLst>
              <a:path w="2503" h="963" extrusionOk="0">
                <a:moveTo>
                  <a:pt x="472" y="118"/>
                </a:moveTo>
                <a:lnTo>
                  <a:pt x="2042" y="157"/>
                </a:lnTo>
                <a:cubicBezTo>
                  <a:pt x="2130" y="157"/>
                  <a:pt x="2218" y="197"/>
                  <a:pt x="2287" y="256"/>
                </a:cubicBezTo>
                <a:cubicBezTo>
                  <a:pt x="2345" y="324"/>
                  <a:pt x="2375" y="413"/>
                  <a:pt x="2375" y="500"/>
                </a:cubicBezTo>
                <a:cubicBezTo>
                  <a:pt x="2375" y="687"/>
                  <a:pt x="2218" y="834"/>
                  <a:pt x="2031" y="834"/>
                </a:cubicBezTo>
                <a:lnTo>
                  <a:pt x="2031" y="903"/>
                </a:lnTo>
                <a:lnTo>
                  <a:pt x="2022" y="834"/>
                </a:lnTo>
                <a:lnTo>
                  <a:pt x="452" y="805"/>
                </a:lnTo>
                <a:cubicBezTo>
                  <a:pt x="363" y="795"/>
                  <a:pt x="275" y="766"/>
                  <a:pt x="216" y="697"/>
                </a:cubicBezTo>
                <a:cubicBezTo>
                  <a:pt x="147" y="628"/>
                  <a:pt x="118" y="540"/>
                  <a:pt x="118" y="452"/>
                </a:cubicBezTo>
                <a:cubicBezTo>
                  <a:pt x="128" y="265"/>
                  <a:pt x="275" y="118"/>
                  <a:pt x="472" y="118"/>
                </a:cubicBezTo>
                <a:close/>
                <a:moveTo>
                  <a:pt x="461" y="0"/>
                </a:moveTo>
                <a:cubicBezTo>
                  <a:pt x="216" y="0"/>
                  <a:pt x="10" y="197"/>
                  <a:pt x="0" y="452"/>
                </a:cubicBezTo>
                <a:cubicBezTo>
                  <a:pt x="0" y="570"/>
                  <a:pt x="40" y="687"/>
                  <a:pt x="128" y="775"/>
                </a:cubicBezTo>
                <a:cubicBezTo>
                  <a:pt x="216" y="864"/>
                  <a:pt x="324" y="913"/>
                  <a:pt x="452" y="923"/>
                </a:cubicBezTo>
                <a:lnTo>
                  <a:pt x="2022" y="962"/>
                </a:lnTo>
                <a:lnTo>
                  <a:pt x="2031" y="962"/>
                </a:lnTo>
                <a:cubicBezTo>
                  <a:pt x="2287" y="962"/>
                  <a:pt x="2493" y="756"/>
                  <a:pt x="2493" y="511"/>
                </a:cubicBezTo>
                <a:cubicBezTo>
                  <a:pt x="2502" y="383"/>
                  <a:pt x="2454" y="265"/>
                  <a:pt x="2365" y="177"/>
                </a:cubicBezTo>
                <a:cubicBezTo>
                  <a:pt x="2287" y="88"/>
                  <a:pt x="2169" y="40"/>
                  <a:pt x="2042" y="29"/>
                </a:cubicBezTo>
                <a:lnTo>
                  <a:pt x="461" y="0"/>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2" name="Google Shape;642;p4"/>
          <p:cNvSpPr/>
          <p:nvPr/>
        </p:nvSpPr>
        <p:spPr>
          <a:xfrm>
            <a:off x="-137203" y="893160"/>
            <a:ext cx="265812" cy="91390"/>
          </a:xfrm>
          <a:custGeom>
            <a:avLst/>
            <a:gdLst/>
            <a:ahLst/>
            <a:cxnLst/>
            <a:rect l="l" t="t" r="r" b="b"/>
            <a:pathLst>
              <a:path w="2926" h="1006" extrusionOk="0">
                <a:moveTo>
                  <a:pt x="2516" y="1"/>
                </a:moveTo>
                <a:cubicBezTo>
                  <a:pt x="2499" y="1"/>
                  <a:pt x="2481" y="2"/>
                  <a:pt x="2464" y="4"/>
                </a:cubicBezTo>
                <a:lnTo>
                  <a:pt x="383" y="200"/>
                </a:lnTo>
                <a:cubicBezTo>
                  <a:pt x="167" y="230"/>
                  <a:pt x="1" y="426"/>
                  <a:pt x="21" y="642"/>
                </a:cubicBezTo>
                <a:cubicBezTo>
                  <a:pt x="40" y="848"/>
                  <a:pt x="217" y="1005"/>
                  <a:pt x="423" y="1005"/>
                </a:cubicBezTo>
                <a:lnTo>
                  <a:pt x="462" y="1005"/>
                </a:lnTo>
                <a:lnTo>
                  <a:pt x="2542" y="799"/>
                </a:lnTo>
                <a:cubicBezTo>
                  <a:pt x="2758" y="779"/>
                  <a:pt x="2925" y="583"/>
                  <a:pt x="2906" y="367"/>
                </a:cubicBezTo>
                <a:cubicBezTo>
                  <a:pt x="2888" y="159"/>
                  <a:pt x="2719" y="1"/>
                  <a:pt x="2516" y="1"/>
                </a:cubicBezTo>
                <a:close/>
              </a:path>
            </a:pathLst>
          </a:custGeom>
          <a:solidFill>
            <a:srgbClr val="6259A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3" name="Google Shape;643;p4"/>
          <p:cNvSpPr/>
          <p:nvPr/>
        </p:nvSpPr>
        <p:spPr>
          <a:xfrm>
            <a:off x="-142472" y="887709"/>
            <a:ext cx="275442" cy="102110"/>
          </a:xfrm>
          <a:custGeom>
            <a:avLst/>
            <a:gdLst/>
            <a:ahLst/>
            <a:cxnLst/>
            <a:rect l="l" t="t" r="r" b="b"/>
            <a:pathLst>
              <a:path w="3032" h="1124" extrusionOk="0">
                <a:moveTo>
                  <a:pt x="2561" y="123"/>
                </a:moveTo>
                <a:cubicBezTo>
                  <a:pt x="2639" y="123"/>
                  <a:pt x="2718" y="143"/>
                  <a:pt x="2777" y="191"/>
                </a:cubicBezTo>
                <a:cubicBezTo>
                  <a:pt x="2846" y="250"/>
                  <a:pt x="2895" y="339"/>
                  <a:pt x="2905" y="427"/>
                </a:cubicBezTo>
                <a:cubicBezTo>
                  <a:pt x="2914" y="516"/>
                  <a:pt x="2885" y="614"/>
                  <a:pt x="2826" y="682"/>
                </a:cubicBezTo>
                <a:cubicBezTo>
                  <a:pt x="2767" y="751"/>
                  <a:pt x="2689" y="790"/>
                  <a:pt x="2591" y="800"/>
                </a:cubicBezTo>
                <a:lnTo>
                  <a:pt x="510" y="1006"/>
                </a:lnTo>
                <a:cubicBezTo>
                  <a:pt x="498" y="1008"/>
                  <a:pt x="487" y="1008"/>
                  <a:pt x="475" y="1008"/>
                </a:cubicBezTo>
                <a:cubicBezTo>
                  <a:pt x="303" y="1008"/>
                  <a:pt x="156" y="877"/>
                  <a:pt x="137" y="702"/>
                </a:cubicBezTo>
                <a:cubicBezTo>
                  <a:pt x="118" y="505"/>
                  <a:pt x="255" y="339"/>
                  <a:pt x="451" y="319"/>
                </a:cubicBezTo>
                <a:lnTo>
                  <a:pt x="2532" y="123"/>
                </a:lnTo>
                <a:close/>
                <a:moveTo>
                  <a:pt x="2577" y="0"/>
                </a:moveTo>
                <a:cubicBezTo>
                  <a:pt x="2556" y="0"/>
                  <a:pt x="2534" y="2"/>
                  <a:pt x="2512" y="5"/>
                </a:cubicBezTo>
                <a:lnTo>
                  <a:pt x="441" y="202"/>
                </a:lnTo>
                <a:cubicBezTo>
                  <a:pt x="186" y="231"/>
                  <a:pt x="0" y="457"/>
                  <a:pt x="20" y="712"/>
                </a:cubicBezTo>
                <a:cubicBezTo>
                  <a:pt x="49" y="947"/>
                  <a:pt x="245" y="1124"/>
                  <a:pt x="481" y="1124"/>
                </a:cubicBezTo>
                <a:lnTo>
                  <a:pt x="530" y="1124"/>
                </a:lnTo>
                <a:lnTo>
                  <a:pt x="2600" y="918"/>
                </a:lnTo>
                <a:cubicBezTo>
                  <a:pt x="2728" y="908"/>
                  <a:pt x="2836" y="849"/>
                  <a:pt x="2914" y="751"/>
                </a:cubicBezTo>
                <a:cubicBezTo>
                  <a:pt x="2993" y="662"/>
                  <a:pt x="3032" y="545"/>
                  <a:pt x="3022" y="417"/>
                </a:cubicBezTo>
                <a:cubicBezTo>
                  <a:pt x="3012" y="290"/>
                  <a:pt x="2953" y="182"/>
                  <a:pt x="2855" y="103"/>
                </a:cubicBezTo>
                <a:cubicBezTo>
                  <a:pt x="2774" y="38"/>
                  <a:pt x="2679" y="0"/>
                  <a:pt x="2577"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4" name="Google Shape;644;p4"/>
          <p:cNvSpPr/>
          <p:nvPr/>
        </p:nvSpPr>
        <p:spPr>
          <a:xfrm>
            <a:off x="182027" y="988547"/>
            <a:ext cx="241557" cy="190320"/>
          </a:xfrm>
          <a:custGeom>
            <a:avLst/>
            <a:gdLst/>
            <a:ahLst/>
            <a:cxnLst/>
            <a:rect l="l" t="t" r="r" b="b"/>
            <a:pathLst>
              <a:path w="2659" h="2095" extrusionOk="0">
                <a:moveTo>
                  <a:pt x="459" y="0"/>
                </a:moveTo>
                <a:cubicBezTo>
                  <a:pt x="335" y="0"/>
                  <a:pt x="213" y="59"/>
                  <a:pt x="137" y="171"/>
                </a:cubicBezTo>
                <a:cubicBezTo>
                  <a:pt x="0" y="348"/>
                  <a:pt x="39" y="603"/>
                  <a:pt x="216" y="730"/>
                </a:cubicBezTo>
                <a:lnTo>
                  <a:pt x="1972" y="2016"/>
                </a:lnTo>
                <a:cubicBezTo>
                  <a:pt x="2041" y="2065"/>
                  <a:pt x="2129" y="2094"/>
                  <a:pt x="2208" y="2094"/>
                </a:cubicBezTo>
                <a:cubicBezTo>
                  <a:pt x="2336" y="2094"/>
                  <a:pt x="2453" y="2036"/>
                  <a:pt x="2532" y="1927"/>
                </a:cubicBezTo>
                <a:cubicBezTo>
                  <a:pt x="2659" y="1751"/>
                  <a:pt x="2630" y="1495"/>
                  <a:pt x="2443" y="1368"/>
                </a:cubicBezTo>
                <a:lnTo>
                  <a:pt x="696" y="82"/>
                </a:lnTo>
                <a:cubicBezTo>
                  <a:pt x="625" y="27"/>
                  <a:pt x="542" y="0"/>
                  <a:pt x="459" y="0"/>
                </a:cubicBezTo>
                <a:close/>
              </a:path>
            </a:pathLst>
          </a:custGeom>
          <a:solidFill>
            <a:srgbClr val="6259A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5" name="Google Shape;645;p4"/>
          <p:cNvSpPr/>
          <p:nvPr/>
        </p:nvSpPr>
        <p:spPr>
          <a:xfrm>
            <a:off x="180210" y="983005"/>
            <a:ext cx="245191" cy="201222"/>
          </a:xfrm>
          <a:custGeom>
            <a:avLst/>
            <a:gdLst/>
            <a:ahLst/>
            <a:cxnLst/>
            <a:rect l="l" t="t" r="r" b="b"/>
            <a:pathLst>
              <a:path w="2699" h="2215" extrusionOk="0">
                <a:moveTo>
                  <a:pt x="481" y="124"/>
                </a:moveTo>
                <a:cubicBezTo>
                  <a:pt x="550" y="124"/>
                  <a:pt x="618" y="143"/>
                  <a:pt x="677" y="193"/>
                </a:cubicBezTo>
                <a:lnTo>
                  <a:pt x="2434" y="1478"/>
                </a:lnTo>
                <a:cubicBezTo>
                  <a:pt x="2502" y="1527"/>
                  <a:pt x="2552" y="1606"/>
                  <a:pt x="2571" y="1694"/>
                </a:cubicBezTo>
                <a:cubicBezTo>
                  <a:pt x="2581" y="1792"/>
                  <a:pt x="2561" y="1881"/>
                  <a:pt x="2502" y="1949"/>
                </a:cubicBezTo>
                <a:cubicBezTo>
                  <a:pt x="2436" y="2039"/>
                  <a:pt x="2326" y="2089"/>
                  <a:pt x="2216" y="2089"/>
                </a:cubicBezTo>
                <a:cubicBezTo>
                  <a:pt x="2147" y="2089"/>
                  <a:pt x="2079" y="2069"/>
                  <a:pt x="2022" y="2027"/>
                </a:cubicBezTo>
                <a:lnTo>
                  <a:pt x="275" y="742"/>
                </a:lnTo>
                <a:cubicBezTo>
                  <a:pt x="197" y="693"/>
                  <a:pt x="147" y="614"/>
                  <a:pt x="138" y="516"/>
                </a:cubicBezTo>
                <a:cubicBezTo>
                  <a:pt x="128" y="428"/>
                  <a:pt x="147" y="340"/>
                  <a:pt x="197" y="261"/>
                </a:cubicBezTo>
                <a:cubicBezTo>
                  <a:pt x="256" y="193"/>
                  <a:pt x="334" y="143"/>
                  <a:pt x="422" y="124"/>
                </a:cubicBezTo>
                <a:close/>
                <a:moveTo>
                  <a:pt x="474" y="1"/>
                </a:moveTo>
                <a:cubicBezTo>
                  <a:pt x="454" y="1"/>
                  <a:pt x="433" y="3"/>
                  <a:pt x="413" y="6"/>
                </a:cubicBezTo>
                <a:cubicBezTo>
                  <a:pt x="285" y="26"/>
                  <a:pt x="177" y="95"/>
                  <a:pt x="108" y="193"/>
                </a:cubicBezTo>
                <a:cubicBezTo>
                  <a:pt x="29" y="291"/>
                  <a:pt x="0" y="418"/>
                  <a:pt x="20" y="536"/>
                </a:cubicBezTo>
                <a:cubicBezTo>
                  <a:pt x="40" y="664"/>
                  <a:pt x="108" y="771"/>
                  <a:pt x="206" y="840"/>
                </a:cubicBezTo>
                <a:lnTo>
                  <a:pt x="1953" y="2126"/>
                </a:lnTo>
                <a:cubicBezTo>
                  <a:pt x="2031" y="2184"/>
                  <a:pt x="2129" y="2214"/>
                  <a:pt x="2228" y="2214"/>
                </a:cubicBezTo>
                <a:cubicBezTo>
                  <a:pt x="2375" y="2214"/>
                  <a:pt x="2513" y="2145"/>
                  <a:pt x="2600" y="2027"/>
                </a:cubicBezTo>
                <a:cubicBezTo>
                  <a:pt x="2670" y="1920"/>
                  <a:pt x="2699" y="1802"/>
                  <a:pt x="2689" y="1684"/>
                </a:cubicBezTo>
                <a:cubicBezTo>
                  <a:pt x="2670" y="1556"/>
                  <a:pt x="2600" y="1449"/>
                  <a:pt x="2502" y="1380"/>
                </a:cubicBezTo>
                <a:lnTo>
                  <a:pt x="756" y="95"/>
                </a:lnTo>
                <a:cubicBezTo>
                  <a:pt x="667" y="38"/>
                  <a:pt x="571" y="1"/>
                  <a:pt x="474"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6" name="Google Shape;646;p4"/>
          <p:cNvSpPr/>
          <p:nvPr/>
        </p:nvSpPr>
        <p:spPr>
          <a:xfrm>
            <a:off x="301397" y="808674"/>
            <a:ext cx="234562" cy="206127"/>
          </a:xfrm>
          <a:custGeom>
            <a:avLst/>
            <a:gdLst/>
            <a:ahLst/>
            <a:cxnLst/>
            <a:rect l="l" t="t" r="r" b="b"/>
            <a:pathLst>
              <a:path w="2582" h="2269" extrusionOk="0">
                <a:moveTo>
                  <a:pt x="2128" y="1"/>
                </a:moveTo>
                <a:cubicBezTo>
                  <a:pt x="2035" y="1"/>
                  <a:pt x="1941" y="33"/>
                  <a:pt x="1865" y="100"/>
                </a:cubicBezTo>
                <a:lnTo>
                  <a:pt x="187" y="1562"/>
                </a:lnTo>
                <a:cubicBezTo>
                  <a:pt x="21" y="1709"/>
                  <a:pt x="1" y="1964"/>
                  <a:pt x="148" y="2131"/>
                </a:cubicBezTo>
                <a:cubicBezTo>
                  <a:pt x="226" y="2230"/>
                  <a:pt x="344" y="2269"/>
                  <a:pt x="452" y="2269"/>
                </a:cubicBezTo>
                <a:cubicBezTo>
                  <a:pt x="551" y="2269"/>
                  <a:pt x="638" y="2239"/>
                  <a:pt x="717" y="2171"/>
                </a:cubicBezTo>
                <a:lnTo>
                  <a:pt x="2395" y="708"/>
                </a:lnTo>
                <a:cubicBezTo>
                  <a:pt x="2562" y="561"/>
                  <a:pt x="2581" y="306"/>
                  <a:pt x="2435" y="139"/>
                </a:cubicBezTo>
                <a:cubicBezTo>
                  <a:pt x="2354" y="48"/>
                  <a:pt x="2241" y="1"/>
                  <a:pt x="2128" y="1"/>
                </a:cubicBezTo>
                <a:close/>
              </a:path>
            </a:pathLst>
          </a:custGeom>
          <a:solidFill>
            <a:srgbClr val="6259A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7" name="Google Shape;647;p4"/>
          <p:cNvSpPr/>
          <p:nvPr/>
        </p:nvSpPr>
        <p:spPr>
          <a:xfrm>
            <a:off x="295129" y="803314"/>
            <a:ext cx="247098" cy="216847"/>
          </a:xfrm>
          <a:custGeom>
            <a:avLst/>
            <a:gdLst/>
            <a:ahLst/>
            <a:cxnLst/>
            <a:rect l="l" t="t" r="r" b="b"/>
            <a:pathLst>
              <a:path w="2720" h="2387" extrusionOk="0">
                <a:moveTo>
                  <a:pt x="2219" y="119"/>
                </a:moveTo>
                <a:cubicBezTo>
                  <a:pt x="2317" y="130"/>
                  <a:pt x="2395" y="169"/>
                  <a:pt x="2454" y="237"/>
                </a:cubicBezTo>
                <a:cubicBezTo>
                  <a:pt x="2582" y="385"/>
                  <a:pt x="2563" y="601"/>
                  <a:pt x="2425" y="718"/>
                </a:cubicBezTo>
                <a:lnTo>
                  <a:pt x="747" y="2190"/>
                </a:lnTo>
                <a:cubicBezTo>
                  <a:pt x="686" y="2243"/>
                  <a:pt x="608" y="2268"/>
                  <a:pt x="530" y="2268"/>
                </a:cubicBezTo>
                <a:cubicBezTo>
                  <a:pt x="431" y="2268"/>
                  <a:pt x="332" y="2228"/>
                  <a:pt x="266" y="2151"/>
                </a:cubicBezTo>
                <a:cubicBezTo>
                  <a:pt x="138" y="2014"/>
                  <a:pt x="158" y="1798"/>
                  <a:pt x="295" y="1670"/>
                </a:cubicBezTo>
                <a:lnTo>
                  <a:pt x="1974" y="208"/>
                </a:lnTo>
                <a:cubicBezTo>
                  <a:pt x="2033" y="149"/>
                  <a:pt x="2111" y="119"/>
                  <a:pt x="2199" y="119"/>
                </a:cubicBezTo>
                <a:close/>
                <a:moveTo>
                  <a:pt x="2192" y="0"/>
                </a:moveTo>
                <a:cubicBezTo>
                  <a:pt x="2078" y="0"/>
                  <a:pt x="1975" y="40"/>
                  <a:pt x="1895" y="119"/>
                </a:cubicBezTo>
                <a:lnTo>
                  <a:pt x="217" y="1582"/>
                </a:lnTo>
                <a:cubicBezTo>
                  <a:pt x="21" y="1748"/>
                  <a:pt x="1" y="2043"/>
                  <a:pt x="178" y="2230"/>
                </a:cubicBezTo>
                <a:cubicBezTo>
                  <a:pt x="266" y="2337"/>
                  <a:pt x="384" y="2387"/>
                  <a:pt x="521" y="2387"/>
                </a:cubicBezTo>
                <a:cubicBezTo>
                  <a:pt x="629" y="2387"/>
                  <a:pt x="737" y="2347"/>
                  <a:pt x="825" y="2278"/>
                </a:cubicBezTo>
                <a:lnTo>
                  <a:pt x="2504" y="817"/>
                </a:lnTo>
                <a:cubicBezTo>
                  <a:pt x="2700" y="640"/>
                  <a:pt x="2720" y="355"/>
                  <a:pt x="2543" y="159"/>
                </a:cubicBezTo>
                <a:cubicBezTo>
                  <a:pt x="2464" y="71"/>
                  <a:pt x="2356" y="12"/>
                  <a:pt x="2229" y="2"/>
                </a:cubicBezTo>
                <a:cubicBezTo>
                  <a:pt x="2216" y="1"/>
                  <a:pt x="2204" y="0"/>
                  <a:pt x="2192"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8" name="Google Shape;648;p4"/>
          <p:cNvSpPr/>
          <p:nvPr/>
        </p:nvSpPr>
        <p:spPr>
          <a:xfrm>
            <a:off x="584924" y="994724"/>
            <a:ext cx="287979" cy="142172"/>
          </a:xfrm>
          <a:custGeom>
            <a:avLst/>
            <a:gdLst/>
            <a:ahLst/>
            <a:cxnLst/>
            <a:rect l="l" t="t" r="r" b="b"/>
            <a:pathLst>
              <a:path w="3170" h="1565" extrusionOk="0">
                <a:moveTo>
                  <a:pt x="2724" y="0"/>
                </a:moveTo>
                <a:cubicBezTo>
                  <a:pt x="2680" y="0"/>
                  <a:pt x="2635" y="8"/>
                  <a:pt x="2591" y="25"/>
                </a:cubicBezTo>
                <a:lnTo>
                  <a:pt x="324" y="780"/>
                </a:lnTo>
                <a:cubicBezTo>
                  <a:pt x="315" y="780"/>
                  <a:pt x="304" y="790"/>
                  <a:pt x="295" y="790"/>
                </a:cubicBezTo>
                <a:cubicBezTo>
                  <a:pt x="99" y="878"/>
                  <a:pt x="1" y="1104"/>
                  <a:pt x="79" y="1310"/>
                </a:cubicBezTo>
                <a:cubicBezTo>
                  <a:pt x="138" y="1467"/>
                  <a:pt x="285" y="1565"/>
                  <a:pt x="452" y="1565"/>
                </a:cubicBezTo>
                <a:cubicBezTo>
                  <a:pt x="491" y="1565"/>
                  <a:pt x="540" y="1565"/>
                  <a:pt x="579" y="1545"/>
                </a:cubicBezTo>
                <a:lnTo>
                  <a:pt x="2846" y="780"/>
                </a:lnTo>
                <a:cubicBezTo>
                  <a:pt x="3062" y="711"/>
                  <a:pt x="3170" y="485"/>
                  <a:pt x="3101" y="269"/>
                </a:cubicBezTo>
                <a:cubicBezTo>
                  <a:pt x="3047" y="107"/>
                  <a:pt x="2889" y="0"/>
                  <a:pt x="2724" y="0"/>
                </a:cubicBezTo>
                <a:close/>
              </a:path>
            </a:pathLst>
          </a:custGeom>
          <a:solidFill>
            <a:srgbClr val="6259A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9" name="Google Shape;649;p4"/>
          <p:cNvSpPr/>
          <p:nvPr/>
        </p:nvSpPr>
        <p:spPr>
          <a:xfrm>
            <a:off x="578656" y="989364"/>
            <a:ext cx="296972" cy="152892"/>
          </a:xfrm>
          <a:custGeom>
            <a:avLst/>
            <a:gdLst/>
            <a:ahLst/>
            <a:cxnLst/>
            <a:rect l="l" t="t" r="r" b="b"/>
            <a:pathLst>
              <a:path w="3269" h="1683" extrusionOk="0">
                <a:moveTo>
                  <a:pt x="2787" y="113"/>
                </a:moveTo>
                <a:cubicBezTo>
                  <a:pt x="2837" y="113"/>
                  <a:pt x="2896" y="132"/>
                  <a:pt x="2935" y="152"/>
                </a:cubicBezTo>
                <a:cubicBezTo>
                  <a:pt x="3023" y="191"/>
                  <a:pt x="3082" y="260"/>
                  <a:pt x="3112" y="348"/>
                </a:cubicBezTo>
                <a:cubicBezTo>
                  <a:pt x="3141" y="437"/>
                  <a:pt x="3131" y="535"/>
                  <a:pt x="3092" y="613"/>
                </a:cubicBezTo>
                <a:cubicBezTo>
                  <a:pt x="3053" y="692"/>
                  <a:pt x="2984" y="760"/>
                  <a:pt x="2896" y="790"/>
                </a:cubicBezTo>
                <a:lnTo>
                  <a:pt x="629" y="1545"/>
                </a:lnTo>
                <a:cubicBezTo>
                  <a:pt x="593" y="1558"/>
                  <a:pt x="557" y="1564"/>
                  <a:pt x="521" y="1564"/>
                </a:cubicBezTo>
                <a:cubicBezTo>
                  <a:pt x="385" y="1564"/>
                  <a:pt x="251" y="1481"/>
                  <a:pt x="197" y="1349"/>
                </a:cubicBezTo>
                <a:cubicBezTo>
                  <a:pt x="138" y="1172"/>
                  <a:pt x="216" y="976"/>
                  <a:pt x="384" y="908"/>
                </a:cubicBezTo>
                <a:cubicBezTo>
                  <a:pt x="393" y="908"/>
                  <a:pt x="403" y="898"/>
                  <a:pt x="413" y="898"/>
                </a:cubicBezTo>
                <a:lnTo>
                  <a:pt x="2680" y="132"/>
                </a:lnTo>
                <a:cubicBezTo>
                  <a:pt x="2719" y="123"/>
                  <a:pt x="2748" y="113"/>
                  <a:pt x="2787" y="113"/>
                </a:cubicBezTo>
                <a:close/>
                <a:moveTo>
                  <a:pt x="2791" y="0"/>
                </a:moveTo>
                <a:cubicBezTo>
                  <a:pt x="2741" y="0"/>
                  <a:pt x="2690" y="8"/>
                  <a:pt x="2641" y="25"/>
                </a:cubicBezTo>
                <a:lnTo>
                  <a:pt x="384" y="780"/>
                </a:lnTo>
                <a:cubicBezTo>
                  <a:pt x="364" y="790"/>
                  <a:pt x="354" y="790"/>
                  <a:pt x="344" y="799"/>
                </a:cubicBezTo>
                <a:cubicBezTo>
                  <a:pt x="109" y="898"/>
                  <a:pt x="0" y="1153"/>
                  <a:pt x="89" y="1388"/>
                </a:cubicBezTo>
                <a:cubicBezTo>
                  <a:pt x="157" y="1565"/>
                  <a:pt x="334" y="1683"/>
                  <a:pt x="521" y="1683"/>
                </a:cubicBezTo>
                <a:cubicBezTo>
                  <a:pt x="570" y="1683"/>
                  <a:pt x="619" y="1673"/>
                  <a:pt x="668" y="1663"/>
                </a:cubicBezTo>
                <a:lnTo>
                  <a:pt x="2935" y="898"/>
                </a:lnTo>
                <a:cubicBezTo>
                  <a:pt x="3053" y="858"/>
                  <a:pt x="3151" y="780"/>
                  <a:pt x="3200" y="662"/>
                </a:cubicBezTo>
                <a:cubicBezTo>
                  <a:pt x="3258" y="555"/>
                  <a:pt x="3269" y="427"/>
                  <a:pt x="3229" y="309"/>
                </a:cubicBezTo>
                <a:cubicBezTo>
                  <a:pt x="3190" y="191"/>
                  <a:pt x="3101" y="103"/>
                  <a:pt x="2994" y="44"/>
                </a:cubicBezTo>
                <a:cubicBezTo>
                  <a:pt x="2931" y="16"/>
                  <a:pt x="2862" y="0"/>
                  <a:pt x="2791"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0" name="Google Shape;650;p4"/>
          <p:cNvSpPr/>
          <p:nvPr/>
        </p:nvSpPr>
        <p:spPr>
          <a:xfrm>
            <a:off x="1173327" y="454742"/>
            <a:ext cx="216665" cy="243555"/>
          </a:xfrm>
          <a:custGeom>
            <a:avLst/>
            <a:gdLst/>
            <a:ahLst/>
            <a:cxnLst/>
            <a:rect l="l" t="t" r="r" b="b"/>
            <a:pathLst>
              <a:path w="2385" h="2681" extrusionOk="0">
                <a:moveTo>
                  <a:pt x="1923" y="0"/>
                </a:moveTo>
                <a:cubicBezTo>
                  <a:pt x="1781" y="0"/>
                  <a:pt x="1643" y="74"/>
                  <a:pt x="1570" y="208"/>
                </a:cubicBezTo>
                <a:cubicBezTo>
                  <a:pt x="1197" y="866"/>
                  <a:pt x="726" y="1464"/>
                  <a:pt x="167" y="1984"/>
                </a:cubicBezTo>
                <a:cubicBezTo>
                  <a:pt x="10" y="2131"/>
                  <a:pt x="0" y="2386"/>
                  <a:pt x="147" y="2554"/>
                </a:cubicBezTo>
                <a:cubicBezTo>
                  <a:pt x="226" y="2632"/>
                  <a:pt x="334" y="2681"/>
                  <a:pt x="441" y="2681"/>
                </a:cubicBezTo>
                <a:cubicBezTo>
                  <a:pt x="540" y="2681"/>
                  <a:pt x="638" y="2641"/>
                  <a:pt x="716" y="2573"/>
                </a:cubicBezTo>
                <a:cubicBezTo>
                  <a:pt x="1335" y="1994"/>
                  <a:pt x="1854" y="1337"/>
                  <a:pt x="2267" y="600"/>
                </a:cubicBezTo>
                <a:cubicBezTo>
                  <a:pt x="2384" y="414"/>
                  <a:pt x="2316" y="169"/>
                  <a:pt x="2120" y="51"/>
                </a:cubicBezTo>
                <a:cubicBezTo>
                  <a:pt x="2057" y="16"/>
                  <a:pt x="1989" y="0"/>
                  <a:pt x="1923" y="0"/>
                </a:cubicBezTo>
                <a:close/>
              </a:path>
            </a:pathLst>
          </a:custGeom>
          <a:solidFill>
            <a:srgbClr val="6259A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1" name="Google Shape;651;p4"/>
          <p:cNvSpPr/>
          <p:nvPr/>
        </p:nvSpPr>
        <p:spPr>
          <a:xfrm>
            <a:off x="1171511" y="449473"/>
            <a:ext cx="219391" cy="254184"/>
          </a:xfrm>
          <a:custGeom>
            <a:avLst/>
            <a:gdLst/>
            <a:ahLst/>
            <a:cxnLst/>
            <a:rect l="l" t="t" r="r" b="b"/>
            <a:pathLst>
              <a:path w="2415" h="2798" extrusionOk="0">
                <a:moveTo>
                  <a:pt x="1944" y="119"/>
                </a:moveTo>
                <a:cubicBezTo>
                  <a:pt x="2002" y="119"/>
                  <a:pt x="2061" y="139"/>
                  <a:pt x="2110" y="168"/>
                </a:cubicBezTo>
                <a:cubicBezTo>
                  <a:pt x="2188" y="207"/>
                  <a:pt x="2247" y="285"/>
                  <a:pt x="2267" y="374"/>
                </a:cubicBezTo>
                <a:cubicBezTo>
                  <a:pt x="2297" y="462"/>
                  <a:pt x="2287" y="551"/>
                  <a:pt x="2238" y="629"/>
                </a:cubicBezTo>
                <a:cubicBezTo>
                  <a:pt x="1826" y="1355"/>
                  <a:pt x="1305" y="2013"/>
                  <a:pt x="697" y="2582"/>
                </a:cubicBezTo>
                <a:cubicBezTo>
                  <a:pt x="632" y="2642"/>
                  <a:pt x="548" y="2672"/>
                  <a:pt x="463" y="2672"/>
                </a:cubicBezTo>
                <a:cubicBezTo>
                  <a:pt x="369" y="2672"/>
                  <a:pt x="274" y="2635"/>
                  <a:pt x="206" y="2562"/>
                </a:cubicBezTo>
                <a:cubicBezTo>
                  <a:pt x="147" y="2503"/>
                  <a:pt x="118" y="2415"/>
                  <a:pt x="118" y="2317"/>
                </a:cubicBezTo>
                <a:cubicBezTo>
                  <a:pt x="118" y="2228"/>
                  <a:pt x="158" y="2141"/>
                  <a:pt x="226" y="2082"/>
                </a:cubicBezTo>
                <a:cubicBezTo>
                  <a:pt x="786" y="1561"/>
                  <a:pt x="1266" y="963"/>
                  <a:pt x="1639" y="296"/>
                </a:cubicBezTo>
                <a:cubicBezTo>
                  <a:pt x="1688" y="217"/>
                  <a:pt x="1757" y="158"/>
                  <a:pt x="1845" y="128"/>
                </a:cubicBezTo>
                <a:cubicBezTo>
                  <a:pt x="1874" y="119"/>
                  <a:pt x="1914" y="119"/>
                  <a:pt x="1944" y="119"/>
                </a:cubicBezTo>
                <a:close/>
                <a:moveTo>
                  <a:pt x="1943" y="0"/>
                </a:moveTo>
                <a:cubicBezTo>
                  <a:pt x="1900" y="0"/>
                  <a:pt x="1857" y="7"/>
                  <a:pt x="1816" y="21"/>
                </a:cubicBezTo>
                <a:cubicBezTo>
                  <a:pt x="1698" y="50"/>
                  <a:pt x="1600" y="128"/>
                  <a:pt x="1541" y="237"/>
                </a:cubicBezTo>
                <a:cubicBezTo>
                  <a:pt x="1168" y="894"/>
                  <a:pt x="697" y="1483"/>
                  <a:pt x="147" y="1993"/>
                </a:cubicBezTo>
                <a:cubicBezTo>
                  <a:pt x="59" y="2082"/>
                  <a:pt x="1" y="2189"/>
                  <a:pt x="1" y="2317"/>
                </a:cubicBezTo>
                <a:cubicBezTo>
                  <a:pt x="1" y="2444"/>
                  <a:pt x="40" y="2553"/>
                  <a:pt x="128" y="2651"/>
                </a:cubicBezTo>
                <a:cubicBezTo>
                  <a:pt x="206" y="2739"/>
                  <a:pt x="334" y="2798"/>
                  <a:pt x="461" y="2798"/>
                </a:cubicBezTo>
                <a:cubicBezTo>
                  <a:pt x="579" y="2798"/>
                  <a:pt x="687" y="2749"/>
                  <a:pt x="775" y="2670"/>
                </a:cubicBezTo>
                <a:cubicBezTo>
                  <a:pt x="1394" y="2091"/>
                  <a:pt x="1924" y="1424"/>
                  <a:pt x="2346" y="688"/>
                </a:cubicBezTo>
                <a:cubicBezTo>
                  <a:pt x="2404" y="580"/>
                  <a:pt x="2415" y="462"/>
                  <a:pt x="2385" y="344"/>
                </a:cubicBezTo>
                <a:cubicBezTo>
                  <a:pt x="2356" y="217"/>
                  <a:pt x="2277" y="119"/>
                  <a:pt x="2169" y="60"/>
                </a:cubicBezTo>
                <a:cubicBezTo>
                  <a:pt x="2099" y="22"/>
                  <a:pt x="2021" y="0"/>
                  <a:pt x="1943"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2" name="Google Shape;652;p4"/>
          <p:cNvSpPr/>
          <p:nvPr/>
        </p:nvSpPr>
        <p:spPr>
          <a:xfrm>
            <a:off x="665400" y="526800"/>
            <a:ext cx="8082300" cy="4385700"/>
          </a:xfrm>
          <a:prstGeom prst="rect">
            <a:avLst/>
          </a:prstGeom>
          <a:solidFill>
            <a:schemeClr val="dk1"/>
          </a:solid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3" name="Google Shape;653;p4"/>
          <p:cNvSpPr/>
          <p:nvPr/>
        </p:nvSpPr>
        <p:spPr>
          <a:xfrm>
            <a:off x="527625" y="378175"/>
            <a:ext cx="8082300" cy="4385700"/>
          </a:xfrm>
          <a:prstGeom prst="rect">
            <a:avLst/>
          </a:prstGeom>
          <a:solidFill>
            <a:schemeClr val="lt1"/>
          </a:solid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4" name="Google Shape;654;p4"/>
          <p:cNvSpPr/>
          <p:nvPr/>
        </p:nvSpPr>
        <p:spPr>
          <a:xfrm>
            <a:off x="527625" y="378175"/>
            <a:ext cx="8082300" cy="292500"/>
          </a:xfrm>
          <a:prstGeom prst="rect">
            <a:avLst/>
          </a:prstGeom>
          <a:solidFill>
            <a:schemeClr val="accent1"/>
          </a:solid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5" name="Google Shape;655;p4"/>
          <p:cNvSpPr/>
          <p:nvPr/>
        </p:nvSpPr>
        <p:spPr>
          <a:xfrm>
            <a:off x="745475" y="479675"/>
            <a:ext cx="108300" cy="108300"/>
          </a:xfrm>
          <a:prstGeom prst="ellipse">
            <a:avLst/>
          </a:prstGeom>
          <a:solidFill>
            <a:schemeClr val="dk2"/>
          </a:solid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6" name="Google Shape;656;p4"/>
          <p:cNvSpPr/>
          <p:nvPr/>
        </p:nvSpPr>
        <p:spPr>
          <a:xfrm>
            <a:off x="955250" y="479675"/>
            <a:ext cx="108300" cy="108300"/>
          </a:xfrm>
          <a:prstGeom prst="ellipse">
            <a:avLst/>
          </a:prstGeom>
          <a:solidFill>
            <a:schemeClr val="accent3"/>
          </a:solid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7" name="Google Shape;657;p4"/>
          <p:cNvSpPr/>
          <p:nvPr/>
        </p:nvSpPr>
        <p:spPr>
          <a:xfrm>
            <a:off x="1165025" y="479675"/>
            <a:ext cx="108300" cy="108300"/>
          </a:xfrm>
          <a:prstGeom prst="ellipse">
            <a:avLst/>
          </a:prstGeom>
          <a:solidFill>
            <a:schemeClr val="accent2"/>
          </a:solid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8" name="Google Shape;658;p4"/>
          <p:cNvSpPr txBox="1">
            <a:spLocks noGrp="1"/>
          </p:cNvSpPr>
          <p:nvPr>
            <p:ph type="title"/>
          </p:nvPr>
        </p:nvSpPr>
        <p:spPr>
          <a:xfrm>
            <a:off x="720000" y="749825"/>
            <a:ext cx="7704000" cy="572700"/>
          </a:xfrm>
          <a:prstGeom prst="rect">
            <a:avLst/>
          </a:prstGeom>
          <a:ln w="28575" cap="flat" cmpd="sng">
            <a:solidFill>
              <a:srgbClr val="000000"/>
            </a:solidFill>
            <a:prstDash val="solid"/>
            <a:round/>
            <a:headEnd type="none" w="sm" len="sm"/>
            <a:tailEnd type="none" w="sm" len="sm"/>
          </a:ln>
        </p:spPr>
        <p:txBody>
          <a:bodyPr spcFirstLastPara="1" wrap="square" lIns="91425" tIns="91425" rIns="91425" bIns="91425" anchor="t" anchorCtr="0">
            <a:noAutofit/>
          </a:bodyPr>
          <a:lstStyle>
            <a:lvl1pPr lvl="0" algn="ctr" rtl="0">
              <a:spcBef>
                <a:spcPts val="0"/>
              </a:spcBef>
              <a:spcAft>
                <a:spcPts val="0"/>
              </a:spcAft>
              <a:buSzPts val="2800"/>
              <a:buNone/>
              <a:defRPr/>
            </a:lvl1pPr>
            <a:lvl2pPr lvl="1" algn="ctr" rtl="0">
              <a:spcBef>
                <a:spcPts val="0"/>
              </a:spcBef>
              <a:spcAft>
                <a:spcPts val="0"/>
              </a:spcAft>
              <a:buSzPts val="2800"/>
              <a:buNone/>
              <a:defRPr/>
            </a:lvl2pPr>
            <a:lvl3pPr lvl="2" algn="ctr" rtl="0">
              <a:spcBef>
                <a:spcPts val="0"/>
              </a:spcBef>
              <a:spcAft>
                <a:spcPts val="0"/>
              </a:spcAft>
              <a:buSzPts val="2800"/>
              <a:buNone/>
              <a:defRPr/>
            </a:lvl3pPr>
            <a:lvl4pPr lvl="3" algn="ctr" rtl="0">
              <a:spcBef>
                <a:spcPts val="0"/>
              </a:spcBef>
              <a:spcAft>
                <a:spcPts val="0"/>
              </a:spcAft>
              <a:buSzPts val="2800"/>
              <a:buNone/>
              <a:defRPr/>
            </a:lvl4pPr>
            <a:lvl5pPr lvl="4" algn="ctr" rtl="0">
              <a:spcBef>
                <a:spcPts val="0"/>
              </a:spcBef>
              <a:spcAft>
                <a:spcPts val="0"/>
              </a:spcAft>
              <a:buSzPts val="2800"/>
              <a:buNone/>
              <a:defRPr/>
            </a:lvl5pPr>
            <a:lvl6pPr lvl="5" algn="ctr" rtl="0">
              <a:spcBef>
                <a:spcPts val="0"/>
              </a:spcBef>
              <a:spcAft>
                <a:spcPts val="0"/>
              </a:spcAft>
              <a:buSzPts val="2800"/>
              <a:buNone/>
              <a:defRPr/>
            </a:lvl6pPr>
            <a:lvl7pPr lvl="6" algn="ctr" rtl="0">
              <a:spcBef>
                <a:spcPts val="0"/>
              </a:spcBef>
              <a:spcAft>
                <a:spcPts val="0"/>
              </a:spcAft>
              <a:buSzPts val="2800"/>
              <a:buNone/>
              <a:defRPr/>
            </a:lvl7pPr>
            <a:lvl8pPr lvl="7" algn="ctr" rtl="0">
              <a:spcBef>
                <a:spcPts val="0"/>
              </a:spcBef>
              <a:spcAft>
                <a:spcPts val="0"/>
              </a:spcAft>
              <a:buSzPts val="2800"/>
              <a:buNone/>
              <a:defRPr/>
            </a:lvl8pPr>
            <a:lvl9pPr lvl="8" algn="ctr" rtl="0">
              <a:spcBef>
                <a:spcPts val="0"/>
              </a:spcBef>
              <a:spcAft>
                <a:spcPts val="0"/>
              </a:spcAft>
              <a:buSzPts val="2800"/>
              <a:buNone/>
              <a:defRPr/>
            </a:lvl9pPr>
          </a:lstStyle>
          <a:p>
            <a:endParaRPr/>
          </a:p>
        </p:txBody>
      </p:sp>
      <p:sp>
        <p:nvSpPr>
          <p:cNvPr id="659" name="Google Shape;659;p4"/>
          <p:cNvSpPr txBox="1">
            <a:spLocks noGrp="1"/>
          </p:cNvSpPr>
          <p:nvPr>
            <p:ph type="body" idx="1"/>
          </p:nvPr>
        </p:nvSpPr>
        <p:spPr>
          <a:xfrm>
            <a:off x="720075" y="1445475"/>
            <a:ext cx="7704000" cy="3158100"/>
          </a:xfrm>
          <a:prstGeom prst="rect">
            <a:avLst/>
          </a:prstGeom>
        </p:spPr>
        <p:txBody>
          <a:bodyPr spcFirstLastPara="1" wrap="square" lIns="91425" tIns="91425" rIns="91425" bIns="91425" anchor="t" anchorCtr="0">
            <a:noAutofit/>
          </a:bodyPr>
          <a:lstStyle>
            <a:lvl1pPr marL="457200" lvl="0" indent="-330200">
              <a:spcBef>
                <a:spcPts val="0"/>
              </a:spcBef>
              <a:spcAft>
                <a:spcPts val="0"/>
              </a:spcAft>
              <a:buSzPts val="1600"/>
              <a:buAutoNum type="arabicPeriod"/>
              <a:defRPr sz="1000"/>
            </a:lvl1pPr>
            <a:lvl2pPr marL="914400" lvl="1" indent="-330200">
              <a:spcBef>
                <a:spcPts val="0"/>
              </a:spcBef>
              <a:spcAft>
                <a:spcPts val="0"/>
              </a:spcAft>
              <a:buSzPts val="1600"/>
              <a:buAutoNum type="alphaLcPeriod"/>
              <a:defRPr/>
            </a:lvl2pPr>
            <a:lvl3pPr marL="1371600" lvl="2" indent="-330200">
              <a:spcBef>
                <a:spcPts val="0"/>
              </a:spcBef>
              <a:spcAft>
                <a:spcPts val="0"/>
              </a:spcAft>
              <a:buSzPts val="1600"/>
              <a:buAutoNum type="romanLcPeriod"/>
              <a:defRPr/>
            </a:lvl3pPr>
            <a:lvl4pPr marL="1828800" lvl="3" indent="-330200">
              <a:spcBef>
                <a:spcPts val="0"/>
              </a:spcBef>
              <a:spcAft>
                <a:spcPts val="0"/>
              </a:spcAft>
              <a:buSzPts val="1600"/>
              <a:buAutoNum type="arabicPeriod"/>
              <a:defRPr/>
            </a:lvl4pPr>
            <a:lvl5pPr marL="2286000" lvl="4" indent="-330200">
              <a:spcBef>
                <a:spcPts val="0"/>
              </a:spcBef>
              <a:spcAft>
                <a:spcPts val="0"/>
              </a:spcAft>
              <a:buSzPts val="1600"/>
              <a:buAutoNum type="alphaLcPeriod"/>
              <a:defRPr/>
            </a:lvl5pPr>
            <a:lvl6pPr marL="2743200" lvl="5" indent="-330200">
              <a:spcBef>
                <a:spcPts val="0"/>
              </a:spcBef>
              <a:spcAft>
                <a:spcPts val="0"/>
              </a:spcAft>
              <a:buSzPts val="1600"/>
              <a:buAutoNum type="romanLcPeriod"/>
              <a:defRPr/>
            </a:lvl6pPr>
            <a:lvl7pPr marL="3200400" lvl="6" indent="-330200">
              <a:spcBef>
                <a:spcPts val="0"/>
              </a:spcBef>
              <a:spcAft>
                <a:spcPts val="0"/>
              </a:spcAft>
              <a:buSzPts val="1600"/>
              <a:buAutoNum type="arabicPeriod"/>
              <a:defRPr/>
            </a:lvl7pPr>
            <a:lvl8pPr marL="3657600" lvl="7" indent="-330200">
              <a:spcBef>
                <a:spcPts val="0"/>
              </a:spcBef>
              <a:spcAft>
                <a:spcPts val="0"/>
              </a:spcAft>
              <a:buSzPts val="1600"/>
              <a:buAutoNum type="alphaLcPeriod"/>
              <a:defRPr/>
            </a:lvl8pPr>
            <a:lvl9pPr marL="4114800" lvl="8" indent="-330200">
              <a:spcBef>
                <a:spcPts val="0"/>
              </a:spcBef>
              <a:spcAft>
                <a:spcPts val="0"/>
              </a:spcAft>
              <a:buSzPts val="1600"/>
              <a:buAutoNum type="romanLcPeriod"/>
              <a:defRPr/>
            </a:lvl9pPr>
          </a:lstStyle>
          <a:p>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Main point">
  <p:cSld name="Main point">
    <p:bg>
      <p:bgPr>
        <a:solidFill>
          <a:schemeClr val="lt1"/>
        </a:solidFill>
        <a:effectLst/>
      </p:bgPr>
    </p:bg>
    <p:spTree>
      <p:nvGrpSpPr>
        <p:cNvPr id="1" name="Shape 108"/>
        <p:cNvGrpSpPr/>
        <p:nvPr/>
      </p:nvGrpSpPr>
      <p:grpSpPr>
        <a:xfrm>
          <a:off x="0" y="0"/>
          <a:ext cx="0" cy="0"/>
          <a:chOff x="0" y="0"/>
          <a:chExt cx="0" cy="0"/>
        </a:xfrm>
      </p:grpSpPr>
      <p:sp>
        <p:nvSpPr>
          <p:cNvPr id="109" name="Google Shape;109;p8"/>
          <p:cNvSpPr/>
          <p:nvPr/>
        </p:nvSpPr>
        <p:spPr>
          <a:xfrm>
            <a:off x="-35243" y="3939875"/>
            <a:ext cx="7503943" cy="1203614"/>
          </a:xfrm>
          <a:custGeom>
            <a:avLst/>
            <a:gdLst/>
            <a:ahLst/>
            <a:cxnLst/>
            <a:rect l="l" t="t" r="r" b="b"/>
            <a:pathLst>
              <a:path w="65905" h="10571" extrusionOk="0">
                <a:moveTo>
                  <a:pt x="1" y="0"/>
                </a:moveTo>
                <a:lnTo>
                  <a:pt x="1" y="4146"/>
                </a:lnTo>
                <a:cubicBezTo>
                  <a:pt x="2686" y="5866"/>
                  <a:pt x="7481" y="7665"/>
                  <a:pt x="15797" y="7665"/>
                </a:cubicBezTo>
                <a:cubicBezTo>
                  <a:pt x="18221" y="7665"/>
                  <a:pt x="20944" y="7512"/>
                  <a:pt x="24001" y="7160"/>
                </a:cubicBezTo>
                <a:cubicBezTo>
                  <a:pt x="28751" y="6613"/>
                  <a:pt x="32961" y="6365"/>
                  <a:pt x="36664" y="6365"/>
                </a:cubicBezTo>
                <a:cubicBezTo>
                  <a:pt x="46303" y="6365"/>
                  <a:pt x="52504" y="8051"/>
                  <a:pt x="55852" y="10570"/>
                </a:cubicBezTo>
                <a:lnTo>
                  <a:pt x="65905" y="10570"/>
                </a:lnTo>
                <a:cubicBezTo>
                  <a:pt x="65607" y="10046"/>
                  <a:pt x="65256" y="9505"/>
                  <a:pt x="64842" y="8950"/>
                </a:cubicBezTo>
                <a:cubicBezTo>
                  <a:pt x="60771" y="3477"/>
                  <a:pt x="54210" y="103"/>
                  <a:pt x="44459" y="103"/>
                </a:cubicBezTo>
                <a:cubicBezTo>
                  <a:pt x="41537" y="103"/>
                  <a:pt x="38329" y="406"/>
                  <a:pt x="34815" y="1046"/>
                </a:cubicBezTo>
                <a:cubicBezTo>
                  <a:pt x="28180" y="2255"/>
                  <a:pt x="21479" y="3107"/>
                  <a:pt x="15448" y="3107"/>
                </a:cubicBezTo>
                <a:cubicBezTo>
                  <a:pt x="9367" y="3107"/>
                  <a:pt x="3967" y="2241"/>
                  <a:pt x="1" y="0"/>
                </a:cubicBezTo>
                <a:close/>
              </a:path>
            </a:pathLst>
          </a:custGeom>
          <a:solidFill>
            <a:srgbClr val="EBE7D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110;p8"/>
          <p:cNvSpPr txBox="1">
            <a:spLocks noGrp="1"/>
          </p:cNvSpPr>
          <p:nvPr>
            <p:ph type="ctrTitle"/>
          </p:nvPr>
        </p:nvSpPr>
        <p:spPr>
          <a:xfrm flipH="1">
            <a:off x="3035444" y="3568659"/>
            <a:ext cx="3035100" cy="6777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rgbClr val="541C1D"/>
              </a:buClr>
              <a:buSzPts val="1800"/>
              <a:buNone/>
              <a:defRPr sz="2400" b="0"/>
            </a:lvl1pPr>
            <a:lvl2pPr lvl="1" algn="ctr" rtl="0">
              <a:spcBef>
                <a:spcPts val="0"/>
              </a:spcBef>
              <a:spcAft>
                <a:spcPts val="0"/>
              </a:spcAft>
              <a:buClr>
                <a:srgbClr val="541C1D"/>
              </a:buClr>
              <a:buSzPts val="12000"/>
              <a:buNone/>
              <a:defRPr sz="12000">
                <a:solidFill>
                  <a:srgbClr val="541C1D"/>
                </a:solidFill>
              </a:defRPr>
            </a:lvl2pPr>
            <a:lvl3pPr lvl="2" algn="ctr" rtl="0">
              <a:spcBef>
                <a:spcPts val="0"/>
              </a:spcBef>
              <a:spcAft>
                <a:spcPts val="0"/>
              </a:spcAft>
              <a:buClr>
                <a:srgbClr val="541C1D"/>
              </a:buClr>
              <a:buSzPts val="12000"/>
              <a:buNone/>
              <a:defRPr sz="12000">
                <a:solidFill>
                  <a:srgbClr val="541C1D"/>
                </a:solidFill>
              </a:defRPr>
            </a:lvl3pPr>
            <a:lvl4pPr lvl="3" algn="ctr" rtl="0">
              <a:spcBef>
                <a:spcPts val="0"/>
              </a:spcBef>
              <a:spcAft>
                <a:spcPts val="0"/>
              </a:spcAft>
              <a:buClr>
                <a:srgbClr val="541C1D"/>
              </a:buClr>
              <a:buSzPts val="12000"/>
              <a:buNone/>
              <a:defRPr sz="12000">
                <a:solidFill>
                  <a:srgbClr val="541C1D"/>
                </a:solidFill>
              </a:defRPr>
            </a:lvl4pPr>
            <a:lvl5pPr lvl="4" algn="ctr" rtl="0">
              <a:spcBef>
                <a:spcPts val="0"/>
              </a:spcBef>
              <a:spcAft>
                <a:spcPts val="0"/>
              </a:spcAft>
              <a:buClr>
                <a:srgbClr val="541C1D"/>
              </a:buClr>
              <a:buSzPts val="12000"/>
              <a:buNone/>
              <a:defRPr sz="12000">
                <a:solidFill>
                  <a:srgbClr val="541C1D"/>
                </a:solidFill>
              </a:defRPr>
            </a:lvl5pPr>
            <a:lvl6pPr lvl="5" algn="ctr" rtl="0">
              <a:spcBef>
                <a:spcPts val="0"/>
              </a:spcBef>
              <a:spcAft>
                <a:spcPts val="0"/>
              </a:spcAft>
              <a:buClr>
                <a:srgbClr val="541C1D"/>
              </a:buClr>
              <a:buSzPts val="12000"/>
              <a:buNone/>
              <a:defRPr sz="12000">
                <a:solidFill>
                  <a:srgbClr val="541C1D"/>
                </a:solidFill>
              </a:defRPr>
            </a:lvl6pPr>
            <a:lvl7pPr lvl="6" algn="ctr" rtl="0">
              <a:spcBef>
                <a:spcPts val="0"/>
              </a:spcBef>
              <a:spcAft>
                <a:spcPts val="0"/>
              </a:spcAft>
              <a:buClr>
                <a:srgbClr val="541C1D"/>
              </a:buClr>
              <a:buSzPts val="12000"/>
              <a:buNone/>
              <a:defRPr sz="12000">
                <a:solidFill>
                  <a:srgbClr val="541C1D"/>
                </a:solidFill>
              </a:defRPr>
            </a:lvl7pPr>
            <a:lvl8pPr lvl="7" algn="ctr" rtl="0">
              <a:spcBef>
                <a:spcPts val="0"/>
              </a:spcBef>
              <a:spcAft>
                <a:spcPts val="0"/>
              </a:spcAft>
              <a:buClr>
                <a:srgbClr val="541C1D"/>
              </a:buClr>
              <a:buSzPts val="12000"/>
              <a:buNone/>
              <a:defRPr sz="12000">
                <a:solidFill>
                  <a:srgbClr val="541C1D"/>
                </a:solidFill>
              </a:defRPr>
            </a:lvl8pPr>
            <a:lvl9pPr lvl="8" algn="ctr" rtl="0">
              <a:spcBef>
                <a:spcPts val="0"/>
              </a:spcBef>
              <a:spcAft>
                <a:spcPts val="0"/>
              </a:spcAft>
              <a:buClr>
                <a:srgbClr val="541C1D"/>
              </a:buClr>
              <a:buSzPts val="12000"/>
              <a:buNone/>
              <a:defRPr sz="12000">
                <a:solidFill>
                  <a:srgbClr val="541C1D"/>
                </a:solidFill>
              </a:defRPr>
            </a:lvl9pPr>
          </a:lstStyle>
          <a:p>
            <a:endParaRPr/>
          </a:p>
        </p:txBody>
      </p:sp>
      <p:sp>
        <p:nvSpPr>
          <p:cNvPr id="111" name="Google Shape;111;p8"/>
          <p:cNvSpPr txBox="1">
            <a:spLocks noGrp="1"/>
          </p:cNvSpPr>
          <p:nvPr>
            <p:ph type="subTitle" idx="1"/>
          </p:nvPr>
        </p:nvSpPr>
        <p:spPr>
          <a:xfrm flipH="1">
            <a:off x="1777800" y="1464588"/>
            <a:ext cx="5588400" cy="1268400"/>
          </a:xfrm>
          <a:prstGeom prst="rect">
            <a:avLst/>
          </a:prstGeom>
        </p:spPr>
        <p:txBody>
          <a:bodyPr spcFirstLastPara="1" wrap="square" lIns="91425" tIns="91425" rIns="91425" bIns="91425" anchor="b" anchorCtr="0">
            <a:noAutofit/>
          </a:bodyPr>
          <a:lstStyle>
            <a:lvl1pPr lvl="0" algn="ctr" rtl="0">
              <a:lnSpc>
                <a:spcPct val="100000"/>
              </a:lnSpc>
              <a:spcBef>
                <a:spcPts val="0"/>
              </a:spcBef>
              <a:spcAft>
                <a:spcPts val="0"/>
              </a:spcAft>
              <a:buClr>
                <a:srgbClr val="541C1D"/>
              </a:buClr>
              <a:buSzPts val="2400"/>
              <a:buNone/>
              <a:defRPr sz="1800"/>
            </a:lvl1pPr>
            <a:lvl2pPr lvl="1" algn="ctr" rtl="0">
              <a:lnSpc>
                <a:spcPct val="100000"/>
              </a:lnSpc>
              <a:spcBef>
                <a:spcPts val="0"/>
              </a:spcBef>
              <a:spcAft>
                <a:spcPts val="0"/>
              </a:spcAft>
              <a:buClr>
                <a:srgbClr val="541C1D"/>
              </a:buClr>
              <a:buSzPts val="1600"/>
              <a:buNone/>
              <a:defRPr sz="1600">
                <a:solidFill>
                  <a:srgbClr val="541C1D"/>
                </a:solidFill>
              </a:defRPr>
            </a:lvl2pPr>
            <a:lvl3pPr lvl="2" algn="ctr" rtl="0">
              <a:lnSpc>
                <a:spcPct val="100000"/>
              </a:lnSpc>
              <a:spcBef>
                <a:spcPts val="0"/>
              </a:spcBef>
              <a:spcAft>
                <a:spcPts val="0"/>
              </a:spcAft>
              <a:buClr>
                <a:srgbClr val="541C1D"/>
              </a:buClr>
              <a:buSzPts val="1600"/>
              <a:buNone/>
              <a:defRPr sz="1600">
                <a:solidFill>
                  <a:srgbClr val="541C1D"/>
                </a:solidFill>
              </a:defRPr>
            </a:lvl3pPr>
            <a:lvl4pPr lvl="3" algn="ctr" rtl="0">
              <a:lnSpc>
                <a:spcPct val="100000"/>
              </a:lnSpc>
              <a:spcBef>
                <a:spcPts val="0"/>
              </a:spcBef>
              <a:spcAft>
                <a:spcPts val="0"/>
              </a:spcAft>
              <a:buClr>
                <a:srgbClr val="541C1D"/>
              </a:buClr>
              <a:buSzPts val="1600"/>
              <a:buNone/>
              <a:defRPr sz="1600">
                <a:solidFill>
                  <a:srgbClr val="541C1D"/>
                </a:solidFill>
              </a:defRPr>
            </a:lvl4pPr>
            <a:lvl5pPr lvl="4" algn="ctr" rtl="0">
              <a:lnSpc>
                <a:spcPct val="100000"/>
              </a:lnSpc>
              <a:spcBef>
                <a:spcPts val="0"/>
              </a:spcBef>
              <a:spcAft>
                <a:spcPts val="0"/>
              </a:spcAft>
              <a:buClr>
                <a:srgbClr val="541C1D"/>
              </a:buClr>
              <a:buSzPts val="1600"/>
              <a:buNone/>
              <a:defRPr sz="1600">
                <a:solidFill>
                  <a:srgbClr val="541C1D"/>
                </a:solidFill>
              </a:defRPr>
            </a:lvl5pPr>
            <a:lvl6pPr lvl="5" algn="ctr" rtl="0">
              <a:lnSpc>
                <a:spcPct val="100000"/>
              </a:lnSpc>
              <a:spcBef>
                <a:spcPts val="0"/>
              </a:spcBef>
              <a:spcAft>
                <a:spcPts val="0"/>
              </a:spcAft>
              <a:buClr>
                <a:srgbClr val="541C1D"/>
              </a:buClr>
              <a:buSzPts val="1600"/>
              <a:buNone/>
              <a:defRPr sz="1600">
                <a:solidFill>
                  <a:srgbClr val="541C1D"/>
                </a:solidFill>
              </a:defRPr>
            </a:lvl6pPr>
            <a:lvl7pPr lvl="6" algn="ctr" rtl="0">
              <a:lnSpc>
                <a:spcPct val="100000"/>
              </a:lnSpc>
              <a:spcBef>
                <a:spcPts val="0"/>
              </a:spcBef>
              <a:spcAft>
                <a:spcPts val="0"/>
              </a:spcAft>
              <a:buClr>
                <a:srgbClr val="541C1D"/>
              </a:buClr>
              <a:buSzPts val="1600"/>
              <a:buNone/>
              <a:defRPr sz="1600">
                <a:solidFill>
                  <a:srgbClr val="541C1D"/>
                </a:solidFill>
              </a:defRPr>
            </a:lvl7pPr>
            <a:lvl8pPr lvl="7" algn="ctr" rtl="0">
              <a:lnSpc>
                <a:spcPct val="100000"/>
              </a:lnSpc>
              <a:spcBef>
                <a:spcPts val="0"/>
              </a:spcBef>
              <a:spcAft>
                <a:spcPts val="0"/>
              </a:spcAft>
              <a:buClr>
                <a:srgbClr val="541C1D"/>
              </a:buClr>
              <a:buSzPts val="1600"/>
              <a:buNone/>
              <a:defRPr sz="1600">
                <a:solidFill>
                  <a:srgbClr val="541C1D"/>
                </a:solidFill>
              </a:defRPr>
            </a:lvl8pPr>
            <a:lvl9pPr lvl="8" algn="ctr" rtl="0">
              <a:lnSpc>
                <a:spcPct val="100000"/>
              </a:lnSpc>
              <a:spcBef>
                <a:spcPts val="0"/>
              </a:spcBef>
              <a:spcAft>
                <a:spcPts val="0"/>
              </a:spcAft>
              <a:buClr>
                <a:srgbClr val="541C1D"/>
              </a:buClr>
              <a:buSzPts val="1600"/>
              <a:buNone/>
              <a:defRPr sz="1600">
                <a:solidFill>
                  <a:srgbClr val="541C1D"/>
                </a:solidFill>
              </a:defRPr>
            </a:lvl9pPr>
          </a:lstStyle>
          <a:p>
            <a:endParaRPr/>
          </a:p>
        </p:txBody>
      </p:sp>
      <p:grpSp>
        <p:nvGrpSpPr>
          <p:cNvPr id="112" name="Google Shape;112;p8"/>
          <p:cNvGrpSpPr/>
          <p:nvPr/>
        </p:nvGrpSpPr>
        <p:grpSpPr>
          <a:xfrm>
            <a:off x="352996" y="199920"/>
            <a:ext cx="8669299" cy="4770433"/>
            <a:chOff x="352996" y="199920"/>
            <a:chExt cx="8669299" cy="4770433"/>
          </a:xfrm>
        </p:grpSpPr>
        <p:grpSp>
          <p:nvGrpSpPr>
            <p:cNvPr id="113" name="Google Shape;113;p8"/>
            <p:cNvGrpSpPr/>
            <p:nvPr/>
          </p:nvGrpSpPr>
          <p:grpSpPr>
            <a:xfrm rot="-198132" flipH="1">
              <a:off x="1694086" y="208691"/>
              <a:ext cx="311323" cy="235581"/>
              <a:chOff x="4998107" y="3458089"/>
              <a:chExt cx="311335" cy="235591"/>
            </a:xfrm>
          </p:grpSpPr>
          <p:sp>
            <p:nvSpPr>
              <p:cNvPr id="114" name="Google Shape;114;p8"/>
              <p:cNvSpPr/>
              <p:nvPr/>
            </p:nvSpPr>
            <p:spPr>
              <a:xfrm>
                <a:off x="4998107" y="3548255"/>
                <a:ext cx="172111" cy="145425"/>
              </a:xfrm>
              <a:custGeom>
                <a:avLst/>
                <a:gdLst/>
                <a:ahLst/>
                <a:cxnLst/>
                <a:rect l="l" t="t" r="r" b="b"/>
                <a:pathLst>
                  <a:path w="1277" h="1079" extrusionOk="0">
                    <a:moveTo>
                      <a:pt x="273" y="149"/>
                    </a:moveTo>
                    <a:cubicBezTo>
                      <a:pt x="307" y="149"/>
                      <a:pt x="406" y="277"/>
                      <a:pt x="409" y="284"/>
                    </a:cubicBezTo>
                    <a:cubicBezTo>
                      <a:pt x="458" y="367"/>
                      <a:pt x="472" y="468"/>
                      <a:pt x="469" y="561"/>
                    </a:cubicBezTo>
                    <a:cubicBezTo>
                      <a:pt x="469" y="568"/>
                      <a:pt x="472" y="577"/>
                      <a:pt x="475" y="585"/>
                    </a:cubicBezTo>
                    <a:lnTo>
                      <a:pt x="475" y="591"/>
                    </a:lnTo>
                    <a:lnTo>
                      <a:pt x="475" y="594"/>
                    </a:lnTo>
                    <a:cubicBezTo>
                      <a:pt x="486" y="621"/>
                      <a:pt x="512" y="646"/>
                      <a:pt x="545" y="646"/>
                    </a:cubicBezTo>
                    <a:cubicBezTo>
                      <a:pt x="552" y="646"/>
                      <a:pt x="561" y="645"/>
                      <a:pt x="569" y="642"/>
                    </a:cubicBezTo>
                    <a:cubicBezTo>
                      <a:pt x="582" y="642"/>
                      <a:pt x="592" y="634"/>
                      <a:pt x="602" y="628"/>
                    </a:cubicBezTo>
                    <a:cubicBezTo>
                      <a:pt x="702" y="581"/>
                      <a:pt x="799" y="531"/>
                      <a:pt x="899" y="484"/>
                    </a:cubicBezTo>
                    <a:cubicBezTo>
                      <a:pt x="930" y="471"/>
                      <a:pt x="996" y="452"/>
                      <a:pt x="1046" y="452"/>
                    </a:cubicBezTo>
                    <a:cubicBezTo>
                      <a:pt x="1099" y="452"/>
                      <a:pt x="1133" y="474"/>
                      <a:pt x="1087" y="548"/>
                    </a:cubicBezTo>
                    <a:cubicBezTo>
                      <a:pt x="976" y="725"/>
                      <a:pt x="682" y="825"/>
                      <a:pt x="478" y="909"/>
                    </a:cubicBezTo>
                    <a:cubicBezTo>
                      <a:pt x="368" y="762"/>
                      <a:pt x="301" y="585"/>
                      <a:pt x="261" y="407"/>
                    </a:cubicBezTo>
                    <a:cubicBezTo>
                      <a:pt x="248" y="334"/>
                      <a:pt x="221" y="224"/>
                      <a:pt x="265" y="153"/>
                    </a:cubicBezTo>
                    <a:cubicBezTo>
                      <a:pt x="267" y="150"/>
                      <a:pt x="270" y="149"/>
                      <a:pt x="273" y="149"/>
                    </a:cubicBezTo>
                    <a:close/>
                    <a:moveTo>
                      <a:pt x="266" y="1"/>
                    </a:moveTo>
                    <a:cubicBezTo>
                      <a:pt x="204" y="1"/>
                      <a:pt x="146" y="32"/>
                      <a:pt x="117" y="100"/>
                    </a:cubicBezTo>
                    <a:cubicBezTo>
                      <a:pt x="0" y="391"/>
                      <a:pt x="208" y="832"/>
                      <a:pt x="395" y="1049"/>
                    </a:cubicBezTo>
                    <a:cubicBezTo>
                      <a:pt x="405" y="1059"/>
                      <a:pt x="412" y="1066"/>
                      <a:pt x="421" y="1069"/>
                    </a:cubicBezTo>
                    <a:cubicBezTo>
                      <a:pt x="433" y="1075"/>
                      <a:pt x="445" y="1078"/>
                      <a:pt x="457" y="1078"/>
                    </a:cubicBezTo>
                    <a:cubicBezTo>
                      <a:pt x="466" y="1078"/>
                      <a:pt x="476" y="1076"/>
                      <a:pt x="485" y="1072"/>
                    </a:cubicBezTo>
                    <a:cubicBezTo>
                      <a:pt x="669" y="992"/>
                      <a:pt x="850" y="909"/>
                      <a:pt x="1019" y="805"/>
                    </a:cubicBezTo>
                    <a:cubicBezTo>
                      <a:pt x="1117" y="745"/>
                      <a:pt x="1277" y="631"/>
                      <a:pt x="1257" y="494"/>
                    </a:cubicBezTo>
                    <a:cubicBezTo>
                      <a:pt x="1237" y="341"/>
                      <a:pt x="1158" y="289"/>
                      <a:pt x="1057" y="289"/>
                    </a:cubicBezTo>
                    <a:cubicBezTo>
                      <a:pt x="922" y="289"/>
                      <a:pt x="747" y="381"/>
                      <a:pt x="615" y="448"/>
                    </a:cubicBezTo>
                    <a:cubicBezTo>
                      <a:pt x="595" y="294"/>
                      <a:pt x="532" y="150"/>
                      <a:pt x="401" y="50"/>
                    </a:cubicBezTo>
                    <a:cubicBezTo>
                      <a:pt x="361" y="18"/>
                      <a:pt x="313" y="1"/>
                      <a:pt x="26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 name="Google Shape;115;p8"/>
              <p:cNvSpPr/>
              <p:nvPr/>
            </p:nvSpPr>
            <p:spPr>
              <a:xfrm>
                <a:off x="5207147" y="3458089"/>
                <a:ext cx="102296" cy="90436"/>
              </a:xfrm>
              <a:custGeom>
                <a:avLst/>
                <a:gdLst/>
                <a:ahLst/>
                <a:cxnLst/>
                <a:rect l="l" t="t" r="r" b="b"/>
                <a:pathLst>
                  <a:path w="759" h="671" extrusionOk="0">
                    <a:moveTo>
                      <a:pt x="177" y="1"/>
                    </a:moveTo>
                    <a:cubicBezTo>
                      <a:pt x="144" y="1"/>
                      <a:pt x="113" y="16"/>
                      <a:pt x="93" y="51"/>
                    </a:cubicBezTo>
                    <a:cubicBezTo>
                      <a:pt x="0" y="218"/>
                      <a:pt x="93" y="502"/>
                      <a:pt x="190" y="649"/>
                    </a:cubicBezTo>
                    <a:cubicBezTo>
                      <a:pt x="197" y="656"/>
                      <a:pt x="201" y="659"/>
                      <a:pt x="207" y="662"/>
                    </a:cubicBezTo>
                    <a:cubicBezTo>
                      <a:pt x="215" y="667"/>
                      <a:pt x="224" y="670"/>
                      <a:pt x="233" y="670"/>
                    </a:cubicBezTo>
                    <a:cubicBezTo>
                      <a:pt x="237" y="670"/>
                      <a:pt x="240" y="670"/>
                      <a:pt x="244" y="669"/>
                    </a:cubicBezTo>
                    <a:cubicBezTo>
                      <a:pt x="361" y="632"/>
                      <a:pt x="478" y="595"/>
                      <a:pt x="588" y="545"/>
                    </a:cubicBezTo>
                    <a:cubicBezTo>
                      <a:pt x="651" y="515"/>
                      <a:pt x="759" y="458"/>
                      <a:pt x="759" y="375"/>
                    </a:cubicBezTo>
                    <a:cubicBezTo>
                      <a:pt x="757" y="267"/>
                      <a:pt x="700" y="234"/>
                      <a:pt x="625" y="234"/>
                    </a:cubicBezTo>
                    <a:cubicBezTo>
                      <a:pt x="546" y="234"/>
                      <a:pt x="448" y="270"/>
                      <a:pt x="371" y="298"/>
                    </a:cubicBezTo>
                    <a:cubicBezTo>
                      <a:pt x="371" y="204"/>
                      <a:pt x="341" y="111"/>
                      <a:pt x="270" y="41"/>
                    </a:cubicBezTo>
                    <a:cubicBezTo>
                      <a:pt x="244" y="16"/>
                      <a:pt x="210" y="1"/>
                      <a:pt x="17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6" name="Google Shape;116;p8"/>
            <p:cNvGrpSpPr/>
            <p:nvPr/>
          </p:nvGrpSpPr>
          <p:grpSpPr>
            <a:xfrm>
              <a:off x="352996" y="3106136"/>
              <a:ext cx="8669299" cy="1864218"/>
              <a:chOff x="352996" y="3106136"/>
              <a:chExt cx="8669299" cy="1864218"/>
            </a:xfrm>
          </p:grpSpPr>
          <p:sp>
            <p:nvSpPr>
              <p:cNvPr id="117" name="Google Shape;117;p8"/>
              <p:cNvSpPr/>
              <p:nvPr/>
            </p:nvSpPr>
            <p:spPr>
              <a:xfrm>
                <a:off x="352996" y="3151756"/>
                <a:ext cx="155803" cy="144347"/>
              </a:xfrm>
              <a:custGeom>
                <a:avLst/>
                <a:gdLst/>
                <a:ahLst/>
                <a:cxnLst/>
                <a:rect l="l" t="t" r="r" b="b"/>
                <a:pathLst>
                  <a:path w="1156" h="1071" extrusionOk="0">
                    <a:moveTo>
                      <a:pt x="922" y="150"/>
                    </a:moveTo>
                    <a:cubicBezTo>
                      <a:pt x="939" y="150"/>
                      <a:pt x="958" y="165"/>
                      <a:pt x="975" y="205"/>
                    </a:cubicBezTo>
                    <a:cubicBezTo>
                      <a:pt x="1066" y="395"/>
                      <a:pt x="989" y="695"/>
                      <a:pt x="949" y="913"/>
                    </a:cubicBezTo>
                    <a:cubicBezTo>
                      <a:pt x="925" y="915"/>
                      <a:pt x="901" y="915"/>
                      <a:pt x="876" y="915"/>
                    </a:cubicBezTo>
                    <a:cubicBezTo>
                      <a:pt x="717" y="915"/>
                      <a:pt x="559" y="878"/>
                      <a:pt x="411" y="823"/>
                    </a:cubicBezTo>
                    <a:cubicBezTo>
                      <a:pt x="341" y="796"/>
                      <a:pt x="234" y="756"/>
                      <a:pt x="201" y="683"/>
                    </a:cubicBezTo>
                    <a:cubicBezTo>
                      <a:pt x="184" y="649"/>
                      <a:pt x="381" y="632"/>
                      <a:pt x="388" y="632"/>
                    </a:cubicBezTo>
                    <a:cubicBezTo>
                      <a:pt x="485" y="635"/>
                      <a:pt x="575" y="679"/>
                      <a:pt x="652" y="732"/>
                    </a:cubicBezTo>
                    <a:cubicBezTo>
                      <a:pt x="658" y="736"/>
                      <a:pt x="668" y="740"/>
                      <a:pt x="675" y="743"/>
                    </a:cubicBezTo>
                    <a:lnTo>
                      <a:pt x="685" y="743"/>
                    </a:lnTo>
                    <a:cubicBezTo>
                      <a:pt x="693" y="745"/>
                      <a:pt x="700" y="746"/>
                      <a:pt x="708" y="746"/>
                    </a:cubicBezTo>
                    <a:cubicBezTo>
                      <a:pt x="737" y="746"/>
                      <a:pt x="765" y="730"/>
                      <a:pt x="775" y="692"/>
                    </a:cubicBezTo>
                    <a:cubicBezTo>
                      <a:pt x="778" y="683"/>
                      <a:pt x="782" y="669"/>
                      <a:pt x="782" y="659"/>
                    </a:cubicBezTo>
                    <a:cubicBezTo>
                      <a:pt x="795" y="549"/>
                      <a:pt x="805" y="439"/>
                      <a:pt x="822" y="328"/>
                    </a:cubicBezTo>
                    <a:cubicBezTo>
                      <a:pt x="829" y="279"/>
                      <a:pt x="872" y="150"/>
                      <a:pt x="922" y="150"/>
                    </a:cubicBezTo>
                    <a:close/>
                    <a:moveTo>
                      <a:pt x="898" y="0"/>
                    </a:moveTo>
                    <a:cubicBezTo>
                      <a:pt x="691" y="0"/>
                      <a:pt x="661" y="327"/>
                      <a:pt x="638" y="549"/>
                    </a:cubicBezTo>
                    <a:cubicBezTo>
                      <a:pt x="548" y="507"/>
                      <a:pt x="456" y="481"/>
                      <a:pt x="361" y="481"/>
                    </a:cubicBezTo>
                    <a:cubicBezTo>
                      <a:pt x="303" y="481"/>
                      <a:pt x="244" y="490"/>
                      <a:pt x="184" y="512"/>
                    </a:cubicBezTo>
                    <a:cubicBezTo>
                      <a:pt x="77" y="549"/>
                      <a:pt x="0" y="669"/>
                      <a:pt x="73" y="776"/>
                    </a:cubicBezTo>
                    <a:cubicBezTo>
                      <a:pt x="222" y="988"/>
                      <a:pt x="578" y="1071"/>
                      <a:pt x="858" y="1071"/>
                    </a:cubicBezTo>
                    <a:cubicBezTo>
                      <a:pt x="917" y="1071"/>
                      <a:pt x="973" y="1067"/>
                      <a:pt x="1023" y="1060"/>
                    </a:cubicBezTo>
                    <a:cubicBezTo>
                      <a:pt x="1036" y="1056"/>
                      <a:pt x="1046" y="1053"/>
                      <a:pt x="1052" y="1047"/>
                    </a:cubicBezTo>
                    <a:cubicBezTo>
                      <a:pt x="1072" y="1036"/>
                      <a:pt x="1086" y="1020"/>
                      <a:pt x="1089" y="993"/>
                    </a:cubicBezTo>
                    <a:cubicBezTo>
                      <a:pt x="1123" y="800"/>
                      <a:pt x="1149" y="602"/>
                      <a:pt x="1156" y="402"/>
                    </a:cubicBezTo>
                    <a:cubicBezTo>
                      <a:pt x="1156" y="288"/>
                      <a:pt x="1149" y="91"/>
                      <a:pt x="1026" y="34"/>
                    </a:cubicBezTo>
                    <a:cubicBezTo>
                      <a:pt x="977" y="11"/>
                      <a:pt x="935" y="0"/>
                      <a:pt x="89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118;p8"/>
              <p:cNvSpPr/>
              <p:nvPr/>
            </p:nvSpPr>
            <p:spPr>
              <a:xfrm>
                <a:off x="8710960" y="3196302"/>
                <a:ext cx="172111" cy="145425"/>
              </a:xfrm>
              <a:custGeom>
                <a:avLst/>
                <a:gdLst/>
                <a:ahLst/>
                <a:cxnLst/>
                <a:rect l="l" t="t" r="r" b="b"/>
                <a:pathLst>
                  <a:path w="1277" h="1079" extrusionOk="0">
                    <a:moveTo>
                      <a:pt x="273" y="149"/>
                    </a:moveTo>
                    <a:cubicBezTo>
                      <a:pt x="307" y="149"/>
                      <a:pt x="406" y="277"/>
                      <a:pt x="409" y="284"/>
                    </a:cubicBezTo>
                    <a:cubicBezTo>
                      <a:pt x="458" y="367"/>
                      <a:pt x="472" y="468"/>
                      <a:pt x="469" y="561"/>
                    </a:cubicBezTo>
                    <a:cubicBezTo>
                      <a:pt x="469" y="568"/>
                      <a:pt x="472" y="577"/>
                      <a:pt x="475" y="585"/>
                    </a:cubicBezTo>
                    <a:lnTo>
                      <a:pt x="475" y="591"/>
                    </a:lnTo>
                    <a:lnTo>
                      <a:pt x="475" y="594"/>
                    </a:lnTo>
                    <a:cubicBezTo>
                      <a:pt x="486" y="621"/>
                      <a:pt x="512" y="646"/>
                      <a:pt x="545" y="646"/>
                    </a:cubicBezTo>
                    <a:cubicBezTo>
                      <a:pt x="552" y="646"/>
                      <a:pt x="561" y="645"/>
                      <a:pt x="569" y="642"/>
                    </a:cubicBezTo>
                    <a:cubicBezTo>
                      <a:pt x="582" y="642"/>
                      <a:pt x="592" y="634"/>
                      <a:pt x="602" y="628"/>
                    </a:cubicBezTo>
                    <a:cubicBezTo>
                      <a:pt x="702" y="581"/>
                      <a:pt x="799" y="531"/>
                      <a:pt x="899" y="484"/>
                    </a:cubicBezTo>
                    <a:cubicBezTo>
                      <a:pt x="930" y="471"/>
                      <a:pt x="996" y="452"/>
                      <a:pt x="1046" y="452"/>
                    </a:cubicBezTo>
                    <a:cubicBezTo>
                      <a:pt x="1099" y="452"/>
                      <a:pt x="1133" y="474"/>
                      <a:pt x="1087" y="548"/>
                    </a:cubicBezTo>
                    <a:cubicBezTo>
                      <a:pt x="976" y="725"/>
                      <a:pt x="682" y="825"/>
                      <a:pt x="478" y="909"/>
                    </a:cubicBezTo>
                    <a:cubicBezTo>
                      <a:pt x="368" y="762"/>
                      <a:pt x="301" y="585"/>
                      <a:pt x="261" y="407"/>
                    </a:cubicBezTo>
                    <a:cubicBezTo>
                      <a:pt x="248" y="334"/>
                      <a:pt x="221" y="224"/>
                      <a:pt x="265" y="153"/>
                    </a:cubicBezTo>
                    <a:cubicBezTo>
                      <a:pt x="267" y="150"/>
                      <a:pt x="270" y="149"/>
                      <a:pt x="273" y="149"/>
                    </a:cubicBezTo>
                    <a:close/>
                    <a:moveTo>
                      <a:pt x="266" y="1"/>
                    </a:moveTo>
                    <a:cubicBezTo>
                      <a:pt x="204" y="1"/>
                      <a:pt x="146" y="32"/>
                      <a:pt x="117" y="100"/>
                    </a:cubicBezTo>
                    <a:cubicBezTo>
                      <a:pt x="0" y="391"/>
                      <a:pt x="208" y="832"/>
                      <a:pt x="395" y="1049"/>
                    </a:cubicBezTo>
                    <a:cubicBezTo>
                      <a:pt x="405" y="1059"/>
                      <a:pt x="412" y="1066"/>
                      <a:pt x="421" y="1069"/>
                    </a:cubicBezTo>
                    <a:cubicBezTo>
                      <a:pt x="433" y="1075"/>
                      <a:pt x="445" y="1078"/>
                      <a:pt x="457" y="1078"/>
                    </a:cubicBezTo>
                    <a:cubicBezTo>
                      <a:pt x="466" y="1078"/>
                      <a:pt x="476" y="1076"/>
                      <a:pt x="485" y="1072"/>
                    </a:cubicBezTo>
                    <a:cubicBezTo>
                      <a:pt x="669" y="992"/>
                      <a:pt x="850" y="909"/>
                      <a:pt x="1019" y="805"/>
                    </a:cubicBezTo>
                    <a:cubicBezTo>
                      <a:pt x="1117" y="745"/>
                      <a:pt x="1277" y="631"/>
                      <a:pt x="1257" y="494"/>
                    </a:cubicBezTo>
                    <a:cubicBezTo>
                      <a:pt x="1237" y="341"/>
                      <a:pt x="1158" y="289"/>
                      <a:pt x="1057" y="289"/>
                    </a:cubicBezTo>
                    <a:cubicBezTo>
                      <a:pt x="922" y="289"/>
                      <a:pt x="747" y="381"/>
                      <a:pt x="615" y="448"/>
                    </a:cubicBezTo>
                    <a:cubicBezTo>
                      <a:pt x="595" y="294"/>
                      <a:pt x="532" y="150"/>
                      <a:pt x="401" y="50"/>
                    </a:cubicBezTo>
                    <a:cubicBezTo>
                      <a:pt x="361" y="18"/>
                      <a:pt x="313" y="1"/>
                      <a:pt x="26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 name="Google Shape;119;p8"/>
              <p:cNvSpPr/>
              <p:nvPr/>
            </p:nvSpPr>
            <p:spPr>
              <a:xfrm>
                <a:off x="8919999" y="3106136"/>
                <a:ext cx="102296" cy="90436"/>
              </a:xfrm>
              <a:custGeom>
                <a:avLst/>
                <a:gdLst/>
                <a:ahLst/>
                <a:cxnLst/>
                <a:rect l="l" t="t" r="r" b="b"/>
                <a:pathLst>
                  <a:path w="759" h="671" extrusionOk="0">
                    <a:moveTo>
                      <a:pt x="177" y="1"/>
                    </a:moveTo>
                    <a:cubicBezTo>
                      <a:pt x="144" y="1"/>
                      <a:pt x="113" y="16"/>
                      <a:pt x="93" y="51"/>
                    </a:cubicBezTo>
                    <a:cubicBezTo>
                      <a:pt x="0" y="218"/>
                      <a:pt x="93" y="502"/>
                      <a:pt x="190" y="649"/>
                    </a:cubicBezTo>
                    <a:cubicBezTo>
                      <a:pt x="197" y="656"/>
                      <a:pt x="201" y="659"/>
                      <a:pt x="207" y="662"/>
                    </a:cubicBezTo>
                    <a:cubicBezTo>
                      <a:pt x="215" y="667"/>
                      <a:pt x="224" y="670"/>
                      <a:pt x="233" y="670"/>
                    </a:cubicBezTo>
                    <a:cubicBezTo>
                      <a:pt x="237" y="670"/>
                      <a:pt x="240" y="670"/>
                      <a:pt x="244" y="669"/>
                    </a:cubicBezTo>
                    <a:cubicBezTo>
                      <a:pt x="361" y="632"/>
                      <a:pt x="478" y="595"/>
                      <a:pt x="588" y="545"/>
                    </a:cubicBezTo>
                    <a:cubicBezTo>
                      <a:pt x="651" y="515"/>
                      <a:pt x="759" y="458"/>
                      <a:pt x="759" y="375"/>
                    </a:cubicBezTo>
                    <a:cubicBezTo>
                      <a:pt x="757" y="267"/>
                      <a:pt x="700" y="234"/>
                      <a:pt x="625" y="234"/>
                    </a:cubicBezTo>
                    <a:cubicBezTo>
                      <a:pt x="546" y="234"/>
                      <a:pt x="448" y="270"/>
                      <a:pt x="371" y="298"/>
                    </a:cubicBezTo>
                    <a:cubicBezTo>
                      <a:pt x="371" y="204"/>
                      <a:pt x="341" y="111"/>
                      <a:pt x="270" y="41"/>
                    </a:cubicBezTo>
                    <a:cubicBezTo>
                      <a:pt x="244" y="16"/>
                      <a:pt x="210" y="1"/>
                      <a:pt x="17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 name="Google Shape;120;p8"/>
              <p:cNvSpPr/>
              <p:nvPr/>
            </p:nvSpPr>
            <p:spPr>
              <a:xfrm>
                <a:off x="3103020" y="4882209"/>
                <a:ext cx="98792" cy="88144"/>
              </a:xfrm>
              <a:custGeom>
                <a:avLst/>
                <a:gdLst/>
                <a:ahLst/>
                <a:cxnLst/>
                <a:rect l="l" t="t" r="r" b="b"/>
                <a:pathLst>
                  <a:path w="733" h="654" extrusionOk="0">
                    <a:moveTo>
                      <a:pt x="576" y="0"/>
                    </a:moveTo>
                    <a:cubicBezTo>
                      <a:pt x="456" y="0"/>
                      <a:pt x="420" y="192"/>
                      <a:pt x="395" y="322"/>
                    </a:cubicBezTo>
                    <a:cubicBezTo>
                      <a:pt x="336" y="285"/>
                      <a:pt x="270" y="263"/>
                      <a:pt x="199" y="263"/>
                    </a:cubicBezTo>
                    <a:cubicBezTo>
                      <a:pt x="174" y="263"/>
                      <a:pt x="148" y="266"/>
                      <a:pt x="121" y="272"/>
                    </a:cubicBezTo>
                    <a:cubicBezTo>
                      <a:pt x="54" y="289"/>
                      <a:pt x="1" y="358"/>
                      <a:pt x="41" y="426"/>
                    </a:cubicBezTo>
                    <a:cubicBezTo>
                      <a:pt x="128" y="582"/>
                      <a:pt x="389" y="654"/>
                      <a:pt x="567" y="654"/>
                    </a:cubicBezTo>
                    <a:cubicBezTo>
                      <a:pt x="579" y="654"/>
                      <a:pt x="591" y="653"/>
                      <a:pt x="602" y="653"/>
                    </a:cubicBezTo>
                    <a:cubicBezTo>
                      <a:pt x="609" y="653"/>
                      <a:pt x="615" y="653"/>
                      <a:pt x="622" y="649"/>
                    </a:cubicBezTo>
                    <a:cubicBezTo>
                      <a:pt x="632" y="643"/>
                      <a:pt x="642" y="636"/>
                      <a:pt x="646" y="619"/>
                    </a:cubicBezTo>
                    <a:cubicBezTo>
                      <a:pt x="678" y="499"/>
                      <a:pt x="706" y="382"/>
                      <a:pt x="719" y="262"/>
                    </a:cubicBezTo>
                    <a:cubicBezTo>
                      <a:pt x="729" y="191"/>
                      <a:pt x="732" y="71"/>
                      <a:pt x="662" y="28"/>
                    </a:cubicBezTo>
                    <a:cubicBezTo>
                      <a:pt x="629" y="9"/>
                      <a:pt x="601" y="0"/>
                      <a:pt x="57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extLst>
      <p:ext uri="{BB962C8B-B14F-4D97-AF65-F5344CB8AC3E}">
        <p14:creationId xmlns:p14="http://schemas.microsoft.com/office/powerpoint/2010/main" val="368213430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Section title and description">
  <p:cSld name="Section title and description">
    <p:bg>
      <p:bgPr>
        <a:solidFill>
          <a:schemeClr val="lt1"/>
        </a:solidFill>
        <a:effectLst/>
      </p:bgPr>
    </p:bg>
    <p:spTree>
      <p:nvGrpSpPr>
        <p:cNvPr id="1" name="Shape 121"/>
        <p:cNvGrpSpPr/>
        <p:nvPr/>
      </p:nvGrpSpPr>
      <p:grpSpPr>
        <a:xfrm>
          <a:off x="0" y="0"/>
          <a:ext cx="0" cy="0"/>
          <a:chOff x="0" y="0"/>
          <a:chExt cx="0" cy="0"/>
        </a:xfrm>
      </p:grpSpPr>
      <p:sp>
        <p:nvSpPr>
          <p:cNvPr id="122" name="Google Shape;122;p9"/>
          <p:cNvSpPr/>
          <p:nvPr/>
        </p:nvSpPr>
        <p:spPr>
          <a:xfrm rot="10800000">
            <a:off x="2995393" y="5"/>
            <a:ext cx="6148607" cy="986195"/>
          </a:xfrm>
          <a:custGeom>
            <a:avLst/>
            <a:gdLst/>
            <a:ahLst/>
            <a:cxnLst/>
            <a:rect l="l" t="t" r="r" b="b"/>
            <a:pathLst>
              <a:path w="65905" h="10571" extrusionOk="0">
                <a:moveTo>
                  <a:pt x="1" y="0"/>
                </a:moveTo>
                <a:lnTo>
                  <a:pt x="1" y="4146"/>
                </a:lnTo>
                <a:cubicBezTo>
                  <a:pt x="2686" y="5866"/>
                  <a:pt x="7481" y="7665"/>
                  <a:pt x="15797" y="7665"/>
                </a:cubicBezTo>
                <a:cubicBezTo>
                  <a:pt x="18221" y="7665"/>
                  <a:pt x="20944" y="7512"/>
                  <a:pt x="24001" y="7160"/>
                </a:cubicBezTo>
                <a:cubicBezTo>
                  <a:pt x="28751" y="6613"/>
                  <a:pt x="32961" y="6365"/>
                  <a:pt x="36664" y="6365"/>
                </a:cubicBezTo>
                <a:cubicBezTo>
                  <a:pt x="46303" y="6365"/>
                  <a:pt x="52504" y="8051"/>
                  <a:pt x="55852" y="10570"/>
                </a:cubicBezTo>
                <a:lnTo>
                  <a:pt x="65905" y="10570"/>
                </a:lnTo>
                <a:cubicBezTo>
                  <a:pt x="65607" y="10046"/>
                  <a:pt x="65256" y="9505"/>
                  <a:pt x="64842" y="8950"/>
                </a:cubicBezTo>
                <a:cubicBezTo>
                  <a:pt x="60771" y="3477"/>
                  <a:pt x="54210" y="103"/>
                  <a:pt x="44459" y="103"/>
                </a:cubicBezTo>
                <a:cubicBezTo>
                  <a:pt x="41537" y="103"/>
                  <a:pt x="38329" y="406"/>
                  <a:pt x="34815" y="1046"/>
                </a:cubicBezTo>
                <a:cubicBezTo>
                  <a:pt x="28180" y="2255"/>
                  <a:pt x="21479" y="3107"/>
                  <a:pt x="15448" y="3107"/>
                </a:cubicBezTo>
                <a:cubicBezTo>
                  <a:pt x="9367" y="3107"/>
                  <a:pt x="3967" y="2241"/>
                  <a:pt x="1" y="0"/>
                </a:cubicBezTo>
                <a:close/>
              </a:path>
            </a:pathLst>
          </a:custGeom>
          <a:solidFill>
            <a:srgbClr val="EBE7D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23" name="Google Shape;123;p9"/>
          <p:cNvGrpSpPr/>
          <p:nvPr/>
        </p:nvGrpSpPr>
        <p:grpSpPr>
          <a:xfrm>
            <a:off x="352996" y="199920"/>
            <a:ext cx="8669299" cy="4770433"/>
            <a:chOff x="352996" y="199920"/>
            <a:chExt cx="8669299" cy="4770433"/>
          </a:xfrm>
        </p:grpSpPr>
        <p:grpSp>
          <p:nvGrpSpPr>
            <p:cNvPr id="124" name="Google Shape;124;p9"/>
            <p:cNvGrpSpPr/>
            <p:nvPr/>
          </p:nvGrpSpPr>
          <p:grpSpPr>
            <a:xfrm rot="-198132" flipH="1">
              <a:off x="1694086" y="208691"/>
              <a:ext cx="311323" cy="235581"/>
              <a:chOff x="4998107" y="3458089"/>
              <a:chExt cx="311335" cy="235591"/>
            </a:xfrm>
          </p:grpSpPr>
          <p:sp>
            <p:nvSpPr>
              <p:cNvPr id="125" name="Google Shape;125;p9"/>
              <p:cNvSpPr/>
              <p:nvPr/>
            </p:nvSpPr>
            <p:spPr>
              <a:xfrm>
                <a:off x="4998107" y="3548255"/>
                <a:ext cx="172111" cy="145425"/>
              </a:xfrm>
              <a:custGeom>
                <a:avLst/>
                <a:gdLst/>
                <a:ahLst/>
                <a:cxnLst/>
                <a:rect l="l" t="t" r="r" b="b"/>
                <a:pathLst>
                  <a:path w="1277" h="1079" extrusionOk="0">
                    <a:moveTo>
                      <a:pt x="273" y="149"/>
                    </a:moveTo>
                    <a:cubicBezTo>
                      <a:pt x="307" y="149"/>
                      <a:pt x="406" y="277"/>
                      <a:pt x="409" y="284"/>
                    </a:cubicBezTo>
                    <a:cubicBezTo>
                      <a:pt x="458" y="367"/>
                      <a:pt x="472" y="468"/>
                      <a:pt x="469" y="561"/>
                    </a:cubicBezTo>
                    <a:cubicBezTo>
                      <a:pt x="469" y="568"/>
                      <a:pt x="472" y="577"/>
                      <a:pt x="475" y="585"/>
                    </a:cubicBezTo>
                    <a:lnTo>
                      <a:pt x="475" y="591"/>
                    </a:lnTo>
                    <a:lnTo>
                      <a:pt x="475" y="594"/>
                    </a:lnTo>
                    <a:cubicBezTo>
                      <a:pt x="486" y="621"/>
                      <a:pt x="512" y="646"/>
                      <a:pt x="545" y="646"/>
                    </a:cubicBezTo>
                    <a:cubicBezTo>
                      <a:pt x="552" y="646"/>
                      <a:pt x="561" y="645"/>
                      <a:pt x="569" y="642"/>
                    </a:cubicBezTo>
                    <a:cubicBezTo>
                      <a:pt x="582" y="642"/>
                      <a:pt x="592" y="634"/>
                      <a:pt x="602" y="628"/>
                    </a:cubicBezTo>
                    <a:cubicBezTo>
                      <a:pt x="702" y="581"/>
                      <a:pt x="799" y="531"/>
                      <a:pt x="899" y="484"/>
                    </a:cubicBezTo>
                    <a:cubicBezTo>
                      <a:pt x="930" y="471"/>
                      <a:pt x="996" y="452"/>
                      <a:pt x="1046" y="452"/>
                    </a:cubicBezTo>
                    <a:cubicBezTo>
                      <a:pt x="1099" y="452"/>
                      <a:pt x="1133" y="474"/>
                      <a:pt x="1087" y="548"/>
                    </a:cubicBezTo>
                    <a:cubicBezTo>
                      <a:pt x="976" y="725"/>
                      <a:pt x="682" y="825"/>
                      <a:pt x="478" y="909"/>
                    </a:cubicBezTo>
                    <a:cubicBezTo>
                      <a:pt x="368" y="762"/>
                      <a:pt x="301" y="585"/>
                      <a:pt x="261" y="407"/>
                    </a:cubicBezTo>
                    <a:cubicBezTo>
                      <a:pt x="248" y="334"/>
                      <a:pt x="221" y="224"/>
                      <a:pt x="265" y="153"/>
                    </a:cubicBezTo>
                    <a:cubicBezTo>
                      <a:pt x="267" y="150"/>
                      <a:pt x="270" y="149"/>
                      <a:pt x="273" y="149"/>
                    </a:cubicBezTo>
                    <a:close/>
                    <a:moveTo>
                      <a:pt x="266" y="1"/>
                    </a:moveTo>
                    <a:cubicBezTo>
                      <a:pt x="204" y="1"/>
                      <a:pt x="146" y="32"/>
                      <a:pt x="117" y="100"/>
                    </a:cubicBezTo>
                    <a:cubicBezTo>
                      <a:pt x="0" y="391"/>
                      <a:pt x="208" y="832"/>
                      <a:pt x="395" y="1049"/>
                    </a:cubicBezTo>
                    <a:cubicBezTo>
                      <a:pt x="405" y="1059"/>
                      <a:pt x="412" y="1066"/>
                      <a:pt x="421" y="1069"/>
                    </a:cubicBezTo>
                    <a:cubicBezTo>
                      <a:pt x="433" y="1075"/>
                      <a:pt x="445" y="1078"/>
                      <a:pt x="457" y="1078"/>
                    </a:cubicBezTo>
                    <a:cubicBezTo>
                      <a:pt x="466" y="1078"/>
                      <a:pt x="476" y="1076"/>
                      <a:pt x="485" y="1072"/>
                    </a:cubicBezTo>
                    <a:cubicBezTo>
                      <a:pt x="669" y="992"/>
                      <a:pt x="850" y="909"/>
                      <a:pt x="1019" y="805"/>
                    </a:cubicBezTo>
                    <a:cubicBezTo>
                      <a:pt x="1117" y="745"/>
                      <a:pt x="1277" y="631"/>
                      <a:pt x="1257" y="494"/>
                    </a:cubicBezTo>
                    <a:cubicBezTo>
                      <a:pt x="1237" y="341"/>
                      <a:pt x="1158" y="289"/>
                      <a:pt x="1057" y="289"/>
                    </a:cubicBezTo>
                    <a:cubicBezTo>
                      <a:pt x="922" y="289"/>
                      <a:pt x="747" y="381"/>
                      <a:pt x="615" y="448"/>
                    </a:cubicBezTo>
                    <a:cubicBezTo>
                      <a:pt x="595" y="294"/>
                      <a:pt x="532" y="150"/>
                      <a:pt x="401" y="50"/>
                    </a:cubicBezTo>
                    <a:cubicBezTo>
                      <a:pt x="361" y="18"/>
                      <a:pt x="313" y="1"/>
                      <a:pt x="26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126;p9"/>
              <p:cNvSpPr/>
              <p:nvPr/>
            </p:nvSpPr>
            <p:spPr>
              <a:xfrm>
                <a:off x="5207147" y="3458089"/>
                <a:ext cx="102296" cy="90436"/>
              </a:xfrm>
              <a:custGeom>
                <a:avLst/>
                <a:gdLst/>
                <a:ahLst/>
                <a:cxnLst/>
                <a:rect l="l" t="t" r="r" b="b"/>
                <a:pathLst>
                  <a:path w="759" h="671" extrusionOk="0">
                    <a:moveTo>
                      <a:pt x="177" y="1"/>
                    </a:moveTo>
                    <a:cubicBezTo>
                      <a:pt x="144" y="1"/>
                      <a:pt x="113" y="16"/>
                      <a:pt x="93" y="51"/>
                    </a:cubicBezTo>
                    <a:cubicBezTo>
                      <a:pt x="0" y="218"/>
                      <a:pt x="93" y="502"/>
                      <a:pt x="190" y="649"/>
                    </a:cubicBezTo>
                    <a:cubicBezTo>
                      <a:pt x="197" y="656"/>
                      <a:pt x="201" y="659"/>
                      <a:pt x="207" y="662"/>
                    </a:cubicBezTo>
                    <a:cubicBezTo>
                      <a:pt x="215" y="667"/>
                      <a:pt x="224" y="670"/>
                      <a:pt x="233" y="670"/>
                    </a:cubicBezTo>
                    <a:cubicBezTo>
                      <a:pt x="237" y="670"/>
                      <a:pt x="240" y="670"/>
                      <a:pt x="244" y="669"/>
                    </a:cubicBezTo>
                    <a:cubicBezTo>
                      <a:pt x="361" y="632"/>
                      <a:pt x="478" y="595"/>
                      <a:pt x="588" y="545"/>
                    </a:cubicBezTo>
                    <a:cubicBezTo>
                      <a:pt x="651" y="515"/>
                      <a:pt x="759" y="458"/>
                      <a:pt x="759" y="375"/>
                    </a:cubicBezTo>
                    <a:cubicBezTo>
                      <a:pt x="757" y="267"/>
                      <a:pt x="700" y="234"/>
                      <a:pt x="625" y="234"/>
                    </a:cubicBezTo>
                    <a:cubicBezTo>
                      <a:pt x="546" y="234"/>
                      <a:pt x="448" y="270"/>
                      <a:pt x="371" y="298"/>
                    </a:cubicBezTo>
                    <a:cubicBezTo>
                      <a:pt x="371" y="204"/>
                      <a:pt x="341" y="111"/>
                      <a:pt x="270" y="41"/>
                    </a:cubicBezTo>
                    <a:cubicBezTo>
                      <a:pt x="244" y="16"/>
                      <a:pt x="210" y="1"/>
                      <a:pt x="17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7" name="Google Shape;127;p9"/>
            <p:cNvGrpSpPr/>
            <p:nvPr/>
          </p:nvGrpSpPr>
          <p:grpSpPr>
            <a:xfrm>
              <a:off x="352996" y="3106136"/>
              <a:ext cx="8669299" cy="1864218"/>
              <a:chOff x="352996" y="3106136"/>
              <a:chExt cx="8669299" cy="1864218"/>
            </a:xfrm>
          </p:grpSpPr>
          <p:sp>
            <p:nvSpPr>
              <p:cNvPr id="128" name="Google Shape;128;p9"/>
              <p:cNvSpPr/>
              <p:nvPr/>
            </p:nvSpPr>
            <p:spPr>
              <a:xfrm>
                <a:off x="352996" y="3151756"/>
                <a:ext cx="155803" cy="144347"/>
              </a:xfrm>
              <a:custGeom>
                <a:avLst/>
                <a:gdLst/>
                <a:ahLst/>
                <a:cxnLst/>
                <a:rect l="l" t="t" r="r" b="b"/>
                <a:pathLst>
                  <a:path w="1156" h="1071" extrusionOk="0">
                    <a:moveTo>
                      <a:pt x="922" y="150"/>
                    </a:moveTo>
                    <a:cubicBezTo>
                      <a:pt x="939" y="150"/>
                      <a:pt x="958" y="165"/>
                      <a:pt x="975" y="205"/>
                    </a:cubicBezTo>
                    <a:cubicBezTo>
                      <a:pt x="1066" y="395"/>
                      <a:pt x="989" y="695"/>
                      <a:pt x="949" y="913"/>
                    </a:cubicBezTo>
                    <a:cubicBezTo>
                      <a:pt x="925" y="915"/>
                      <a:pt x="901" y="915"/>
                      <a:pt x="876" y="915"/>
                    </a:cubicBezTo>
                    <a:cubicBezTo>
                      <a:pt x="717" y="915"/>
                      <a:pt x="559" y="878"/>
                      <a:pt x="411" y="823"/>
                    </a:cubicBezTo>
                    <a:cubicBezTo>
                      <a:pt x="341" y="796"/>
                      <a:pt x="234" y="756"/>
                      <a:pt x="201" y="683"/>
                    </a:cubicBezTo>
                    <a:cubicBezTo>
                      <a:pt x="184" y="649"/>
                      <a:pt x="381" y="632"/>
                      <a:pt x="388" y="632"/>
                    </a:cubicBezTo>
                    <a:cubicBezTo>
                      <a:pt x="485" y="635"/>
                      <a:pt x="575" y="679"/>
                      <a:pt x="652" y="732"/>
                    </a:cubicBezTo>
                    <a:cubicBezTo>
                      <a:pt x="658" y="736"/>
                      <a:pt x="668" y="740"/>
                      <a:pt x="675" y="743"/>
                    </a:cubicBezTo>
                    <a:lnTo>
                      <a:pt x="685" y="743"/>
                    </a:lnTo>
                    <a:cubicBezTo>
                      <a:pt x="693" y="745"/>
                      <a:pt x="700" y="746"/>
                      <a:pt x="708" y="746"/>
                    </a:cubicBezTo>
                    <a:cubicBezTo>
                      <a:pt x="737" y="746"/>
                      <a:pt x="765" y="730"/>
                      <a:pt x="775" y="692"/>
                    </a:cubicBezTo>
                    <a:cubicBezTo>
                      <a:pt x="778" y="683"/>
                      <a:pt x="782" y="669"/>
                      <a:pt x="782" y="659"/>
                    </a:cubicBezTo>
                    <a:cubicBezTo>
                      <a:pt x="795" y="549"/>
                      <a:pt x="805" y="439"/>
                      <a:pt x="822" y="328"/>
                    </a:cubicBezTo>
                    <a:cubicBezTo>
                      <a:pt x="829" y="279"/>
                      <a:pt x="872" y="150"/>
                      <a:pt x="922" y="150"/>
                    </a:cubicBezTo>
                    <a:close/>
                    <a:moveTo>
                      <a:pt x="898" y="0"/>
                    </a:moveTo>
                    <a:cubicBezTo>
                      <a:pt x="691" y="0"/>
                      <a:pt x="661" y="327"/>
                      <a:pt x="638" y="549"/>
                    </a:cubicBezTo>
                    <a:cubicBezTo>
                      <a:pt x="548" y="507"/>
                      <a:pt x="456" y="481"/>
                      <a:pt x="361" y="481"/>
                    </a:cubicBezTo>
                    <a:cubicBezTo>
                      <a:pt x="303" y="481"/>
                      <a:pt x="244" y="490"/>
                      <a:pt x="184" y="512"/>
                    </a:cubicBezTo>
                    <a:cubicBezTo>
                      <a:pt x="77" y="549"/>
                      <a:pt x="0" y="669"/>
                      <a:pt x="73" y="776"/>
                    </a:cubicBezTo>
                    <a:cubicBezTo>
                      <a:pt x="222" y="988"/>
                      <a:pt x="578" y="1071"/>
                      <a:pt x="858" y="1071"/>
                    </a:cubicBezTo>
                    <a:cubicBezTo>
                      <a:pt x="917" y="1071"/>
                      <a:pt x="973" y="1067"/>
                      <a:pt x="1023" y="1060"/>
                    </a:cubicBezTo>
                    <a:cubicBezTo>
                      <a:pt x="1036" y="1056"/>
                      <a:pt x="1046" y="1053"/>
                      <a:pt x="1052" y="1047"/>
                    </a:cubicBezTo>
                    <a:cubicBezTo>
                      <a:pt x="1072" y="1036"/>
                      <a:pt x="1086" y="1020"/>
                      <a:pt x="1089" y="993"/>
                    </a:cubicBezTo>
                    <a:cubicBezTo>
                      <a:pt x="1123" y="800"/>
                      <a:pt x="1149" y="602"/>
                      <a:pt x="1156" y="402"/>
                    </a:cubicBezTo>
                    <a:cubicBezTo>
                      <a:pt x="1156" y="288"/>
                      <a:pt x="1149" y="91"/>
                      <a:pt x="1026" y="34"/>
                    </a:cubicBezTo>
                    <a:cubicBezTo>
                      <a:pt x="977" y="11"/>
                      <a:pt x="935" y="0"/>
                      <a:pt x="89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129;p9"/>
              <p:cNvSpPr/>
              <p:nvPr/>
            </p:nvSpPr>
            <p:spPr>
              <a:xfrm>
                <a:off x="8710960" y="3196302"/>
                <a:ext cx="172111" cy="145425"/>
              </a:xfrm>
              <a:custGeom>
                <a:avLst/>
                <a:gdLst/>
                <a:ahLst/>
                <a:cxnLst/>
                <a:rect l="l" t="t" r="r" b="b"/>
                <a:pathLst>
                  <a:path w="1277" h="1079" extrusionOk="0">
                    <a:moveTo>
                      <a:pt x="273" y="149"/>
                    </a:moveTo>
                    <a:cubicBezTo>
                      <a:pt x="307" y="149"/>
                      <a:pt x="406" y="277"/>
                      <a:pt x="409" y="284"/>
                    </a:cubicBezTo>
                    <a:cubicBezTo>
                      <a:pt x="458" y="367"/>
                      <a:pt x="472" y="468"/>
                      <a:pt x="469" y="561"/>
                    </a:cubicBezTo>
                    <a:cubicBezTo>
                      <a:pt x="469" y="568"/>
                      <a:pt x="472" y="577"/>
                      <a:pt x="475" y="585"/>
                    </a:cubicBezTo>
                    <a:lnTo>
                      <a:pt x="475" y="591"/>
                    </a:lnTo>
                    <a:lnTo>
                      <a:pt x="475" y="594"/>
                    </a:lnTo>
                    <a:cubicBezTo>
                      <a:pt x="486" y="621"/>
                      <a:pt x="512" y="646"/>
                      <a:pt x="545" y="646"/>
                    </a:cubicBezTo>
                    <a:cubicBezTo>
                      <a:pt x="552" y="646"/>
                      <a:pt x="561" y="645"/>
                      <a:pt x="569" y="642"/>
                    </a:cubicBezTo>
                    <a:cubicBezTo>
                      <a:pt x="582" y="642"/>
                      <a:pt x="592" y="634"/>
                      <a:pt x="602" y="628"/>
                    </a:cubicBezTo>
                    <a:cubicBezTo>
                      <a:pt x="702" y="581"/>
                      <a:pt x="799" y="531"/>
                      <a:pt x="899" y="484"/>
                    </a:cubicBezTo>
                    <a:cubicBezTo>
                      <a:pt x="930" y="471"/>
                      <a:pt x="996" y="452"/>
                      <a:pt x="1046" y="452"/>
                    </a:cubicBezTo>
                    <a:cubicBezTo>
                      <a:pt x="1099" y="452"/>
                      <a:pt x="1133" y="474"/>
                      <a:pt x="1087" y="548"/>
                    </a:cubicBezTo>
                    <a:cubicBezTo>
                      <a:pt x="976" y="725"/>
                      <a:pt x="682" y="825"/>
                      <a:pt x="478" y="909"/>
                    </a:cubicBezTo>
                    <a:cubicBezTo>
                      <a:pt x="368" y="762"/>
                      <a:pt x="301" y="585"/>
                      <a:pt x="261" y="407"/>
                    </a:cubicBezTo>
                    <a:cubicBezTo>
                      <a:pt x="248" y="334"/>
                      <a:pt x="221" y="224"/>
                      <a:pt x="265" y="153"/>
                    </a:cubicBezTo>
                    <a:cubicBezTo>
                      <a:pt x="267" y="150"/>
                      <a:pt x="270" y="149"/>
                      <a:pt x="273" y="149"/>
                    </a:cubicBezTo>
                    <a:close/>
                    <a:moveTo>
                      <a:pt x="266" y="1"/>
                    </a:moveTo>
                    <a:cubicBezTo>
                      <a:pt x="204" y="1"/>
                      <a:pt x="146" y="32"/>
                      <a:pt x="117" y="100"/>
                    </a:cubicBezTo>
                    <a:cubicBezTo>
                      <a:pt x="0" y="391"/>
                      <a:pt x="208" y="832"/>
                      <a:pt x="395" y="1049"/>
                    </a:cubicBezTo>
                    <a:cubicBezTo>
                      <a:pt x="405" y="1059"/>
                      <a:pt x="412" y="1066"/>
                      <a:pt x="421" y="1069"/>
                    </a:cubicBezTo>
                    <a:cubicBezTo>
                      <a:pt x="433" y="1075"/>
                      <a:pt x="445" y="1078"/>
                      <a:pt x="457" y="1078"/>
                    </a:cubicBezTo>
                    <a:cubicBezTo>
                      <a:pt x="466" y="1078"/>
                      <a:pt x="476" y="1076"/>
                      <a:pt x="485" y="1072"/>
                    </a:cubicBezTo>
                    <a:cubicBezTo>
                      <a:pt x="669" y="992"/>
                      <a:pt x="850" y="909"/>
                      <a:pt x="1019" y="805"/>
                    </a:cubicBezTo>
                    <a:cubicBezTo>
                      <a:pt x="1117" y="745"/>
                      <a:pt x="1277" y="631"/>
                      <a:pt x="1257" y="494"/>
                    </a:cubicBezTo>
                    <a:cubicBezTo>
                      <a:pt x="1237" y="341"/>
                      <a:pt x="1158" y="289"/>
                      <a:pt x="1057" y="289"/>
                    </a:cubicBezTo>
                    <a:cubicBezTo>
                      <a:pt x="922" y="289"/>
                      <a:pt x="747" y="381"/>
                      <a:pt x="615" y="448"/>
                    </a:cubicBezTo>
                    <a:cubicBezTo>
                      <a:pt x="595" y="294"/>
                      <a:pt x="532" y="150"/>
                      <a:pt x="401" y="50"/>
                    </a:cubicBezTo>
                    <a:cubicBezTo>
                      <a:pt x="361" y="18"/>
                      <a:pt x="313" y="1"/>
                      <a:pt x="26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130;p9"/>
              <p:cNvSpPr/>
              <p:nvPr/>
            </p:nvSpPr>
            <p:spPr>
              <a:xfrm>
                <a:off x="8919999" y="3106136"/>
                <a:ext cx="102296" cy="90436"/>
              </a:xfrm>
              <a:custGeom>
                <a:avLst/>
                <a:gdLst/>
                <a:ahLst/>
                <a:cxnLst/>
                <a:rect l="l" t="t" r="r" b="b"/>
                <a:pathLst>
                  <a:path w="759" h="671" extrusionOk="0">
                    <a:moveTo>
                      <a:pt x="177" y="1"/>
                    </a:moveTo>
                    <a:cubicBezTo>
                      <a:pt x="144" y="1"/>
                      <a:pt x="113" y="16"/>
                      <a:pt x="93" y="51"/>
                    </a:cubicBezTo>
                    <a:cubicBezTo>
                      <a:pt x="0" y="218"/>
                      <a:pt x="93" y="502"/>
                      <a:pt x="190" y="649"/>
                    </a:cubicBezTo>
                    <a:cubicBezTo>
                      <a:pt x="197" y="656"/>
                      <a:pt x="201" y="659"/>
                      <a:pt x="207" y="662"/>
                    </a:cubicBezTo>
                    <a:cubicBezTo>
                      <a:pt x="215" y="667"/>
                      <a:pt x="224" y="670"/>
                      <a:pt x="233" y="670"/>
                    </a:cubicBezTo>
                    <a:cubicBezTo>
                      <a:pt x="237" y="670"/>
                      <a:pt x="240" y="670"/>
                      <a:pt x="244" y="669"/>
                    </a:cubicBezTo>
                    <a:cubicBezTo>
                      <a:pt x="361" y="632"/>
                      <a:pt x="478" y="595"/>
                      <a:pt x="588" y="545"/>
                    </a:cubicBezTo>
                    <a:cubicBezTo>
                      <a:pt x="651" y="515"/>
                      <a:pt x="759" y="458"/>
                      <a:pt x="759" y="375"/>
                    </a:cubicBezTo>
                    <a:cubicBezTo>
                      <a:pt x="757" y="267"/>
                      <a:pt x="700" y="234"/>
                      <a:pt x="625" y="234"/>
                    </a:cubicBezTo>
                    <a:cubicBezTo>
                      <a:pt x="546" y="234"/>
                      <a:pt x="448" y="270"/>
                      <a:pt x="371" y="298"/>
                    </a:cubicBezTo>
                    <a:cubicBezTo>
                      <a:pt x="371" y="204"/>
                      <a:pt x="341" y="111"/>
                      <a:pt x="270" y="41"/>
                    </a:cubicBezTo>
                    <a:cubicBezTo>
                      <a:pt x="244" y="16"/>
                      <a:pt x="210" y="1"/>
                      <a:pt x="17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131;p9"/>
              <p:cNvSpPr/>
              <p:nvPr/>
            </p:nvSpPr>
            <p:spPr>
              <a:xfrm>
                <a:off x="3103020" y="4882209"/>
                <a:ext cx="98792" cy="88144"/>
              </a:xfrm>
              <a:custGeom>
                <a:avLst/>
                <a:gdLst/>
                <a:ahLst/>
                <a:cxnLst/>
                <a:rect l="l" t="t" r="r" b="b"/>
                <a:pathLst>
                  <a:path w="733" h="654" extrusionOk="0">
                    <a:moveTo>
                      <a:pt x="576" y="0"/>
                    </a:moveTo>
                    <a:cubicBezTo>
                      <a:pt x="456" y="0"/>
                      <a:pt x="420" y="192"/>
                      <a:pt x="395" y="322"/>
                    </a:cubicBezTo>
                    <a:cubicBezTo>
                      <a:pt x="336" y="285"/>
                      <a:pt x="270" y="263"/>
                      <a:pt x="199" y="263"/>
                    </a:cubicBezTo>
                    <a:cubicBezTo>
                      <a:pt x="174" y="263"/>
                      <a:pt x="148" y="266"/>
                      <a:pt x="121" y="272"/>
                    </a:cubicBezTo>
                    <a:cubicBezTo>
                      <a:pt x="54" y="289"/>
                      <a:pt x="1" y="358"/>
                      <a:pt x="41" y="426"/>
                    </a:cubicBezTo>
                    <a:cubicBezTo>
                      <a:pt x="128" y="582"/>
                      <a:pt x="389" y="654"/>
                      <a:pt x="567" y="654"/>
                    </a:cubicBezTo>
                    <a:cubicBezTo>
                      <a:pt x="579" y="654"/>
                      <a:pt x="591" y="653"/>
                      <a:pt x="602" y="653"/>
                    </a:cubicBezTo>
                    <a:cubicBezTo>
                      <a:pt x="609" y="653"/>
                      <a:pt x="615" y="653"/>
                      <a:pt x="622" y="649"/>
                    </a:cubicBezTo>
                    <a:cubicBezTo>
                      <a:pt x="632" y="643"/>
                      <a:pt x="642" y="636"/>
                      <a:pt x="646" y="619"/>
                    </a:cubicBezTo>
                    <a:cubicBezTo>
                      <a:pt x="678" y="499"/>
                      <a:pt x="706" y="382"/>
                      <a:pt x="719" y="262"/>
                    </a:cubicBezTo>
                    <a:cubicBezTo>
                      <a:pt x="729" y="191"/>
                      <a:pt x="732" y="71"/>
                      <a:pt x="662" y="28"/>
                    </a:cubicBezTo>
                    <a:cubicBezTo>
                      <a:pt x="629" y="9"/>
                      <a:pt x="601" y="0"/>
                      <a:pt x="57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132" name="Google Shape;132;p9"/>
          <p:cNvSpPr txBox="1">
            <a:spLocks noGrp="1"/>
          </p:cNvSpPr>
          <p:nvPr>
            <p:ph type="title"/>
          </p:nvPr>
        </p:nvSpPr>
        <p:spPr>
          <a:xfrm>
            <a:off x="5989675" y="922608"/>
            <a:ext cx="2439300" cy="1598700"/>
          </a:xfrm>
          <a:prstGeom prst="rect">
            <a:avLst/>
          </a:prstGeom>
        </p:spPr>
        <p:txBody>
          <a:bodyPr spcFirstLastPara="1" wrap="square" lIns="91425" tIns="91425" rIns="91425" bIns="91425" anchor="b" anchorCtr="0">
            <a:noAutofit/>
          </a:bodyPr>
          <a:lstStyle>
            <a:lvl1pPr lvl="0" algn="r" rtl="0">
              <a:spcBef>
                <a:spcPts val="0"/>
              </a:spcBef>
              <a:spcAft>
                <a:spcPts val="0"/>
              </a:spcAft>
              <a:buSzPts val="2400"/>
              <a:buFont typeface="Source Sans Pro SemiBold"/>
              <a:buNone/>
              <a:defRPr sz="5900" b="0"/>
            </a:lvl1pPr>
            <a:lvl2pPr lvl="1" algn="r" rtl="0">
              <a:spcBef>
                <a:spcPts val="0"/>
              </a:spcBef>
              <a:spcAft>
                <a:spcPts val="0"/>
              </a:spcAft>
              <a:buSzPts val="2400"/>
              <a:buNone/>
              <a:defRPr sz="2400"/>
            </a:lvl2pPr>
            <a:lvl3pPr lvl="2" algn="r" rtl="0">
              <a:spcBef>
                <a:spcPts val="0"/>
              </a:spcBef>
              <a:spcAft>
                <a:spcPts val="0"/>
              </a:spcAft>
              <a:buSzPts val="2400"/>
              <a:buNone/>
              <a:defRPr sz="2400"/>
            </a:lvl3pPr>
            <a:lvl4pPr lvl="3" algn="r" rtl="0">
              <a:spcBef>
                <a:spcPts val="0"/>
              </a:spcBef>
              <a:spcAft>
                <a:spcPts val="0"/>
              </a:spcAft>
              <a:buSzPts val="2400"/>
              <a:buNone/>
              <a:defRPr sz="2400"/>
            </a:lvl4pPr>
            <a:lvl5pPr lvl="4" algn="r" rtl="0">
              <a:spcBef>
                <a:spcPts val="0"/>
              </a:spcBef>
              <a:spcAft>
                <a:spcPts val="0"/>
              </a:spcAft>
              <a:buSzPts val="2400"/>
              <a:buNone/>
              <a:defRPr sz="2400"/>
            </a:lvl5pPr>
            <a:lvl6pPr lvl="5" algn="r" rtl="0">
              <a:spcBef>
                <a:spcPts val="0"/>
              </a:spcBef>
              <a:spcAft>
                <a:spcPts val="0"/>
              </a:spcAft>
              <a:buSzPts val="2400"/>
              <a:buNone/>
              <a:defRPr sz="2400"/>
            </a:lvl6pPr>
            <a:lvl7pPr lvl="6" algn="r" rtl="0">
              <a:spcBef>
                <a:spcPts val="0"/>
              </a:spcBef>
              <a:spcAft>
                <a:spcPts val="0"/>
              </a:spcAft>
              <a:buSzPts val="2400"/>
              <a:buNone/>
              <a:defRPr sz="2400"/>
            </a:lvl7pPr>
            <a:lvl8pPr lvl="7" algn="r" rtl="0">
              <a:spcBef>
                <a:spcPts val="0"/>
              </a:spcBef>
              <a:spcAft>
                <a:spcPts val="0"/>
              </a:spcAft>
              <a:buSzPts val="2400"/>
              <a:buNone/>
              <a:defRPr sz="2400"/>
            </a:lvl8pPr>
            <a:lvl9pPr lvl="8" algn="r" rtl="0">
              <a:spcBef>
                <a:spcPts val="0"/>
              </a:spcBef>
              <a:spcAft>
                <a:spcPts val="0"/>
              </a:spcAft>
              <a:buSzPts val="2400"/>
              <a:buNone/>
              <a:defRPr sz="2400"/>
            </a:lvl9pPr>
          </a:lstStyle>
          <a:p>
            <a:endParaRPr/>
          </a:p>
        </p:txBody>
      </p:sp>
      <p:sp>
        <p:nvSpPr>
          <p:cNvPr id="133" name="Google Shape;133;p9"/>
          <p:cNvSpPr txBox="1">
            <a:spLocks noGrp="1"/>
          </p:cNvSpPr>
          <p:nvPr>
            <p:ph type="subTitle" idx="1"/>
          </p:nvPr>
        </p:nvSpPr>
        <p:spPr>
          <a:xfrm flipH="1">
            <a:off x="4920475" y="3263775"/>
            <a:ext cx="3508500" cy="1293000"/>
          </a:xfrm>
          <a:prstGeom prst="rect">
            <a:avLst/>
          </a:prstGeom>
        </p:spPr>
        <p:txBody>
          <a:bodyPr spcFirstLastPara="1" wrap="square" lIns="91425" tIns="91425" rIns="91425" bIns="91425" anchor="t" anchorCtr="0">
            <a:noAutofit/>
          </a:bodyPr>
          <a:lstStyle>
            <a:lvl1pPr lvl="0" algn="r" rtl="0">
              <a:lnSpc>
                <a:spcPct val="100000"/>
              </a:lnSpc>
              <a:spcBef>
                <a:spcPts val="0"/>
              </a:spcBef>
              <a:spcAft>
                <a:spcPts val="0"/>
              </a:spcAft>
              <a:buSzPts val="1000"/>
              <a:buNone/>
              <a:defRPr sz="1600"/>
            </a:lvl1pPr>
            <a:lvl2pPr lvl="1" algn="r" rtl="0">
              <a:lnSpc>
                <a:spcPct val="100000"/>
              </a:lnSpc>
              <a:spcBef>
                <a:spcPts val="0"/>
              </a:spcBef>
              <a:spcAft>
                <a:spcPts val="0"/>
              </a:spcAft>
              <a:buSzPts val="1000"/>
              <a:buNone/>
              <a:defRPr sz="1000"/>
            </a:lvl2pPr>
            <a:lvl3pPr lvl="2" algn="r" rtl="0">
              <a:lnSpc>
                <a:spcPct val="100000"/>
              </a:lnSpc>
              <a:spcBef>
                <a:spcPts val="0"/>
              </a:spcBef>
              <a:spcAft>
                <a:spcPts val="0"/>
              </a:spcAft>
              <a:buSzPts val="1000"/>
              <a:buNone/>
              <a:defRPr sz="1000"/>
            </a:lvl3pPr>
            <a:lvl4pPr lvl="3" algn="r" rtl="0">
              <a:lnSpc>
                <a:spcPct val="100000"/>
              </a:lnSpc>
              <a:spcBef>
                <a:spcPts val="0"/>
              </a:spcBef>
              <a:spcAft>
                <a:spcPts val="0"/>
              </a:spcAft>
              <a:buSzPts val="1000"/>
              <a:buNone/>
              <a:defRPr sz="1000"/>
            </a:lvl4pPr>
            <a:lvl5pPr lvl="4" algn="r" rtl="0">
              <a:lnSpc>
                <a:spcPct val="100000"/>
              </a:lnSpc>
              <a:spcBef>
                <a:spcPts val="0"/>
              </a:spcBef>
              <a:spcAft>
                <a:spcPts val="0"/>
              </a:spcAft>
              <a:buSzPts val="1000"/>
              <a:buNone/>
              <a:defRPr sz="1000"/>
            </a:lvl5pPr>
            <a:lvl6pPr lvl="5" algn="r" rtl="0">
              <a:lnSpc>
                <a:spcPct val="100000"/>
              </a:lnSpc>
              <a:spcBef>
                <a:spcPts val="0"/>
              </a:spcBef>
              <a:spcAft>
                <a:spcPts val="0"/>
              </a:spcAft>
              <a:buSzPts val="1000"/>
              <a:buNone/>
              <a:defRPr sz="1000"/>
            </a:lvl6pPr>
            <a:lvl7pPr lvl="6" algn="r" rtl="0">
              <a:lnSpc>
                <a:spcPct val="100000"/>
              </a:lnSpc>
              <a:spcBef>
                <a:spcPts val="0"/>
              </a:spcBef>
              <a:spcAft>
                <a:spcPts val="0"/>
              </a:spcAft>
              <a:buSzPts val="1000"/>
              <a:buNone/>
              <a:defRPr sz="1000"/>
            </a:lvl7pPr>
            <a:lvl8pPr lvl="7" algn="r" rtl="0">
              <a:lnSpc>
                <a:spcPct val="100000"/>
              </a:lnSpc>
              <a:spcBef>
                <a:spcPts val="0"/>
              </a:spcBef>
              <a:spcAft>
                <a:spcPts val="0"/>
              </a:spcAft>
              <a:buSzPts val="1000"/>
              <a:buNone/>
              <a:defRPr sz="1000"/>
            </a:lvl8pPr>
            <a:lvl9pPr lvl="8" algn="r" rtl="0">
              <a:lnSpc>
                <a:spcPct val="100000"/>
              </a:lnSpc>
              <a:spcBef>
                <a:spcPts val="0"/>
              </a:spcBef>
              <a:spcAft>
                <a:spcPts val="0"/>
              </a:spcAft>
              <a:buSzPts val="1000"/>
              <a:buNone/>
              <a:defRPr sz="1000"/>
            </a:lvl9pPr>
          </a:lstStyle>
          <a:p>
            <a:endParaRPr/>
          </a:p>
        </p:txBody>
      </p:sp>
    </p:spTree>
    <p:extLst>
      <p:ext uri="{BB962C8B-B14F-4D97-AF65-F5344CB8AC3E}">
        <p14:creationId xmlns:p14="http://schemas.microsoft.com/office/powerpoint/2010/main" val="119490761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Caption">
  <p:cSld name="Caption">
    <p:bg>
      <p:bgPr>
        <a:solidFill>
          <a:schemeClr val="lt1"/>
        </a:solidFill>
        <a:effectLst/>
      </p:bgPr>
    </p:bg>
    <p:spTree>
      <p:nvGrpSpPr>
        <p:cNvPr id="1" name="Shape 134"/>
        <p:cNvGrpSpPr/>
        <p:nvPr/>
      </p:nvGrpSpPr>
      <p:grpSpPr>
        <a:xfrm>
          <a:off x="0" y="0"/>
          <a:ext cx="0" cy="0"/>
          <a:chOff x="0" y="0"/>
          <a:chExt cx="0" cy="0"/>
        </a:xfrm>
      </p:grpSpPr>
      <p:sp>
        <p:nvSpPr>
          <p:cNvPr id="135" name="Google Shape;135;p10"/>
          <p:cNvSpPr/>
          <p:nvPr/>
        </p:nvSpPr>
        <p:spPr>
          <a:xfrm rot="10800000" flipH="1">
            <a:off x="-7" y="5"/>
            <a:ext cx="6148607" cy="986195"/>
          </a:xfrm>
          <a:custGeom>
            <a:avLst/>
            <a:gdLst/>
            <a:ahLst/>
            <a:cxnLst/>
            <a:rect l="l" t="t" r="r" b="b"/>
            <a:pathLst>
              <a:path w="65905" h="10571" extrusionOk="0">
                <a:moveTo>
                  <a:pt x="1" y="0"/>
                </a:moveTo>
                <a:lnTo>
                  <a:pt x="1" y="4146"/>
                </a:lnTo>
                <a:cubicBezTo>
                  <a:pt x="2686" y="5866"/>
                  <a:pt x="7481" y="7665"/>
                  <a:pt x="15797" y="7665"/>
                </a:cubicBezTo>
                <a:cubicBezTo>
                  <a:pt x="18221" y="7665"/>
                  <a:pt x="20944" y="7512"/>
                  <a:pt x="24001" y="7160"/>
                </a:cubicBezTo>
                <a:cubicBezTo>
                  <a:pt x="28751" y="6613"/>
                  <a:pt x="32961" y="6365"/>
                  <a:pt x="36664" y="6365"/>
                </a:cubicBezTo>
                <a:cubicBezTo>
                  <a:pt x="46303" y="6365"/>
                  <a:pt x="52504" y="8051"/>
                  <a:pt x="55852" y="10570"/>
                </a:cubicBezTo>
                <a:lnTo>
                  <a:pt x="65905" y="10570"/>
                </a:lnTo>
                <a:cubicBezTo>
                  <a:pt x="65607" y="10046"/>
                  <a:pt x="65256" y="9505"/>
                  <a:pt x="64842" y="8950"/>
                </a:cubicBezTo>
                <a:cubicBezTo>
                  <a:pt x="60771" y="3477"/>
                  <a:pt x="54210" y="103"/>
                  <a:pt x="44459" y="103"/>
                </a:cubicBezTo>
                <a:cubicBezTo>
                  <a:pt x="41537" y="103"/>
                  <a:pt x="38329" y="406"/>
                  <a:pt x="34815" y="1046"/>
                </a:cubicBezTo>
                <a:cubicBezTo>
                  <a:pt x="28180" y="2255"/>
                  <a:pt x="21479" y="3107"/>
                  <a:pt x="15448" y="3107"/>
                </a:cubicBezTo>
                <a:cubicBezTo>
                  <a:pt x="9367" y="3107"/>
                  <a:pt x="3967" y="2241"/>
                  <a:pt x="1" y="0"/>
                </a:cubicBezTo>
                <a:close/>
              </a:path>
            </a:pathLst>
          </a:custGeom>
          <a:solidFill>
            <a:srgbClr val="EBE7D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136;p10"/>
          <p:cNvSpPr txBox="1">
            <a:spLocks noGrp="1"/>
          </p:cNvSpPr>
          <p:nvPr>
            <p:ph type="title"/>
          </p:nvPr>
        </p:nvSpPr>
        <p:spPr>
          <a:xfrm>
            <a:off x="719650" y="445025"/>
            <a:ext cx="77046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000"/>
              <a:buNone/>
              <a:defRPr sz="3000"/>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endParaRPr/>
          </a:p>
        </p:txBody>
      </p:sp>
      <p:grpSp>
        <p:nvGrpSpPr>
          <p:cNvPr id="137" name="Google Shape;137;p10"/>
          <p:cNvGrpSpPr/>
          <p:nvPr/>
        </p:nvGrpSpPr>
        <p:grpSpPr>
          <a:xfrm>
            <a:off x="352996" y="199920"/>
            <a:ext cx="8669299" cy="4770433"/>
            <a:chOff x="352996" y="199920"/>
            <a:chExt cx="8669299" cy="4770433"/>
          </a:xfrm>
        </p:grpSpPr>
        <p:grpSp>
          <p:nvGrpSpPr>
            <p:cNvPr id="138" name="Google Shape;138;p10"/>
            <p:cNvGrpSpPr/>
            <p:nvPr/>
          </p:nvGrpSpPr>
          <p:grpSpPr>
            <a:xfrm rot="-198132" flipH="1">
              <a:off x="1694086" y="208691"/>
              <a:ext cx="311323" cy="235581"/>
              <a:chOff x="4998107" y="3458089"/>
              <a:chExt cx="311335" cy="235591"/>
            </a:xfrm>
          </p:grpSpPr>
          <p:sp>
            <p:nvSpPr>
              <p:cNvPr id="139" name="Google Shape;139;p10"/>
              <p:cNvSpPr/>
              <p:nvPr/>
            </p:nvSpPr>
            <p:spPr>
              <a:xfrm>
                <a:off x="4998107" y="3548255"/>
                <a:ext cx="172111" cy="145425"/>
              </a:xfrm>
              <a:custGeom>
                <a:avLst/>
                <a:gdLst/>
                <a:ahLst/>
                <a:cxnLst/>
                <a:rect l="l" t="t" r="r" b="b"/>
                <a:pathLst>
                  <a:path w="1277" h="1079" extrusionOk="0">
                    <a:moveTo>
                      <a:pt x="273" y="149"/>
                    </a:moveTo>
                    <a:cubicBezTo>
                      <a:pt x="307" y="149"/>
                      <a:pt x="406" y="277"/>
                      <a:pt x="409" y="284"/>
                    </a:cubicBezTo>
                    <a:cubicBezTo>
                      <a:pt x="458" y="367"/>
                      <a:pt x="472" y="468"/>
                      <a:pt x="469" y="561"/>
                    </a:cubicBezTo>
                    <a:cubicBezTo>
                      <a:pt x="469" y="568"/>
                      <a:pt x="472" y="577"/>
                      <a:pt x="475" y="585"/>
                    </a:cubicBezTo>
                    <a:lnTo>
                      <a:pt x="475" y="591"/>
                    </a:lnTo>
                    <a:lnTo>
                      <a:pt x="475" y="594"/>
                    </a:lnTo>
                    <a:cubicBezTo>
                      <a:pt x="486" y="621"/>
                      <a:pt x="512" y="646"/>
                      <a:pt x="545" y="646"/>
                    </a:cubicBezTo>
                    <a:cubicBezTo>
                      <a:pt x="552" y="646"/>
                      <a:pt x="561" y="645"/>
                      <a:pt x="569" y="642"/>
                    </a:cubicBezTo>
                    <a:cubicBezTo>
                      <a:pt x="582" y="642"/>
                      <a:pt x="592" y="634"/>
                      <a:pt x="602" y="628"/>
                    </a:cubicBezTo>
                    <a:cubicBezTo>
                      <a:pt x="702" y="581"/>
                      <a:pt x="799" y="531"/>
                      <a:pt x="899" y="484"/>
                    </a:cubicBezTo>
                    <a:cubicBezTo>
                      <a:pt x="930" y="471"/>
                      <a:pt x="996" y="452"/>
                      <a:pt x="1046" y="452"/>
                    </a:cubicBezTo>
                    <a:cubicBezTo>
                      <a:pt x="1099" y="452"/>
                      <a:pt x="1133" y="474"/>
                      <a:pt x="1087" y="548"/>
                    </a:cubicBezTo>
                    <a:cubicBezTo>
                      <a:pt x="976" y="725"/>
                      <a:pt x="682" y="825"/>
                      <a:pt x="478" y="909"/>
                    </a:cubicBezTo>
                    <a:cubicBezTo>
                      <a:pt x="368" y="762"/>
                      <a:pt x="301" y="585"/>
                      <a:pt x="261" y="407"/>
                    </a:cubicBezTo>
                    <a:cubicBezTo>
                      <a:pt x="248" y="334"/>
                      <a:pt x="221" y="224"/>
                      <a:pt x="265" y="153"/>
                    </a:cubicBezTo>
                    <a:cubicBezTo>
                      <a:pt x="267" y="150"/>
                      <a:pt x="270" y="149"/>
                      <a:pt x="273" y="149"/>
                    </a:cubicBezTo>
                    <a:close/>
                    <a:moveTo>
                      <a:pt x="266" y="1"/>
                    </a:moveTo>
                    <a:cubicBezTo>
                      <a:pt x="204" y="1"/>
                      <a:pt x="146" y="32"/>
                      <a:pt x="117" y="100"/>
                    </a:cubicBezTo>
                    <a:cubicBezTo>
                      <a:pt x="0" y="391"/>
                      <a:pt x="208" y="832"/>
                      <a:pt x="395" y="1049"/>
                    </a:cubicBezTo>
                    <a:cubicBezTo>
                      <a:pt x="405" y="1059"/>
                      <a:pt x="412" y="1066"/>
                      <a:pt x="421" y="1069"/>
                    </a:cubicBezTo>
                    <a:cubicBezTo>
                      <a:pt x="433" y="1075"/>
                      <a:pt x="445" y="1078"/>
                      <a:pt x="457" y="1078"/>
                    </a:cubicBezTo>
                    <a:cubicBezTo>
                      <a:pt x="466" y="1078"/>
                      <a:pt x="476" y="1076"/>
                      <a:pt x="485" y="1072"/>
                    </a:cubicBezTo>
                    <a:cubicBezTo>
                      <a:pt x="669" y="992"/>
                      <a:pt x="850" y="909"/>
                      <a:pt x="1019" y="805"/>
                    </a:cubicBezTo>
                    <a:cubicBezTo>
                      <a:pt x="1117" y="745"/>
                      <a:pt x="1277" y="631"/>
                      <a:pt x="1257" y="494"/>
                    </a:cubicBezTo>
                    <a:cubicBezTo>
                      <a:pt x="1237" y="341"/>
                      <a:pt x="1158" y="289"/>
                      <a:pt x="1057" y="289"/>
                    </a:cubicBezTo>
                    <a:cubicBezTo>
                      <a:pt x="922" y="289"/>
                      <a:pt x="747" y="381"/>
                      <a:pt x="615" y="448"/>
                    </a:cubicBezTo>
                    <a:cubicBezTo>
                      <a:pt x="595" y="294"/>
                      <a:pt x="532" y="150"/>
                      <a:pt x="401" y="50"/>
                    </a:cubicBezTo>
                    <a:cubicBezTo>
                      <a:pt x="361" y="18"/>
                      <a:pt x="313" y="1"/>
                      <a:pt x="26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140;p10"/>
              <p:cNvSpPr/>
              <p:nvPr/>
            </p:nvSpPr>
            <p:spPr>
              <a:xfrm>
                <a:off x="5207147" y="3458089"/>
                <a:ext cx="102296" cy="90436"/>
              </a:xfrm>
              <a:custGeom>
                <a:avLst/>
                <a:gdLst/>
                <a:ahLst/>
                <a:cxnLst/>
                <a:rect l="l" t="t" r="r" b="b"/>
                <a:pathLst>
                  <a:path w="759" h="671" extrusionOk="0">
                    <a:moveTo>
                      <a:pt x="177" y="1"/>
                    </a:moveTo>
                    <a:cubicBezTo>
                      <a:pt x="144" y="1"/>
                      <a:pt x="113" y="16"/>
                      <a:pt x="93" y="51"/>
                    </a:cubicBezTo>
                    <a:cubicBezTo>
                      <a:pt x="0" y="218"/>
                      <a:pt x="93" y="502"/>
                      <a:pt x="190" y="649"/>
                    </a:cubicBezTo>
                    <a:cubicBezTo>
                      <a:pt x="197" y="656"/>
                      <a:pt x="201" y="659"/>
                      <a:pt x="207" y="662"/>
                    </a:cubicBezTo>
                    <a:cubicBezTo>
                      <a:pt x="215" y="667"/>
                      <a:pt x="224" y="670"/>
                      <a:pt x="233" y="670"/>
                    </a:cubicBezTo>
                    <a:cubicBezTo>
                      <a:pt x="237" y="670"/>
                      <a:pt x="240" y="670"/>
                      <a:pt x="244" y="669"/>
                    </a:cubicBezTo>
                    <a:cubicBezTo>
                      <a:pt x="361" y="632"/>
                      <a:pt x="478" y="595"/>
                      <a:pt x="588" y="545"/>
                    </a:cubicBezTo>
                    <a:cubicBezTo>
                      <a:pt x="651" y="515"/>
                      <a:pt x="759" y="458"/>
                      <a:pt x="759" y="375"/>
                    </a:cubicBezTo>
                    <a:cubicBezTo>
                      <a:pt x="757" y="267"/>
                      <a:pt x="700" y="234"/>
                      <a:pt x="625" y="234"/>
                    </a:cubicBezTo>
                    <a:cubicBezTo>
                      <a:pt x="546" y="234"/>
                      <a:pt x="448" y="270"/>
                      <a:pt x="371" y="298"/>
                    </a:cubicBezTo>
                    <a:cubicBezTo>
                      <a:pt x="371" y="204"/>
                      <a:pt x="341" y="111"/>
                      <a:pt x="270" y="41"/>
                    </a:cubicBezTo>
                    <a:cubicBezTo>
                      <a:pt x="244" y="16"/>
                      <a:pt x="210" y="1"/>
                      <a:pt x="17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1" name="Google Shape;141;p10"/>
            <p:cNvGrpSpPr/>
            <p:nvPr/>
          </p:nvGrpSpPr>
          <p:grpSpPr>
            <a:xfrm>
              <a:off x="352996" y="3106136"/>
              <a:ext cx="8669299" cy="1864218"/>
              <a:chOff x="352996" y="3106136"/>
              <a:chExt cx="8669299" cy="1864218"/>
            </a:xfrm>
          </p:grpSpPr>
          <p:sp>
            <p:nvSpPr>
              <p:cNvPr id="142" name="Google Shape;142;p10"/>
              <p:cNvSpPr/>
              <p:nvPr/>
            </p:nvSpPr>
            <p:spPr>
              <a:xfrm>
                <a:off x="352996" y="3151756"/>
                <a:ext cx="155803" cy="144347"/>
              </a:xfrm>
              <a:custGeom>
                <a:avLst/>
                <a:gdLst/>
                <a:ahLst/>
                <a:cxnLst/>
                <a:rect l="l" t="t" r="r" b="b"/>
                <a:pathLst>
                  <a:path w="1156" h="1071" extrusionOk="0">
                    <a:moveTo>
                      <a:pt x="922" y="150"/>
                    </a:moveTo>
                    <a:cubicBezTo>
                      <a:pt x="939" y="150"/>
                      <a:pt x="958" y="165"/>
                      <a:pt x="975" y="205"/>
                    </a:cubicBezTo>
                    <a:cubicBezTo>
                      <a:pt x="1066" y="395"/>
                      <a:pt x="989" y="695"/>
                      <a:pt x="949" y="913"/>
                    </a:cubicBezTo>
                    <a:cubicBezTo>
                      <a:pt x="925" y="915"/>
                      <a:pt x="901" y="915"/>
                      <a:pt x="876" y="915"/>
                    </a:cubicBezTo>
                    <a:cubicBezTo>
                      <a:pt x="717" y="915"/>
                      <a:pt x="559" y="878"/>
                      <a:pt x="411" y="823"/>
                    </a:cubicBezTo>
                    <a:cubicBezTo>
                      <a:pt x="341" y="796"/>
                      <a:pt x="234" y="756"/>
                      <a:pt x="201" y="683"/>
                    </a:cubicBezTo>
                    <a:cubicBezTo>
                      <a:pt x="184" y="649"/>
                      <a:pt x="381" y="632"/>
                      <a:pt x="388" y="632"/>
                    </a:cubicBezTo>
                    <a:cubicBezTo>
                      <a:pt x="485" y="635"/>
                      <a:pt x="575" y="679"/>
                      <a:pt x="652" y="732"/>
                    </a:cubicBezTo>
                    <a:cubicBezTo>
                      <a:pt x="658" y="736"/>
                      <a:pt x="668" y="740"/>
                      <a:pt x="675" y="743"/>
                    </a:cubicBezTo>
                    <a:lnTo>
                      <a:pt x="685" y="743"/>
                    </a:lnTo>
                    <a:cubicBezTo>
                      <a:pt x="693" y="745"/>
                      <a:pt x="700" y="746"/>
                      <a:pt x="708" y="746"/>
                    </a:cubicBezTo>
                    <a:cubicBezTo>
                      <a:pt x="737" y="746"/>
                      <a:pt x="765" y="730"/>
                      <a:pt x="775" y="692"/>
                    </a:cubicBezTo>
                    <a:cubicBezTo>
                      <a:pt x="778" y="683"/>
                      <a:pt x="782" y="669"/>
                      <a:pt x="782" y="659"/>
                    </a:cubicBezTo>
                    <a:cubicBezTo>
                      <a:pt x="795" y="549"/>
                      <a:pt x="805" y="439"/>
                      <a:pt x="822" y="328"/>
                    </a:cubicBezTo>
                    <a:cubicBezTo>
                      <a:pt x="829" y="279"/>
                      <a:pt x="872" y="150"/>
                      <a:pt x="922" y="150"/>
                    </a:cubicBezTo>
                    <a:close/>
                    <a:moveTo>
                      <a:pt x="898" y="0"/>
                    </a:moveTo>
                    <a:cubicBezTo>
                      <a:pt x="691" y="0"/>
                      <a:pt x="661" y="327"/>
                      <a:pt x="638" y="549"/>
                    </a:cubicBezTo>
                    <a:cubicBezTo>
                      <a:pt x="548" y="507"/>
                      <a:pt x="456" y="481"/>
                      <a:pt x="361" y="481"/>
                    </a:cubicBezTo>
                    <a:cubicBezTo>
                      <a:pt x="303" y="481"/>
                      <a:pt x="244" y="490"/>
                      <a:pt x="184" y="512"/>
                    </a:cubicBezTo>
                    <a:cubicBezTo>
                      <a:pt x="77" y="549"/>
                      <a:pt x="0" y="669"/>
                      <a:pt x="73" y="776"/>
                    </a:cubicBezTo>
                    <a:cubicBezTo>
                      <a:pt x="222" y="988"/>
                      <a:pt x="578" y="1071"/>
                      <a:pt x="858" y="1071"/>
                    </a:cubicBezTo>
                    <a:cubicBezTo>
                      <a:pt x="917" y="1071"/>
                      <a:pt x="973" y="1067"/>
                      <a:pt x="1023" y="1060"/>
                    </a:cubicBezTo>
                    <a:cubicBezTo>
                      <a:pt x="1036" y="1056"/>
                      <a:pt x="1046" y="1053"/>
                      <a:pt x="1052" y="1047"/>
                    </a:cubicBezTo>
                    <a:cubicBezTo>
                      <a:pt x="1072" y="1036"/>
                      <a:pt x="1086" y="1020"/>
                      <a:pt x="1089" y="993"/>
                    </a:cubicBezTo>
                    <a:cubicBezTo>
                      <a:pt x="1123" y="800"/>
                      <a:pt x="1149" y="602"/>
                      <a:pt x="1156" y="402"/>
                    </a:cubicBezTo>
                    <a:cubicBezTo>
                      <a:pt x="1156" y="288"/>
                      <a:pt x="1149" y="91"/>
                      <a:pt x="1026" y="34"/>
                    </a:cubicBezTo>
                    <a:cubicBezTo>
                      <a:pt x="977" y="11"/>
                      <a:pt x="935" y="0"/>
                      <a:pt x="89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143;p10"/>
              <p:cNvSpPr/>
              <p:nvPr/>
            </p:nvSpPr>
            <p:spPr>
              <a:xfrm>
                <a:off x="8710960" y="3196302"/>
                <a:ext cx="172111" cy="145425"/>
              </a:xfrm>
              <a:custGeom>
                <a:avLst/>
                <a:gdLst/>
                <a:ahLst/>
                <a:cxnLst/>
                <a:rect l="l" t="t" r="r" b="b"/>
                <a:pathLst>
                  <a:path w="1277" h="1079" extrusionOk="0">
                    <a:moveTo>
                      <a:pt x="273" y="149"/>
                    </a:moveTo>
                    <a:cubicBezTo>
                      <a:pt x="307" y="149"/>
                      <a:pt x="406" y="277"/>
                      <a:pt x="409" y="284"/>
                    </a:cubicBezTo>
                    <a:cubicBezTo>
                      <a:pt x="458" y="367"/>
                      <a:pt x="472" y="468"/>
                      <a:pt x="469" y="561"/>
                    </a:cubicBezTo>
                    <a:cubicBezTo>
                      <a:pt x="469" y="568"/>
                      <a:pt x="472" y="577"/>
                      <a:pt x="475" y="585"/>
                    </a:cubicBezTo>
                    <a:lnTo>
                      <a:pt x="475" y="591"/>
                    </a:lnTo>
                    <a:lnTo>
                      <a:pt x="475" y="594"/>
                    </a:lnTo>
                    <a:cubicBezTo>
                      <a:pt x="486" y="621"/>
                      <a:pt x="512" y="646"/>
                      <a:pt x="545" y="646"/>
                    </a:cubicBezTo>
                    <a:cubicBezTo>
                      <a:pt x="552" y="646"/>
                      <a:pt x="561" y="645"/>
                      <a:pt x="569" y="642"/>
                    </a:cubicBezTo>
                    <a:cubicBezTo>
                      <a:pt x="582" y="642"/>
                      <a:pt x="592" y="634"/>
                      <a:pt x="602" y="628"/>
                    </a:cubicBezTo>
                    <a:cubicBezTo>
                      <a:pt x="702" y="581"/>
                      <a:pt x="799" y="531"/>
                      <a:pt x="899" y="484"/>
                    </a:cubicBezTo>
                    <a:cubicBezTo>
                      <a:pt x="930" y="471"/>
                      <a:pt x="996" y="452"/>
                      <a:pt x="1046" y="452"/>
                    </a:cubicBezTo>
                    <a:cubicBezTo>
                      <a:pt x="1099" y="452"/>
                      <a:pt x="1133" y="474"/>
                      <a:pt x="1087" y="548"/>
                    </a:cubicBezTo>
                    <a:cubicBezTo>
                      <a:pt x="976" y="725"/>
                      <a:pt x="682" y="825"/>
                      <a:pt x="478" y="909"/>
                    </a:cubicBezTo>
                    <a:cubicBezTo>
                      <a:pt x="368" y="762"/>
                      <a:pt x="301" y="585"/>
                      <a:pt x="261" y="407"/>
                    </a:cubicBezTo>
                    <a:cubicBezTo>
                      <a:pt x="248" y="334"/>
                      <a:pt x="221" y="224"/>
                      <a:pt x="265" y="153"/>
                    </a:cubicBezTo>
                    <a:cubicBezTo>
                      <a:pt x="267" y="150"/>
                      <a:pt x="270" y="149"/>
                      <a:pt x="273" y="149"/>
                    </a:cubicBezTo>
                    <a:close/>
                    <a:moveTo>
                      <a:pt x="266" y="1"/>
                    </a:moveTo>
                    <a:cubicBezTo>
                      <a:pt x="204" y="1"/>
                      <a:pt x="146" y="32"/>
                      <a:pt x="117" y="100"/>
                    </a:cubicBezTo>
                    <a:cubicBezTo>
                      <a:pt x="0" y="391"/>
                      <a:pt x="208" y="832"/>
                      <a:pt x="395" y="1049"/>
                    </a:cubicBezTo>
                    <a:cubicBezTo>
                      <a:pt x="405" y="1059"/>
                      <a:pt x="412" y="1066"/>
                      <a:pt x="421" y="1069"/>
                    </a:cubicBezTo>
                    <a:cubicBezTo>
                      <a:pt x="433" y="1075"/>
                      <a:pt x="445" y="1078"/>
                      <a:pt x="457" y="1078"/>
                    </a:cubicBezTo>
                    <a:cubicBezTo>
                      <a:pt x="466" y="1078"/>
                      <a:pt x="476" y="1076"/>
                      <a:pt x="485" y="1072"/>
                    </a:cubicBezTo>
                    <a:cubicBezTo>
                      <a:pt x="669" y="992"/>
                      <a:pt x="850" y="909"/>
                      <a:pt x="1019" y="805"/>
                    </a:cubicBezTo>
                    <a:cubicBezTo>
                      <a:pt x="1117" y="745"/>
                      <a:pt x="1277" y="631"/>
                      <a:pt x="1257" y="494"/>
                    </a:cubicBezTo>
                    <a:cubicBezTo>
                      <a:pt x="1237" y="341"/>
                      <a:pt x="1158" y="289"/>
                      <a:pt x="1057" y="289"/>
                    </a:cubicBezTo>
                    <a:cubicBezTo>
                      <a:pt x="922" y="289"/>
                      <a:pt x="747" y="381"/>
                      <a:pt x="615" y="448"/>
                    </a:cubicBezTo>
                    <a:cubicBezTo>
                      <a:pt x="595" y="294"/>
                      <a:pt x="532" y="150"/>
                      <a:pt x="401" y="50"/>
                    </a:cubicBezTo>
                    <a:cubicBezTo>
                      <a:pt x="361" y="18"/>
                      <a:pt x="313" y="1"/>
                      <a:pt x="26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144;p10"/>
              <p:cNvSpPr/>
              <p:nvPr/>
            </p:nvSpPr>
            <p:spPr>
              <a:xfrm>
                <a:off x="8919999" y="3106136"/>
                <a:ext cx="102296" cy="90436"/>
              </a:xfrm>
              <a:custGeom>
                <a:avLst/>
                <a:gdLst/>
                <a:ahLst/>
                <a:cxnLst/>
                <a:rect l="l" t="t" r="r" b="b"/>
                <a:pathLst>
                  <a:path w="759" h="671" extrusionOk="0">
                    <a:moveTo>
                      <a:pt x="177" y="1"/>
                    </a:moveTo>
                    <a:cubicBezTo>
                      <a:pt x="144" y="1"/>
                      <a:pt x="113" y="16"/>
                      <a:pt x="93" y="51"/>
                    </a:cubicBezTo>
                    <a:cubicBezTo>
                      <a:pt x="0" y="218"/>
                      <a:pt x="93" y="502"/>
                      <a:pt x="190" y="649"/>
                    </a:cubicBezTo>
                    <a:cubicBezTo>
                      <a:pt x="197" y="656"/>
                      <a:pt x="201" y="659"/>
                      <a:pt x="207" y="662"/>
                    </a:cubicBezTo>
                    <a:cubicBezTo>
                      <a:pt x="215" y="667"/>
                      <a:pt x="224" y="670"/>
                      <a:pt x="233" y="670"/>
                    </a:cubicBezTo>
                    <a:cubicBezTo>
                      <a:pt x="237" y="670"/>
                      <a:pt x="240" y="670"/>
                      <a:pt x="244" y="669"/>
                    </a:cubicBezTo>
                    <a:cubicBezTo>
                      <a:pt x="361" y="632"/>
                      <a:pt x="478" y="595"/>
                      <a:pt x="588" y="545"/>
                    </a:cubicBezTo>
                    <a:cubicBezTo>
                      <a:pt x="651" y="515"/>
                      <a:pt x="759" y="458"/>
                      <a:pt x="759" y="375"/>
                    </a:cubicBezTo>
                    <a:cubicBezTo>
                      <a:pt x="757" y="267"/>
                      <a:pt x="700" y="234"/>
                      <a:pt x="625" y="234"/>
                    </a:cubicBezTo>
                    <a:cubicBezTo>
                      <a:pt x="546" y="234"/>
                      <a:pt x="448" y="270"/>
                      <a:pt x="371" y="298"/>
                    </a:cubicBezTo>
                    <a:cubicBezTo>
                      <a:pt x="371" y="204"/>
                      <a:pt x="341" y="111"/>
                      <a:pt x="270" y="41"/>
                    </a:cubicBezTo>
                    <a:cubicBezTo>
                      <a:pt x="244" y="16"/>
                      <a:pt x="210" y="1"/>
                      <a:pt x="17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145;p10"/>
              <p:cNvSpPr/>
              <p:nvPr/>
            </p:nvSpPr>
            <p:spPr>
              <a:xfrm>
                <a:off x="3103020" y="4882209"/>
                <a:ext cx="98792" cy="88144"/>
              </a:xfrm>
              <a:custGeom>
                <a:avLst/>
                <a:gdLst/>
                <a:ahLst/>
                <a:cxnLst/>
                <a:rect l="l" t="t" r="r" b="b"/>
                <a:pathLst>
                  <a:path w="733" h="654" extrusionOk="0">
                    <a:moveTo>
                      <a:pt x="576" y="0"/>
                    </a:moveTo>
                    <a:cubicBezTo>
                      <a:pt x="456" y="0"/>
                      <a:pt x="420" y="192"/>
                      <a:pt x="395" y="322"/>
                    </a:cubicBezTo>
                    <a:cubicBezTo>
                      <a:pt x="336" y="285"/>
                      <a:pt x="270" y="263"/>
                      <a:pt x="199" y="263"/>
                    </a:cubicBezTo>
                    <a:cubicBezTo>
                      <a:pt x="174" y="263"/>
                      <a:pt x="148" y="266"/>
                      <a:pt x="121" y="272"/>
                    </a:cubicBezTo>
                    <a:cubicBezTo>
                      <a:pt x="54" y="289"/>
                      <a:pt x="1" y="358"/>
                      <a:pt x="41" y="426"/>
                    </a:cubicBezTo>
                    <a:cubicBezTo>
                      <a:pt x="128" y="582"/>
                      <a:pt x="389" y="654"/>
                      <a:pt x="567" y="654"/>
                    </a:cubicBezTo>
                    <a:cubicBezTo>
                      <a:pt x="579" y="654"/>
                      <a:pt x="591" y="653"/>
                      <a:pt x="602" y="653"/>
                    </a:cubicBezTo>
                    <a:cubicBezTo>
                      <a:pt x="609" y="653"/>
                      <a:pt x="615" y="653"/>
                      <a:pt x="622" y="649"/>
                    </a:cubicBezTo>
                    <a:cubicBezTo>
                      <a:pt x="632" y="643"/>
                      <a:pt x="642" y="636"/>
                      <a:pt x="646" y="619"/>
                    </a:cubicBezTo>
                    <a:cubicBezTo>
                      <a:pt x="678" y="499"/>
                      <a:pt x="706" y="382"/>
                      <a:pt x="719" y="262"/>
                    </a:cubicBezTo>
                    <a:cubicBezTo>
                      <a:pt x="729" y="191"/>
                      <a:pt x="732" y="71"/>
                      <a:pt x="662" y="28"/>
                    </a:cubicBezTo>
                    <a:cubicBezTo>
                      <a:pt x="629" y="9"/>
                      <a:pt x="601" y="0"/>
                      <a:pt x="57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extLst>
      <p:ext uri="{BB962C8B-B14F-4D97-AF65-F5344CB8AC3E}">
        <p14:creationId xmlns:p14="http://schemas.microsoft.com/office/powerpoint/2010/main" val="70447671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Big number">
  <p:cSld name="Big number">
    <p:bg>
      <p:bgPr>
        <a:solidFill>
          <a:schemeClr val="lt1"/>
        </a:solidFill>
        <a:effectLst/>
      </p:bgPr>
    </p:bg>
    <p:spTree>
      <p:nvGrpSpPr>
        <p:cNvPr id="1" name="Shape 146"/>
        <p:cNvGrpSpPr/>
        <p:nvPr/>
      </p:nvGrpSpPr>
      <p:grpSpPr>
        <a:xfrm>
          <a:off x="0" y="0"/>
          <a:ext cx="0" cy="0"/>
          <a:chOff x="0" y="0"/>
          <a:chExt cx="0" cy="0"/>
        </a:xfrm>
      </p:grpSpPr>
      <p:sp>
        <p:nvSpPr>
          <p:cNvPr id="147" name="Google Shape;147;p11"/>
          <p:cNvSpPr/>
          <p:nvPr/>
        </p:nvSpPr>
        <p:spPr>
          <a:xfrm flipH="1">
            <a:off x="1640057" y="3939875"/>
            <a:ext cx="7503943" cy="1203614"/>
          </a:xfrm>
          <a:custGeom>
            <a:avLst/>
            <a:gdLst/>
            <a:ahLst/>
            <a:cxnLst/>
            <a:rect l="l" t="t" r="r" b="b"/>
            <a:pathLst>
              <a:path w="65905" h="10571" extrusionOk="0">
                <a:moveTo>
                  <a:pt x="1" y="0"/>
                </a:moveTo>
                <a:lnTo>
                  <a:pt x="1" y="4146"/>
                </a:lnTo>
                <a:cubicBezTo>
                  <a:pt x="2686" y="5866"/>
                  <a:pt x="7481" y="7665"/>
                  <a:pt x="15797" y="7665"/>
                </a:cubicBezTo>
                <a:cubicBezTo>
                  <a:pt x="18221" y="7665"/>
                  <a:pt x="20944" y="7512"/>
                  <a:pt x="24001" y="7160"/>
                </a:cubicBezTo>
                <a:cubicBezTo>
                  <a:pt x="28751" y="6613"/>
                  <a:pt x="32961" y="6365"/>
                  <a:pt x="36664" y="6365"/>
                </a:cubicBezTo>
                <a:cubicBezTo>
                  <a:pt x="46303" y="6365"/>
                  <a:pt x="52504" y="8051"/>
                  <a:pt x="55852" y="10570"/>
                </a:cubicBezTo>
                <a:lnTo>
                  <a:pt x="65905" y="10570"/>
                </a:lnTo>
                <a:cubicBezTo>
                  <a:pt x="65607" y="10046"/>
                  <a:pt x="65256" y="9505"/>
                  <a:pt x="64842" y="8950"/>
                </a:cubicBezTo>
                <a:cubicBezTo>
                  <a:pt x="60771" y="3477"/>
                  <a:pt x="54210" y="103"/>
                  <a:pt x="44459" y="103"/>
                </a:cubicBezTo>
                <a:cubicBezTo>
                  <a:pt x="41537" y="103"/>
                  <a:pt x="38329" y="406"/>
                  <a:pt x="34815" y="1046"/>
                </a:cubicBezTo>
                <a:cubicBezTo>
                  <a:pt x="28180" y="2255"/>
                  <a:pt x="21479" y="3107"/>
                  <a:pt x="15448" y="3107"/>
                </a:cubicBezTo>
                <a:cubicBezTo>
                  <a:pt x="9367" y="3107"/>
                  <a:pt x="3967" y="2241"/>
                  <a:pt x="1" y="0"/>
                </a:cubicBezTo>
                <a:close/>
              </a:path>
            </a:pathLst>
          </a:custGeom>
          <a:solidFill>
            <a:srgbClr val="EBE7D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148;p11"/>
          <p:cNvSpPr txBox="1">
            <a:spLocks noGrp="1"/>
          </p:cNvSpPr>
          <p:nvPr>
            <p:ph type="title" hasCustomPrompt="1"/>
          </p:nvPr>
        </p:nvSpPr>
        <p:spPr>
          <a:xfrm>
            <a:off x="3842875" y="1828950"/>
            <a:ext cx="4586100" cy="1271100"/>
          </a:xfrm>
          <a:prstGeom prst="rect">
            <a:avLst/>
          </a:prstGeom>
        </p:spPr>
        <p:txBody>
          <a:bodyPr spcFirstLastPara="1" wrap="square" lIns="91425" tIns="91425" rIns="91425" bIns="91425" anchor="b" anchorCtr="0">
            <a:noAutofit/>
          </a:bodyPr>
          <a:lstStyle>
            <a:lvl1pPr lvl="0" algn="r">
              <a:spcBef>
                <a:spcPts val="0"/>
              </a:spcBef>
              <a:spcAft>
                <a:spcPts val="0"/>
              </a:spcAft>
              <a:buSzPts val="12000"/>
              <a:buNone/>
              <a:defRPr sz="72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149" name="Google Shape;149;p11"/>
          <p:cNvSpPr txBox="1">
            <a:spLocks noGrp="1"/>
          </p:cNvSpPr>
          <p:nvPr>
            <p:ph type="body" idx="1"/>
          </p:nvPr>
        </p:nvSpPr>
        <p:spPr>
          <a:xfrm>
            <a:off x="5054400" y="3010300"/>
            <a:ext cx="3374400" cy="505800"/>
          </a:xfrm>
          <a:prstGeom prst="rect">
            <a:avLst/>
          </a:prstGeom>
        </p:spPr>
        <p:txBody>
          <a:bodyPr spcFirstLastPara="1" wrap="square" lIns="91425" tIns="91425" rIns="91425" bIns="91425" anchor="t" anchorCtr="0">
            <a:noAutofit/>
          </a:bodyPr>
          <a:lstStyle>
            <a:lvl1pPr marL="457200" lvl="0" indent="-304800" algn="r">
              <a:spcBef>
                <a:spcPts val="0"/>
              </a:spcBef>
              <a:spcAft>
                <a:spcPts val="0"/>
              </a:spcAft>
              <a:buSzPts val="1200"/>
              <a:buChar char="●"/>
              <a:defRPr sz="1400"/>
            </a:lvl1pPr>
            <a:lvl2pPr marL="914400" lvl="1" indent="-304800" algn="ctr">
              <a:spcBef>
                <a:spcPts val="1600"/>
              </a:spcBef>
              <a:spcAft>
                <a:spcPts val="0"/>
              </a:spcAft>
              <a:buSzPts val="1200"/>
              <a:buChar char="○"/>
              <a:defRPr/>
            </a:lvl2pPr>
            <a:lvl3pPr marL="1371600" lvl="2" indent="-304800" algn="ctr">
              <a:spcBef>
                <a:spcPts val="1600"/>
              </a:spcBef>
              <a:spcAft>
                <a:spcPts val="0"/>
              </a:spcAft>
              <a:buSzPts val="1200"/>
              <a:buChar char="■"/>
              <a:defRPr/>
            </a:lvl3pPr>
            <a:lvl4pPr marL="1828800" lvl="3" indent="-304800" algn="ctr">
              <a:spcBef>
                <a:spcPts val="1600"/>
              </a:spcBef>
              <a:spcAft>
                <a:spcPts val="0"/>
              </a:spcAft>
              <a:buSzPts val="1200"/>
              <a:buChar char="●"/>
              <a:defRPr/>
            </a:lvl4pPr>
            <a:lvl5pPr marL="2286000" lvl="4" indent="-304800" algn="ctr">
              <a:spcBef>
                <a:spcPts val="1600"/>
              </a:spcBef>
              <a:spcAft>
                <a:spcPts val="0"/>
              </a:spcAft>
              <a:buSzPts val="1200"/>
              <a:buChar char="○"/>
              <a:defRPr/>
            </a:lvl5pPr>
            <a:lvl6pPr marL="2743200" lvl="5" indent="-304800" algn="ctr">
              <a:spcBef>
                <a:spcPts val="1600"/>
              </a:spcBef>
              <a:spcAft>
                <a:spcPts val="0"/>
              </a:spcAft>
              <a:buSzPts val="1200"/>
              <a:buChar char="■"/>
              <a:defRPr/>
            </a:lvl6pPr>
            <a:lvl7pPr marL="3200400" lvl="6" indent="-304800" algn="ctr">
              <a:spcBef>
                <a:spcPts val="1600"/>
              </a:spcBef>
              <a:spcAft>
                <a:spcPts val="0"/>
              </a:spcAft>
              <a:buSzPts val="1200"/>
              <a:buChar char="●"/>
              <a:defRPr/>
            </a:lvl7pPr>
            <a:lvl8pPr marL="3657600" lvl="7" indent="-304800" algn="ctr">
              <a:spcBef>
                <a:spcPts val="1600"/>
              </a:spcBef>
              <a:spcAft>
                <a:spcPts val="0"/>
              </a:spcAft>
              <a:buSzPts val="1200"/>
              <a:buChar char="○"/>
              <a:defRPr/>
            </a:lvl8pPr>
            <a:lvl9pPr marL="4114800" lvl="8" indent="-304800" algn="ctr">
              <a:spcBef>
                <a:spcPts val="1600"/>
              </a:spcBef>
              <a:spcAft>
                <a:spcPts val="1600"/>
              </a:spcAft>
              <a:buSzPts val="1200"/>
              <a:buChar char="■"/>
              <a:defRPr/>
            </a:lvl9pPr>
          </a:lstStyle>
          <a:p>
            <a:endParaRPr/>
          </a:p>
        </p:txBody>
      </p:sp>
      <p:grpSp>
        <p:nvGrpSpPr>
          <p:cNvPr id="150" name="Google Shape;150;p11"/>
          <p:cNvGrpSpPr/>
          <p:nvPr/>
        </p:nvGrpSpPr>
        <p:grpSpPr>
          <a:xfrm>
            <a:off x="352996" y="199920"/>
            <a:ext cx="8669299" cy="4770433"/>
            <a:chOff x="352996" y="199920"/>
            <a:chExt cx="8669299" cy="4770433"/>
          </a:xfrm>
        </p:grpSpPr>
        <p:grpSp>
          <p:nvGrpSpPr>
            <p:cNvPr id="151" name="Google Shape;151;p11"/>
            <p:cNvGrpSpPr/>
            <p:nvPr/>
          </p:nvGrpSpPr>
          <p:grpSpPr>
            <a:xfrm rot="-198132" flipH="1">
              <a:off x="1694086" y="208691"/>
              <a:ext cx="311323" cy="235581"/>
              <a:chOff x="4998107" y="3458089"/>
              <a:chExt cx="311335" cy="235591"/>
            </a:xfrm>
          </p:grpSpPr>
          <p:sp>
            <p:nvSpPr>
              <p:cNvPr id="152" name="Google Shape;152;p11"/>
              <p:cNvSpPr/>
              <p:nvPr/>
            </p:nvSpPr>
            <p:spPr>
              <a:xfrm>
                <a:off x="4998107" y="3548255"/>
                <a:ext cx="172111" cy="145425"/>
              </a:xfrm>
              <a:custGeom>
                <a:avLst/>
                <a:gdLst/>
                <a:ahLst/>
                <a:cxnLst/>
                <a:rect l="l" t="t" r="r" b="b"/>
                <a:pathLst>
                  <a:path w="1277" h="1079" extrusionOk="0">
                    <a:moveTo>
                      <a:pt x="273" y="149"/>
                    </a:moveTo>
                    <a:cubicBezTo>
                      <a:pt x="307" y="149"/>
                      <a:pt x="406" y="277"/>
                      <a:pt x="409" y="284"/>
                    </a:cubicBezTo>
                    <a:cubicBezTo>
                      <a:pt x="458" y="367"/>
                      <a:pt x="472" y="468"/>
                      <a:pt x="469" y="561"/>
                    </a:cubicBezTo>
                    <a:cubicBezTo>
                      <a:pt x="469" y="568"/>
                      <a:pt x="472" y="577"/>
                      <a:pt x="475" y="585"/>
                    </a:cubicBezTo>
                    <a:lnTo>
                      <a:pt x="475" y="591"/>
                    </a:lnTo>
                    <a:lnTo>
                      <a:pt x="475" y="594"/>
                    </a:lnTo>
                    <a:cubicBezTo>
                      <a:pt x="486" y="621"/>
                      <a:pt x="512" y="646"/>
                      <a:pt x="545" y="646"/>
                    </a:cubicBezTo>
                    <a:cubicBezTo>
                      <a:pt x="552" y="646"/>
                      <a:pt x="561" y="645"/>
                      <a:pt x="569" y="642"/>
                    </a:cubicBezTo>
                    <a:cubicBezTo>
                      <a:pt x="582" y="642"/>
                      <a:pt x="592" y="634"/>
                      <a:pt x="602" y="628"/>
                    </a:cubicBezTo>
                    <a:cubicBezTo>
                      <a:pt x="702" y="581"/>
                      <a:pt x="799" y="531"/>
                      <a:pt x="899" y="484"/>
                    </a:cubicBezTo>
                    <a:cubicBezTo>
                      <a:pt x="930" y="471"/>
                      <a:pt x="996" y="452"/>
                      <a:pt x="1046" y="452"/>
                    </a:cubicBezTo>
                    <a:cubicBezTo>
                      <a:pt x="1099" y="452"/>
                      <a:pt x="1133" y="474"/>
                      <a:pt x="1087" y="548"/>
                    </a:cubicBezTo>
                    <a:cubicBezTo>
                      <a:pt x="976" y="725"/>
                      <a:pt x="682" y="825"/>
                      <a:pt x="478" y="909"/>
                    </a:cubicBezTo>
                    <a:cubicBezTo>
                      <a:pt x="368" y="762"/>
                      <a:pt x="301" y="585"/>
                      <a:pt x="261" y="407"/>
                    </a:cubicBezTo>
                    <a:cubicBezTo>
                      <a:pt x="248" y="334"/>
                      <a:pt x="221" y="224"/>
                      <a:pt x="265" y="153"/>
                    </a:cubicBezTo>
                    <a:cubicBezTo>
                      <a:pt x="267" y="150"/>
                      <a:pt x="270" y="149"/>
                      <a:pt x="273" y="149"/>
                    </a:cubicBezTo>
                    <a:close/>
                    <a:moveTo>
                      <a:pt x="266" y="1"/>
                    </a:moveTo>
                    <a:cubicBezTo>
                      <a:pt x="204" y="1"/>
                      <a:pt x="146" y="32"/>
                      <a:pt x="117" y="100"/>
                    </a:cubicBezTo>
                    <a:cubicBezTo>
                      <a:pt x="0" y="391"/>
                      <a:pt x="208" y="832"/>
                      <a:pt x="395" y="1049"/>
                    </a:cubicBezTo>
                    <a:cubicBezTo>
                      <a:pt x="405" y="1059"/>
                      <a:pt x="412" y="1066"/>
                      <a:pt x="421" y="1069"/>
                    </a:cubicBezTo>
                    <a:cubicBezTo>
                      <a:pt x="433" y="1075"/>
                      <a:pt x="445" y="1078"/>
                      <a:pt x="457" y="1078"/>
                    </a:cubicBezTo>
                    <a:cubicBezTo>
                      <a:pt x="466" y="1078"/>
                      <a:pt x="476" y="1076"/>
                      <a:pt x="485" y="1072"/>
                    </a:cubicBezTo>
                    <a:cubicBezTo>
                      <a:pt x="669" y="992"/>
                      <a:pt x="850" y="909"/>
                      <a:pt x="1019" y="805"/>
                    </a:cubicBezTo>
                    <a:cubicBezTo>
                      <a:pt x="1117" y="745"/>
                      <a:pt x="1277" y="631"/>
                      <a:pt x="1257" y="494"/>
                    </a:cubicBezTo>
                    <a:cubicBezTo>
                      <a:pt x="1237" y="341"/>
                      <a:pt x="1158" y="289"/>
                      <a:pt x="1057" y="289"/>
                    </a:cubicBezTo>
                    <a:cubicBezTo>
                      <a:pt x="922" y="289"/>
                      <a:pt x="747" y="381"/>
                      <a:pt x="615" y="448"/>
                    </a:cubicBezTo>
                    <a:cubicBezTo>
                      <a:pt x="595" y="294"/>
                      <a:pt x="532" y="150"/>
                      <a:pt x="401" y="50"/>
                    </a:cubicBezTo>
                    <a:cubicBezTo>
                      <a:pt x="361" y="18"/>
                      <a:pt x="313" y="1"/>
                      <a:pt x="26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153;p11"/>
              <p:cNvSpPr/>
              <p:nvPr/>
            </p:nvSpPr>
            <p:spPr>
              <a:xfrm>
                <a:off x="5207147" y="3458089"/>
                <a:ext cx="102296" cy="90436"/>
              </a:xfrm>
              <a:custGeom>
                <a:avLst/>
                <a:gdLst/>
                <a:ahLst/>
                <a:cxnLst/>
                <a:rect l="l" t="t" r="r" b="b"/>
                <a:pathLst>
                  <a:path w="759" h="671" extrusionOk="0">
                    <a:moveTo>
                      <a:pt x="177" y="1"/>
                    </a:moveTo>
                    <a:cubicBezTo>
                      <a:pt x="144" y="1"/>
                      <a:pt x="113" y="16"/>
                      <a:pt x="93" y="51"/>
                    </a:cubicBezTo>
                    <a:cubicBezTo>
                      <a:pt x="0" y="218"/>
                      <a:pt x="93" y="502"/>
                      <a:pt x="190" y="649"/>
                    </a:cubicBezTo>
                    <a:cubicBezTo>
                      <a:pt x="197" y="656"/>
                      <a:pt x="201" y="659"/>
                      <a:pt x="207" y="662"/>
                    </a:cubicBezTo>
                    <a:cubicBezTo>
                      <a:pt x="215" y="667"/>
                      <a:pt x="224" y="670"/>
                      <a:pt x="233" y="670"/>
                    </a:cubicBezTo>
                    <a:cubicBezTo>
                      <a:pt x="237" y="670"/>
                      <a:pt x="240" y="670"/>
                      <a:pt x="244" y="669"/>
                    </a:cubicBezTo>
                    <a:cubicBezTo>
                      <a:pt x="361" y="632"/>
                      <a:pt x="478" y="595"/>
                      <a:pt x="588" y="545"/>
                    </a:cubicBezTo>
                    <a:cubicBezTo>
                      <a:pt x="651" y="515"/>
                      <a:pt x="759" y="458"/>
                      <a:pt x="759" y="375"/>
                    </a:cubicBezTo>
                    <a:cubicBezTo>
                      <a:pt x="757" y="267"/>
                      <a:pt x="700" y="234"/>
                      <a:pt x="625" y="234"/>
                    </a:cubicBezTo>
                    <a:cubicBezTo>
                      <a:pt x="546" y="234"/>
                      <a:pt x="448" y="270"/>
                      <a:pt x="371" y="298"/>
                    </a:cubicBezTo>
                    <a:cubicBezTo>
                      <a:pt x="371" y="204"/>
                      <a:pt x="341" y="111"/>
                      <a:pt x="270" y="41"/>
                    </a:cubicBezTo>
                    <a:cubicBezTo>
                      <a:pt x="244" y="16"/>
                      <a:pt x="210" y="1"/>
                      <a:pt x="17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4" name="Google Shape;154;p11"/>
            <p:cNvGrpSpPr/>
            <p:nvPr/>
          </p:nvGrpSpPr>
          <p:grpSpPr>
            <a:xfrm>
              <a:off x="352996" y="3106136"/>
              <a:ext cx="8669299" cy="1864218"/>
              <a:chOff x="352996" y="3106136"/>
              <a:chExt cx="8669299" cy="1864218"/>
            </a:xfrm>
          </p:grpSpPr>
          <p:sp>
            <p:nvSpPr>
              <p:cNvPr id="155" name="Google Shape;155;p11"/>
              <p:cNvSpPr/>
              <p:nvPr/>
            </p:nvSpPr>
            <p:spPr>
              <a:xfrm>
                <a:off x="352996" y="3151756"/>
                <a:ext cx="155803" cy="144347"/>
              </a:xfrm>
              <a:custGeom>
                <a:avLst/>
                <a:gdLst/>
                <a:ahLst/>
                <a:cxnLst/>
                <a:rect l="l" t="t" r="r" b="b"/>
                <a:pathLst>
                  <a:path w="1156" h="1071" extrusionOk="0">
                    <a:moveTo>
                      <a:pt x="922" y="150"/>
                    </a:moveTo>
                    <a:cubicBezTo>
                      <a:pt x="939" y="150"/>
                      <a:pt x="958" y="165"/>
                      <a:pt x="975" y="205"/>
                    </a:cubicBezTo>
                    <a:cubicBezTo>
                      <a:pt x="1066" y="395"/>
                      <a:pt x="989" y="695"/>
                      <a:pt x="949" y="913"/>
                    </a:cubicBezTo>
                    <a:cubicBezTo>
                      <a:pt x="925" y="915"/>
                      <a:pt x="901" y="915"/>
                      <a:pt x="876" y="915"/>
                    </a:cubicBezTo>
                    <a:cubicBezTo>
                      <a:pt x="717" y="915"/>
                      <a:pt x="559" y="878"/>
                      <a:pt x="411" y="823"/>
                    </a:cubicBezTo>
                    <a:cubicBezTo>
                      <a:pt x="341" y="796"/>
                      <a:pt x="234" y="756"/>
                      <a:pt x="201" y="683"/>
                    </a:cubicBezTo>
                    <a:cubicBezTo>
                      <a:pt x="184" y="649"/>
                      <a:pt x="381" y="632"/>
                      <a:pt x="388" y="632"/>
                    </a:cubicBezTo>
                    <a:cubicBezTo>
                      <a:pt x="485" y="635"/>
                      <a:pt x="575" y="679"/>
                      <a:pt x="652" y="732"/>
                    </a:cubicBezTo>
                    <a:cubicBezTo>
                      <a:pt x="658" y="736"/>
                      <a:pt x="668" y="740"/>
                      <a:pt x="675" y="743"/>
                    </a:cubicBezTo>
                    <a:lnTo>
                      <a:pt x="685" y="743"/>
                    </a:lnTo>
                    <a:cubicBezTo>
                      <a:pt x="693" y="745"/>
                      <a:pt x="700" y="746"/>
                      <a:pt x="708" y="746"/>
                    </a:cubicBezTo>
                    <a:cubicBezTo>
                      <a:pt x="737" y="746"/>
                      <a:pt x="765" y="730"/>
                      <a:pt x="775" y="692"/>
                    </a:cubicBezTo>
                    <a:cubicBezTo>
                      <a:pt x="778" y="683"/>
                      <a:pt x="782" y="669"/>
                      <a:pt x="782" y="659"/>
                    </a:cubicBezTo>
                    <a:cubicBezTo>
                      <a:pt x="795" y="549"/>
                      <a:pt x="805" y="439"/>
                      <a:pt x="822" y="328"/>
                    </a:cubicBezTo>
                    <a:cubicBezTo>
                      <a:pt x="829" y="279"/>
                      <a:pt x="872" y="150"/>
                      <a:pt x="922" y="150"/>
                    </a:cubicBezTo>
                    <a:close/>
                    <a:moveTo>
                      <a:pt x="898" y="0"/>
                    </a:moveTo>
                    <a:cubicBezTo>
                      <a:pt x="691" y="0"/>
                      <a:pt x="661" y="327"/>
                      <a:pt x="638" y="549"/>
                    </a:cubicBezTo>
                    <a:cubicBezTo>
                      <a:pt x="548" y="507"/>
                      <a:pt x="456" y="481"/>
                      <a:pt x="361" y="481"/>
                    </a:cubicBezTo>
                    <a:cubicBezTo>
                      <a:pt x="303" y="481"/>
                      <a:pt x="244" y="490"/>
                      <a:pt x="184" y="512"/>
                    </a:cubicBezTo>
                    <a:cubicBezTo>
                      <a:pt x="77" y="549"/>
                      <a:pt x="0" y="669"/>
                      <a:pt x="73" y="776"/>
                    </a:cubicBezTo>
                    <a:cubicBezTo>
                      <a:pt x="222" y="988"/>
                      <a:pt x="578" y="1071"/>
                      <a:pt x="858" y="1071"/>
                    </a:cubicBezTo>
                    <a:cubicBezTo>
                      <a:pt x="917" y="1071"/>
                      <a:pt x="973" y="1067"/>
                      <a:pt x="1023" y="1060"/>
                    </a:cubicBezTo>
                    <a:cubicBezTo>
                      <a:pt x="1036" y="1056"/>
                      <a:pt x="1046" y="1053"/>
                      <a:pt x="1052" y="1047"/>
                    </a:cubicBezTo>
                    <a:cubicBezTo>
                      <a:pt x="1072" y="1036"/>
                      <a:pt x="1086" y="1020"/>
                      <a:pt x="1089" y="993"/>
                    </a:cubicBezTo>
                    <a:cubicBezTo>
                      <a:pt x="1123" y="800"/>
                      <a:pt x="1149" y="602"/>
                      <a:pt x="1156" y="402"/>
                    </a:cubicBezTo>
                    <a:cubicBezTo>
                      <a:pt x="1156" y="288"/>
                      <a:pt x="1149" y="91"/>
                      <a:pt x="1026" y="34"/>
                    </a:cubicBezTo>
                    <a:cubicBezTo>
                      <a:pt x="977" y="11"/>
                      <a:pt x="935" y="0"/>
                      <a:pt x="89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156;p11"/>
              <p:cNvSpPr/>
              <p:nvPr/>
            </p:nvSpPr>
            <p:spPr>
              <a:xfrm>
                <a:off x="8710960" y="3196302"/>
                <a:ext cx="172111" cy="145425"/>
              </a:xfrm>
              <a:custGeom>
                <a:avLst/>
                <a:gdLst/>
                <a:ahLst/>
                <a:cxnLst/>
                <a:rect l="l" t="t" r="r" b="b"/>
                <a:pathLst>
                  <a:path w="1277" h="1079" extrusionOk="0">
                    <a:moveTo>
                      <a:pt x="273" y="149"/>
                    </a:moveTo>
                    <a:cubicBezTo>
                      <a:pt x="307" y="149"/>
                      <a:pt x="406" y="277"/>
                      <a:pt x="409" y="284"/>
                    </a:cubicBezTo>
                    <a:cubicBezTo>
                      <a:pt x="458" y="367"/>
                      <a:pt x="472" y="468"/>
                      <a:pt x="469" y="561"/>
                    </a:cubicBezTo>
                    <a:cubicBezTo>
                      <a:pt x="469" y="568"/>
                      <a:pt x="472" y="577"/>
                      <a:pt x="475" y="585"/>
                    </a:cubicBezTo>
                    <a:lnTo>
                      <a:pt x="475" y="591"/>
                    </a:lnTo>
                    <a:lnTo>
                      <a:pt x="475" y="594"/>
                    </a:lnTo>
                    <a:cubicBezTo>
                      <a:pt x="486" y="621"/>
                      <a:pt x="512" y="646"/>
                      <a:pt x="545" y="646"/>
                    </a:cubicBezTo>
                    <a:cubicBezTo>
                      <a:pt x="552" y="646"/>
                      <a:pt x="561" y="645"/>
                      <a:pt x="569" y="642"/>
                    </a:cubicBezTo>
                    <a:cubicBezTo>
                      <a:pt x="582" y="642"/>
                      <a:pt x="592" y="634"/>
                      <a:pt x="602" y="628"/>
                    </a:cubicBezTo>
                    <a:cubicBezTo>
                      <a:pt x="702" y="581"/>
                      <a:pt x="799" y="531"/>
                      <a:pt x="899" y="484"/>
                    </a:cubicBezTo>
                    <a:cubicBezTo>
                      <a:pt x="930" y="471"/>
                      <a:pt x="996" y="452"/>
                      <a:pt x="1046" y="452"/>
                    </a:cubicBezTo>
                    <a:cubicBezTo>
                      <a:pt x="1099" y="452"/>
                      <a:pt x="1133" y="474"/>
                      <a:pt x="1087" y="548"/>
                    </a:cubicBezTo>
                    <a:cubicBezTo>
                      <a:pt x="976" y="725"/>
                      <a:pt x="682" y="825"/>
                      <a:pt x="478" y="909"/>
                    </a:cubicBezTo>
                    <a:cubicBezTo>
                      <a:pt x="368" y="762"/>
                      <a:pt x="301" y="585"/>
                      <a:pt x="261" y="407"/>
                    </a:cubicBezTo>
                    <a:cubicBezTo>
                      <a:pt x="248" y="334"/>
                      <a:pt x="221" y="224"/>
                      <a:pt x="265" y="153"/>
                    </a:cubicBezTo>
                    <a:cubicBezTo>
                      <a:pt x="267" y="150"/>
                      <a:pt x="270" y="149"/>
                      <a:pt x="273" y="149"/>
                    </a:cubicBezTo>
                    <a:close/>
                    <a:moveTo>
                      <a:pt x="266" y="1"/>
                    </a:moveTo>
                    <a:cubicBezTo>
                      <a:pt x="204" y="1"/>
                      <a:pt x="146" y="32"/>
                      <a:pt x="117" y="100"/>
                    </a:cubicBezTo>
                    <a:cubicBezTo>
                      <a:pt x="0" y="391"/>
                      <a:pt x="208" y="832"/>
                      <a:pt x="395" y="1049"/>
                    </a:cubicBezTo>
                    <a:cubicBezTo>
                      <a:pt x="405" y="1059"/>
                      <a:pt x="412" y="1066"/>
                      <a:pt x="421" y="1069"/>
                    </a:cubicBezTo>
                    <a:cubicBezTo>
                      <a:pt x="433" y="1075"/>
                      <a:pt x="445" y="1078"/>
                      <a:pt x="457" y="1078"/>
                    </a:cubicBezTo>
                    <a:cubicBezTo>
                      <a:pt x="466" y="1078"/>
                      <a:pt x="476" y="1076"/>
                      <a:pt x="485" y="1072"/>
                    </a:cubicBezTo>
                    <a:cubicBezTo>
                      <a:pt x="669" y="992"/>
                      <a:pt x="850" y="909"/>
                      <a:pt x="1019" y="805"/>
                    </a:cubicBezTo>
                    <a:cubicBezTo>
                      <a:pt x="1117" y="745"/>
                      <a:pt x="1277" y="631"/>
                      <a:pt x="1257" y="494"/>
                    </a:cubicBezTo>
                    <a:cubicBezTo>
                      <a:pt x="1237" y="341"/>
                      <a:pt x="1158" y="289"/>
                      <a:pt x="1057" y="289"/>
                    </a:cubicBezTo>
                    <a:cubicBezTo>
                      <a:pt x="922" y="289"/>
                      <a:pt x="747" y="381"/>
                      <a:pt x="615" y="448"/>
                    </a:cubicBezTo>
                    <a:cubicBezTo>
                      <a:pt x="595" y="294"/>
                      <a:pt x="532" y="150"/>
                      <a:pt x="401" y="50"/>
                    </a:cubicBezTo>
                    <a:cubicBezTo>
                      <a:pt x="361" y="18"/>
                      <a:pt x="313" y="1"/>
                      <a:pt x="26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157;p11"/>
              <p:cNvSpPr/>
              <p:nvPr/>
            </p:nvSpPr>
            <p:spPr>
              <a:xfrm>
                <a:off x="8919999" y="3106136"/>
                <a:ext cx="102296" cy="90436"/>
              </a:xfrm>
              <a:custGeom>
                <a:avLst/>
                <a:gdLst/>
                <a:ahLst/>
                <a:cxnLst/>
                <a:rect l="l" t="t" r="r" b="b"/>
                <a:pathLst>
                  <a:path w="759" h="671" extrusionOk="0">
                    <a:moveTo>
                      <a:pt x="177" y="1"/>
                    </a:moveTo>
                    <a:cubicBezTo>
                      <a:pt x="144" y="1"/>
                      <a:pt x="113" y="16"/>
                      <a:pt x="93" y="51"/>
                    </a:cubicBezTo>
                    <a:cubicBezTo>
                      <a:pt x="0" y="218"/>
                      <a:pt x="93" y="502"/>
                      <a:pt x="190" y="649"/>
                    </a:cubicBezTo>
                    <a:cubicBezTo>
                      <a:pt x="197" y="656"/>
                      <a:pt x="201" y="659"/>
                      <a:pt x="207" y="662"/>
                    </a:cubicBezTo>
                    <a:cubicBezTo>
                      <a:pt x="215" y="667"/>
                      <a:pt x="224" y="670"/>
                      <a:pt x="233" y="670"/>
                    </a:cubicBezTo>
                    <a:cubicBezTo>
                      <a:pt x="237" y="670"/>
                      <a:pt x="240" y="670"/>
                      <a:pt x="244" y="669"/>
                    </a:cubicBezTo>
                    <a:cubicBezTo>
                      <a:pt x="361" y="632"/>
                      <a:pt x="478" y="595"/>
                      <a:pt x="588" y="545"/>
                    </a:cubicBezTo>
                    <a:cubicBezTo>
                      <a:pt x="651" y="515"/>
                      <a:pt x="759" y="458"/>
                      <a:pt x="759" y="375"/>
                    </a:cubicBezTo>
                    <a:cubicBezTo>
                      <a:pt x="757" y="267"/>
                      <a:pt x="700" y="234"/>
                      <a:pt x="625" y="234"/>
                    </a:cubicBezTo>
                    <a:cubicBezTo>
                      <a:pt x="546" y="234"/>
                      <a:pt x="448" y="270"/>
                      <a:pt x="371" y="298"/>
                    </a:cubicBezTo>
                    <a:cubicBezTo>
                      <a:pt x="371" y="204"/>
                      <a:pt x="341" y="111"/>
                      <a:pt x="270" y="41"/>
                    </a:cubicBezTo>
                    <a:cubicBezTo>
                      <a:pt x="244" y="16"/>
                      <a:pt x="210" y="1"/>
                      <a:pt x="17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158;p11"/>
              <p:cNvSpPr/>
              <p:nvPr/>
            </p:nvSpPr>
            <p:spPr>
              <a:xfrm>
                <a:off x="3103020" y="4882209"/>
                <a:ext cx="98792" cy="88144"/>
              </a:xfrm>
              <a:custGeom>
                <a:avLst/>
                <a:gdLst/>
                <a:ahLst/>
                <a:cxnLst/>
                <a:rect l="l" t="t" r="r" b="b"/>
                <a:pathLst>
                  <a:path w="733" h="654" extrusionOk="0">
                    <a:moveTo>
                      <a:pt x="576" y="0"/>
                    </a:moveTo>
                    <a:cubicBezTo>
                      <a:pt x="456" y="0"/>
                      <a:pt x="420" y="192"/>
                      <a:pt x="395" y="322"/>
                    </a:cubicBezTo>
                    <a:cubicBezTo>
                      <a:pt x="336" y="285"/>
                      <a:pt x="270" y="263"/>
                      <a:pt x="199" y="263"/>
                    </a:cubicBezTo>
                    <a:cubicBezTo>
                      <a:pt x="174" y="263"/>
                      <a:pt x="148" y="266"/>
                      <a:pt x="121" y="272"/>
                    </a:cubicBezTo>
                    <a:cubicBezTo>
                      <a:pt x="54" y="289"/>
                      <a:pt x="1" y="358"/>
                      <a:pt x="41" y="426"/>
                    </a:cubicBezTo>
                    <a:cubicBezTo>
                      <a:pt x="128" y="582"/>
                      <a:pt x="389" y="654"/>
                      <a:pt x="567" y="654"/>
                    </a:cubicBezTo>
                    <a:cubicBezTo>
                      <a:pt x="579" y="654"/>
                      <a:pt x="591" y="653"/>
                      <a:pt x="602" y="653"/>
                    </a:cubicBezTo>
                    <a:cubicBezTo>
                      <a:pt x="609" y="653"/>
                      <a:pt x="615" y="653"/>
                      <a:pt x="622" y="649"/>
                    </a:cubicBezTo>
                    <a:cubicBezTo>
                      <a:pt x="632" y="643"/>
                      <a:pt x="642" y="636"/>
                      <a:pt x="646" y="619"/>
                    </a:cubicBezTo>
                    <a:cubicBezTo>
                      <a:pt x="678" y="499"/>
                      <a:pt x="706" y="382"/>
                      <a:pt x="719" y="262"/>
                    </a:cubicBezTo>
                    <a:cubicBezTo>
                      <a:pt x="729" y="191"/>
                      <a:pt x="732" y="71"/>
                      <a:pt x="662" y="28"/>
                    </a:cubicBezTo>
                    <a:cubicBezTo>
                      <a:pt x="629" y="9"/>
                      <a:pt x="601" y="0"/>
                      <a:pt x="57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extLst>
      <p:ext uri="{BB962C8B-B14F-4D97-AF65-F5344CB8AC3E}">
        <p14:creationId xmlns:p14="http://schemas.microsoft.com/office/powerpoint/2010/main" val="244559363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Blank" type="blank">
  <p:cSld name="Blank">
    <p:bg>
      <p:bgPr>
        <a:noFill/>
        <a:effectLst/>
      </p:bgPr>
    </p:bg>
    <p:spTree>
      <p:nvGrpSpPr>
        <p:cNvPr id="1" name="Shape 159"/>
        <p:cNvGrpSpPr/>
        <p:nvPr/>
      </p:nvGrpSpPr>
      <p:grpSpPr>
        <a:xfrm>
          <a:off x="0" y="0"/>
          <a:ext cx="0" cy="0"/>
          <a:chOff x="0" y="0"/>
          <a:chExt cx="0" cy="0"/>
        </a:xfrm>
      </p:grpSpPr>
    </p:spTree>
    <p:extLst>
      <p:ext uri="{BB962C8B-B14F-4D97-AF65-F5344CB8AC3E}">
        <p14:creationId xmlns:p14="http://schemas.microsoft.com/office/powerpoint/2010/main" val="225822928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Agenda">
  <p:cSld name="Agenda">
    <p:bg>
      <p:bgPr>
        <a:solidFill>
          <a:schemeClr val="lt1"/>
        </a:solidFill>
        <a:effectLst/>
      </p:bgPr>
    </p:bg>
    <p:spTree>
      <p:nvGrpSpPr>
        <p:cNvPr id="1" name="Shape 160"/>
        <p:cNvGrpSpPr/>
        <p:nvPr/>
      </p:nvGrpSpPr>
      <p:grpSpPr>
        <a:xfrm>
          <a:off x="0" y="0"/>
          <a:ext cx="0" cy="0"/>
          <a:chOff x="0" y="0"/>
          <a:chExt cx="0" cy="0"/>
        </a:xfrm>
      </p:grpSpPr>
      <p:grpSp>
        <p:nvGrpSpPr>
          <p:cNvPr id="161" name="Google Shape;161;p13"/>
          <p:cNvGrpSpPr/>
          <p:nvPr/>
        </p:nvGrpSpPr>
        <p:grpSpPr>
          <a:xfrm>
            <a:off x="-133550" y="-135625"/>
            <a:ext cx="3998506" cy="4060026"/>
            <a:chOff x="0" y="0"/>
            <a:chExt cx="3731342" cy="3788751"/>
          </a:xfrm>
        </p:grpSpPr>
        <p:sp>
          <p:nvSpPr>
            <p:cNvPr id="162" name="Google Shape;162;p13"/>
            <p:cNvSpPr/>
            <p:nvPr/>
          </p:nvSpPr>
          <p:spPr>
            <a:xfrm>
              <a:off x="0" y="0"/>
              <a:ext cx="3731342" cy="3788751"/>
            </a:xfrm>
            <a:custGeom>
              <a:avLst/>
              <a:gdLst/>
              <a:ahLst/>
              <a:cxnLst/>
              <a:rect l="l" t="t" r="r" b="b"/>
              <a:pathLst>
                <a:path w="51216" h="52004" extrusionOk="0">
                  <a:moveTo>
                    <a:pt x="42002" y="0"/>
                  </a:moveTo>
                  <a:cubicBezTo>
                    <a:pt x="28884" y="13579"/>
                    <a:pt x="7572" y="35782"/>
                    <a:pt x="0" y="43457"/>
                  </a:cubicBezTo>
                  <a:lnTo>
                    <a:pt x="0" y="52004"/>
                  </a:lnTo>
                  <a:cubicBezTo>
                    <a:pt x="35234" y="37456"/>
                    <a:pt x="47362" y="10450"/>
                    <a:pt x="5121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163;p13"/>
            <p:cNvSpPr/>
            <p:nvPr/>
          </p:nvSpPr>
          <p:spPr>
            <a:xfrm>
              <a:off x="0" y="0"/>
              <a:ext cx="3578128" cy="3490702"/>
            </a:xfrm>
            <a:custGeom>
              <a:avLst/>
              <a:gdLst/>
              <a:ahLst/>
              <a:cxnLst/>
              <a:rect l="l" t="t" r="r" b="b"/>
              <a:pathLst>
                <a:path w="49113" h="47913" extrusionOk="0">
                  <a:moveTo>
                    <a:pt x="38775" y="0"/>
                  </a:moveTo>
                  <a:cubicBezTo>
                    <a:pt x="25538" y="13770"/>
                    <a:pt x="6747" y="33397"/>
                    <a:pt x="0" y="40295"/>
                  </a:cubicBezTo>
                  <a:lnTo>
                    <a:pt x="0" y="47912"/>
                  </a:lnTo>
                  <a:cubicBezTo>
                    <a:pt x="29169" y="35454"/>
                    <a:pt x="43191" y="12405"/>
                    <a:pt x="4911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164;p13"/>
            <p:cNvSpPr/>
            <p:nvPr/>
          </p:nvSpPr>
          <p:spPr>
            <a:xfrm>
              <a:off x="0" y="0"/>
              <a:ext cx="3371074" cy="3145879"/>
            </a:xfrm>
            <a:custGeom>
              <a:avLst/>
              <a:gdLst/>
              <a:ahLst/>
              <a:cxnLst/>
              <a:rect l="l" t="t" r="r" b="b"/>
              <a:pathLst>
                <a:path w="46271" h="43180" extrusionOk="0">
                  <a:moveTo>
                    <a:pt x="32021" y="0"/>
                  </a:moveTo>
                  <a:cubicBezTo>
                    <a:pt x="19947" y="12473"/>
                    <a:pt x="5969" y="26956"/>
                    <a:pt x="0" y="32990"/>
                  </a:cubicBezTo>
                  <a:lnTo>
                    <a:pt x="0" y="43180"/>
                  </a:lnTo>
                  <a:cubicBezTo>
                    <a:pt x="24040" y="34088"/>
                    <a:pt x="38681" y="13622"/>
                    <a:pt x="4627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165;p13"/>
            <p:cNvSpPr/>
            <p:nvPr/>
          </p:nvSpPr>
          <p:spPr>
            <a:xfrm>
              <a:off x="0" y="0"/>
              <a:ext cx="3115207" cy="2827065"/>
            </a:xfrm>
            <a:custGeom>
              <a:avLst/>
              <a:gdLst/>
              <a:ahLst/>
              <a:cxnLst/>
              <a:rect l="l" t="t" r="r" b="b"/>
              <a:pathLst>
                <a:path w="42759" h="38804" extrusionOk="0">
                  <a:moveTo>
                    <a:pt x="29219" y="0"/>
                  </a:moveTo>
                  <a:cubicBezTo>
                    <a:pt x="17743" y="11926"/>
                    <a:pt x="5299" y="24864"/>
                    <a:pt x="0" y="30252"/>
                  </a:cubicBezTo>
                  <a:lnTo>
                    <a:pt x="0" y="38804"/>
                  </a:lnTo>
                  <a:cubicBezTo>
                    <a:pt x="19952" y="30022"/>
                    <a:pt x="34143" y="12995"/>
                    <a:pt x="4275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166;p13"/>
            <p:cNvSpPr/>
            <p:nvPr/>
          </p:nvSpPr>
          <p:spPr>
            <a:xfrm>
              <a:off x="0" y="0"/>
              <a:ext cx="2799526" cy="2483263"/>
            </a:xfrm>
            <a:custGeom>
              <a:avLst/>
              <a:gdLst/>
              <a:ahLst/>
              <a:cxnLst/>
              <a:rect l="l" t="t" r="r" b="b"/>
              <a:pathLst>
                <a:path w="38426" h="34085" extrusionOk="0">
                  <a:moveTo>
                    <a:pt x="24306" y="0"/>
                  </a:moveTo>
                  <a:cubicBezTo>
                    <a:pt x="14441" y="10201"/>
                    <a:pt x="4686" y="20283"/>
                    <a:pt x="0" y="25011"/>
                  </a:cubicBezTo>
                  <a:lnTo>
                    <a:pt x="0" y="34085"/>
                  </a:lnTo>
                  <a:cubicBezTo>
                    <a:pt x="15327" y="28095"/>
                    <a:pt x="28884" y="13028"/>
                    <a:pt x="3842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167;p13"/>
            <p:cNvSpPr/>
            <p:nvPr/>
          </p:nvSpPr>
          <p:spPr>
            <a:xfrm>
              <a:off x="0" y="0"/>
              <a:ext cx="2511385" cy="2143758"/>
            </a:xfrm>
            <a:custGeom>
              <a:avLst/>
              <a:gdLst/>
              <a:ahLst/>
              <a:cxnLst/>
              <a:rect l="l" t="t" r="r" b="b"/>
              <a:pathLst>
                <a:path w="34471" h="29425" extrusionOk="0">
                  <a:moveTo>
                    <a:pt x="24544" y="0"/>
                  </a:moveTo>
                  <a:cubicBezTo>
                    <a:pt x="15766" y="9715"/>
                    <a:pt x="6656" y="18431"/>
                    <a:pt x="0" y="21316"/>
                  </a:cubicBezTo>
                  <a:lnTo>
                    <a:pt x="0" y="29424"/>
                  </a:lnTo>
                  <a:cubicBezTo>
                    <a:pt x="13244" y="23676"/>
                    <a:pt x="25260" y="11534"/>
                    <a:pt x="3447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168;p13"/>
            <p:cNvSpPr/>
            <p:nvPr/>
          </p:nvSpPr>
          <p:spPr>
            <a:xfrm>
              <a:off x="0" y="0"/>
              <a:ext cx="2133777" cy="1807023"/>
            </a:xfrm>
            <a:custGeom>
              <a:avLst/>
              <a:gdLst/>
              <a:ahLst/>
              <a:cxnLst/>
              <a:rect l="l" t="t" r="r" b="b"/>
              <a:pathLst>
                <a:path w="29288" h="24803" extrusionOk="0">
                  <a:moveTo>
                    <a:pt x="23463" y="0"/>
                  </a:moveTo>
                  <a:cubicBezTo>
                    <a:pt x="15442" y="8666"/>
                    <a:pt x="7032" y="16177"/>
                    <a:pt x="0" y="18892"/>
                  </a:cubicBezTo>
                  <a:lnTo>
                    <a:pt x="0" y="24803"/>
                  </a:lnTo>
                  <a:cubicBezTo>
                    <a:pt x="9293" y="21298"/>
                    <a:pt x="19977" y="10899"/>
                    <a:pt x="29288"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9" name="Google Shape;169;p13"/>
          <p:cNvSpPr/>
          <p:nvPr/>
        </p:nvSpPr>
        <p:spPr>
          <a:xfrm flipH="1">
            <a:off x="1640057" y="3939875"/>
            <a:ext cx="7503943" cy="1203614"/>
          </a:xfrm>
          <a:custGeom>
            <a:avLst/>
            <a:gdLst/>
            <a:ahLst/>
            <a:cxnLst/>
            <a:rect l="l" t="t" r="r" b="b"/>
            <a:pathLst>
              <a:path w="65905" h="10571" extrusionOk="0">
                <a:moveTo>
                  <a:pt x="1" y="0"/>
                </a:moveTo>
                <a:lnTo>
                  <a:pt x="1" y="4146"/>
                </a:lnTo>
                <a:cubicBezTo>
                  <a:pt x="2686" y="5866"/>
                  <a:pt x="7481" y="7665"/>
                  <a:pt x="15797" y="7665"/>
                </a:cubicBezTo>
                <a:cubicBezTo>
                  <a:pt x="18221" y="7665"/>
                  <a:pt x="20944" y="7512"/>
                  <a:pt x="24001" y="7160"/>
                </a:cubicBezTo>
                <a:cubicBezTo>
                  <a:pt x="28751" y="6613"/>
                  <a:pt x="32961" y="6365"/>
                  <a:pt x="36664" y="6365"/>
                </a:cubicBezTo>
                <a:cubicBezTo>
                  <a:pt x="46303" y="6365"/>
                  <a:pt x="52504" y="8051"/>
                  <a:pt x="55852" y="10570"/>
                </a:cubicBezTo>
                <a:lnTo>
                  <a:pt x="65905" y="10570"/>
                </a:lnTo>
                <a:cubicBezTo>
                  <a:pt x="65607" y="10046"/>
                  <a:pt x="65256" y="9505"/>
                  <a:pt x="64842" y="8950"/>
                </a:cubicBezTo>
                <a:cubicBezTo>
                  <a:pt x="60771" y="3477"/>
                  <a:pt x="54210" y="103"/>
                  <a:pt x="44459" y="103"/>
                </a:cubicBezTo>
                <a:cubicBezTo>
                  <a:pt x="41537" y="103"/>
                  <a:pt x="38329" y="406"/>
                  <a:pt x="34815" y="1046"/>
                </a:cubicBezTo>
                <a:cubicBezTo>
                  <a:pt x="28180" y="2255"/>
                  <a:pt x="21479" y="3107"/>
                  <a:pt x="15448" y="3107"/>
                </a:cubicBezTo>
                <a:cubicBezTo>
                  <a:pt x="9367" y="3107"/>
                  <a:pt x="3967" y="2241"/>
                  <a:pt x="1" y="0"/>
                </a:cubicBezTo>
                <a:close/>
              </a:path>
            </a:pathLst>
          </a:custGeom>
          <a:solidFill>
            <a:srgbClr val="EBE7D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70" name="Google Shape;170;p13"/>
          <p:cNvGrpSpPr/>
          <p:nvPr/>
        </p:nvGrpSpPr>
        <p:grpSpPr>
          <a:xfrm>
            <a:off x="352996" y="305170"/>
            <a:ext cx="8669299" cy="4665183"/>
            <a:chOff x="352996" y="305170"/>
            <a:chExt cx="8669299" cy="4665183"/>
          </a:xfrm>
        </p:grpSpPr>
        <p:grpSp>
          <p:nvGrpSpPr>
            <p:cNvPr id="171" name="Google Shape;171;p13"/>
            <p:cNvGrpSpPr/>
            <p:nvPr/>
          </p:nvGrpSpPr>
          <p:grpSpPr>
            <a:xfrm rot="-198132" flipH="1">
              <a:off x="1493711" y="313941"/>
              <a:ext cx="311323" cy="235581"/>
              <a:chOff x="4399935" y="3806511"/>
              <a:chExt cx="311335" cy="235591"/>
            </a:xfrm>
          </p:grpSpPr>
          <p:sp>
            <p:nvSpPr>
              <p:cNvPr id="172" name="Google Shape;172;p13"/>
              <p:cNvSpPr/>
              <p:nvPr/>
            </p:nvSpPr>
            <p:spPr>
              <a:xfrm>
                <a:off x="4399935" y="3896677"/>
                <a:ext cx="172111" cy="145425"/>
              </a:xfrm>
              <a:custGeom>
                <a:avLst/>
                <a:gdLst/>
                <a:ahLst/>
                <a:cxnLst/>
                <a:rect l="l" t="t" r="r" b="b"/>
                <a:pathLst>
                  <a:path w="1277" h="1079" extrusionOk="0">
                    <a:moveTo>
                      <a:pt x="273" y="149"/>
                    </a:moveTo>
                    <a:cubicBezTo>
                      <a:pt x="307" y="149"/>
                      <a:pt x="406" y="277"/>
                      <a:pt x="409" y="284"/>
                    </a:cubicBezTo>
                    <a:cubicBezTo>
                      <a:pt x="458" y="367"/>
                      <a:pt x="472" y="468"/>
                      <a:pt x="469" y="561"/>
                    </a:cubicBezTo>
                    <a:cubicBezTo>
                      <a:pt x="469" y="568"/>
                      <a:pt x="472" y="577"/>
                      <a:pt x="475" y="585"/>
                    </a:cubicBezTo>
                    <a:lnTo>
                      <a:pt x="475" y="591"/>
                    </a:lnTo>
                    <a:lnTo>
                      <a:pt x="475" y="594"/>
                    </a:lnTo>
                    <a:cubicBezTo>
                      <a:pt x="486" y="621"/>
                      <a:pt x="512" y="646"/>
                      <a:pt x="545" y="646"/>
                    </a:cubicBezTo>
                    <a:cubicBezTo>
                      <a:pt x="552" y="646"/>
                      <a:pt x="561" y="645"/>
                      <a:pt x="569" y="642"/>
                    </a:cubicBezTo>
                    <a:cubicBezTo>
                      <a:pt x="582" y="642"/>
                      <a:pt x="592" y="634"/>
                      <a:pt x="602" y="628"/>
                    </a:cubicBezTo>
                    <a:cubicBezTo>
                      <a:pt x="702" y="581"/>
                      <a:pt x="799" y="531"/>
                      <a:pt x="899" y="484"/>
                    </a:cubicBezTo>
                    <a:cubicBezTo>
                      <a:pt x="930" y="471"/>
                      <a:pt x="996" y="452"/>
                      <a:pt x="1046" y="452"/>
                    </a:cubicBezTo>
                    <a:cubicBezTo>
                      <a:pt x="1099" y="452"/>
                      <a:pt x="1133" y="474"/>
                      <a:pt x="1087" y="548"/>
                    </a:cubicBezTo>
                    <a:cubicBezTo>
                      <a:pt x="976" y="725"/>
                      <a:pt x="682" y="825"/>
                      <a:pt x="478" y="909"/>
                    </a:cubicBezTo>
                    <a:cubicBezTo>
                      <a:pt x="368" y="762"/>
                      <a:pt x="301" y="585"/>
                      <a:pt x="261" y="407"/>
                    </a:cubicBezTo>
                    <a:cubicBezTo>
                      <a:pt x="248" y="334"/>
                      <a:pt x="221" y="224"/>
                      <a:pt x="265" y="153"/>
                    </a:cubicBezTo>
                    <a:cubicBezTo>
                      <a:pt x="267" y="150"/>
                      <a:pt x="270" y="149"/>
                      <a:pt x="273" y="149"/>
                    </a:cubicBezTo>
                    <a:close/>
                    <a:moveTo>
                      <a:pt x="266" y="1"/>
                    </a:moveTo>
                    <a:cubicBezTo>
                      <a:pt x="204" y="1"/>
                      <a:pt x="146" y="32"/>
                      <a:pt x="117" y="100"/>
                    </a:cubicBezTo>
                    <a:cubicBezTo>
                      <a:pt x="0" y="391"/>
                      <a:pt x="208" y="832"/>
                      <a:pt x="395" y="1049"/>
                    </a:cubicBezTo>
                    <a:cubicBezTo>
                      <a:pt x="405" y="1059"/>
                      <a:pt x="412" y="1066"/>
                      <a:pt x="421" y="1069"/>
                    </a:cubicBezTo>
                    <a:cubicBezTo>
                      <a:pt x="433" y="1075"/>
                      <a:pt x="445" y="1078"/>
                      <a:pt x="457" y="1078"/>
                    </a:cubicBezTo>
                    <a:cubicBezTo>
                      <a:pt x="466" y="1078"/>
                      <a:pt x="476" y="1076"/>
                      <a:pt x="485" y="1072"/>
                    </a:cubicBezTo>
                    <a:cubicBezTo>
                      <a:pt x="669" y="992"/>
                      <a:pt x="850" y="909"/>
                      <a:pt x="1019" y="805"/>
                    </a:cubicBezTo>
                    <a:cubicBezTo>
                      <a:pt x="1117" y="745"/>
                      <a:pt x="1277" y="631"/>
                      <a:pt x="1257" y="494"/>
                    </a:cubicBezTo>
                    <a:cubicBezTo>
                      <a:pt x="1237" y="341"/>
                      <a:pt x="1158" y="289"/>
                      <a:pt x="1057" y="289"/>
                    </a:cubicBezTo>
                    <a:cubicBezTo>
                      <a:pt x="922" y="289"/>
                      <a:pt x="747" y="381"/>
                      <a:pt x="615" y="448"/>
                    </a:cubicBezTo>
                    <a:cubicBezTo>
                      <a:pt x="595" y="294"/>
                      <a:pt x="532" y="150"/>
                      <a:pt x="401" y="50"/>
                    </a:cubicBezTo>
                    <a:cubicBezTo>
                      <a:pt x="361" y="18"/>
                      <a:pt x="313" y="1"/>
                      <a:pt x="26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173;p13"/>
              <p:cNvSpPr/>
              <p:nvPr/>
            </p:nvSpPr>
            <p:spPr>
              <a:xfrm>
                <a:off x="4608974" y="3806511"/>
                <a:ext cx="102296" cy="90436"/>
              </a:xfrm>
              <a:custGeom>
                <a:avLst/>
                <a:gdLst/>
                <a:ahLst/>
                <a:cxnLst/>
                <a:rect l="l" t="t" r="r" b="b"/>
                <a:pathLst>
                  <a:path w="759" h="671" extrusionOk="0">
                    <a:moveTo>
                      <a:pt x="177" y="1"/>
                    </a:moveTo>
                    <a:cubicBezTo>
                      <a:pt x="144" y="1"/>
                      <a:pt x="113" y="16"/>
                      <a:pt x="93" y="51"/>
                    </a:cubicBezTo>
                    <a:cubicBezTo>
                      <a:pt x="0" y="218"/>
                      <a:pt x="93" y="502"/>
                      <a:pt x="190" y="649"/>
                    </a:cubicBezTo>
                    <a:cubicBezTo>
                      <a:pt x="197" y="656"/>
                      <a:pt x="201" y="659"/>
                      <a:pt x="207" y="662"/>
                    </a:cubicBezTo>
                    <a:cubicBezTo>
                      <a:pt x="215" y="667"/>
                      <a:pt x="224" y="670"/>
                      <a:pt x="233" y="670"/>
                    </a:cubicBezTo>
                    <a:cubicBezTo>
                      <a:pt x="237" y="670"/>
                      <a:pt x="240" y="670"/>
                      <a:pt x="244" y="669"/>
                    </a:cubicBezTo>
                    <a:cubicBezTo>
                      <a:pt x="361" y="632"/>
                      <a:pt x="478" y="595"/>
                      <a:pt x="588" y="545"/>
                    </a:cubicBezTo>
                    <a:cubicBezTo>
                      <a:pt x="651" y="515"/>
                      <a:pt x="759" y="458"/>
                      <a:pt x="759" y="375"/>
                    </a:cubicBezTo>
                    <a:cubicBezTo>
                      <a:pt x="757" y="267"/>
                      <a:pt x="700" y="234"/>
                      <a:pt x="625" y="234"/>
                    </a:cubicBezTo>
                    <a:cubicBezTo>
                      <a:pt x="546" y="234"/>
                      <a:pt x="448" y="270"/>
                      <a:pt x="371" y="298"/>
                    </a:cubicBezTo>
                    <a:cubicBezTo>
                      <a:pt x="371" y="204"/>
                      <a:pt x="341" y="111"/>
                      <a:pt x="270" y="41"/>
                    </a:cubicBezTo>
                    <a:cubicBezTo>
                      <a:pt x="244" y="16"/>
                      <a:pt x="210" y="1"/>
                      <a:pt x="17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74" name="Google Shape;174;p13"/>
            <p:cNvGrpSpPr/>
            <p:nvPr/>
          </p:nvGrpSpPr>
          <p:grpSpPr>
            <a:xfrm>
              <a:off x="352996" y="3106136"/>
              <a:ext cx="8669299" cy="1864218"/>
              <a:chOff x="352996" y="3106136"/>
              <a:chExt cx="8669299" cy="1864218"/>
            </a:xfrm>
          </p:grpSpPr>
          <p:sp>
            <p:nvSpPr>
              <p:cNvPr id="175" name="Google Shape;175;p13"/>
              <p:cNvSpPr/>
              <p:nvPr/>
            </p:nvSpPr>
            <p:spPr>
              <a:xfrm>
                <a:off x="352996" y="3151756"/>
                <a:ext cx="155803" cy="144347"/>
              </a:xfrm>
              <a:custGeom>
                <a:avLst/>
                <a:gdLst/>
                <a:ahLst/>
                <a:cxnLst/>
                <a:rect l="l" t="t" r="r" b="b"/>
                <a:pathLst>
                  <a:path w="1156" h="1071" extrusionOk="0">
                    <a:moveTo>
                      <a:pt x="922" y="150"/>
                    </a:moveTo>
                    <a:cubicBezTo>
                      <a:pt x="939" y="150"/>
                      <a:pt x="958" y="165"/>
                      <a:pt x="975" y="205"/>
                    </a:cubicBezTo>
                    <a:cubicBezTo>
                      <a:pt x="1066" y="395"/>
                      <a:pt x="989" y="695"/>
                      <a:pt x="949" y="913"/>
                    </a:cubicBezTo>
                    <a:cubicBezTo>
                      <a:pt x="925" y="915"/>
                      <a:pt x="901" y="915"/>
                      <a:pt x="876" y="915"/>
                    </a:cubicBezTo>
                    <a:cubicBezTo>
                      <a:pt x="717" y="915"/>
                      <a:pt x="559" y="878"/>
                      <a:pt x="411" y="823"/>
                    </a:cubicBezTo>
                    <a:cubicBezTo>
                      <a:pt x="341" y="796"/>
                      <a:pt x="234" y="756"/>
                      <a:pt x="201" y="683"/>
                    </a:cubicBezTo>
                    <a:cubicBezTo>
                      <a:pt x="184" y="649"/>
                      <a:pt x="381" y="632"/>
                      <a:pt x="388" y="632"/>
                    </a:cubicBezTo>
                    <a:cubicBezTo>
                      <a:pt x="485" y="635"/>
                      <a:pt x="575" y="679"/>
                      <a:pt x="652" y="732"/>
                    </a:cubicBezTo>
                    <a:cubicBezTo>
                      <a:pt x="658" y="736"/>
                      <a:pt x="668" y="740"/>
                      <a:pt x="675" y="743"/>
                    </a:cubicBezTo>
                    <a:lnTo>
                      <a:pt x="685" y="743"/>
                    </a:lnTo>
                    <a:cubicBezTo>
                      <a:pt x="693" y="745"/>
                      <a:pt x="700" y="746"/>
                      <a:pt x="708" y="746"/>
                    </a:cubicBezTo>
                    <a:cubicBezTo>
                      <a:pt x="737" y="746"/>
                      <a:pt x="765" y="730"/>
                      <a:pt x="775" y="692"/>
                    </a:cubicBezTo>
                    <a:cubicBezTo>
                      <a:pt x="778" y="683"/>
                      <a:pt x="782" y="669"/>
                      <a:pt x="782" y="659"/>
                    </a:cubicBezTo>
                    <a:cubicBezTo>
                      <a:pt x="795" y="549"/>
                      <a:pt x="805" y="439"/>
                      <a:pt x="822" y="328"/>
                    </a:cubicBezTo>
                    <a:cubicBezTo>
                      <a:pt x="829" y="279"/>
                      <a:pt x="872" y="150"/>
                      <a:pt x="922" y="150"/>
                    </a:cubicBezTo>
                    <a:close/>
                    <a:moveTo>
                      <a:pt x="898" y="0"/>
                    </a:moveTo>
                    <a:cubicBezTo>
                      <a:pt x="691" y="0"/>
                      <a:pt x="661" y="327"/>
                      <a:pt x="638" y="549"/>
                    </a:cubicBezTo>
                    <a:cubicBezTo>
                      <a:pt x="548" y="507"/>
                      <a:pt x="456" y="481"/>
                      <a:pt x="361" y="481"/>
                    </a:cubicBezTo>
                    <a:cubicBezTo>
                      <a:pt x="303" y="481"/>
                      <a:pt x="244" y="490"/>
                      <a:pt x="184" y="512"/>
                    </a:cubicBezTo>
                    <a:cubicBezTo>
                      <a:pt x="77" y="549"/>
                      <a:pt x="0" y="669"/>
                      <a:pt x="73" y="776"/>
                    </a:cubicBezTo>
                    <a:cubicBezTo>
                      <a:pt x="222" y="988"/>
                      <a:pt x="578" y="1071"/>
                      <a:pt x="858" y="1071"/>
                    </a:cubicBezTo>
                    <a:cubicBezTo>
                      <a:pt x="917" y="1071"/>
                      <a:pt x="973" y="1067"/>
                      <a:pt x="1023" y="1060"/>
                    </a:cubicBezTo>
                    <a:cubicBezTo>
                      <a:pt x="1036" y="1056"/>
                      <a:pt x="1046" y="1053"/>
                      <a:pt x="1052" y="1047"/>
                    </a:cubicBezTo>
                    <a:cubicBezTo>
                      <a:pt x="1072" y="1036"/>
                      <a:pt x="1086" y="1020"/>
                      <a:pt x="1089" y="993"/>
                    </a:cubicBezTo>
                    <a:cubicBezTo>
                      <a:pt x="1123" y="800"/>
                      <a:pt x="1149" y="602"/>
                      <a:pt x="1156" y="402"/>
                    </a:cubicBezTo>
                    <a:cubicBezTo>
                      <a:pt x="1156" y="288"/>
                      <a:pt x="1149" y="91"/>
                      <a:pt x="1026" y="34"/>
                    </a:cubicBezTo>
                    <a:cubicBezTo>
                      <a:pt x="977" y="11"/>
                      <a:pt x="935" y="0"/>
                      <a:pt x="89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176;p13"/>
              <p:cNvSpPr/>
              <p:nvPr/>
            </p:nvSpPr>
            <p:spPr>
              <a:xfrm>
                <a:off x="8710960" y="3196302"/>
                <a:ext cx="172111" cy="145425"/>
              </a:xfrm>
              <a:custGeom>
                <a:avLst/>
                <a:gdLst/>
                <a:ahLst/>
                <a:cxnLst/>
                <a:rect l="l" t="t" r="r" b="b"/>
                <a:pathLst>
                  <a:path w="1277" h="1079" extrusionOk="0">
                    <a:moveTo>
                      <a:pt x="273" y="149"/>
                    </a:moveTo>
                    <a:cubicBezTo>
                      <a:pt x="307" y="149"/>
                      <a:pt x="406" y="277"/>
                      <a:pt x="409" y="284"/>
                    </a:cubicBezTo>
                    <a:cubicBezTo>
                      <a:pt x="458" y="367"/>
                      <a:pt x="472" y="468"/>
                      <a:pt x="469" y="561"/>
                    </a:cubicBezTo>
                    <a:cubicBezTo>
                      <a:pt x="469" y="568"/>
                      <a:pt x="472" y="577"/>
                      <a:pt x="475" y="585"/>
                    </a:cubicBezTo>
                    <a:lnTo>
                      <a:pt x="475" y="591"/>
                    </a:lnTo>
                    <a:lnTo>
                      <a:pt x="475" y="594"/>
                    </a:lnTo>
                    <a:cubicBezTo>
                      <a:pt x="486" y="621"/>
                      <a:pt x="512" y="646"/>
                      <a:pt x="545" y="646"/>
                    </a:cubicBezTo>
                    <a:cubicBezTo>
                      <a:pt x="552" y="646"/>
                      <a:pt x="561" y="645"/>
                      <a:pt x="569" y="642"/>
                    </a:cubicBezTo>
                    <a:cubicBezTo>
                      <a:pt x="582" y="642"/>
                      <a:pt x="592" y="634"/>
                      <a:pt x="602" y="628"/>
                    </a:cubicBezTo>
                    <a:cubicBezTo>
                      <a:pt x="702" y="581"/>
                      <a:pt x="799" y="531"/>
                      <a:pt x="899" y="484"/>
                    </a:cubicBezTo>
                    <a:cubicBezTo>
                      <a:pt x="930" y="471"/>
                      <a:pt x="996" y="452"/>
                      <a:pt x="1046" y="452"/>
                    </a:cubicBezTo>
                    <a:cubicBezTo>
                      <a:pt x="1099" y="452"/>
                      <a:pt x="1133" y="474"/>
                      <a:pt x="1087" y="548"/>
                    </a:cubicBezTo>
                    <a:cubicBezTo>
                      <a:pt x="976" y="725"/>
                      <a:pt x="682" y="825"/>
                      <a:pt x="478" y="909"/>
                    </a:cubicBezTo>
                    <a:cubicBezTo>
                      <a:pt x="368" y="762"/>
                      <a:pt x="301" y="585"/>
                      <a:pt x="261" y="407"/>
                    </a:cubicBezTo>
                    <a:cubicBezTo>
                      <a:pt x="248" y="334"/>
                      <a:pt x="221" y="224"/>
                      <a:pt x="265" y="153"/>
                    </a:cubicBezTo>
                    <a:cubicBezTo>
                      <a:pt x="267" y="150"/>
                      <a:pt x="270" y="149"/>
                      <a:pt x="273" y="149"/>
                    </a:cubicBezTo>
                    <a:close/>
                    <a:moveTo>
                      <a:pt x="266" y="1"/>
                    </a:moveTo>
                    <a:cubicBezTo>
                      <a:pt x="204" y="1"/>
                      <a:pt x="146" y="32"/>
                      <a:pt x="117" y="100"/>
                    </a:cubicBezTo>
                    <a:cubicBezTo>
                      <a:pt x="0" y="391"/>
                      <a:pt x="208" y="832"/>
                      <a:pt x="395" y="1049"/>
                    </a:cubicBezTo>
                    <a:cubicBezTo>
                      <a:pt x="405" y="1059"/>
                      <a:pt x="412" y="1066"/>
                      <a:pt x="421" y="1069"/>
                    </a:cubicBezTo>
                    <a:cubicBezTo>
                      <a:pt x="433" y="1075"/>
                      <a:pt x="445" y="1078"/>
                      <a:pt x="457" y="1078"/>
                    </a:cubicBezTo>
                    <a:cubicBezTo>
                      <a:pt x="466" y="1078"/>
                      <a:pt x="476" y="1076"/>
                      <a:pt x="485" y="1072"/>
                    </a:cubicBezTo>
                    <a:cubicBezTo>
                      <a:pt x="669" y="992"/>
                      <a:pt x="850" y="909"/>
                      <a:pt x="1019" y="805"/>
                    </a:cubicBezTo>
                    <a:cubicBezTo>
                      <a:pt x="1117" y="745"/>
                      <a:pt x="1277" y="631"/>
                      <a:pt x="1257" y="494"/>
                    </a:cubicBezTo>
                    <a:cubicBezTo>
                      <a:pt x="1237" y="341"/>
                      <a:pt x="1158" y="289"/>
                      <a:pt x="1057" y="289"/>
                    </a:cubicBezTo>
                    <a:cubicBezTo>
                      <a:pt x="922" y="289"/>
                      <a:pt x="747" y="381"/>
                      <a:pt x="615" y="448"/>
                    </a:cubicBezTo>
                    <a:cubicBezTo>
                      <a:pt x="595" y="294"/>
                      <a:pt x="532" y="150"/>
                      <a:pt x="401" y="50"/>
                    </a:cubicBezTo>
                    <a:cubicBezTo>
                      <a:pt x="361" y="18"/>
                      <a:pt x="313" y="1"/>
                      <a:pt x="26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177;p13"/>
              <p:cNvSpPr/>
              <p:nvPr/>
            </p:nvSpPr>
            <p:spPr>
              <a:xfrm>
                <a:off x="8919999" y="3106136"/>
                <a:ext cx="102296" cy="90436"/>
              </a:xfrm>
              <a:custGeom>
                <a:avLst/>
                <a:gdLst/>
                <a:ahLst/>
                <a:cxnLst/>
                <a:rect l="l" t="t" r="r" b="b"/>
                <a:pathLst>
                  <a:path w="759" h="671" extrusionOk="0">
                    <a:moveTo>
                      <a:pt x="177" y="1"/>
                    </a:moveTo>
                    <a:cubicBezTo>
                      <a:pt x="144" y="1"/>
                      <a:pt x="113" y="16"/>
                      <a:pt x="93" y="51"/>
                    </a:cubicBezTo>
                    <a:cubicBezTo>
                      <a:pt x="0" y="218"/>
                      <a:pt x="93" y="502"/>
                      <a:pt x="190" y="649"/>
                    </a:cubicBezTo>
                    <a:cubicBezTo>
                      <a:pt x="197" y="656"/>
                      <a:pt x="201" y="659"/>
                      <a:pt x="207" y="662"/>
                    </a:cubicBezTo>
                    <a:cubicBezTo>
                      <a:pt x="215" y="667"/>
                      <a:pt x="224" y="670"/>
                      <a:pt x="233" y="670"/>
                    </a:cubicBezTo>
                    <a:cubicBezTo>
                      <a:pt x="237" y="670"/>
                      <a:pt x="240" y="670"/>
                      <a:pt x="244" y="669"/>
                    </a:cubicBezTo>
                    <a:cubicBezTo>
                      <a:pt x="361" y="632"/>
                      <a:pt x="478" y="595"/>
                      <a:pt x="588" y="545"/>
                    </a:cubicBezTo>
                    <a:cubicBezTo>
                      <a:pt x="651" y="515"/>
                      <a:pt x="759" y="458"/>
                      <a:pt x="759" y="375"/>
                    </a:cubicBezTo>
                    <a:cubicBezTo>
                      <a:pt x="757" y="267"/>
                      <a:pt x="700" y="234"/>
                      <a:pt x="625" y="234"/>
                    </a:cubicBezTo>
                    <a:cubicBezTo>
                      <a:pt x="546" y="234"/>
                      <a:pt x="448" y="270"/>
                      <a:pt x="371" y="298"/>
                    </a:cubicBezTo>
                    <a:cubicBezTo>
                      <a:pt x="371" y="204"/>
                      <a:pt x="341" y="111"/>
                      <a:pt x="270" y="41"/>
                    </a:cubicBezTo>
                    <a:cubicBezTo>
                      <a:pt x="244" y="16"/>
                      <a:pt x="210" y="1"/>
                      <a:pt x="17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178;p13"/>
              <p:cNvSpPr/>
              <p:nvPr/>
            </p:nvSpPr>
            <p:spPr>
              <a:xfrm>
                <a:off x="3103020" y="4882209"/>
                <a:ext cx="98792" cy="88144"/>
              </a:xfrm>
              <a:custGeom>
                <a:avLst/>
                <a:gdLst/>
                <a:ahLst/>
                <a:cxnLst/>
                <a:rect l="l" t="t" r="r" b="b"/>
                <a:pathLst>
                  <a:path w="733" h="654" extrusionOk="0">
                    <a:moveTo>
                      <a:pt x="576" y="0"/>
                    </a:moveTo>
                    <a:cubicBezTo>
                      <a:pt x="456" y="0"/>
                      <a:pt x="420" y="192"/>
                      <a:pt x="395" y="322"/>
                    </a:cubicBezTo>
                    <a:cubicBezTo>
                      <a:pt x="336" y="285"/>
                      <a:pt x="270" y="263"/>
                      <a:pt x="199" y="263"/>
                    </a:cubicBezTo>
                    <a:cubicBezTo>
                      <a:pt x="174" y="263"/>
                      <a:pt x="148" y="266"/>
                      <a:pt x="121" y="272"/>
                    </a:cubicBezTo>
                    <a:cubicBezTo>
                      <a:pt x="54" y="289"/>
                      <a:pt x="1" y="358"/>
                      <a:pt x="41" y="426"/>
                    </a:cubicBezTo>
                    <a:cubicBezTo>
                      <a:pt x="128" y="582"/>
                      <a:pt x="389" y="654"/>
                      <a:pt x="567" y="654"/>
                    </a:cubicBezTo>
                    <a:cubicBezTo>
                      <a:pt x="579" y="654"/>
                      <a:pt x="591" y="653"/>
                      <a:pt x="602" y="653"/>
                    </a:cubicBezTo>
                    <a:cubicBezTo>
                      <a:pt x="609" y="653"/>
                      <a:pt x="615" y="653"/>
                      <a:pt x="622" y="649"/>
                    </a:cubicBezTo>
                    <a:cubicBezTo>
                      <a:pt x="632" y="643"/>
                      <a:pt x="642" y="636"/>
                      <a:pt x="646" y="619"/>
                    </a:cubicBezTo>
                    <a:cubicBezTo>
                      <a:pt x="678" y="499"/>
                      <a:pt x="706" y="382"/>
                      <a:pt x="719" y="262"/>
                    </a:cubicBezTo>
                    <a:cubicBezTo>
                      <a:pt x="729" y="191"/>
                      <a:pt x="732" y="71"/>
                      <a:pt x="662" y="28"/>
                    </a:cubicBezTo>
                    <a:cubicBezTo>
                      <a:pt x="629" y="9"/>
                      <a:pt x="601" y="0"/>
                      <a:pt x="57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179" name="Google Shape;179;p13"/>
          <p:cNvSpPr/>
          <p:nvPr/>
        </p:nvSpPr>
        <p:spPr>
          <a:xfrm>
            <a:off x="-14800" y="-14375"/>
            <a:ext cx="9143100" cy="5143500"/>
          </a:xfrm>
          <a:prstGeom prst="rect">
            <a:avLst/>
          </a:prstGeom>
          <a:solidFill>
            <a:srgbClr val="F1EEE5">
              <a:alpha val="16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2"/>
              </a:solidFill>
            </a:endParaRPr>
          </a:p>
        </p:txBody>
      </p:sp>
      <p:sp>
        <p:nvSpPr>
          <p:cNvPr id="180" name="Google Shape;180;p13"/>
          <p:cNvSpPr txBox="1">
            <a:spLocks noGrp="1"/>
          </p:cNvSpPr>
          <p:nvPr>
            <p:ph type="subTitle" idx="1"/>
          </p:nvPr>
        </p:nvSpPr>
        <p:spPr>
          <a:xfrm flipH="1">
            <a:off x="3374575" y="933900"/>
            <a:ext cx="5054400" cy="453900"/>
          </a:xfrm>
          <a:prstGeom prst="rect">
            <a:avLst/>
          </a:prstGeom>
        </p:spPr>
        <p:txBody>
          <a:bodyPr spcFirstLastPara="1" wrap="square" lIns="91425" tIns="91425" rIns="91425" bIns="91425" anchor="t" anchorCtr="0">
            <a:noAutofit/>
          </a:bodyPr>
          <a:lstStyle>
            <a:lvl1pPr lvl="0" algn="r" rtl="0">
              <a:lnSpc>
                <a:spcPct val="100000"/>
              </a:lnSpc>
              <a:spcBef>
                <a:spcPts val="0"/>
              </a:spcBef>
              <a:spcAft>
                <a:spcPts val="0"/>
              </a:spcAft>
              <a:buSzPts val="1200"/>
              <a:buNone/>
              <a:defRPr sz="1400"/>
            </a:lvl1pPr>
            <a:lvl2pPr lvl="1" algn="ctr" rtl="0">
              <a:lnSpc>
                <a:spcPct val="100000"/>
              </a:lnSpc>
              <a:spcBef>
                <a:spcPts val="0"/>
              </a:spcBef>
              <a:spcAft>
                <a:spcPts val="0"/>
              </a:spcAft>
              <a:buSzPts val="1200"/>
              <a:buNone/>
              <a:defRPr/>
            </a:lvl2pPr>
            <a:lvl3pPr lvl="2" algn="ctr" rtl="0">
              <a:lnSpc>
                <a:spcPct val="100000"/>
              </a:lnSpc>
              <a:spcBef>
                <a:spcPts val="0"/>
              </a:spcBef>
              <a:spcAft>
                <a:spcPts val="0"/>
              </a:spcAft>
              <a:buSzPts val="1200"/>
              <a:buNone/>
              <a:defRPr/>
            </a:lvl3pPr>
            <a:lvl4pPr lvl="3" algn="ctr" rtl="0">
              <a:lnSpc>
                <a:spcPct val="100000"/>
              </a:lnSpc>
              <a:spcBef>
                <a:spcPts val="0"/>
              </a:spcBef>
              <a:spcAft>
                <a:spcPts val="0"/>
              </a:spcAft>
              <a:buSzPts val="1200"/>
              <a:buNone/>
              <a:defRPr/>
            </a:lvl4pPr>
            <a:lvl5pPr lvl="4" algn="ctr" rtl="0">
              <a:lnSpc>
                <a:spcPct val="100000"/>
              </a:lnSpc>
              <a:spcBef>
                <a:spcPts val="0"/>
              </a:spcBef>
              <a:spcAft>
                <a:spcPts val="0"/>
              </a:spcAft>
              <a:buSzPts val="1200"/>
              <a:buNone/>
              <a:defRPr/>
            </a:lvl5pPr>
            <a:lvl6pPr lvl="5" algn="ctr" rtl="0">
              <a:lnSpc>
                <a:spcPct val="100000"/>
              </a:lnSpc>
              <a:spcBef>
                <a:spcPts val="0"/>
              </a:spcBef>
              <a:spcAft>
                <a:spcPts val="0"/>
              </a:spcAft>
              <a:buSzPts val="1200"/>
              <a:buNone/>
              <a:defRPr/>
            </a:lvl6pPr>
            <a:lvl7pPr lvl="6" algn="ctr" rtl="0">
              <a:lnSpc>
                <a:spcPct val="100000"/>
              </a:lnSpc>
              <a:spcBef>
                <a:spcPts val="0"/>
              </a:spcBef>
              <a:spcAft>
                <a:spcPts val="0"/>
              </a:spcAft>
              <a:buSzPts val="1200"/>
              <a:buNone/>
              <a:defRPr/>
            </a:lvl7pPr>
            <a:lvl8pPr lvl="7" algn="ctr" rtl="0">
              <a:lnSpc>
                <a:spcPct val="100000"/>
              </a:lnSpc>
              <a:spcBef>
                <a:spcPts val="0"/>
              </a:spcBef>
              <a:spcAft>
                <a:spcPts val="0"/>
              </a:spcAft>
              <a:buSzPts val="1200"/>
              <a:buNone/>
              <a:defRPr/>
            </a:lvl8pPr>
            <a:lvl9pPr lvl="8" algn="ctr" rtl="0">
              <a:lnSpc>
                <a:spcPct val="100000"/>
              </a:lnSpc>
              <a:spcBef>
                <a:spcPts val="0"/>
              </a:spcBef>
              <a:spcAft>
                <a:spcPts val="0"/>
              </a:spcAft>
              <a:buSzPts val="1200"/>
              <a:buNone/>
              <a:defRPr/>
            </a:lvl9pPr>
          </a:lstStyle>
          <a:p>
            <a:endParaRPr/>
          </a:p>
        </p:txBody>
      </p:sp>
      <p:sp>
        <p:nvSpPr>
          <p:cNvPr id="181" name="Google Shape;181;p13"/>
          <p:cNvSpPr txBox="1">
            <a:spLocks noGrp="1"/>
          </p:cNvSpPr>
          <p:nvPr>
            <p:ph type="subTitle" idx="2"/>
          </p:nvPr>
        </p:nvSpPr>
        <p:spPr>
          <a:xfrm flipH="1">
            <a:off x="3374552" y="1706825"/>
            <a:ext cx="5054400" cy="393000"/>
          </a:xfrm>
          <a:prstGeom prst="rect">
            <a:avLst/>
          </a:prstGeom>
        </p:spPr>
        <p:txBody>
          <a:bodyPr spcFirstLastPara="1" wrap="square" lIns="91425" tIns="91425" rIns="91425" bIns="91425" anchor="b" anchorCtr="0">
            <a:noAutofit/>
          </a:bodyPr>
          <a:lstStyle>
            <a:lvl1pPr lvl="0" algn="r" rtl="0">
              <a:lnSpc>
                <a:spcPct val="100000"/>
              </a:lnSpc>
              <a:spcBef>
                <a:spcPts val="0"/>
              </a:spcBef>
              <a:spcAft>
                <a:spcPts val="0"/>
              </a:spcAft>
              <a:buSzPts val="3000"/>
              <a:buFont typeface="Playfair Display"/>
              <a:buNone/>
              <a:defRPr sz="3000">
                <a:latin typeface="Londrina Solid"/>
                <a:ea typeface="Londrina Solid"/>
                <a:cs typeface="Londrina Solid"/>
                <a:sym typeface="Londrina Solid"/>
              </a:defRPr>
            </a:lvl1pPr>
            <a:lvl2pPr lvl="1" algn="ctr" rtl="0">
              <a:lnSpc>
                <a:spcPct val="100000"/>
              </a:lnSpc>
              <a:spcBef>
                <a:spcPts val="0"/>
              </a:spcBef>
              <a:spcAft>
                <a:spcPts val="0"/>
              </a:spcAft>
              <a:buSzPts val="3000"/>
              <a:buFont typeface="Playfair Display"/>
              <a:buNone/>
              <a:defRPr sz="3000">
                <a:latin typeface="Playfair Display"/>
                <a:ea typeface="Playfair Display"/>
                <a:cs typeface="Playfair Display"/>
                <a:sym typeface="Playfair Display"/>
              </a:defRPr>
            </a:lvl2pPr>
            <a:lvl3pPr lvl="2" algn="ctr" rtl="0">
              <a:lnSpc>
                <a:spcPct val="100000"/>
              </a:lnSpc>
              <a:spcBef>
                <a:spcPts val="0"/>
              </a:spcBef>
              <a:spcAft>
                <a:spcPts val="0"/>
              </a:spcAft>
              <a:buSzPts val="3000"/>
              <a:buFont typeface="Playfair Display"/>
              <a:buNone/>
              <a:defRPr sz="3000">
                <a:latin typeface="Playfair Display"/>
                <a:ea typeface="Playfair Display"/>
                <a:cs typeface="Playfair Display"/>
                <a:sym typeface="Playfair Display"/>
              </a:defRPr>
            </a:lvl3pPr>
            <a:lvl4pPr lvl="3" algn="ctr" rtl="0">
              <a:lnSpc>
                <a:spcPct val="100000"/>
              </a:lnSpc>
              <a:spcBef>
                <a:spcPts val="0"/>
              </a:spcBef>
              <a:spcAft>
                <a:spcPts val="0"/>
              </a:spcAft>
              <a:buSzPts val="3000"/>
              <a:buFont typeface="Playfair Display"/>
              <a:buNone/>
              <a:defRPr sz="3000">
                <a:latin typeface="Playfair Display"/>
                <a:ea typeface="Playfair Display"/>
                <a:cs typeface="Playfair Display"/>
                <a:sym typeface="Playfair Display"/>
              </a:defRPr>
            </a:lvl4pPr>
            <a:lvl5pPr lvl="4" algn="ctr" rtl="0">
              <a:lnSpc>
                <a:spcPct val="100000"/>
              </a:lnSpc>
              <a:spcBef>
                <a:spcPts val="0"/>
              </a:spcBef>
              <a:spcAft>
                <a:spcPts val="0"/>
              </a:spcAft>
              <a:buSzPts val="3000"/>
              <a:buFont typeface="Playfair Display"/>
              <a:buNone/>
              <a:defRPr sz="3000">
                <a:latin typeface="Playfair Display"/>
                <a:ea typeface="Playfair Display"/>
                <a:cs typeface="Playfair Display"/>
                <a:sym typeface="Playfair Display"/>
              </a:defRPr>
            </a:lvl5pPr>
            <a:lvl6pPr lvl="5" algn="ctr" rtl="0">
              <a:lnSpc>
                <a:spcPct val="100000"/>
              </a:lnSpc>
              <a:spcBef>
                <a:spcPts val="0"/>
              </a:spcBef>
              <a:spcAft>
                <a:spcPts val="0"/>
              </a:spcAft>
              <a:buSzPts val="3000"/>
              <a:buFont typeface="Playfair Display"/>
              <a:buNone/>
              <a:defRPr sz="3000">
                <a:latin typeface="Playfair Display"/>
                <a:ea typeface="Playfair Display"/>
                <a:cs typeface="Playfair Display"/>
                <a:sym typeface="Playfair Display"/>
              </a:defRPr>
            </a:lvl6pPr>
            <a:lvl7pPr lvl="6" algn="ctr" rtl="0">
              <a:lnSpc>
                <a:spcPct val="100000"/>
              </a:lnSpc>
              <a:spcBef>
                <a:spcPts val="0"/>
              </a:spcBef>
              <a:spcAft>
                <a:spcPts val="0"/>
              </a:spcAft>
              <a:buSzPts val="3000"/>
              <a:buFont typeface="Playfair Display"/>
              <a:buNone/>
              <a:defRPr sz="3000">
                <a:latin typeface="Playfair Display"/>
                <a:ea typeface="Playfair Display"/>
                <a:cs typeface="Playfair Display"/>
                <a:sym typeface="Playfair Display"/>
              </a:defRPr>
            </a:lvl7pPr>
            <a:lvl8pPr lvl="7" algn="ctr" rtl="0">
              <a:lnSpc>
                <a:spcPct val="100000"/>
              </a:lnSpc>
              <a:spcBef>
                <a:spcPts val="0"/>
              </a:spcBef>
              <a:spcAft>
                <a:spcPts val="0"/>
              </a:spcAft>
              <a:buSzPts val="3000"/>
              <a:buFont typeface="Playfair Display"/>
              <a:buNone/>
              <a:defRPr sz="3000">
                <a:latin typeface="Playfair Display"/>
                <a:ea typeface="Playfair Display"/>
                <a:cs typeface="Playfair Display"/>
                <a:sym typeface="Playfair Display"/>
              </a:defRPr>
            </a:lvl8pPr>
            <a:lvl9pPr lvl="8" algn="ctr" rtl="0">
              <a:lnSpc>
                <a:spcPct val="100000"/>
              </a:lnSpc>
              <a:spcBef>
                <a:spcPts val="0"/>
              </a:spcBef>
              <a:spcAft>
                <a:spcPts val="0"/>
              </a:spcAft>
              <a:buSzPts val="3000"/>
              <a:buFont typeface="Playfair Display"/>
              <a:buNone/>
              <a:defRPr sz="3000">
                <a:latin typeface="Playfair Display"/>
                <a:ea typeface="Playfair Display"/>
                <a:cs typeface="Playfair Display"/>
                <a:sym typeface="Playfair Display"/>
              </a:defRPr>
            </a:lvl9pPr>
          </a:lstStyle>
          <a:p>
            <a:endParaRPr/>
          </a:p>
        </p:txBody>
      </p:sp>
      <p:sp>
        <p:nvSpPr>
          <p:cNvPr id="182" name="Google Shape;182;p13"/>
          <p:cNvSpPr txBox="1">
            <a:spLocks noGrp="1"/>
          </p:cNvSpPr>
          <p:nvPr>
            <p:ph type="subTitle" idx="3"/>
          </p:nvPr>
        </p:nvSpPr>
        <p:spPr>
          <a:xfrm flipH="1">
            <a:off x="3374575" y="1982500"/>
            <a:ext cx="5054400" cy="453900"/>
          </a:xfrm>
          <a:prstGeom prst="rect">
            <a:avLst/>
          </a:prstGeom>
        </p:spPr>
        <p:txBody>
          <a:bodyPr spcFirstLastPara="1" wrap="square" lIns="91425" tIns="91425" rIns="91425" bIns="91425" anchor="t" anchorCtr="0">
            <a:noAutofit/>
          </a:bodyPr>
          <a:lstStyle>
            <a:lvl1pPr lvl="0" algn="r" rtl="0">
              <a:lnSpc>
                <a:spcPct val="100000"/>
              </a:lnSpc>
              <a:spcBef>
                <a:spcPts val="0"/>
              </a:spcBef>
              <a:spcAft>
                <a:spcPts val="0"/>
              </a:spcAft>
              <a:buSzPts val="1200"/>
              <a:buNone/>
              <a:defRPr sz="1400"/>
            </a:lvl1pPr>
            <a:lvl2pPr lvl="1" algn="ctr" rtl="0">
              <a:lnSpc>
                <a:spcPct val="100000"/>
              </a:lnSpc>
              <a:spcBef>
                <a:spcPts val="0"/>
              </a:spcBef>
              <a:spcAft>
                <a:spcPts val="0"/>
              </a:spcAft>
              <a:buSzPts val="1200"/>
              <a:buNone/>
              <a:defRPr/>
            </a:lvl2pPr>
            <a:lvl3pPr lvl="2" algn="ctr" rtl="0">
              <a:lnSpc>
                <a:spcPct val="100000"/>
              </a:lnSpc>
              <a:spcBef>
                <a:spcPts val="0"/>
              </a:spcBef>
              <a:spcAft>
                <a:spcPts val="0"/>
              </a:spcAft>
              <a:buSzPts val="1200"/>
              <a:buNone/>
              <a:defRPr/>
            </a:lvl3pPr>
            <a:lvl4pPr lvl="3" algn="ctr" rtl="0">
              <a:lnSpc>
                <a:spcPct val="100000"/>
              </a:lnSpc>
              <a:spcBef>
                <a:spcPts val="0"/>
              </a:spcBef>
              <a:spcAft>
                <a:spcPts val="0"/>
              </a:spcAft>
              <a:buSzPts val="1200"/>
              <a:buNone/>
              <a:defRPr/>
            </a:lvl4pPr>
            <a:lvl5pPr lvl="4" algn="ctr" rtl="0">
              <a:lnSpc>
                <a:spcPct val="100000"/>
              </a:lnSpc>
              <a:spcBef>
                <a:spcPts val="0"/>
              </a:spcBef>
              <a:spcAft>
                <a:spcPts val="0"/>
              </a:spcAft>
              <a:buSzPts val="1200"/>
              <a:buNone/>
              <a:defRPr/>
            </a:lvl5pPr>
            <a:lvl6pPr lvl="5" algn="ctr" rtl="0">
              <a:lnSpc>
                <a:spcPct val="100000"/>
              </a:lnSpc>
              <a:spcBef>
                <a:spcPts val="0"/>
              </a:spcBef>
              <a:spcAft>
                <a:spcPts val="0"/>
              </a:spcAft>
              <a:buSzPts val="1200"/>
              <a:buNone/>
              <a:defRPr/>
            </a:lvl6pPr>
            <a:lvl7pPr lvl="6" algn="ctr" rtl="0">
              <a:lnSpc>
                <a:spcPct val="100000"/>
              </a:lnSpc>
              <a:spcBef>
                <a:spcPts val="0"/>
              </a:spcBef>
              <a:spcAft>
                <a:spcPts val="0"/>
              </a:spcAft>
              <a:buSzPts val="1200"/>
              <a:buNone/>
              <a:defRPr/>
            </a:lvl7pPr>
            <a:lvl8pPr lvl="7" algn="ctr" rtl="0">
              <a:lnSpc>
                <a:spcPct val="100000"/>
              </a:lnSpc>
              <a:spcBef>
                <a:spcPts val="0"/>
              </a:spcBef>
              <a:spcAft>
                <a:spcPts val="0"/>
              </a:spcAft>
              <a:buSzPts val="1200"/>
              <a:buNone/>
              <a:defRPr/>
            </a:lvl8pPr>
            <a:lvl9pPr lvl="8" algn="ctr" rtl="0">
              <a:lnSpc>
                <a:spcPct val="100000"/>
              </a:lnSpc>
              <a:spcBef>
                <a:spcPts val="0"/>
              </a:spcBef>
              <a:spcAft>
                <a:spcPts val="0"/>
              </a:spcAft>
              <a:buSzPts val="1200"/>
              <a:buNone/>
              <a:defRPr/>
            </a:lvl9pPr>
          </a:lstStyle>
          <a:p>
            <a:endParaRPr/>
          </a:p>
        </p:txBody>
      </p:sp>
      <p:sp>
        <p:nvSpPr>
          <p:cNvPr id="183" name="Google Shape;183;p13"/>
          <p:cNvSpPr txBox="1">
            <a:spLocks noGrp="1"/>
          </p:cNvSpPr>
          <p:nvPr>
            <p:ph type="subTitle" idx="4"/>
          </p:nvPr>
        </p:nvSpPr>
        <p:spPr>
          <a:xfrm flipH="1">
            <a:off x="2445426" y="2755425"/>
            <a:ext cx="5054400" cy="393000"/>
          </a:xfrm>
          <a:prstGeom prst="rect">
            <a:avLst/>
          </a:prstGeom>
        </p:spPr>
        <p:txBody>
          <a:bodyPr spcFirstLastPara="1" wrap="square" lIns="91425" tIns="91425" rIns="91425" bIns="91425" anchor="b" anchorCtr="0">
            <a:noAutofit/>
          </a:bodyPr>
          <a:lstStyle>
            <a:lvl1pPr lvl="0" rtl="0">
              <a:lnSpc>
                <a:spcPct val="100000"/>
              </a:lnSpc>
              <a:spcBef>
                <a:spcPts val="0"/>
              </a:spcBef>
              <a:spcAft>
                <a:spcPts val="0"/>
              </a:spcAft>
              <a:buSzPts val="3000"/>
              <a:buFont typeface="Playfair Display"/>
              <a:buNone/>
              <a:defRPr sz="3000">
                <a:latin typeface="Londrina Solid"/>
                <a:ea typeface="Londrina Solid"/>
                <a:cs typeface="Londrina Solid"/>
                <a:sym typeface="Londrina Solid"/>
              </a:defRPr>
            </a:lvl1pPr>
            <a:lvl2pPr lvl="1" algn="ctr" rtl="0">
              <a:lnSpc>
                <a:spcPct val="100000"/>
              </a:lnSpc>
              <a:spcBef>
                <a:spcPts val="0"/>
              </a:spcBef>
              <a:spcAft>
                <a:spcPts val="0"/>
              </a:spcAft>
              <a:buSzPts val="3000"/>
              <a:buFont typeface="Playfair Display"/>
              <a:buNone/>
              <a:defRPr sz="3000">
                <a:latin typeface="Playfair Display"/>
                <a:ea typeface="Playfair Display"/>
                <a:cs typeface="Playfair Display"/>
                <a:sym typeface="Playfair Display"/>
              </a:defRPr>
            </a:lvl2pPr>
            <a:lvl3pPr lvl="2" algn="ctr" rtl="0">
              <a:lnSpc>
                <a:spcPct val="100000"/>
              </a:lnSpc>
              <a:spcBef>
                <a:spcPts val="0"/>
              </a:spcBef>
              <a:spcAft>
                <a:spcPts val="0"/>
              </a:spcAft>
              <a:buSzPts val="3000"/>
              <a:buFont typeface="Playfair Display"/>
              <a:buNone/>
              <a:defRPr sz="3000">
                <a:latin typeface="Playfair Display"/>
                <a:ea typeface="Playfair Display"/>
                <a:cs typeface="Playfair Display"/>
                <a:sym typeface="Playfair Display"/>
              </a:defRPr>
            </a:lvl3pPr>
            <a:lvl4pPr lvl="3" algn="ctr" rtl="0">
              <a:lnSpc>
                <a:spcPct val="100000"/>
              </a:lnSpc>
              <a:spcBef>
                <a:spcPts val="0"/>
              </a:spcBef>
              <a:spcAft>
                <a:spcPts val="0"/>
              </a:spcAft>
              <a:buSzPts val="3000"/>
              <a:buFont typeface="Playfair Display"/>
              <a:buNone/>
              <a:defRPr sz="3000">
                <a:latin typeface="Playfair Display"/>
                <a:ea typeface="Playfair Display"/>
                <a:cs typeface="Playfair Display"/>
                <a:sym typeface="Playfair Display"/>
              </a:defRPr>
            </a:lvl4pPr>
            <a:lvl5pPr lvl="4" algn="ctr" rtl="0">
              <a:lnSpc>
                <a:spcPct val="100000"/>
              </a:lnSpc>
              <a:spcBef>
                <a:spcPts val="0"/>
              </a:spcBef>
              <a:spcAft>
                <a:spcPts val="0"/>
              </a:spcAft>
              <a:buSzPts val="3000"/>
              <a:buFont typeface="Playfair Display"/>
              <a:buNone/>
              <a:defRPr sz="3000">
                <a:latin typeface="Playfair Display"/>
                <a:ea typeface="Playfair Display"/>
                <a:cs typeface="Playfair Display"/>
                <a:sym typeface="Playfair Display"/>
              </a:defRPr>
            </a:lvl5pPr>
            <a:lvl6pPr lvl="5" algn="ctr" rtl="0">
              <a:lnSpc>
                <a:spcPct val="100000"/>
              </a:lnSpc>
              <a:spcBef>
                <a:spcPts val="0"/>
              </a:spcBef>
              <a:spcAft>
                <a:spcPts val="0"/>
              </a:spcAft>
              <a:buSzPts val="3000"/>
              <a:buFont typeface="Playfair Display"/>
              <a:buNone/>
              <a:defRPr sz="3000">
                <a:latin typeface="Playfair Display"/>
                <a:ea typeface="Playfair Display"/>
                <a:cs typeface="Playfair Display"/>
                <a:sym typeface="Playfair Display"/>
              </a:defRPr>
            </a:lvl6pPr>
            <a:lvl7pPr lvl="6" algn="ctr" rtl="0">
              <a:lnSpc>
                <a:spcPct val="100000"/>
              </a:lnSpc>
              <a:spcBef>
                <a:spcPts val="0"/>
              </a:spcBef>
              <a:spcAft>
                <a:spcPts val="0"/>
              </a:spcAft>
              <a:buSzPts val="3000"/>
              <a:buFont typeface="Playfair Display"/>
              <a:buNone/>
              <a:defRPr sz="3000">
                <a:latin typeface="Playfair Display"/>
                <a:ea typeface="Playfair Display"/>
                <a:cs typeface="Playfair Display"/>
                <a:sym typeface="Playfair Display"/>
              </a:defRPr>
            </a:lvl7pPr>
            <a:lvl8pPr lvl="7" algn="ctr" rtl="0">
              <a:lnSpc>
                <a:spcPct val="100000"/>
              </a:lnSpc>
              <a:spcBef>
                <a:spcPts val="0"/>
              </a:spcBef>
              <a:spcAft>
                <a:spcPts val="0"/>
              </a:spcAft>
              <a:buSzPts val="3000"/>
              <a:buFont typeface="Playfair Display"/>
              <a:buNone/>
              <a:defRPr sz="3000">
                <a:latin typeface="Playfair Display"/>
                <a:ea typeface="Playfair Display"/>
                <a:cs typeface="Playfair Display"/>
                <a:sym typeface="Playfair Display"/>
              </a:defRPr>
            </a:lvl8pPr>
            <a:lvl9pPr lvl="8" algn="ctr" rtl="0">
              <a:lnSpc>
                <a:spcPct val="100000"/>
              </a:lnSpc>
              <a:spcBef>
                <a:spcPts val="0"/>
              </a:spcBef>
              <a:spcAft>
                <a:spcPts val="0"/>
              </a:spcAft>
              <a:buSzPts val="3000"/>
              <a:buFont typeface="Playfair Display"/>
              <a:buNone/>
              <a:defRPr sz="3000">
                <a:latin typeface="Playfair Display"/>
                <a:ea typeface="Playfair Display"/>
                <a:cs typeface="Playfair Display"/>
                <a:sym typeface="Playfair Display"/>
              </a:defRPr>
            </a:lvl9pPr>
          </a:lstStyle>
          <a:p>
            <a:endParaRPr/>
          </a:p>
        </p:txBody>
      </p:sp>
      <p:sp>
        <p:nvSpPr>
          <p:cNvPr id="184" name="Google Shape;184;p13"/>
          <p:cNvSpPr txBox="1">
            <a:spLocks noGrp="1"/>
          </p:cNvSpPr>
          <p:nvPr>
            <p:ph type="subTitle" idx="5"/>
          </p:nvPr>
        </p:nvSpPr>
        <p:spPr>
          <a:xfrm flipH="1">
            <a:off x="2445449" y="3031100"/>
            <a:ext cx="5054400" cy="4539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200"/>
              <a:buNone/>
              <a:defRPr sz="1400"/>
            </a:lvl1pPr>
            <a:lvl2pPr lvl="1" algn="ctr" rtl="0">
              <a:lnSpc>
                <a:spcPct val="100000"/>
              </a:lnSpc>
              <a:spcBef>
                <a:spcPts val="0"/>
              </a:spcBef>
              <a:spcAft>
                <a:spcPts val="0"/>
              </a:spcAft>
              <a:buSzPts val="1200"/>
              <a:buNone/>
              <a:defRPr/>
            </a:lvl2pPr>
            <a:lvl3pPr lvl="2" algn="ctr" rtl="0">
              <a:lnSpc>
                <a:spcPct val="100000"/>
              </a:lnSpc>
              <a:spcBef>
                <a:spcPts val="0"/>
              </a:spcBef>
              <a:spcAft>
                <a:spcPts val="0"/>
              </a:spcAft>
              <a:buSzPts val="1200"/>
              <a:buNone/>
              <a:defRPr/>
            </a:lvl3pPr>
            <a:lvl4pPr lvl="3" algn="ctr" rtl="0">
              <a:lnSpc>
                <a:spcPct val="100000"/>
              </a:lnSpc>
              <a:spcBef>
                <a:spcPts val="0"/>
              </a:spcBef>
              <a:spcAft>
                <a:spcPts val="0"/>
              </a:spcAft>
              <a:buSzPts val="1200"/>
              <a:buNone/>
              <a:defRPr/>
            </a:lvl4pPr>
            <a:lvl5pPr lvl="4" algn="ctr" rtl="0">
              <a:lnSpc>
                <a:spcPct val="100000"/>
              </a:lnSpc>
              <a:spcBef>
                <a:spcPts val="0"/>
              </a:spcBef>
              <a:spcAft>
                <a:spcPts val="0"/>
              </a:spcAft>
              <a:buSzPts val="1200"/>
              <a:buNone/>
              <a:defRPr/>
            </a:lvl5pPr>
            <a:lvl6pPr lvl="5" algn="ctr" rtl="0">
              <a:lnSpc>
                <a:spcPct val="100000"/>
              </a:lnSpc>
              <a:spcBef>
                <a:spcPts val="0"/>
              </a:spcBef>
              <a:spcAft>
                <a:spcPts val="0"/>
              </a:spcAft>
              <a:buSzPts val="1200"/>
              <a:buNone/>
              <a:defRPr/>
            </a:lvl6pPr>
            <a:lvl7pPr lvl="6" algn="ctr" rtl="0">
              <a:lnSpc>
                <a:spcPct val="100000"/>
              </a:lnSpc>
              <a:spcBef>
                <a:spcPts val="0"/>
              </a:spcBef>
              <a:spcAft>
                <a:spcPts val="0"/>
              </a:spcAft>
              <a:buSzPts val="1200"/>
              <a:buNone/>
              <a:defRPr/>
            </a:lvl7pPr>
            <a:lvl8pPr lvl="7" algn="ctr" rtl="0">
              <a:lnSpc>
                <a:spcPct val="100000"/>
              </a:lnSpc>
              <a:spcBef>
                <a:spcPts val="0"/>
              </a:spcBef>
              <a:spcAft>
                <a:spcPts val="0"/>
              </a:spcAft>
              <a:buSzPts val="1200"/>
              <a:buNone/>
              <a:defRPr/>
            </a:lvl8pPr>
            <a:lvl9pPr lvl="8" algn="ctr" rtl="0">
              <a:lnSpc>
                <a:spcPct val="100000"/>
              </a:lnSpc>
              <a:spcBef>
                <a:spcPts val="0"/>
              </a:spcBef>
              <a:spcAft>
                <a:spcPts val="0"/>
              </a:spcAft>
              <a:buSzPts val="1200"/>
              <a:buNone/>
              <a:defRPr/>
            </a:lvl9pPr>
          </a:lstStyle>
          <a:p>
            <a:endParaRPr/>
          </a:p>
        </p:txBody>
      </p:sp>
      <p:sp>
        <p:nvSpPr>
          <p:cNvPr id="185" name="Google Shape;185;p13"/>
          <p:cNvSpPr txBox="1">
            <a:spLocks noGrp="1"/>
          </p:cNvSpPr>
          <p:nvPr>
            <p:ph type="subTitle" idx="6"/>
          </p:nvPr>
        </p:nvSpPr>
        <p:spPr>
          <a:xfrm flipH="1">
            <a:off x="2445426" y="3804025"/>
            <a:ext cx="5054400" cy="393000"/>
          </a:xfrm>
          <a:prstGeom prst="rect">
            <a:avLst/>
          </a:prstGeom>
        </p:spPr>
        <p:txBody>
          <a:bodyPr spcFirstLastPara="1" wrap="square" lIns="91425" tIns="91425" rIns="91425" bIns="91425" anchor="b" anchorCtr="0">
            <a:noAutofit/>
          </a:bodyPr>
          <a:lstStyle>
            <a:lvl1pPr lvl="0" rtl="0">
              <a:lnSpc>
                <a:spcPct val="100000"/>
              </a:lnSpc>
              <a:spcBef>
                <a:spcPts val="0"/>
              </a:spcBef>
              <a:spcAft>
                <a:spcPts val="0"/>
              </a:spcAft>
              <a:buSzPts val="3000"/>
              <a:buFont typeface="Playfair Display"/>
              <a:buNone/>
              <a:defRPr sz="3000">
                <a:latin typeface="Londrina Solid"/>
                <a:ea typeface="Londrina Solid"/>
                <a:cs typeface="Londrina Solid"/>
                <a:sym typeface="Londrina Solid"/>
              </a:defRPr>
            </a:lvl1pPr>
            <a:lvl2pPr lvl="1" algn="ctr" rtl="0">
              <a:lnSpc>
                <a:spcPct val="100000"/>
              </a:lnSpc>
              <a:spcBef>
                <a:spcPts val="0"/>
              </a:spcBef>
              <a:spcAft>
                <a:spcPts val="0"/>
              </a:spcAft>
              <a:buSzPts val="3000"/>
              <a:buFont typeface="Playfair Display"/>
              <a:buNone/>
              <a:defRPr sz="3000">
                <a:latin typeface="Playfair Display"/>
                <a:ea typeface="Playfair Display"/>
                <a:cs typeface="Playfair Display"/>
                <a:sym typeface="Playfair Display"/>
              </a:defRPr>
            </a:lvl2pPr>
            <a:lvl3pPr lvl="2" algn="ctr" rtl="0">
              <a:lnSpc>
                <a:spcPct val="100000"/>
              </a:lnSpc>
              <a:spcBef>
                <a:spcPts val="0"/>
              </a:spcBef>
              <a:spcAft>
                <a:spcPts val="0"/>
              </a:spcAft>
              <a:buSzPts val="3000"/>
              <a:buFont typeface="Playfair Display"/>
              <a:buNone/>
              <a:defRPr sz="3000">
                <a:latin typeface="Playfair Display"/>
                <a:ea typeface="Playfair Display"/>
                <a:cs typeface="Playfair Display"/>
                <a:sym typeface="Playfair Display"/>
              </a:defRPr>
            </a:lvl3pPr>
            <a:lvl4pPr lvl="3" algn="ctr" rtl="0">
              <a:lnSpc>
                <a:spcPct val="100000"/>
              </a:lnSpc>
              <a:spcBef>
                <a:spcPts val="0"/>
              </a:spcBef>
              <a:spcAft>
                <a:spcPts val="0"/>
              </a:spcAft>
              <a:buSzPts val="3000"/>
              <a:buFont typeface="Playfair Display"/>
              <a:buNone/>
              <a:defRPr sz="3000">
                <a:latin typeface="Playfair Display"/>
                <a:ea typeface="Playfair Display"/>
                <a:cs typeface="Playfair Display"/>
                <a:sym typeface="Playfair Display"/>
              </a:defRPr>
            </a:lvl4pPr>
            <a:lvl5pPr lvl="4" algn="ctr" rtl="0">
              <a:lnSpc>
                <a:spcPct val="100000"/>
              </a:lnSpc>
              <a:spcBef>
                <a:spcPts val="0"/>
              </a:spcBef>
              <a:spcAft>
                <a:spcPts val="0"/>
              </a:spcAft>
              <a:buSzPts val="3000"/>
              <a:buFont typeface="Playfair Display"/>
              <a:buNone/>
              <a:defRPr sz="3000">
                <a:latin typeface="Playfair Display"/>
                <a:ea typeface="Playfair Display"/>
                <a:cs typeface="Playfair Display"/>
                <a:sym typeface="Playfair Display"/>
              </a:defRPr>
            </a:lvl5pPr>
            <a:lvl6pPr lvl="5" algn="ctr" rtl="0">
              <a:lnSpc>
                <a:spcPct val="100000"/>
              </a:lnSpc>
              <a:spcBef>
                <a:spcPts val="0"/>
              </a:spcBef>
              <a:spcAft>
                <a:spcPts val="0"/>
              </a:spcAft>
              <a:buSzPts val="3000"/>
              <a:buFont typeface="Playfair Display"/>
              <a:buNone/>
              <a:defRPr sz="3000">
                <a:latin typeface="Playfair Display"/>
                <a:ea typeface="Playfair Display"/>
                <a:cs typeface="Playfair Display"/>
                <a:sym typeface="Playfair Display"/>
              </a:defRPr>
            </a:lvl6pPr>
            <a:lvl7pPr lvl="6" algn="ctr" rtl="0">
              <a:lnSpc>
                <a:spcPct val="100000"/>
              </a:lnSpc>
              <a:spcBef>
                <a:spcPts val="0"/>
              </a:spcBef>
              <a:spcAft>
                <a:spcPts val="0"/>
              </a:spcAft>
              <a:buSzPts val="3000"/>
              <a:buFont typeface="Playfair Display"/>
              <a:buNone/>
              <a:defRPr sz="3000">
                <a:latin typeface="Playfair Display"/>
                <a:ea typeface="Playfair Display"/>
                <a:cs typeface="Playfair Display"/>
                <a:sym typeface="Playfair Display"/>
              </a:defRPr>
            </a:lvl7pPr>
            <a:lvl8pPr lvl="7" algn="ctr" rtl="0">
              <a:lnSpc>
                <a:spcPct val="100000"/>
              </a:lnSpc>
              <a:spcBef>
                <a:spcPts val="0"/>
              </a:spcBef>
              <a:spcAft>
                <a:spcPts val="0"/>
              </a:spcAft>
              <a:buSzPts val="3000"/>
              <a:buFont typeface="Playfair Display"/>
              <a:buNone/>
              <a:defRPr sz="3000">
                <a:latin typeface="Playfair Display"/>
                <a:ea typeface="Playfair Display"/>
                <a:cs typeface="Playfair Display"/>
                <a:sym typeface="Playfair Display"/>
              </a:defRPr>
            </a:lvl8pPr>
            <a:lvl9pPr lvl="8" algn="ctr" rtl="0">
              <a:lnSpc>
                <a:spcPct val="100000"/>
              </a:lnSpc>
              <a:spcBef>
                <a:spcPts val="0"/>
              </a:spcBef>
              <a:spcAft>
                <a:spcPts val="0"/>
              </a:spcAft>
              <a:buSzPts val="3000"/>
              <a:buFont typeface="Playfair Display"/>
              <a:buNone/>
              <a:defRPr sz="3000">
                <a:latin typeface="Playfair Display"/>
                <a:ea typeface="Playfair Display"/>
                <a:cs typeface="Playfair Display"/>
                <a:sym typeface="Playfair Display"/>
              </a:defRPr>
            </a:lvl9pPr>
          </a:lstStyle>
          <a:p>
            <a:endParaRPr/>
          </a:p>
        </p:txBody>
      </p:sp>
      <p:sp>
        <p:nvSpPr>
          <p:cNvPr id="186" name="Google Shape;186;p13"/>
          <p:cNvSpPr txBox="1">
            <a:spLocks noGrp="1"/>
          </p:cNvSpPr>
          <p:nvPr>
            <p:ph type="subTitle" idx="7"/>
          </p:nvPr>
        </p:nvSpPr>
        <p:spPr>
          <a:xfrm flipH="1">
            <a:off x="2445449" y="4079700"/>
            <a:ext cx="5054400" cy="4539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200"/>
              <a:buNone/>
              <a:defRPr sz="1400"/>
            </a:lvl1pPr>
            <a:lvl2pPr lvl="1" algn="ctr" rtl="0">
              <a:lnSpc>
                <a:spcPct val="100000"/>
              </a:lnSpc>
              <a:spcBef>
                <a:spcPts val="0"/>
              </a:spcBef>
              <a:spcAft>
                <a:spcPts val="0"/>
              </a:spcAft>
              <a:buSzPts val="1200"/>
              <a:buNone/>
              <a:defRPr/>
            </a:lvl2pPr>
            <a:lvl3pPr lvl="2" algn="ctr" rtl="0">
              <a:lnSpc>
                <a:spcPct val="100000"/>
              </a:lnSpc>
              <a:spcBef>
                <a:spcPts val="0"/>
              </a:spcBef>
              <a:spcAft>
                <a:spcPts val="0"/>
              </a:spcAft>
              <a:buSzPts val="1200"/>
              <a:buNone/>
              <a:defRPr/>
            </a:lvl3pPr>
            <a:lvl4pPr lvl="3" algn="ctr" rtl="0">
              <a:lnSpc>
                <a:spcPct val="100000"/>
              </a:lnSpc>
              <a:spcBef>
                <a:spcPts val="0"/>
              </a:spcBef>
              <a:spcAft>
                <a:spcPts val="0"/>
              </a:spcAft>
              <a:buSzPts val="1200"/>
              <a:buNone/>
              <a:defRPr/>
            </a:lvl4pPr>
            <a:lvl5pPr lvl="4" algn="ctr" rtl="0">
              <a:lnSpc>
                <a:spcPct val="100000"/>
              </a:lnSpc>
              <a:spcBef>
                <a:spcPts val="0"/>
              </a:spcBef>
              <a:spcAft>
                <a:spcPts val="0"/>
              </a:spcAft>
              <a:buSzPts val="1200"/>
              <a:buNone/>
              <a:defRPr/>
            </a:lvl5pPr>
            <a:lvl6pPr lvl="5" algn="ctr" rtl="0">
              <a:lnSpc>
                <a:spcPct val="100000"/>
              </a:lnSpc>
              <a:spcBef>
                <a:spcPts val="0"/>
              </a:spcBef>
              <a:spcAft>
                <a:spcPts val="0"/>
              </a:spcAft>
              <a:buSzPts val="1200"/>
              <a:buNone/>
              <a:defRPr/>
            </a:lvl6pPr>
            <a:lvl7pPr lvl="6" algn="ctr" rtl="0">
              <a:lnSpc>
                <a:spcPct val="100000"/>
              </a:lnSpc>
              <a:spcBef>
                <a:spcPts val="0"/>
              </a:spcBef>
              <a:spcAft>
                <a:spcPts val="0"/>
              </a:spcAft>
              <a:buSzPts val="1200"/>
              <a:buNone/>
              <a:defRPr/>
            </a:lvl7pPr>
            <a:lvl8pPr lvl="7" algn="ctr" rtl="0">
              <a:lnSpc>
                <a:spcPct val="100000"/>
              </a:lnSpc>
              <a:spcBef>
                <a:spcPts val="0"/>
              </a:spcBef>
              <a:spcAft>
                <a:spcPts val="0"/>
              </a:spcAft>
              <a:buSzPts val="1200"/>
              <a:buNone/>
              <a:defRPr/>
            </a:lvl8pPr>
            <a:lvl9pPr lvl="8" algn="ctr" rtl="0">
              <a:lnSpc>
                <a:spcPct val="100000"/>
              </a:lnSpc>
              <a:spcBef>
                <a:spcPts val="0"/>
              </a:spcBef>
              <a:spcAft>
                <a:spcPts val="0"/>
              </a:spcAft>
              <a:buSzPts val="1200"/>
              <a:buNone/>
              <a:defRPr/>
            </a:lvl9pPr>
          </a:lstStyle>
          <a:p>
            <a:endParaRPr/>
          </a:p>
        </p:txBody>
      </p:sp>
      <p:sp>
        <p:nvSpPr>
          <p:cNvPr id="187" name="Google Shape;187;p13"/>
          <p:cNvSpPr txBox="1">
            <a:spLocks noGrp="1"/>
          </p:cNvSpPr>
          <p:nvPr>
            <p:ph type="title"/>
          </p:nvPr>
        </p:nvSpPr>
        <p:spPr>
          <a:xfrm>
            <a:off x="4573575" y="656379"/>
            <a:ext cx="3857100" cy="393000"/>
          </a:xfrm>
          <a:prstGeom prst="rect">
            <a:avLst/>
          </a:prstGeom>
        </p:spPr>
        <p:txBody>
          <a:bodyPr spcFirstLastPara="1" wrap="square" lIns="91425" tIns="91425" rIns="91425" bIns="91425" anchor="b" anchorCtr="0">
            <a:noAutofit/>
          </a:bodyPr>
          <a:lstStyle>
            <a:lvl1pPr lvl="0" algn="r">
              <a:spcBef>
                <a:spcPts val="0"/>
              </a:spcBef>
              <a:spcAft>
                <a:spcPts val="0"/>
              </a:spcAft>
              <a:buNone/>
              <a:defRPr sz="3000"/>
            </a:lvl1pPr>
            <a:lvl2pPr lvl="1" algn="r">
              <a:spcBef>
                <a:spcPts val="0"/>
              </a:spcBef>
              <a:spcAft>
                <a:spcPts val="0"/>
              </a:spcAft>
              <a:buNone/>
              <a:defRPr sz="3000"/>
            </a:lvl2pPr>
            <a:lvl3pPr lvl="2" algn="r">
              <a:spcBef>
                <a:spcPts val="0"/>
              </a:spcBef>
              <a:spcAft>
                <a:spcPts val="0"/>
              </a:spcAft>
              <a:buNone/>
              <a:defRPr sz="3000"/>
            </a:lvl3pPr>
            <a:lvl4pPr lvl="3" algn="r">
              <a:spcBef>
                <a:spcPts val="0"/>
              </a:spcBef>
              <a:spcAft>
                <a:spcPts val="0"/>
              </a:spcAft>
              <a:buNone/>
              <a:defRPr sz="3000"/>
            </a:lvl4pPr>
            <a:lvl5pPr lvl="4" algn="r">
              <a:spcBef>
                <a:spcPts val="0"/>
              </a:spcBef>
              <a:spcAft>
                <a:spcPts val="0"/>
              </a:spcAft>
              <a:buNone/>
              <a:defRPr sz="3000"/>
            </a:lvl5pPr>
            <a:lvl6pPr lvl="5" algn="r">
              <a:spcBef>
                <a:spcPts val="0"/>
              </a:spcBef>
              <a:spcAft>
                <a:spcPts val="0"/>
              </a:spcAft>
              <a:buNone/>
              <a:defRPr sz="3000"/>
            </a:lvl6pPr>
            <a:lvl7pPr lvl="6" algn="r">
              <a:spcBef>
                <a:spcPts val="0"/>
              </a:spcBef>
              <a:spcAft>
                <a:spcPts val="0"/>
              </a:spcAft>
              <a:buNone/>
              <a:defRPr sz="3000"/>
            </a:lvl7pPr>
            <a:lvl8pPr lvl="7" algn="r">
              <a:spcBef>
                <a:spcPts val="0"/>
              </a:spcBef>
              <a:spcAft>
                <a:spcPts val="0"/>
              </a:spcAft>
              <a:buNone/>
              <a:defRPr sz="3000"/>
            </a:lvl8pPr>
            <a:lvl9pPr lvl="8" algn="r">
              <a:spcBef>
                <a:spcPts val="0"/>
              </a:spcBef>
              <a:spcAft>
                <a:spcPts val="0"/>
              </a:spcAft>
              <a:buNone/>
              <a:defRPr sz="3000"/>
            </a:lvl9pPr>
          </a:lstStyle>
          <a:p>
            <a:endParaRPr/>
          </a:p>
        </p:txBody>
      </p:sp>
    </p:spTree>
    <p:extLst>
      <p:ext uri="{BB962C8B-B14F-4D97-AF65-F5344CB8AC3E}">
        <p14:creationId xmlns:p14="http://schemas.microsoft.com/office/powerpoint/2010/main" val="75611420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Title and six columns">
  <p:cSld name="Title and six columns">
    <p:bg>
      <p:bgPr>
        <a:solidFill>
          <a:schemeClr val="lt1"/>
        </a:solidFill>
        <a:effectLst/>
      </p:bgPr>
    </p:bg>
    <p:spTree>
      <p:nvGrpSpPr>
        <p:cNvPr id="1" name="Shape 188"/>
        <p:cNvGrpSpPr/>
        <p:nvPr/>
      </p:nvGrpSpPr>
      <p:grpSpPr>
        <a:xfrm>
          <a:off x="0" y="0"/>
          <a:ext cx="0" cy="0"/>
          <a:chOff x="0" y="0"/>
          <a:chExt cx="0" cy="0"/>
        </a:xfrm>
      </p:grpSpPr>
      <p:sp>
        <p:nvSpPr>
          <p:cNvPr id="189" name="Google Shape;189;p14"/>
          <p:cNvSpPr/>
          <p:nvPr/>
        </p:nvSpPr>
        <p:spPr>
          <a:xfrm rot="10800000" flipH="1">
            <a:off x="-7" y="5"/>
            <a:ext cx="6148607" cy="986195"/>
          </a:xfrm>
          <a:custGeom>
            <a:avLst/>
            <a:gdLst/>
            <a:ahLst/>
            <a:cxnLst/>
            <a:rect l="l" t="t" r="r" b="b"/>
            <a:pathLst>
              <a:path w="65905" h="10571" extrusionOk="0">
                <a:moveTo>
                  <a:pt x="1" y="0"/>
                </a:moveTo>
                <a:lnTo>
                  <a:pt x="1" y="4146"/>
                </a:lnTo>
                <a:cubicBezTo>
                  <a:pt x="2686" y="5866"/>
                  <a:pt x="7481" y="7665"/>
                  <a:pt x="15797" y="7665"/>
                </a:cubicBezTo>
                <a:cubicBezTo>
                  <a:pt x="18221" y="7665"/>
                  <a:pt x="20944" y="7512"/>
                  <a:pt x="24001" y="7160"/>
                </a:cubicBezTo>
                <a:cubicBezTo>
                  <a:pt x="28751" y="6613"/>
                  <a:pt x="32961" y="6365"/>
                  <a:pt x="36664" y="6365"/>
                </a:cubicBezTo>
                <a:cubicBezTo>
                  <a:pt x="46303" y="6365"/>
                  <a:pt x="52504" y="8051"/>
                  <a:pt x="55852" y="10570"/>
                </a:cubicBezTo>
                <a:lnTo>
                  <a:pt x="65905" y="10570"/>
                </a:lnTo>
                <a:cubicBezTo>
                  <a:pt x="65607" y="10046"/>
                  <a:pt x="65256" y="9505"/>
                  <a:pt x="64842" y="8950"/>
                </a:cubicBezTo>
                <a:cubicBezTo>
                  <a:pt x="60771" y="3477"/>
                  <a:pt x="54210" y="103"/>
                  <a:pt x="44459" y="103"/>
                </a:cubicBezTo>
                <a:cubicBezTo>
                  <a:pt x="41537" y="103"/>
                  <a:pt x="38329" y="406"/>
                  <a:pt x="34815" y="1046"/>
                </a:cubicBezTo>
                <a:cubicBezTo>
                  <a:pt x="28180" y="2255"/>
                  <a:pt x="21479" y="3107"/>
                  <a:pt x="15448" y="3107"/>
                </a:cubicBezTo>
                <a:cubicBezTo>
                  <a:pt x="9367" y="3107"/>
                  <a:pt x="3967" y="2241"/>
                  <a:pt x="1" y="0"/>
                </a:cubicBezTo>
                <a:close/>
              </a:path>
            </a:pathLst>
          </a:custGeom>
          <a:solidFill>
            <a:srgbClr val="EBE7D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190;p14"/>
          <p:cNvSpPr txBox="1">
            <a:spLocks noGrp="1"/>
          </p:cNvSpPr>
          <p:nvPr>
            <p:ph type="title"/>
          </p:nvPr>
        </p:nvSpPr>
        <p:spPr>
          <a:xfrm>
            <a:off x="719650" y="445025"/>
            <a:ext cx="77046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000"/>
              <a:buNone/>
              <a:defRPr sz="3000"/>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endParaRPr/>
          </a:p>
        </p:txBody>
      </p:sp>
      <p:grpSp>
        <p:nvGrpSpPr>
          <p:cNvPr id="191" name="Google Shape;191;p14"/>
          <p:cNvGrpSpPr/>
          <p:nvPr/>
        </p:nvGrpSpPr>
        <p:grpSpPr>
          <a:xfrm>
            <a:off x="352996" y="199920"/>
            <a:ext cx="8669299" cy="4770433"/>
            <a:chOff x="352996" y="199920"/>
            <a:chExt cx="8669299" cy="4770433"/>
          </a:xfrm>
        </p:grpSpPr>
        <p:grpSp>
          <p:nvGrpSpPr>
            <p:cNvPr id="192" name="Google Shape;192;p14"/>
            <p:cNvGrpSpPr/>
            <p:nvPr/>
          </p:nvGrpSpPr>
          <p:grpSpPr>
            <a:xfrm rot="-198132" flipH="1">
              <a:off x="1694086" y="208691"/>
              <a:ext cx="311323" cy="235581"/>
              <a:chOff x="4998107" y="3458089"/>
              <a:chExt cx="311335" cy="235591"/>
            </a:xfrm>
          </p:grpSpPr>
          <p:sp>
            <p:nvSpPr>
              <p:cNvPr id="193" name="Google Shape;193;p14"/>
              <p:cNvSpPr/>
              <p:nvPr/>
            </p:nvSpPr>
            <p:spPr>
              <a:xfrm>
                <a:off x="4998107" y="3548255"/>
                <a:ext cx="172111" cy="145425"/>
              </a:xfrm>
              <a:custGeom>
                <a:avLst/>
                <a:gdLst/>
                <a:ahLst/>
                <a:cxnLst/>
                <a:rect l="l" t="t" r="r" b="b"/>
                <a:pathLst>
                  <a:path w="1277" h="1079" extrusionOk="0">
                    <a:moveTo>
                      <a:pt x="273" y="149"/>
                    </a:moveTo>
                    <a:cubicBezTo>
                      <a:pt x="307" y="149"/>
                      <a:pt x="406" y="277"/>
                      <a:pt x="409" y="284"/>
                    </a:cubicBezTo>
                    <a:cubicBezTo>
                      <a:pt x="458" y="367"/>
                      <a:pt x="472" y="468"/>
                      <a:pt x="469" y="561"/>
                    </a:cubicBezTo>
                    <a:cubicBezTo>
                      <a:pt x="469" y="568"/>
                      <a:pt x="472" y="577"/>
                      <a:pt x="475" y="585"/>
                    </a:cubicBezTo>
                    <a:lnTo>
                      <a:pt x="475" y="591"/>
                    </a:lnTo>
                    <a:lnTo>
                      <a:pt x="475" y="594"/>
                    </a:lnTo>
                    <a:cubicBezTo>
                      <a:pt x="486" y="621"/>
                      <a:pt x="512" y="646"/>
                      <a:pt x="545" y="646"/>
                    </a:cubicBezTo>
                    <a:cubicBezTo>
                      <a:pt x="552" y="646"/>
                      <a:pt x="561" y="645"/>
                      <a:pt x="569" y="642"/>
                    </a:cubicBezTo>
                    <a:cubicBezTo>
                      <a:pt x="582" y="642"/>
                      <a:pt x="592" y="634"/>
                      <a:pt x="602" y="628"/>
                    </a:cubicBezTo>
                    <a:cubicBezTo>
                      <a:pt x="702" y="581"/>
                      <a:pt x="799" y="531"/>
                      <a:pt x="899" y="484"/>
                    </a:cubicBezTo>
                    <a:cubicBezTo>
                      <a:pt x="930" y="471"/>
                      <a:pt x="996" y="452"/>
                      <a:pt x="1046" y="452"/>
                    </a:cubicBezTo>
                    <a:cubicBezTo>
                      <a:pt x="1099" y="452"/>
                      <a:pt x="1133" y="474"/>
                      <a:pt x="1087" y="548"/>
                    </a:cubicBezTo>
                    <a:cubicBezTo>
                      <a:pt x="976" y="725"/>
                      <a:pt x="682" y="825"/>
                      <a:pt x="478" y="909"/>
                    </a:cubicBezTo>
                    <a:cubicBezTo>
                      <a:pt x="368" y="762"/>
                      <a:pt x="301" y="585"/>
                      <a:pt x="261" y="407"/>
                    </a:cubicBezTo>
                    <a:cubicBezTo>
                      <a:pt x="248" y="334"/>
                      <a:pt x="221" y="224"/>
                      <a:pt x="265" y="153"/>
                    </a:cubicBezTo>
                    <a:cubicBezTo>
                      <a:pt x="267" y="150"/>
                      <a:pt x="270" y="149"/>
                      <a:pt x="273" y="149"/>
                    </a:cubicBezTo>
                    <a:close/>
                    <a:moveTo>
                      <a:pt x="266" y="1"/>
                    </a:moveTo>
                    <a:cubicBezTo>
                      <a:pt x="204" y="1"/>
                      <a:pt x="146" y="32"/>
                      <a:pt x="117" y="100"/>
                    </a:cubicBezTo>
                    <a:cubicBezTo>
                      <a:pt x="0" y="391"/>
                      <a:pt x="208" y="832"/>
                      <a:pt x="395" y="1049"/>
                    </a:cubicBezTo>
                    <a:cubicBezTo>
                      <a:pt x="405" y="1059"/>
                      <a:pt x="412" y="1066"/>
                      <a:pt x="421" y="1069"/>
                    </a:cubicBezTo>
                    <a:cubicBezTo>
                      <a:pt x="433" y="1075"/>
                      <a:pt x="445" y="1078"/>
                      <a:pt x="457" y="1078"/>
                    </a:cubicBezTo>
                    <a:cubicBezTo>
                      <a:pt x="466" y="1078"/>
                      <a:pt x="476" y="1076"/>
                      <a:pt x="485" y="1072"/>
                    </a:cubicBezTo>
                    <a:cubicBezTo>
                      <a:pt x="669" y="992"/>
                      <a:pt x="850" y="909"/>
                      <a:pt x="1019" y="805"/>
                    </a:cubicBezTo>
                    <a:cubicBezTo>
                      <a:pt x="1117" y="745"/>
                      <a:pt x="1277" y="631"/>
                      <a:pt x="1257" y="494"/>
                    </a:cubicBezTo>
                    <a:cubicBezTo>
                      <a:pt x="1237" y="341"/>
                      <a:pt x="1158" y="289"/>
                      <a:pt x="1057" y="289"/>
                    </a:cubicBezTo>
                    <a:cubicBezTo>
                      <a:pt x="922" y="289"/>
                      <a:pt x="747" y="381"/>
                      <a:pt x="615" y="448"/>
                    </a:cubicBezTo>
                    <a:cubicBezTo>
                      <a:pt x="595" y="294"/>
                      <a:pt x="532" y="150"/>
                      <a:pt x="401" y="50"/>
                    </a:cubicBezTo>
                    <a:cubicBezTo>
                      <a:pt x="361" y="18"/>
                      <a:pt x="313" y="1"/>
                      <a:pt x="26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194;p14"/>
              <p:cNvSpPr/>
              <p:nvPr/>
            </p:nvSpPr>
            <p:spPr>
              <a:xfrm>
                <a:off x="5207147" y="3458089"/>
                <a:ext cx="102296" cy="90436"/>
              </a:xfrm>
              <a:custGeom>
                <a:avLst/>
                <a:gdLst/>
                <a:ahLst/>
                <a:cxnLst/>
                <a:rect l="l" t="t" r="r" b="b"/>
                <a:pathLst>
                  <a:path w="759" h="671" extrusionOk="0">
                    <a:moveTo>
                      <a:pt x="177" y="1"/>
                    </a:moveTo>
                    <a:cubicBezTo>
                      <a:pt x="144" y="1"/>
                      <a:pt x="113" y="16"/>
                      <a:pt x="93" y="51"/>
                    </a:cubicBezTo>
                    <a:cubicBezTo>
                      <a:pt x="0" y="218"/>
                      <a:pt x="93" y="502"/>
                      <a:pt x="190" y="649"/>
                    </a:cubicBezTo>
                    <a:cubicBezTo>
                      <a:pt x="197" y="656"/>
                      <a:pt x="201" y="659"/>
                      <a:pt x="207" y="662"/>
                    </a:cubicBezTo>
                    <a:cubicBezTo>
                      <a:pt x="215" y="667"/>
                      <a:pt x="224" y="670"/>
                      <a:pt x="233" y="670"/>
                    </a:cubicBezTo>
                    <a:cubicBezTo>
                      <a:pt x="237" y="670"/>
                      <a:pt x="240" y="670"/>
                      <a:pt x="244" y="669"/>
                    </a:cubicBezTo>
                    <a:cubicBezTo>
                      <a:pt x="361" y="632"/>
                      <a:pt x="478" y="595"/>
                      <a:pt x="588" y="545"/>
                    </a:cubicBezTo>
                    <a:cubicBezTo>
                      <a:pt x="651" y="515"/>
                      <a:pt x="759" y="458"/>
                      <a:pt x="759" y="375"/>
                    </a:cubicBezTo>
                    <a:cubicBezTo>
                      <a:pt x="757" y="267"/>
                      <a:pt x="700" y="234"/>
                      <a:pt x="625" y="234"/>
                    </a:cubicBezTo>
                    <a:cubicBezTo>
                      <a:pt x="546" y="234"/>
                      <a:pt x="448" y="270"/>
                      <a:pt x="371" y="298"/>
                    </a:cubicBezTo>
                    <a:cubicBezTo>
                      <a:pt x="371" y="204"/>
                      <a:pt x="341" y="111"/>
                      <a:pt x="270" y="41"/>
                    </a:cubicBezTo>
                    <a:cubicBezTo>
                      <a:pt x="244" y="16"/>
                      <a:pt x="210" y="1"/>
                      <a:pt x="17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95" name="Google Shape;195;p14"/>
            <p:cNvGrpSpPr/>
            <p:nvPr/>
          </p:nvGrpSpPr>
          <p:grpSpPr>
            <a:xfrm>
              <a:off x="352996" y="3106136"/>
              <a:ext cx="8669299" cy="1864218"/>
              <a:chOff x="352996" y="3106136"/>
              <a:chExt cx="8669299" cy="1864218"/>
            </a:xfrm>
          </p:grpSpPr>
          <p:sp>
            <p:nvSpPr>
              <p:cNvPr id="196" name="Google Shape;196;p14"/>
              <p:cNvSpPr/>
              <p:nvPr/>
            </p:nvSpPr>
            <p:spPr>
              <a:xfrm>
                <a:off x="352996" y="3151756"/>
                <a:ext cx="155803" cy="144347"/>
              </a:xfrm>
              <a:custGeom>
                <a:avLst/>
                <a:gdLst/>
                <a:ahLst/>
                <a:cxnLst/>
                <a:rect l="l" t="t" r="r" b="b"/>
                <a:pathLst>
                  <a:path w="1156" h="1071" extrusionOk="0">
                    <a:moveTo>
                      <a:pt x="922" y="150"/>
                    </a:moveTo>
                    <a:cubicBezTo>
                      <a:pt x="939" y="150"/>
                      <a:pt x="958" y="165"/>
                      <a:pt x="975" y="205"/>
                    </a:cubicBezTo>
                    <a:cubicBezTo>
                      <a:pt x="1066" y="395"/>
                      <a:pt x="989" y="695"/>
                      <a:pt x="949" y="913"/>
                    </a:cubicBezTo>
                    <a:cubicBezTo>
                      <a:pt x="925" y="915"/>
                      <a:pt x="901" y="915"/>
                      <a:pt x="876" y="915"/>
                    </a:cubicBezTo>
                    <a:cubicBezTo>
                      <a:pt x="717" y="915"/>
                      <a:pt x="559" y="878"/>
                      <a:pt x="411" y="823"/>
                    </a:cubicBezTo>
                    <a:cubicBezTo>
                      <a:pt x="341" y="796"/>
                      <a:pt x="234" y="756"/>
                      <a:pt x="201" y="683"/>
                    </a:cubicBezTo>
                    <a:cubicBezTo>
                      <a:pt x="184" y="649"/>
                      <a:pt x="381" y="632"/>
                      <a:pt x="388" y="632"/>
                    </a:cubicBezTo>
                    <a:cubicBezTo>
                      <a:pt x="485" y="635"/>
                      <a:pt x="575" y="679"/>
                      <a:pt x="652" y="732"/>
                    </a:cubicBezTo>
                    <a:cubicBezTo>
                      <a:pt x="658" y="736"/>
                      <a:pt x="668" y="740"/>
                      <a:pt x="675" y="743"/>
                    </a:cubicBezTo>
                    <a:lnTo>
                      <a:pt x="685" y="743"/>
                    </a:lnTo>
                    <a:cubicBezTo>
                      <a:pt x="693" y="745"/>
                      <a:pt x="700" y="746"/>
                      <a:pt x="708" y="746"/>
                    </a:cubicBezTo>
                    <a:cubicBezTo>
                      <a:pt x="737" y="746"/>
                      <a:pt x="765" y="730"/>
                      <a:pt x="775" y="692"/>
                    </a:cubicBezTo>
                    <a:cubicBezTo>
                      <a:pt x="778" y="683"/>
                      <a:pt x="782" y="669"/>
                      <a:pt x="782" y="659"/>
                    </a:cubicBezTo>
                    <a:cubicBezTo>
                      <a:pt x="795" y="549"/>
                      <a:pt x="805" y="439"/>
                      <a:pt x="822" y="328"/>
                    </a:cubicBezTo>
                    <a:cubicBezTo>
                      <a:pt x="829" y="279"/>
                      <a:pt x="872" y="150"/>
                      <a:pt x="922" y="150"/>
                    </a:cubicBezTo>
                    <a:close/>
                    <a:moveTo>
                      <a:pt x="898" y="0"/>
                    </a:moveTo>
                    <a:cubicBezTo>
                      <a:pt x="691" y="0"/>
                      <a:pt x="661" y="327"/>
                      <a:pt x="638" y="549"/>
                    </a:cubicBezTo>
                    <a:cubicBezTo>
                      <a:pt x="548" y="507"/>
                      <a:pt x="456" y="481"/>
                      <a:pt x="361" y="481"/>
                    </a:cubicBezTo>
                    <a:cubicBezTo>
                      <a:pt x="303" y="481"/>
                      <a:pt x="244" y="490"/>
                      <a:pt x="184" y="512"/>
                    </a:cubicBezTo>
                    <a:cubicBezTo>
                      <a:pt x="77" y="549"/>
                      <a:pt x="0" y="669"/>
                      <a:pt x="73" y="776"/>
                    </a:cubicBezTo>
                    <a:cubicBezTo>
                      <a:pt x="222" y="988"/>
                      <a:pt x="578" y="1071"/>
                      <a:pt x="858" y="1071"/>
                    </a:cubicBezTo>
                    <a:cubicBezTo>
                      <a:pt x="917" y="1071"/>
                      <a:pt x="973" y="1067"/>
                      <a:pt x="1023" y="1060"/>
                    </a:cubicBezTo>
                    <a:cubicBezTo>
                      <a:pt x="1036" y="1056"/>
                      <a:pt x="1046" y="1053"/>
                      <a:pt x="1052" y="1047"/>
                    </a:cubicBezTo>
                    <a:cubicBezTo>
                      <a:pt x="1072" y="1036"/>
                      <a:pt x="1086" y="1020"/>
                      <a:pt x="1089" y="993"/>
                    </a:cubicBezTo>
                    <a:cubicBezTo>
                      <a:pt x="1123" y="800"/>
                      <a:pt x="1149" y="602"/>
                      <a:pt x="1156" y="402"/>
                    </a:cubicBezTo>
                    <a:cubicBezTo>
                      <a:pt x="1156" y="288"/>
                      <a:pt x="1149" y="91"/>
                      <a:pt x="1026" y="34"/>
                    </a:cubicBezTo>
                    <a:cubicBezTo>
                      <a:pt x="977" y="11"/>
                      <a:pt x="935" y="0"/>
                      <a:pt x="89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197;p14"/>
              <p:cNvSpPr/>
              <p:nvPr/>
            </p:nvSpPr>
            <p:spPr>
              <a:xfrm>
                <a:off x="8710960" y="3196302"/>
                <a:ext cx="172111" cy="145425"/>
              </a:xfrm>
              <a:custGeom>
                <a:avLst/>
                <a:gdLst/>
                <a:ahLst/>
                <a:cxnLst/>
                <a:rect l="l" t="t" r="r" b="b"/>
                <a:pathLst>
                  <a:path w="1277" h="1079" extrusionOk="0">
                    <a:moveTo>
                      <a:pt x="273" y="149"/>
                    </a:moveTo>
                    <a:cubicBezTo>
                      <a:pt x="307" y="149"/>
                      <a:pt x="406" y="277"/>
                      <a:pt x="409" y="284"/>
                    </a:cubicBezTo>
                    <a:cubicBezTo>
                      <a:pt x="458" y="367"/>
                      <a:pt x="472" y="468"/>
                      <a:pt x="469" y="561"/>
                    </a:cubicBezTo>
                    <a:cubicBezTo>
                      <a:pt x="469" y="568"/>
                      <a:pt x="472" y="577"/>
                      <a:pt x="475" y="585"/>
                    </a:cubicBezTo>
                    <a:lnTo>
                      <a:pt x="475" y="591"/>
                    </a:lnTo>
                    <a:lnTo>
                      <a:pt x="475" y="594"/>
                    </a:lnTo>
                    <a:cubicBezTo>
                      <a:pt x="486" y="621"/>
                      <a:pt x="512" y="646"/>
                      <a:pt x="545" y="646"/>
                    </a:cubicBezTo>
                    <a:cubicBezTo>
                      <a:pt x="552" y="646"/>
                      <a:pt x="561" y="645"/>
                      <a:pt x="569" y="642"/>
                    </a:cubicBezTo>
                    <a:cubicBezTo>
                      <a:pt x="582" y="642"/>
                      <a:pt x="592" y="634"/>
                      <a:pt x="602" y="628"/>
                    </a:cubicBezTo>
                    <a:cubicBezTo>
                      <a:pt x="702" y="581"/>
                      <a:pt x="799" y="531"/>
                      <a:pt x="899" y="484"/>
                    </a:cubicBezTo>
                    <a:cubicBezTo>
                      <a:pt x="930" y="471"/>
                      <a:pt x="996" y="452"/>
                      <a:pt x="1046" y="452"/>
                    </a:cubicBezTo>
                    <a:cubicBezTo>
                      <a:pt x="1099" y="452"/>
                      <a:pt x="1133" y="474"/>
                      <a:pt x="1087" y="548"/>
                    </a:cubicBezTo>
                    <a:cubicBezTo>
                      <a:pt x="976" y="725"/>
                      <a:pt x="682" y="825"/>
                      <a:pt x="478" y="909"/>
                    </a:cubicBezTo>
                    <a:cubicBezTo>
                      <a:pt x="368" y="762"/>
                      <a:pt x="301" y="585"/>
                      <a:pt x="261" y="407"/>
                    </a:cubicBezTo>
                    <a:cubicBezTo>
                      <a:pt x="248" y="334"/>
                      <a:pt x="221" y="224"/>
                      <a:pt x="265" y="153"/>
                    </a:cubicBezTo>
                    <a:cubicBezTo>
                      <a:pt x="267" y="150"/>
                      <a:pt x="270" y="149"/>
                      <a:pt x="273" y="149"/>
                    </a:cubicBezTo>
                    <a:close/>
                    <a:moveTo>
                      <a:pt x="266" y="1"/>
                    </a:moveTo>
                    <a:cubicBezTo>
                      <a:pt x="204" y="1"/>
                      <a:pt x="146" y="32"/>
                      <a:pt x="117" y="100"/>
                    </a:cubicBezTo>
                    <a:cubicBezTo>
                      <a:pt x="0" y="391"/>
                      <a:pt x="208" y="832"/>
                      <a:pt x="395" y="1049"/>
                    </a:cubicBezTo>
                    <a:cubicBezTo>
                      <a:pt x="405" y="1059"/>
                      <a:pt x="412" y="1066"/>
                      <a:pt x="421" y="1069"/>
                    </a:cubicBezTo>
                    <a:cubicBezTo>
                      <a:pt x="433" y="1075"/>
                      <a:pt x="445" y="1078"/>
                      <a:pt x="457" y="1078"/>
                    </a:cubicBezTo>
                    <a:cubicBezTo>
                      <a:pt x="466" y="1078"/>
                      <a:pt x="476" y="1076"/>
                      <a:pt x="485" y="1072"/>
                    </a:cubicBezTo>
                    <a:cubicBezTo>
                      <a:pt x="669" y="992"/>
                      <a:pt x="850" y="909"/>
                      <a:pt x="1019" y="805"/>
                    </a:cubicBezTo>
                    <a:cubicBezTo>
                      <a:pt x="1117" y="745"/>
                      <a:pt x="1277" y="631"/>
                      <a:pt x="1257" y="494"/>
                    </a:cubicBezTo>
                    <a:cubicBezTo>
                      <a:pt x="1237" y="341"/>
                      <a:pt x="1158" y="289"/>
                      <a:pt x="1057" y="289"/>
                    </a:cubicBezTo>
                    <a:cubicBezTo>
                      <a:pt x="922" y="289"/>
                      <a:pt x="747" y="381"/>
                      <a:pt x="615" y="448"/>
                    </a:cubicBezTo>
                    <a:cubicBezTo>
                      <a:pt x="595" y="294"/>
                      <a:pt x="532" y="150"/>
                      <a:pt x="401" y="50"/>
                    </a:cubicBezTo>
                    <a:cubicBezTo>
                      <a:pt x="361" y="18"/>
                      <a:pt x="313" y="1"/>
                      <a:pt x="26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198;p14"/>
              <p:cNvSpPr/>
              <p:nvPr/>
            </p:nvSpPr>
            <p:spPr>
              <a:xfrm>
                <a:off x="8919999" y="3106136"/>
                <a:ext cx="102296" cy="90436"/>
              </a:xfrm>
              <a:custGeom>
                <a:avLst/>
                <a:gdLst/>
                <a:ahLst/>
                <a:cxnLst/>
                <a:rect l="l" t="t" r="r" b="b"/>
                <a:pathLst>
                  <a:path w="759" h="671" extrusionOk="0">
                    <a:moveTo>
                      <a:pt x="177" y="1"/>
                    </a:moveTo>
                    <a:cubicBezTo>
                      <a:pt x="144" y="1"/>
                      <a:pt x="113" y="16"/>
                      <a:pt x="93" y="51"/>
                    </a:cubicBezTo>
                    <a:cubicBezTo>
                      <a:pt x="0" y="218"/>
                      <a:pt x="93" y="502"/>
                      <a:pt x="190" y="649"/>
                    </a:cubicBezTo>
                    <a:cubicBezTo>
                      <a:pt x="197" y="656"/>
                      <a:pt x="201" y="659"/>
                      <a:pt x="207" y="662"/>
                    </a:cubicBezTo>
                    <a:cubicBezTo>
                      <a:pt x="215" y="667"/>
                      <a:pt x="224" y="670"/>
                      <a:pt x="233" y="670"/>
                    </a:cubicBezTo>
                    <a:cubicBezTo>
                      <a:pt x="237" y="670"/>
                      <a:pt x="240" y="670"/>
                      <a:pt x="244" y="669"/>
                    </a:cubicBezTo>
                    <a:cubicBezTo>
                      <a:pt x="361" y="632"/>
                      <a:pt x="478" y="595"/>
                      <a:pt x="588" y="545"/>
                    </a:cubicBezTo>
                    <a:cubicBezTo>
                      <a:pt x="651" y="515"/>
                      <a:pt x="759" y="458"/>
                      <a:pt x="759" y="375"/>
                    </a:cubicBezTo>
                    <a:cubicBezTo>
                      <a:pt x="757" y="267"/>
                      <a:pt x="700" y="234"/>
                      <a:pt x="625" y="234"/>
                    </a:cubicBezTo>
                    <a:cubicBezTo>
                      <a:pt x="546" y="234"/>
                      <a:pt x="448" y="270"/>
                      <a:pt x="371" y="298"/>
                    </a:cubicBezTo>
                    <a:cubicBezTo>
                      <a:pt x="371" y="204"/>
                      <a:pt x="341" y="111"/>
                      <a:pt x="270" y="41"/>
                    </a:cubicBezTo>
                    <a:cubicBezTo>
                      <a:pt x="244" y="16"/>
                      <a:pt x="210" y="1"/>
                      <a:pt x="17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199;p14"/>
              <p:cNvSpPr/>
              <p:nvPr/>
            </p:nvSpPr>
            <p:spPr>
              <a:xfrm>
                <a:off x="3103020" y="4882209"/>
                <a:ext cx="98792" cy="88144"/>
              </a:xfrm>
              <a:custGeom>
                <a:avLst/>
                <a:gdLst/>
                <a:ahLst/>
                <a:cxnLst/>
                <a:rect l="l" t="t" r="r" b="b"/>
                <a:pathLst>
                  <a:path w="733" h="654" extrusionOk="0">
                    <a:moveTo>
                      <a:pt x="576" y="0"/>
                    </a:moveTo>
                    <a:cubicBezTo>
                      <a:pt x="456" y="0"/>
                      <a:pt x="420" y="192"/>
                      <a:pt x="395" y="322"/>
                    </a:cubicBezTo>
                    <a:cubicBezTo>
                      <a:pt x="336" y="285"/>
                      <a:pt x="270" y="263"/>
                      <a:pt x="199" y="263"/>
                    </a:cubicBezTo>
                    <a:cubicBezTo>
                      <a:pt x="174" y="263"/>
                      <a:pt x="148" y="266"/>
                      <a:pt x="121" y="272"/>
                    </a:cubicBezTo>
                    <a:cubicBezTo>
                      <a:pt x="54" y="289"/>
                      <a:pt x="1" y="358"/>
                      <a:pt x="41" y="426"/>
                    </a:cubicBezTo>
                    <a:cubicBezTo>
                      <a:pt x="128" y="582"/>
                      <a:pt x="389" y="654"/>
                      <a:pt x="567" y="654"/>
                    </a:cubicBezTo>
                    <a:cubicBezTo>
                      <a:pt x="579" y="654"/>
                      <a:pt x="591" y="653"/>
                      <a:pt x="602" y="653"/>
                    </a:cubicBezTo>
                    <a:cubicBezTo>
                      <a:pt x="609" y="653"/>
                      <a:pt x="615" y="653"/>
                      <a:pt x="622" y="649"/>
                    </a:cubicBezTo>
                    <a:cubicBezTo>
                      <a:pt x="632" y="643"/>
                      <a:pt x="642" y="636"/>
                      <a:pt x="646" y="619"/>
                    </a:cubicBezTo>
                    <a:cubicBezTo>
                      <a:pt x="678" y="499"/>
                      <a:pt x="706" y="382"/>
                      <a:pt x="719" y="262"/>
                    </a:cubicBezTo>
                    <a:cubicBezTo>
                      <a:pt x="729" y="191"/>
                      <a:pt x="732" y="71"/>
                      <a:pt x="662" y="28"/>
                    </a:cubicBezTo>
                    <a:cubicBezTo>
                      <a:pt x="629" y="9"/>
                      <a:pt x="601" y="0"/>
                      <a:pt x="57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200" name="Google Shape;200;p14"/>
          <p:cNvSpPr txBox="1">
            <a:spLocks noGrp="1"/>
          </p:cNvSpPr>
          <p:nvPr>
            <p:ph type="title" idx="2"/>
          </p:nvPr>
        </p:nvSpPr>
        <p:spPr>
          <a:xfrm>
            <a:off x="822425" y="1810850"/>
            <a:ext cx="2002200" cy="401700"/>
          </a:xfrm>
          <a:prstGeom prst="rect">
            <a:avLst/>
          </a:prstGeom>
          <a:noFill/>
          <a:ln>
            <a:noFill/>
          </a:ln>
        </p:spPr>
        <p:txBody>
          <a:bodyPr spcFirstLastPara="1" wrap="square" lIns="0" tIns="0" rIns="0" bIns="0" anchor="b" anchorCtr="0">
            <a:noAutofit/>
          </a:bodyPr>
          <a:lstStyle>
            <a:lvl1pPr lvl="0" algn="ctr" rtl="0">
              <a:spcBef>
                <a:spcPts val="0"/>
              </a:spcBef>
              <a:spcAft>
                <a:spcPts val="0"/>
              </a:spcAft>
              <a:buSzPts val="1400"/>
              <a:buNone/>
              <a:defRPr sz="2400" i="0"/>
            </a:lvl1pPr>
            <a:lvl2pPr lvl="1" algn="ctr" rtl="0">
              <a:spcBef>
                <a:spcPts val="0"/>
              </a:spcBef>
              <a:spcAft>
                <a:spcPts val="0"/>
              </a:spcAft>
              <a:buSzPts val="1400"/>
              <a:buNone/>
              <a:defRPr sz="1400"/>
            </a:lvl2pPr>
            <a:lvl3pPr lvl="2" algn="ctr" rtl="0">
              <a:spcBef>
                <a:spcPts val="0"/>
              </a:spcBef>
              <a:spcAft>
                <a:spcPts val="0"/>
              </a:spcAft>
              <a:buSzPts val="1400"/>
              <a:buNone/>
              <a:defRPr sz="1400"/>
            </a:lvl3pPr>
            <a:lvl4pPr lvl="3" algn="ctr" rtl="0">
              <a:spcBef>
                <a:spcPts val="0"/>
              </a:spcBef>
              <a:spcAft>
                <a:spcPts val="0"/>
              </a:spcAft>
              <a:buSzPts val="1400"/>
              <a:buNone/>
              <a:defRPr sz="1400"/>
            </a:lvl4pPr>
            <a:lvl5pPr lvl="4" algn="ctr" rtl="0">
              <a:spcBef>
                <a:spcPts val="0"/>
              </a:spcBef>
              <a:spcAft>
                <a:spcPts val="0"/>
              </a:spcAft>
              <a:buSzPts val="1400"/>
              <a:buNone/>
              <a:defRPr sz="1400"/>
            </a:lvl5pPr>
            <a:lvl6pPr lvl="5" algn="ctr" rtl="0">
              <a:spcBef>
                <a:spcPts val="0"/>
              </a:spcBef>
              <a:spcAft>
                <a:spcPts val="0"/>
              </a:spcAft>
              <a:buSzPts val="1400"/>
              <a:buNone/>
              <a:defRPr sz="1400"/>
            </a:lvl6pPr>
            <a:lvl7pPr lvl="6" algn="ctr" rtl="0">
              <a:spcBef>
                <a:spcPts val="0"/>
              </a:spcBef>
              <a:spcAft>
                <a:spcPts val="0"/>
              </a:spcAft>
              <a:buSzPts val="1400"/>
              <a:buNone/>
              <a:defRPr sz="1400"/>
            </a:lvl7pPr>
            <a:lvl8pPr lvl="7" algn="ctr" rtl="0">
              <a:spcBef>
                <a:spcPts val="0"/>
              </a:spcBef>
              <a:spcAft>
                <a:spcPts val="0"/>
              </a:spcAft>
              <a:buSzPts val="1400"/>
              <a:buNone/>
              <a:defRPr sz="1400"/>
            </a:lvl8pPr>
            <a:lvl9pPr lvl="8" algn="ctr" rtl="0">
              <a:spcBef>
                <a:spcPts val="0"/>
              </a:spcBef>
              <a:spcAft>
                <a:spcPts val="0"/>
              </a:spcAft>
              <a:buSzPts val="1400"/>
              <a:buNone/>
              <a:defRPr sz="1400"/>
            </a:lvl9pPr>
          </a:lstStyle>
          <a:p>
            <a:endParaRPr/>
          </a:p>
        </p:txBody>
      </p:sp>
      <p:sp>
        <p:nvSpPr>
          <p:cNvPr id="201" name="Google Shape;201;p14"/>
          <p:cNvSpPr txBox="1">
            <a:spLocks noGrp="1"/>
          </p:cNvSpPr>
          <p:nvPr>
            <p:ph type="subTitle" idx="1"/>
          </p:nvPr>
        </p:nvSpPr>
        <p:spPr>
          <a:xfrm>
            <a:off x="719925" y="2204400"/>
            <a:ext cx="2206800" cy="5727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None/>
              <a:defRPr sz="1400"/>
            </a:lvl1pPr>
            <a:lvl2pPr lvl="1" algn="ctr" rtl="0">
              <a:lnSpc>
                <a:spcPct val="100000"/>
              </a:lnSpc>
              <a:spcBef>
                <a:spcPts val="1600"/>
              </a:spcBef>
              <a:spcAft>
                <a:spcPts val="0"/>
              </a:spcAft>
              <a:buNone/>
              <a:defRPr sz="1400"/>
            </a:lvl2pPr>
            <a:lvl3pPr lvl="2" algn="ctr" rtl="0">
              <a:lnSpc>
                <a:spcPct val="100000"/>
              </a:lnSpc>
              <a:spcBef>
                <a:spcPts val="1600"/>
              </a:spcBef>
              <a:spcAft>
                <a:spcPts val="0"/>
              </a:spcAft>
              <a:buNone/>
              <a:defRPr sz="1400"/>
            </a:lvl3pPr>
            <a:lvl4pPr lvl="3" algn="ctr" rtl="0">
              <a:lnSpc>
                <a:spcPct val="100000"/>
              </a:lnSpc>
              <a:spcBef>
                <a:spcPts val="1600"/>
              </a:spcBef>
              <a:spcAft>
                <a:spcPts val="0"/>
              </a:spcAft>
              <a:buNone/>
              <a:defRPr sz="1400"/>
            </a:lvl4pPr>
            <a:lvl5pPr lvl="4" algn="ctr" rtl="0">
              <a:lnSpc>
                <a:spcPct val="100000"/>
              </a:lnSpc>
              <a:spcBef>
                <a:spcPts val="1600"/>
              </a:spcBef>
              <a:spcAft>
                <a:spcPts val="0"/>
              </a:spcAft>
              <a:buNone/>
              <a:defRPr sz="1400"/>
            </a:lvl5pPr>
            <a:lvl6pPr lvl="5" algn="ctr" rtl="0">
              <a:lnSpc>
                <a:spcPct val="100000"/>
              </a:lnSpc>
              <a:spcBef>
                <a:spcPts val="1600"/>
              </a:spcBef>
              <a:spcAft>
                <a:spcPts val="0"/>
              </a:spcAft>
              <a:buNone/>
              <a:defRPr sz="1400"/>
            </a:lvl6pPr>
            <a:lvl7pPr lvl="6" algn="ctr" rtl="0">
              <a:lnSpc>
                <a:spcPct val="100000"/>
              </a:lnSpc>
              <a:spcBef>
                <a:spcPts val="1600"/>
              </a:spcBef>
              <a:spcAft>
                <a:spcPts val="0"/>
              </a:spcAft>
              <a:buNone/>
              <a:defRPr sz="1400"/>
            </a:lvl7pPr>
            <a:lvl8pPr lvl="7" algn="ctr" rtl="0">
              <a:lnSpc>
                <a:spcPct val="100000"/>
              </a:lnSpc>
              <a:spcBef>
                <a:spcPts val="1600"/>
              </a:spcBef>
              <a:spcAft>
                <a:spcPts val="0"/>
              </a:spcAft>
              <a:buNone/>
              <a:defRPr sz="1400"/>
            </a:lvl8pPr>
            <a:lvl9pPr lvl="8" algn="ctr" rtl="0">
              <a:lnSpc>
                <a:spcPct val="100000"/>
              </a:lnSpc>
              <a:spcBef>
                <a:spcPts val="1600"/>
              </a:spcBef>
              <a:spcAft>
                <a:spcPts val="1600"/>
              </a:spcAft>
              <a:buNone/>
              <a:defRPr sz="1400"/>
            </a:lvl9pPr>
          </a:lstStyle>
          <a:p>
            <a:endParaRPr/>
          </a:p>
        </p:txBody>
      </p:sp>
      <p:sp>
        <p:nvSpPr>
          <p:cNvPr id="202" name="Google Shape;202;p14"/>
          <p:cNvSpPr txBox="1">
            <a:spLocks noGrp="1"/>
          </p:cNvSpPr>
          <p:nvPr>
            <p:ph type="title" idx="3"/>
          </p:nvPr>
        </p:nvSpPr>
        <p:spPr>
          <a:xfrm>
            <a:off x="6319346" y="1810850"/>
            <a:ext cx="2002200" cy="401700"/>
          </a:xfrm>
          <a:prstGeom prst="rect">
            <a:avLst/>
          </a:prstGeom>
          <a:noFill/>
          <a:ln>
            <a:noFill/>
          </a:ln>
        </p:spPr>
        <p:txBody>
          <a:bodyPr spcFirstLastPara="1" wrap="square" lIns="0" tIns="0" rIns="0" bIns="0" anchor="b" anchorCtr="0">
            <a:noAutofit/>
          </a:bodyPr>
          <a:lstStyle>
            <a:lvl1pPr lvl="0" algn="ctr" rtl="0">
              <a:spcBef>
                <a:spcPts val="0"/>
              </a:spcBef>
              <a:spcAft>
                <a:spcPts val="0"/>
              </a:spcAft>
              <a:buSzPts val="1400"/>
              <a:buNone/>
              <a:defRPr sz="2400" i="0"/>
            </a:lvl1pPr>
            <a:lvl2pPr lvl="1" algn="ctr" rtl="0">
              <a:spcBef>
                <a:spcPts val="0"/>
              </a:spcBef>
              <a:spcAft>
                <a:spcPts val="0"/>
              </a:spcAft>
              <a:buSzPts val="1400"/>
              <a:buNone/>
              <a:defRPr sz="1400"/>
            </a:lvl2pPr>
            <a:lvl3pPr lvl="2" algn="ctr" rtl="0">
              <a:spcBef>
                <a:spcPts val="0"/>
              </a:spcBef>
              <a:spcAft>
                <a:spcPts val="0"/>
              </a:spcAft>
              <a:buSzPts val="1400"/>
              <a:buNone/>
              <a:defRPr sz="1400"/>
            </a:lvl3pPr>
            <a:lvl4pPr lvl="3" algn="ctr" rtl="0">
              <a:spcBef>
                <a:spcPts val="0"/>
              </a:spcBef>
              <a:spcAft>
                <a:spcPts val="0"/>
              </a:spcAft>
              <a:buSzPts val="1400"/>
              <a:buNone/>
              <a:defRPr sz="1400"/>
            </a:lvl4pPr>
            <a:lvl5pPr lvl="4" algn="ctr" rtl="0">
              <a:spcBef>
                <a:spcPts val="0"/>
              </a:spcBef>
              <a:spcAft>
                <a:spcPts val="0"/>
              </a:spcAft>
              <a:buSzPts val="1400"/>
              <a:buNone/>
              <a:defRPr sz="1400"/>
            </a:lvl5pPr>
            <a:lvl6pPr lvl="5" algn="ctr" rtl="0">
              <a:spcBef>
                <a:spcPts val="0"/>
              </a:spcBef>
              <a:spcAft>
                <a:spcPts val="0"/>
              </a:spcAft>
              <a:buSzPts val="1400"/>
              <a:buNone/>
              <a:defRPr sz="1400"/>
            </a:lvl6pPr>
            <a:lvl7pPr lvl="6" algn="ctr" rtl="0">
              <a:spcBef>
                <a:spcPts val="0"/>
              </a:spcBef>
              <a:spcAft>
                <a:spcPts val="0"/>
              </a:spcAft>
              <a:buSzPts val="1400"/>
              <a:buNone/>
              <a:defRPr sz="1400"/>
            </a:lvl7pPr>
            <a:lvl8pPr lvl="7" algn="ctr" rtl="0">
              <a:spcBef>
                <a:spcPts val="0"/>
              </a:spcBef>
              <a:spcAft>
                <a:spcPts val="0"/>
              </a:spcAft>
              <a:buSzPts val="1400"/>
              <a:buNone/>
              <a:defRPr sz="1400"/>
            </a:lvl8pPr>
            <a:lvl9pPr lvl="8" algn="ctr" rtl="0">
              <a:spcBef>
                <a:spcPts val="0"/>
              </a:spcBef>
              <a:spcAft>
                <a:spcPts val="0"/>
              </a:spcAft>
              <a:buSzPts val="1400"/>
              <a:buNone/>
              <a:defRPr sz="1400"/>
            </a:lvl9pPr>
          </a:lstStyle>
          <a:p>
            <a:endParaRPr/>
          </a:p>
        </p:txBody>
      </p:sp>
      <p:sp>
        <p:nvSpPr>
          <p:cNvPr id="203" name="Google Shape;203;p14"/>
          <p:cNvSpPr txBox="1">
            <a:spLocks noGrp="1"/>
          </p:cNvSpPr>
          <p:nvPr>
            <p:ph type="subTitle" idx="4"/>
          </p:nvPr>
        </p:nvSpPr>
        <p:spPr>
          <a:xfrm>
            <a:off x="6217075" y="2204400"/>
            <a:ext cx="2206800" cy="5727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None/>
              <a:defRPr sz="1400"/>
            </a:lvl1pPr>
            <a:lvl2pPr lvl="1" algn="ctr" rtl="0">
              <a:lnSpc>
                <a:spcPct val="100000"/>
              </a:lnSpc>
              <a:spcBef>
                <a:spcPts val="1600"/>
              </a:spcBef>
              <a:spcAft>
                <a:spcPts val="0"/>
              </a:spcAft>
              <a:buNone/>
              <a:defRPr sz="1400"/>
            </a:lvl2pPr>
            <a:lvl3pPr lvl="2" algn="ctr" rtl="0">
              <a:lnSpc>
                <a:spcPct val="100000"/>
              </a:lnSpc>
              <a:spcBef>
                <a:spcPts val="1600"/>
              </a:spcBef>
              <a:spcAft>
                <a:spcPts val="0"/>
              </a:spcAft>
              <a:buNone/>
              <a:defRPr sz="1400"/>
            </a:lvl3pPr>
            <a:lvl4pPr lvl="3" algn="ctr" rtl="0">
              <a:lnSpc>
                <a:spcPct val="100000"/>
              </a:lnSpc>
              <a:spcBef>
                <a:spcPts val="1600"/>
              </a:spcBef>
              <a:spcAft>
                <a:spcPts val="0"/>
              </a:spcAft>
              <a:buNone/>
              <a:defRPr sz="1400"/>
            </a:lvl4pPr>
            <a:lvl5pPr lvl="4" algn="ctr" rtl="0">
              <a:lnSpc>
                <a:spcPct val="100000"/>
              </a:lnSpc>
              <a:spcBef>
                <a:spcPts val="1600"/>
              </a:spcBef>
              <a:spcAft>
                <a:spcPts val="0"/>
              </a:spcAft>
              <a:buNone/>
              <a:defRPr sz="1400"/>
            </a:lvl5pPr>
            <a:lvl6pPr lvl="5" algn="ctr" rtl="0">
              <a:lnSpc>
                <a:spcPct val="100000"/>
              </a:lnSpc>
              <a:spcBef>
                <a:spcPts val="1600"/>
              </a:spcBef>
              <a:spcAft>
                <a:spcPts val="0"/>
              </a:spcAft>
              <a:buNone/>
              <a:defRPr sz="1400"/>
            </a:lvl6pPr>
            <a:lvl7pPr lvl="6" algn="ctr" rtl="0">
              <a:lnSpc>
                <a:spcPct val="100000"/>
              </a:lnSpc>
              <a:spcBef>
                <a:spcPts val="1600"/>
              </a:spcBef>
              <a:spcAft>
                <a:spcPts val="0"/>
              </a:spcAft>
              <a:buNone/>
              <a:defRPr sz="1400"/>
            </a:lvl7pPr>
            <a:lvl8pPr lvl="7" algn="ctr" rtl="0">
              <a:lnSpc>
                <a:spcPct val="100000"/>
              </a:lnSpc>
              <a:spcBef>
                <a:spcPts val="1600"/>
              </a:spcBef>
              <a:spcAft>
                <a:spcPts val="0"/>
              </a:spcAft>
              <a:buNone/>
              <a:defRPr sz="1400"/>
            </a:lvl8pPr>
            <a:lvl9pPr lvl="8" algn="ctr" rtl="0">
              <a:lnSpc>
                <a:spcPct val="100000"/>
              </a:lnSpc>
              <a:spcBef>
                <a:spcPts val="1600"/>
              </a:spcBef>
              <a:spcAft>
                <a:spcPts val="1600"/>
              </a:spcAft>
              <a:buNone/>
              <a:defRPr sz="1400"/>
            </a:lvl9pPr>
          </a:lstStyle>
          <a:p>
            <a:endParaRPr/>
          </a:p>
        </p:txBody>
      </p:sp>
      <p:sp>
        <p:nvSpPr>
          <p:cNvPr id="204" name="Google Shape;204;p14"/>
          <p:cNvSpPr txBox="1">
            <a:spLocks noGrp="1"/>
          </p:cNvSpPr>
          <p:nvPr>
            <p:ph type="title" idx="5"/>
          </p:nvPr>
        </p:nvSpPr>
        <p:spPr>
          <a:xfrm>
            <a:off x="3570500" y="3517287"/>
            <a:ext cx="2002200" cy="401700"/>
          </a:xfrm>
          <a:prstGeom prst="rect">
            <a:avLst/>
          </a:prstGeom>
          <a:noFill/>
          <a:ln>
            <a:noFill/>
          </a:ln>
        </p:spPr>
        <p:txBody>
          <a:bodyPr spcFirstLastPara="1" wrap="square" lIns="0" tIns="0" rIns="0" bIns="0" anchor="b" anchorCtr="0">
            <a:noAutofit/>
          </a:bodyPr>
          <a:lstStyle>
            <a:lvl1pPr lvl="0" algn="ctr" rtl="0">
              <a:spcBef>
                <a:spcPts val="0"/>
              </a:spcBef>
              <a:spcAft>
                <a:spcPts val="0"/>
              </a:spcAft>
              <a:buSzPts val="1400"/>
              <a:buNone/>
              <a:defRPr sz="2400" i="0"/>
            </a:lvl1pPr>
            <a:lvl2pPr lvl="1" algn="ctr" rtl="0">
              <a:spcBef>
                <a:spcPts val="0"/>
              </a:spcBef>
              <a:spcAft>
                <a:spcPts val="0"/>
              </a:spcAft>
              <a:buSzPts val="1400"/>
              <a:buNone/>
              <a:defRPr sz="1400"/>
            </a:lvl2pPr>
            <a:lvl3pPr lvl="2" algn="ctr" rtl="0">
              <a:spcBef>
                <a:spcPts val="0"/>
              </a:spcBef>
              <a:spcAft>
                <a:spcPts val="0"/>
              </a:spcAft>
              <a:buSzPts val="1400"/>
              <a:buNone/>
              <a:defRPr sz="1400"/>
            </a:lvl3pPr>
            <a:lvl4pPr lvl="3" algn="ctr" rtl="0">
              <a:spcBef>
                <a:spcPts val="0"/>
              </a:spcBef>
              <a:spcAft>
                <a:spcPts val="0"/>
              </a:spcAft>
              <a:buSzPts val="1400"/>
              <a:buNone/>
              <a:defRPr sz="1400"/>
            </a:lvl4pPr>
            <a:lvl5pPr lvl="4" algn="ctr" rtl="0">
              <a:spcBef>
                <a:spcPts val="0"/>
              </a:spcBef>
              <a:spcAft>
                <a:spcPts val="0"/>
              </a:spcAft>
              <a:buSzPts val="1400"/>
              <a:buNone/>
              <a:defRPr sz="1400"/>
            </a:lvl5pPr>
            <a:lvl6pPr lvl="5" algn="ctr" rtl="0">
              <a:spcBef>
                <a:spcPts val="0"/>
              </a:spcBef>
              <a:spcAft>
                <a:spcPts val="0"/>
              </a:spcAft>
              <a:buSzPts val="1400"/>
              <a:buNone/>
              <a:defRPr sz="1400"/>
            </a:lvl6pPr>
            <a:lvl7pPr lvl="6" algn="ctr" rtl="0">
              <a:spcBef>
                <a:spcPts val="0"/>
              </a:spcBef>
              <a:spcAft>
                <a:spcPts val="0"/>
              </a:spcAft>
              <a:buSzPts val="1400"/>
              <a:buNone/>
              <a:defRPr sz="1400"/>
            </a:lvl7pPr>
            <a:lvl8pPr lvl="7" algn="ctr" rtl="0">
              <a:spcBef>
                <a:spcPts val="0"/>
              </a:spcBef>
              <a:spcAft>
                <a:spcPts val="0"/>
              </a:spcAft>
              <a:buSzPts val="1400"/>
              <a:buNone/>
              <a:defRPr sz="1400"/>
            </a:lvl8pPr>
            <a:lvl9pPr lvl="8" algn="ctr" rtl="0">
              <a:spcBef>
                <a:spcPts val="0"/>
              </a:spcBef>
              <a:spcAft>
                <a:spcPts val="0"/>
              </a:spcAft>
              <a:buSzPts val="1400"/>
              <a:buNone/>
              <a:defRPr sz="1400"/>
            </a:lvl9pPr>
          </a:lstStyle>
          <a:p>
            <a:endParaRPr/>
          </a:p>
        </p:txBody>
      </p:sp>
      <p:sp>
        <p:nvSpPr>
          <p:cNvPr id="205" name="Google Shape;205;p14"/>
          <p:cNvSpPr txBox="1">
            <a:spLocks noGrp="1"/>
          </p:cNvSpPr>
          <p:nvPr>
            <p:ph type="subTitle" idx="6"/>
          </p:nvPr>
        </p:nvSpPr>
        <p:spPr>
          <a:xfrm>
            <a:off x="3468200" y="3855531"/>
            <a:ext cx="2206800" cy="5727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None/>
              <a:defRPr sz="1400"/>
            </a:lvl1pPr>
            <a:lvl2pPr lvl="1" algn="ctr" rtl="0">
              <a:lnSpc>
                <a:spcPct val="100000"/>
              </a:lnSpc>
              <a:spcBef>
                <a:spcPts val="1600"/>
              </a:spcBef>
              <a:spcAft>
                <a:spcPts val="0"/>
              </a:spcAft>
              <a:buNone/>
              <a:defRPr sz="1400"/>
            </a:lvl2pPr>
            <a:lvl3pPr lvl="2" algn="ctr" rtl="0">
              <a:lnSpc>
                <a:spcPct val="100000"/>
              </a:lnSpc>
              <a:spcBef>
                <a:spcPts val="1600"/>
              </a:spcBef>
              <a:spcAft>
                <a:spcPts val="0"/>
              </a:spcAft>
              <a:buNone/>
              <a:defRPr sz="1400"/>
            </a:lvl3pPr>
            <a:lvl4pPr lvl="3" algn="ctr" rtl="0">
              <a:lnSpc>
                <a:spcPct val="100000"/>
              </a:lnSpc>
              <a:spcBef>
                <a:spcPts val="1600"/>
              </a:spcBef>
              <a:spcAft>
                <a:spcPts val="0"/>
              </a:spcAft>
              <a:buNone/>
              <a:defRPr sz="1400"/>
            </a:lvl4pPr>
            <a:lvl5pPr lvl="4" algn="ctr" rtl="0">
              <a:lnSpc>
                <a:spcPct val="100000"/>
              </a:lnSpc>
              <a:spcBef>
                <a:spcPts val="1600"/>
              </a:spcBef>
              <a:spcAft>
                <a:spcPts val="0"/>
              </a:spcAft>
              <a:buNone/>
              <a:defRPr sz="1400"/>
            </a:lvl5pPr>
            <a:lvl6pPr lvl="5" algn="ctr" rtl="0">
              <a:lnSpc>
                <a:spcPct val="100000"/>
              </a:lnSpc>
              <a:spcBef>
                <a:spcPts val="1600"/>
              </a:spcBef>
              <a:spcAft>
                <a:spcPts val="0"/>
              </a:spcAft>
              <a:buNone/>
              <a:defRPr sz="1400"/>
            </a:lvl6pPr>
            <a:lvl7pPr lvl="6" algn="ctr" rtl="0">
              <a:lnSpc>
                <a:spcPct val="100000"/>
              </a:lnSpc>
              <a:spcBef>
                <a:spcPts val="1600"/>
              </a:spcBef>
              <a:spcAft>
                <a:spcPts val="0"/>
              </a:spcAft>
              <a:buNone/>
              <a:defRPr sz="1400"/>
            </a:lvl7pPr>
            <a:lvl8pPr lvl="7" algn="ctr" rtl="0">
              <a:lnSpc>
                <a:spcPct val="100000"/>
              </a:lnSpc>
              <a:spcBef>
                <a:spcPts val="1600"/>
              </a:spcBef>
              <a:spcAft>
                <a:spcPts val="0"/>
              </a:spcAft>
              <a:buNone/>
              <a:defRPr sz="1400"/>
            </a:lvl8pPr>
            <a:lvl9pPr lvl="8" algn="ctr" rtl="0">
              <a:lnSpc>
                <a:spcPct val="100000"/>
              </a:lnSpc>
              <a:spcBef>
                <a:spcPts val="1600"/>
              </a:spcBef>
              <a:spcAft>
                <a:spcPts val="1600"/>
              </a:spcAft>
              <a:buNone/>
              <a:defRPr sz="1400"/>
            </a:lvl9pPr>
          </a:lstStyle>
          <a:p>
            <a:endParaRPr/>
          </a:p>
        </p:txBody>
      </p:sp>
      <p:sp>
        <p:nvSpPr>
          <p:cNvPr id="206" name="Google Shape;206;p14"/>
          <p:cNvSpPr txBox="1">
            <a:spLocks noGrp="1"/>
          </p:cNvSpPr>
          <p:nvPr>
            <p:ph type="title" idx="7"/>
          </p:nvPr>
        </p:nvSpPr>
        <p:spPr>
          <a:xfrm>
            <a:off x="3570500" y="1810850"/>
            <a:ext cx="2002200" cy="401700"/>
          </a:xfrm>
          <a:prstGeom prst="rect">
            <a:avLst/>
          </a:prstGeom>
          <a:noFill/>
          <a:ln>
            <a:noFill/>
          </a:ln>
        </p:spPr>
        <p:txBody>
          <a:bodyPr spcFirstLastPara="1" wrap="square" lIns="0" tIns="0" rIns="0" bIns="0" anchor="b" anchorCtr="0">
            <a:noAutofit/>
          </a:bodyPr>
          <a:lstStyle>
            <a:lvl1pPr lvl="0" algn="ctr" rtl="0">
              <a:spcBef>
                <a:spcPts val="0"/>
              </a:spcBef>
              <a:spcAft>
                <a:spcPts val="0"/>
              </a:spcAft>
              <a:buSzPts val="1400"/>
              <a:buNone/>
              <a:defRPr sz="2400" i="0"/>
            </a:lvl1pPr>
            <a:lvl2pPr lvl="1" algn="ctr" rtl="0">
              <a:spcBef>
                <a:spcPts val="0"/>
              </a:spcBef>
              <a:spcAft>
                <a:spcPts val="0"/>
              </a:spcAft>
              <a:buSzPts val="1400"/>
              <a:buNone/>
              <a:defRPr sz="1400"/>
            </a:lvl2pPr>
            <a:lvl3pPr lvl="2" algn="ctr" rtl="0">
              <a:spcBef>
                <a:spcPts val="0"/>
              </a:spcBef>
              <a:spcAft>
                <a:spcPts val="0"/>
              </a:spcAft>
              <a:buSzPts val="1400"/>
              <a:buNone/>
              <a:defRPr sz="1400"/>
            </a:lvl3pPr>
            <a:lvl4pPr lvl="3" algn="ctr" rtl="0">
              <a:spcBef>
                <a:spcPts val="0"/>
              </a:spcBef>
              <a:spcAft>
                <a:spcPts val="0"/>
              </a:spcAft>
              <a:buSzPts val="1400"/>
              <a:buNone/>
              <a:defRPr sz="1400"/>
            </a:lvl4pPr>
            <a:lvl5pPr lvl="4" algn="ctr" rtl="0">
              <a:spcBef>
                <a:spcPts val="0"/>
              </a:spcBef>
              <a:spcAft>
                <a:spcPts val="0"/>
              </a:spcAft>
              <a:buSzPts val="1400"/>
              <a:buNone/>
              <a:defRPr sz="1400"/>
            </a:lvl5pPr>
            <a:lvl6pPr lvl="5" algn="ctr" rtl="0">
              <a:spcBef>
                <a:spcPts val="0"/>
              </a:spcBef>
              <a:spcAft>
                <a:spcPts val="0"/>
              </a:spcAft>
              <a:buSzPts val="1400"/>
              <a:buNone/>
              <a:defRPr sz="1400"/>
            </a:lvl6pPr>
            <a:lvl7pPr lvl="6" algn="ctr" rtl="0">
              <a:spcBef>
                <a:spcPts val="0"/>
              </a:spcBef>
              <a:spcAft>
                <a:spcPts val="0"/>
              </a:spcAft>
              <a:buSzPts val="1400"/>
              <a:buNone/>
              <a:defRPr sz="1400"/>
            </a:lvl7pPr>
            <a:lvl8pPr lvl="7" algn="ctr" rtl="0">
              <a:spcBef>
                <a:spcPts val="0"/>
              </a:spcBef>
              <a:spcAft>
                <a:spcPts val="0"/>
              </a:spcAft>
              <a:buSzPts val="1400"/>
              <a:buNone/>
              <a:defRPr sz="1400"/>
            </a:lvl8pPr>
            <a:lvl9pPr lvl="8" algn="ctr" rtl="0">
              <a:spcBef>
                <a:spcPts val="0"/>
              </a:spcBef>
              <a:spcAft>
                <a:spcPts val="0"/>
              </a:spcAft>
              <a:buSzPts val="1400"/>
              <a:buNone/>
              <a:defRPr sz="1400"/>
            </a:lvl9pPr>
          </a:lstStyle>
          <a:p>
            <a:endParaRPr/>
          </a:p>
        </p:txBody>
      </p:sp>
      <p:sp>
        <p:nvSpPr>
          <p:cNvPr id="207" name="Google Shape;207;p14"/>
          <p:cNvSpPr txBox="1">
            <a:spLocks noGrp="1"/>
          </p:cNvSpPr>
          <p:nvPr>
            <p:ph type="subTitle" idx="8"/>
          </p:nvPr>
        </p:nvSpPr>
        <p:spPr>
          <a:xfrm>
            <a:off x="3468200" y="2204400"/>
            <a:ext cx="2206800" cy="5727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None/>
              <a:defRPr sz="1400"/>
            </a:lvl1pPr>
            <a:lvl2pPr lvl="1" algn="ctr" rtl="0">
              <a:lnSpc>
                <a:spcPct val="100000"/>
              </a:lnSpc>
              <a:spcBef>
                <a:spcPts val="1600"/>
              </a:spcBef>
              <a:spcAft>
                <a:spcPts val="0"/>
              </a:spcAft>
              <a:buNone/>
              <a:defRPr sz="1400"/>
            </a:lvl2pPr>
            <a:lvl3pPr lvl="2" algn="ctr" rtl="0">
              <a:lnSpc>
                <a:spcPct val="100000"/>
              </a:lnSpc>
              <a:spcBef>
                <a:spcPts val="1600"/>
              </a:spcBef>
              <a:spcAft>
                <a:spcPts val="0"/>
              </a:spcAft>
              <a:buNone/>
              <a:defRPr sz="1400"/>
            </a:lvl3pPr>
            <a:lvl4pPr lvl="3" algn="ctr" rtl="0">
              <a:lnSpc>
                <a:spcPct val="100000"/>
              </a:lnSpc>
              <a:spcBef>
                <a:spcPts val="1600"/>
              </a:spcBef>
              <a:spcAft>
                <a:spcPts val="0"/>
              </a:spcAft>
              <a:buNone/>
              <a:defRPr sz="1400"/>
            </a:lvl4pPr>
            <a:lvl5pPr lvl="4" algn="ctr" rtl="0">
              <a:lnSpc>
                <a:spcPct val="100000"/>
              </a:lnSpc>
              <a:spcBef>
                <a:spcPts val="1600"/>
              </a:spcBef>
              <a:spcAft>
                <a:spcPts val="0"/>
              </a:spcAft>
              <a:buNone/>
              <a:defRPr sz="1400"/>
            </a:lvl5pPr>
            <a:lvl6pPr lvl="5" algn="ctr" rtl="0">
              <a:lnSpc>
                <a:spcPct val="100000"/>
              </a:lnSpc>
              <a:spcBef>
                <a:spcPts val="1600"/>
              </a:spcBef>
              <a:spcAft>
                <a:spcPts val="0"/>
              </a:spcAft>
              <a:buNone/>
              <a:defRPr sz="1400"/>
            </a:lvl6pPr>
            <a:lvl7pPr lvl="6" algn="ctr" rtl="0">
              <a:lnSpc>
                <a:spcPct val="100000"/>
              </a:lnSpc>
              <a:spcBef>
                <a:spcPts val="1600"/>
              </a:spcBef>
              <a:spcAft>
                <a:spcPts val="0"/>
              </a:spcAft>
              <a:buNone/>
              <a:defRPr sz="1400"/>
            </a:lvl7pPr>
            <a:lvl8pPr lvl="7" algn="ctr" rtl="0">
              <a:lnSpc>
                <a:spcPct val="100000"/>
              </a:lnSpc>
              <a:spcBef>
                <a:spcPts val="1600"/>
              </a:spcBef>
              <a:spcAft>
                <a:spcPts val="0"/>
              </a:spcAft>
              <a:buNone/>
              <a:defRPr sz="1400"/>
            </a:lvl8pPr>
            <a:lvl9pPr lvl="8" algn="ctr" rtl="0">
              <a:lnSpc>
                <a:spcPct val="100000"/>
              </a:lnSpc>
              <a:spcBef>
                <a:spcPts val="1600"/>
              </a:spcBef>
              <a:spcAft>
                <a:spcPts val="1600"/>
              </a:spcAft>
              <a:buNone/>
              <a:defRPr sz="1400"/>
            </a:lvl9pPr>
          </a:lstStyle>
          <a:p>
            <a:endParaRPr/>
          </a:p>
        </p:txBody>
      </p:sp>
      <p:sp>
        <p:nvSpPr>
          <p:cNvPr id="208" name="Google Shape;208;p14"/>
          <p:cNvSpPr txBox="1">
            <a:spLocks noGrp="1"/>
          </p:cNvSpPr>
          <p:nvPr>
            <p:ph type="title" idx="9"/>
          </p:nvPr>
        </p:nvSpPr>
        <p:spPr>
          <a:xfrm>
            <a:off x="822062" y="3517287"/>
            <a:ext cx="2002200" cy="401700"/>
          </a:xfrm>
          <a:prstGeom prst="rect">
            <a:avLst/>
          </a:prstGeom>
          <a:noFill/>
          <a:ln>
            <a:noFill/>
          </a:ln>
        </p:spPr>
        <p:txBody>
          <a:bodyPr spcFirstLastPara="1" wrap="square" lIns="0" tIns="0" rIns="0" bIns="0" anchor="b" anchorCtr="0">
            <a:noAutofit/>
          </a:bodyPr>
          <a:lstStyle>
            <a:lvl1pPr lvl="0" algn="ctr" rtl="0">
              <a:spcBef>
                <a:spcPts val="0"/>
              </a:spcBef>
              <a:spcAft>
                <a:spcPts val="0"/>
              </a:spcAft>
              <a:buSzPts val="1400"/>
              <a:buNone/>
              <a:defRPr sz="2400" i="0"/>
            </a:lvl1pPr>
            <a:lvl2pPr lvl="1" algn="ctr" rtl="0">
              <a:spcBef>
                <a:spcPts val="0"/>
              </a:spcBef>
              <a:spcAft>
                <a:spcPts val="0"/>
              </a:spcAft>
              <a:buSzPts val="1400"/>
              <a:buNone/>
              <a:defRPr sz="1400"/>
            </a:lvl2pPr>
            <a:lvl3pPr lvl="2" algn="ctr" rtl="0">
              <a:spcBef>
                <a:spcPts val="0"/>
              </a:spcBef>
              <a:spcAft>
                <a:spcPts val="0"/>
              </a:spcAft>
              <a:buSzPts val="1400"/>
              <a:buNone/>
              <a:defRPr sz="1400"/>
            </a:lvl3pPr>
            <a:lvl4pPr lvl="3" algn="ctr" rtl="0">
              <a:spcBef>
                <a:spcPts val="0"/>
              </a:spcBef>
              <a:spcAft>
                <a:spcPts val="0"/>
              </a:spcAft>
              <a:buSzPts val="1400"/>
              <a:buNone/>
              <a:defRPr sz="1400"/>
            </a:lvl4pPr>
            <a:lvl5pPr lvl="4" algn="ctr" rtl="0">
              <a:spcBef>
                <a:spcPts val="0"/>
              </a:spcBef>
              <a:spcAft>
                <a:spcPts val="0"/>
              </a:spcAft>
              <a:buSzPts val="1400"/>
              <a:buNone/>
              <a:defRPr sz="1400"/>
            </a:lvl5pPr>
            <a:lvl6pPr lvl="5" algn="ctr" rtl="0">
              <a:spcBef>
                <a:spcPts val="0"/>
              </a:spcBef>
              <a:spcAft>
                <a:spcPts val="0"/>
              </a:spcAft>
              <a:buSzPts val="1400"/>
              <a:buNone/>
              <a:defRPr sz="1400"/>
            </a:lvl6pPr>
            <a:lvl7pPr lvl="6" algn="ctr" rtl="0">
              <a:spcBef>
                <a:spcPts val="0"/>
              </a:spcBef>
              <a:spcAft>
                <a:spcPts val="0"/>
              </a:spcAft>
              <a:buSzPts val="1400"/>
              <a:buNone/>
              <a:defRPr sz="1400"/>
            </a:lvl7pPr>
            <a:lvl8pPr lvl="7" algn="ctr" rtl="0">
              <a:spcBef>
                <a:spcPts val="0"/>
              </a:spcBef>
              <a:spcAft>
                <a:spcPts val="0"/>
              </a:spcAft>
              <a:buSzPts val="1400"/>
              <a:buNone/>
              <a:defRPr sz="1400"/>
            </a:lvl8pPr>
            <a:lvl9pPr lvl="8" algn="ctr" rtl="0">
              <a:spcBef>
                <a:spcPts val="0"/>
              </a:spcBef>
              <a:spcAft>
                <a:spcPts val="0"/>
              </a:spcAft>
              <a:buSzPts val="1400"/>
              <a:buNone/>
              <a:defRPr sz="1400"/>
            </a:lvl9pPr>
          </a:lstStyle>
          <a:p>
            <a:endParaRPr/>
          </a:p>
        </p:txBody>
      </p:sp>
      <p:sp>
        <p:nvSpPr>
          <p:cNvPr id="209" name="Google Shape;209;p14"/>
          <p:cNvSpPr txBox="1">
            <a:spLocks noGrp="1"/>
          </p:cNvSpPr>
          <p:nvPr>
            <p:ph type="subTitle" idx="13"/>
          </p:nvPr>
        </p:nvSpPr>
        <p:spPr>
          <a:xfrm>
            <a:off x="719925" y="3855531"/>
            <a:ext cx="2206800" cy="5727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None/>
              <a:defRPr sz="1400"/>
            </a:lvl1pPr>
            <a:lvl2pPr lvl="1" algn="ctr" rtl="0">
              <a:lnSpc>
                <a:spcPct val="100000"/>
              </a:lnSpc>
              <a:spcBef>
                <a:spcPts val="1600"/>
              </a:spcBef>
              <a:spcAft>
                <a:spcPts val="0"/>
              </a:spcAft>
              <a:buNone/>
              <a:defRPr sz="1400"/>
            </a:lvl2pPr>
            <a:lvl3pPr lvl="2" algn="ctr" rtl="0">
              <a:lnSpc>
                <a:spcPct val="100000"/>
              </a:lnSpc>
              <a:spcBef>
                <a:spcPts val="1600"/>
              </a:spcBef>
              <a:spcAft>
                <a:spcPts val="0"/>
              </a:spcAft>
              <a:buNone/>
              <a:defRPr sz="1400"/>
            </a:lvl3pPr>
            <a:lvl4pPr lvl="3" algn="ctr" rtl="0">
              <a:lnSpc>
                <a:spcPct val="100000"/>
              </a:lnSpc>
              <a:spcBef>
                <a:spcPts val="1600"/>
              </a:spcBef>
              <a:spcAft>
                <a:spcPts val="0"/>
              </a:spcAft>
              <a:buNone/>
              <a:defRPr sz="1400"/>
            </a:lvl4pPr>
            <a:lvl5pPr lvl="4" algn="ctr" rtl="0">
              <a:lnSpc>
                <a:spcPct val="100000"/>
              </a:lnSpc>
              <a:spcBef>
                <a:spcPts val="1600"/>
              </a:spcBef>
              <a:spcAft>
                <a:spcPts val="0"/>
              </a:spcAft>
              <a:buNone/>
              <a:defRPr sz="1400"/>
            </a:lvl5pPr>
            <a:lvl6pPr lvl="5" algn="ctr" rtl="0">
              <a:lnSpc>
                <a:spcPct val="100000"/>
              </a:lnSpc>
              <a:spcBef>
                <a:spcPts val="1600"/>
              </a:spcBef>
              <a:spcAft>
                <a:spcPts val="0"/>
              </a:spcAft>
              <a:buNone/>
              <a:defRPr sz="1400"/>
            </a:lvl6pPr>
            <a:lvl7pPr lvl="6" algn="ctr" rtl="0">
              <a:lnSpc>
                <a:spcPct val="100000"/>
              </a:lnSpc>
              <a:spcBef>
                <a:spcPts val="1600"/>
              </a:spcBef>
              <a:spcAft>
                <a:spcPts val="0"/>
              </a:spcAft>
              <a:buNone/>
              <a:defRPr sz="1400"/>
            </a:lvl7pPr>
            <a:lvl8pPr lvl="7" algn="ctr" rtl="0">
              <a:lnSpc>
                <a:spcPct val="100000"/>
              </a:lnSpc>
              <a:spcBef>
                <a:spcPts val="1600"/>
              </a:spcBef>
              <a:spcAft>
                <a:spcPts val="0"/>
              </a:spcAft>
              <a:buNone/>
              <a:defRPr sz="1400"/>
            </a:lvl8pPr>
            <a:lvl9pPr lvl="8" algn="ctr" rtl="0">
              <a:lnSpc>
                <a:spcPct val="100000"/>
              </a:lnSpc>
              <a:spcBef>
                <a:spcPts val="1600"/>
              </a:spcBef>
              <a:spcAft>
                <a:spcPts val="1600"/>
              </a:spcAft>
              <a:buNone/>
              <a:defRPr sz="1400"/>
            </a:lvl9pPr>
          </a:lstStyle>
          <a:p>
            <a:endParaRPr/>
          </a:p>
        </p:txBody>
      </p:sp>
      <p:sp>
        <p:nvSpPr>
          <p:cNvPr id="210" name="Google Shape;210;p14"/>
          <p:cNvSpPr txBox="1">
            <a:spLocks noGrp="1"/>
          </p:cNvSpPr>
          <p:nvPr>
            <p:ph type="title" idx="14"/>
          </p:nvPr>
        </p:nvSpPr>
        <p:spPr>
          <a:xfrm>
            <a:off x="6319346" y="3517312"/>
            <a:ext cx="2002200" cy="401700"/>
          </a:xfrm>
          <a:prstGeom prst="rect">
            <a:avLst/>
          </a:prstGeom>
          <a:noFill/>
          <a:ln>
            <a:noFill/>
          </a:ln>
        </p:spPr>
        <p:txBody>
          <a:bodyPr spcFirstLastPara="1" wrap="square" lIns="0" tIns="0" rIns="0" bIns="0" anchor="b" anchorCtr="0">
            <a:noAutofit/>
          </a:bodyPr>
          <a:lstStyle>
            <a:lvl1pPr lvl="0" algn="ctr" rtl="0">
              <a:spcBef>
                <a:spcPts val="0"/>
              </a:spcBef>
              <a:spcAft>
                <a:spcPts val="0"/>
              </a:spcAft>
              <a:buSzPts val="1400"/>
              <a:buNone/>
              <a:defRPr sz="2400" i="0"/>
            </a:lvl1pPr>
            <a:lvl2pPr lvl="1" algn="ctr" rtl="0">
              <a:spcBef>
                <a:spcPts val="0"/>
              </a:spcBef>
              <a:spcAft>
                <a:spcPts val="0"/>
              </a:spcAft>
              <a:buSzPts val="1400"/>
              <a:buNone/>
              <a:defRPr sz="1400"/>
            </a:lvl2pPr>
            <a:lvl3pPr lvl="2" algn="ctr" rtl="0">
              <a:spcBef>
                <a:spcPts val="0"/>
              </a:spcBef>
              <a:spcAft>
                <a:spcPts val="0"/>
              </a:spcAft>
              <a:buSzPts val="1400"/>
              <a:buNone/>
              <a:defRPr sz="1400"/>
            </a:lvl3pPr>
            <a:lvl4pPr lvl="3" algn="ctr" rtl="0">
              <a:spcBef>
                <a:spcPts val="0"/>
              </a:spcBef>
              <a:spcAft>
                <a:spcPts val="0"/>
              </a:spcAft>
              <a:buSzPts val="1400"/>
              <a:buNone/>
              <a:defRPr sz="1400"/>
            </a:lvl4pPr>
            <a:lvl5pPr lvl="4" algn="ctr" rtl="0">
              <a:spcBef>
                <a:spcPts val="0"/>
              </a:spcBef>
              <a:spcAft>
                <a:spcPts val="0"/>
              </a:spcAft>
              <a:buSzPts val="1400"/>
              <a:buNone/>
              <a:defRPr sz="1400"/>
            </a:lvl5pPr>
            <a:lvl6pPr lvl="5" algn="ctr" rtl="0">
              <a:spcBef>
                <a:spcPts val="0"/>
              </a:spcBef>
              <a:spcAft>
                <a:spcPts val="0"/>
              </a:spcAft>
              <a:buSzPts val="1400"/>
              <a:buNone/>
              <a:defRPr sz="1400"/>
            </a:lvl6pPr>
            <a:lvl7pPr lvl="6" algn="ctr" rtl="0">
              <a:spcBef>
                <a:spcPts val="0"/>
              </a:spcBef>
              <a:spcAft>
                <a:spcPts val="0"/>
              </a:spcAft>
              <a:buSzPts val="1400"/>
              <a:buNone/>
              <a:defRPr sz="1400"/>
            </a:lvl7pPr>
            <a:lvl8pPr lvl="7" algn="ctr" rtl="0">
              <a:spcBef>
                <a:spcPts val="0"/>
              </a:spcBef>
              <a:spcAft>
                <a:spcPts val="0"/>
              </a:spcAft>
              <a:buSzPts val="1400"/>
              <a:buNone/>
              <a:defRPr sz="1400"/>
            </a:lvl8pPr>
            <a:lvl9pPr lvl="8" algn="ctr" rtl="0">
              <a:spcBef>
                <a:spcPts val="0"/>
              </a:spcBef>
              <a:spcAft>
                <a:spcPts val="0"/>
              </a:spcAft>
              <a:buSzPts val="1400"/>
              <a:buNone/>
              <a:defRPr sz="1400"/>
            </a:lvl9pPr>
          </a:lstStyle>
          <a:p>
            <a:endParaRPr/>
          </a:p>
        </p:txBody>
      </p:sp>
      <p:sp>
        <p:nvSpPr>
          <p:cNvPr id="211" name="Google Shape;211;p14"/>
          <p:cNvSpPr txBox="1">
            <a:spLocks noGrp="1"/>
          </p:cNvSpPr>
          <p:nvPr>
            <p:ph type="subTitle" idx="15"/>
          </p:nvPr>
        </p:nvSpPr>
        <p:spPr>
          <a:xfrm>
            <a:off x="6217075" y="3855531"/>
            <a:ext cx="2206800" cy="5727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None/>
              <a:defRPr sz="1400"/>
            </a:lvl1pPr>
            <a:lvl2pPr lvl="1" algn="ctr" rtl="0">
              <a:lnSpc>
                <a:spcPct val="100000"/>
              </a:lnSpc>
              <a:spcBef>
                <a:spcPts val="1600"/>
              </a:spcBef>
              <a:spcAft>
                <a:spcPts val="0"/>
              </a:spcAft>
              <a:buNone/>
              <a:defRPr sz="1400"/>
            </a:lvl2pPr>
            <a:lvl3pPr lvl="2" algn="ctr" rtl="0">
              <a:lnSpc>
                <a:spcPct val="100000"/>
              </a:lnSpc>
              <a:spcBef>
                <a:spcPts val="1600"/>
              </a:spcBef>
              <a:spcAft>
                <a:spcPts val="0"/>
              </a:spcAft>
              <a:buNone/>
              <a:defRPr sz="1400"/>
            </a:lvl3pPr>
            <a:lvl4pPr lvl="3" algn="ctr" rtl="0">
              <a:lnSpc>
                <a:spcPct val="100000"/>
              </a:lnSpc>
              <a:spcBef>
                <a:spcPts val="1600"/>
              </a:spcBef>
              <a:spcAft>
                <a:spcPts val="0"/>
              </a:spcAft>
              <a:buNone/>
              <a:defRPr sz="1400"/>
            </a:lvl4pPr>
            <a:lvl5pPr lvl="4" algn="ctr" rtl="0">
              <a:lnSpc>
                <a:spcPct val="100000"/>
              </a:lnSpc>
              <a:spcBef>
                <a:spcPts val="1600"/>
              </a:spcBef>
              <a:spcAft>
                <a:spcPts val="0"/>
              </a:spcAft>
              <a:buNone/>
              <a:defRPr sz="1400"/>
            </a:lvl5pPr>
            <a:lvl6pPr lvl="5" algn="ctr" rtl="0">
              <a:lnSpc>
                <a:spcPct val="100000"/>
              </a:lnSpc>
              <a:spcBef>
                <a:spcPts val="1600"/>
              </a:spcBef>
              <a:spcAft>
                <a:spcPts val="0"/>
              </a:spcAft>
              <a:buNone/>
              <a:defRPr sz="1400"/>
            </a:lvl6pPr>
            <a:lvl7pPr lvl="6" algn="ctr" rtl="0">
              <a:lnSpc>
                <a:spcPct val="100000"/>
              </a:lnSpc>
              <a:spcBef>
                <a:spcPts val="1600"/>
              </a:spcBef>
              <a:spcAft>
                <a:spcPts val="0"/>
              </a:spcAft>
              <a:buNone/>
              <a:defRPr sz="1400"/>
            </a:lvl7pPr>
            <a:lvl8pPr lvl="7" algn="ctr" rtl="0">
              <a:lnSpc>
                <a:spcPct val="100000"/>
              </a:lnSpc>
              <a:spcBef>
                <a:spcPts val="1600"/>
              </a:spcBef>
              <a:spcAft>
                <a:spcPts val="0"/>
              </a:spcAft>
              <a:buNone/>
              <a:defRPr sz="1400"/>
            </a:lvl8pPr>
            <a:lvl9pPr lvl="8" algn="ctr" rtl="0">
              <a:lnSpc>
                <a:spcPct val="100000"/>
              </a:lnSpc>
              <a:spcBef>
                <a:spcPts val="1600"/>
              </a:spcBef>
              <a:spcAft>
                <a:spcPts val="1600"/>
              </a:spcAft>
              <a:buNone/>
              <a:defRPr sz="1400"/>
            </a:lvl9pPr>
          </a:lstStyle>
          <a:p>
            <a:endParaRPr/>
          </a:p>
        </p:txBody>
      </p:sp>
    </p:spTree>
    <p:extLst>
      <p:ext uri="{BB962C8B-B14F-4D97-AF65-F5344CB8AC3E}">
        <p14:creationId xmlns:p14="http://schemas.microsoft.com/office/powerpoint/2010/main" val="82382828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Headline">
  <p:cSld name="Headline">
    <p:bg>
      <p:bgPr>
        <a:solidFill>
          <a:schemeClr val="lt1"/>
        </a:solidFill>
        <a:effectLst/>
      </p:bgPr>
    </p:bg>
    <p:spTree>
      <p:nvGrpSpPr>
        <p:cNvPr id="1" name="Shape 212"/>
        <p:cNvGrpSpPr/>
        <p:nvPr/>
      </p:nvGrpSpPr>
      <p:grpSpPr>
        <a:xfrm>
          <a:off x="0" y="0"/>
          <a:ext cx="0" cy="0"/>
          <a:chOff x="0" y="0"/>
          <a:chExt cx="0" cy="0"/>
        </a:xfrm>
      </p:grpSpPr>
      <p:sp>
        <p:nvSpPr>
          <p:cNvPr id="213" name="Google Shape;213;p15"/>
          <p:cNvSpPr/>
          <p:nvPr/>
        </p:nvSpPr>
        <p:spPr>
          <a:xfrm rot="-5400000" flipH="1">
            <a:off x="3524407" y="361999"/>
            <a:ext cx="2089800" cy="2945400"/>
          </a:xfrm>
          <a:prstGeom prst="wedgeRectCallout">
            <a:avLst>
              <a:gd name="adj1" fmla="val 985"/>
              <a:gd name="adj2" fmla="val 57522"/>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214;p15"/>
          <p:cNvSpPr/>
          <p:nvPr/>
        </p:nvSpPr>
        <p:spPr>
          <a:xfrm flipH="1">
            <a:off x="1640057" y="3939875"/>
            <a:ext cx="7503943" cy="1203614"/>
          </a:xfrm>
          <a:custGeom>
            <a:avLst/>
            <a:gdLst/>
            <a:ahLst/>
            <a:cxnLst/>
            <a:rect l="l" t="t" r="r" b="b"/>
            <a:pathLst>
              <a:path w="65905" h="10571" extrusionOk="0">
                <a:moveTo>
                  <a:pt x="1" y="0"/>
                </a:moveTo>
                <a:lnTo>
                  <a:pt x="1" y="4146"/>
                </a:lnTo>
                <a:cubicBezTo>
                  <a:pt x="2686" y="5866"/>
                  <a:pt x="7481" y="7665"/>
                  <a:pt x="15797" y="7665"/>
                </a:cubicBezTo>
                <a:cubicBezTo>
                  <a:pt x="18221" y="7665"/>
                  <a:pt x="20944" y="7512"/>
                  <a:pt x="24001" y="7160"/>
                </a:cubicBezTo>
                <a:cubicBezTo>
                  <a:pt x="28751" y="6613"/>
                  <a:pt x="32961" y="6365"/>
                  <a:pt x="36664" y="6365"/>
                </a:cubicBezTo>
                <a:cubicBezTo>
                  <a:pt x="46303" y="6365"/>
                  <a:pt x="52504" y="8051"/>
                  <a:pt x="55852" y="10570"/>
                </a:cubicBezTo>
                <a:lnTo>
                  <a:pt x="65905" y="10570"/>
                </a:lnTo>
                <a:cubicBezTo>
                  <a:pt x="65607" y="10046"/>
                  <a:pt x="65256" y="9505"/>
                  <a:pt x="64842" y="8950"/>
                </a:cubicBezTo>
                <a:cubicBezTo>
                  <a:pt x="60771" y="3477"/>
                  <a:pt x="54210" y="103"/>
                  <a:pt x="44459" y="103"/>
                </a:cubicBezTo>
                <a:cubicBezTo>
                  <a:pt x="41537" y="103"/>
                  <a:pt x="38329" y="406"/>
                  <a:pt x="34815" y="1046"/>
                </a:cubicBezTo>
                <a:cubicBezTo>
                  <a:pt x="28180" y="2255"/>
                  <a:pt x="21479" y="3107"/>
                  <a:pt x="15448" y="3107"/>
                </a:cubicBezTo>
                <a:cubicBezTo>
                  <a:pt x="9367" y="3107"/>
                  <a:pt x="3967" y="2241"/>
                  <a:pt x="1" y="0"/>
                </a:cubicBezTo>
                <a:close/>
              </a:path>
            </a:pathLst>
          </a:custGeom>
          <a:solidFill>
            <a:srgbClr val="EBE7D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215;p15"/>
          <p:cNvSpPr txBox="1">
            <a:spLocks noGrp="1"/>
          </p:cNvSpPr>
          <p:nvPr>
            <p:ph type="title"/>
          </p:nvPr>
        </p:nvSpPr>
        <p:spPr>
          <a:xfrm>
            <a:off x="1123100" y="2974051"/>
            <a:ext cx="6897900" cy="8358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4200"/>
              <a:buNone/>
              <a:defRPr sz="4800"/>
            </a:lvl1pPr>
            <a:lvl2pPr lvl="1" algn="ctr" rtl="0">
              <a:spcBef>
                <a:spcPts val="0"/>
              </a:spcBef>
              <a:spcAft>
                <a:spcPts val="0"/>
              </a:spcAft>
              <a:buSzPts val="4200"/>
              <a:buNone/>
              <a:defRPr sz="4200"/>
            </a:lvl2pPr>
            <a:lvl3pPr lvl="2" algn="ctr" rtl="0">
              <a:spcBef>
                <a:spcPts val="0"/>
              </a:spcBef>
              <a:spcAft>
                <a:spcPts val="0"/>
              </a:spcAft>
              <a:buSzPts val="4200"/>
              <a:buNone/>
              <a:defRPr sz="4200"/>
            </a:lvl3pPr>
            <a:lvl4pPr lvl="3" algn="ctr" rtl="0">
              <a:spcBef>
                <a:spcPts val="0"/>
              </a:spcBef>
              <a:spcAft>
                <a:spcPts val="0"/>
              </a:spcAft>
              <a:buSzPts val="4200"/>
              <a:buNone/>
              <a:defRPr sz="4200"/>
            </a:lvl4pPr>
            <a:lvl5pPr lvl="4" algn="ctr" rtl="0">
              <a:spcBef>
                <a:spcPts val="0"/>
              </a:spcBef>
              <a:spcAft>
                <a:spcPts val="0"/>
              </a:spcAft>
              <a:buSzPts val="4200"/>
              <a:buNone/>
              <a:defRPr sz="4200"/>
            </a:lvl5pPr>
            <a:lvl6pPr lvl="5" algn="ctr" rtl="0">
              <a:spcBef>
                <a:spcPts val="0"/>
              </a:spcBef>
              <a:spcAft>
                <a:spcPts val="0"/>
              </a:spcAft>
              <a:buSzPts val="4200"/>
              <a:buNone/>
              <a:defRPr sz="4200"/>
            </a:lvl6pPr>
            <a:lvl7pPr lvl="6" algn="ctr" rtl="0">
              <a:spcBef>
                <a:spcPts val="0"/>
              </a:spcBef>
              <a:spcAft>
                <a:spcPts val="0"/>
              </a:spcAft>
              <a:buSzPts val="4200"/>
              <a:buNone/>
              <a:defRPr sz="4200"/>
            </a:lvl7pPr>
            <a:lvl8pPr lvl="7" algn="ctr" rtl="0">
              <a:spcBef>
                <a:spcPts val="0"/>
              </a:spcBef>
              <a:spcAft>
                <a:spcPts val="0"/>
              </a:spcAft>
              <a:buSzPts val="4200"/>
              <a:buNone/>
              <a:defRPr sz="4200"/>
            </a:lvl8pPr>
            <a:lvl9pPr lvl="8" algn="ctr" rtl="0">
              <a:spcBef>
                <a:spcPts val="0"/>
              </a:spcBef>
              <a:spcAft>
                <a:spcPts val="0"/>
              </a:spcAft>
              <a:buSzPts val="4200"/>
              <a:buNone/>
              <a:defRPr sz="4200"/>
            </a:lvl9pPr>
          </a:lstStyle>
          <a:p>
            <a:endParaRPr/>
          </a:p>
        </p:txBody>
      </p:sp>
      <p:sp>
        <p:nvSpPr>
          <p:cNvPr id="216" name="Google Shape;216;p15"/>
          <p:cNvSpPr txBox="1">
            <a:spLocks noGrp="1"/>
          </p:cNvSpPr>
          <p:nvPr>
            <p:ph type="subTitle" idx="1"/>
          </p:nvPr>
        </p:nvSpPr>
        <p:spPr>
          <a:xfrm>
            <a:off x="720060" y="3755497"/>
            <a:ext cx="7704000" cy="4695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2100"/>
              <a:buNone/>
              <a:defRPr sz="1600"/>
            </a:lvl1pPr>
            <a:lvl2pPr lvl="1" algn="ctr" rtl="0">
              <a:lnSpc>
                <a:spcPct val="100000"/>
              </a:lnSpc>
              <a:spcBef>
                <a:spcPts val="0"/>
              </a:spcBef>
              <a:spcAft>
                <a:spcPts val="0"/>
              </a:spcAft>
              <a:buSzPts val="2100"/>
              <a:buNone/>
              <a:defRPr sz="2100"/>
            </a:lvl2pPr>
            <a:lvl3pPr lvl="2" algn="ctr" rtl="0">
              <a:lnSpc>
                <a:spcPct val="100000"/>
              </a:lnSpc>
              <a:spcBef>
                <a:spcPts val="0"/>
              </a:spcBef>
              <a:spcAft>
                <a:spcPts val="0"/>
              </a:spcAft>
              <a:buSzPts val="2100"/>
              <a:buNone/>
              <a:defRPr sz="2100"/>
            </a:lvl3pPr>
            <a:lvl4pPr lvl="3" algn="ctr" rtl="0">
              <a:lnSpc>
                <a:spcPct val="100000"/>
              </a:lnSpc>
              <a:spcBef>
                <a:spcPts val="0"/>
              </a:spcBef>
              <a:spcAft>
                <a:spcPts val="0"/>
              </a:spcAft>
              <a:buSzPts val="2100"/>
              <a:buNone/>
              <a:defRPr sz="2100"/>
            </a:lvl4pPr>
            <a:lvl5pPr lvl="4" algn="ctr" rtl="0">
              <a:lnSpc>
                <a:spcPct val="100000"/>
              </a:lnSpc>
              <a:spcBef>
                <a:spcPts val="0"/>
              </a:spcBef>
              <a:spcAft>
                <a:spcPts val="0"/>
              </a:spcAft>
              <a:buSzPts val="2100"/>
              <a:buNone/>
              <a:defRPr sz="2100"/>
            </a:lvl5pPr>
            <a:lvl6pPr lvl="5" algn="ctr" rtl="0">
              <a:lnSpc>
                <a:spcPct val="100000"/>
              </a:lnSpc>
              <a:spcBef>
                <a:spcPts val="0"/>
              </a:spcBef>
              <a:spcAft>
                <a:spcPts val="0"/>
              </a:spcAft>
              <a:buSzPts val="2100"/>
              <a:buNone/>
              <a:defRPr sz="2100"/>
            </a:lvl6pPr>
            <a:lvl7pPr lvl="6" algn="ctr" rtl="0">
              <a:lnSpc>
                <a:spcPct val="100000"/>
              </a:lnSpc>
              <a:spcBef>
                <a:spcPts val="0"/>
              </a:spcBef>
              <a:spcAft>
                <a:spcPts val="0"/>
              </a:spcAft>
              <a:buSzPts val="2100"/>
              <a:buNone/>
              <a:defRPr sz="2100"/>
            </a:lvl7pPr>
            <a:lvl8pPr lvl="7" algn="ctr" rtl="0">
              <a:lnSpc>
                <a:spcPct val="100000"/>
              </a:lnSpc>
              <a:spcBef>
                <a:spcPts val="0"/>
              </a:spcBef>
              <a:spcAft>
                <a:spcPts val="0"/>
              </a:spcAft>
              <a:buSzPts val="2100"/>
              <a:buNone/>
              <a:defRPr sz="2100"/>
            </a:lvl8pPr>
            <a:lvl9pPr lvl="8" algn="ctr" rtl="0">
              <a:lnSpc>
                <a:spcPct val="100000"/>
              </a:lnSpc>
              <a:spcBef>
                <a:spcPts val="0"/>
              </a:spcBef>
              <a:spcAft>
                <a:spcPts val="0"/>
              </a:spcAft>
              <a:buSzPts val="2100"/>
              <a:buNone/>
              <a:defRPr sz="2100"/>
            </a:lvl9pPr>
          </a:lstStyle>
          <a:p>
            <a:endParaRPr/>
          </a:p>
        </p:txBody>
      </p:sp>
      <p:sp>
        <p:nvSpPr>
          <p:cNvPr id="217" name="Google Shape;217;p15"/>
          <p:cNvSpPr txBox="1">
            <a:spLocks noGrp="1"/>
          </p:cNvSpPr>
          <p:nvPr>
            <p:ph type="title" idx="2" hasCustomPrompt="1"/>
          </p:nvPr>
        </p:nvSpPr>
        <p:spPr>
          <a:xfrm flipH="1">
            <a:off x="3063950" y="759625"/>
            <a:ext cx="3016200" cy="1443300"/>
          </a:xfrm>
          <a:prstGeom prst="rect">
            <a:avLst/>
          </a:prstGeom>
          <a:noFill/>
        </p:spPr>
        <p:txBody>
          <a:bodyPr spcFirstLastPara="1" wrap="square" lIns="91425" tIns="91425" rIns="91425" bIns="91425" anchor="t" anchorCtr="0">
            <a:noAutofit/>
          </a:bodyPr>
          <a:lstStyle>
            <a:lvl1pPr lvl="0" algn="ctr" rtl="0">
              <a:spcBef>
                <a:spcPts val="0"/>
              </a:spcBef>
              <a:spcAft>
                <a:spcPts val="0"/>
              </a:spcAft>
              <a:buClr>
                <a:srgbClr val="E87E45"/>
              </a:buClr>
              <a:buSzPts val="3600"/>
              <a:buNone/>
              <a:defRPr sz="10000"/>
            </a:lvl1pPr>
            <a:lvl2pPr lvl="1" algn="ctr" rtl="0">
              <a:spcBef>
                <a:spcPts val="0"/>
              </a:spcBef>
              <a:spcAft>
                <a:spcPts val="0"/>
              </a:spcAft>
              <a:buClr>
                <a:srgbClr val="E87E45"/>
              </a:buClr>
              <a:buSzPts val="3600"/>
              <a:buFont typeface="Fira Sans Extra Condensed Medium"/>
              <a:buNone/>
              <a:defRPr sz="3600">
                <a:solidFill>
                  <a:srgbClr val="E87E45"/>
                </a:solidFill>
                <a:latin typeface="Fira Sans Extra Condensed Medium"/>
                <a:ea typeface="Fira Sans Extra Condensed Medium"/>
                <a:cs typeface="Fira Sans Extra Condensed Medium"/>
                <a:sym typeface="Fira Sans Extra Condensed Medium"/>
              </a:defRPr>
            </a:lvl2pPr>
            <a:lvl3pPr lvl="2" algn="ctr" rtl="0">
              <a:spcBef>
                <a:spcPts val="0"/>
              </a:spcBef>
              <a:spcAft>
                <a:spcPts val="0"/>
              </a:spcAft>
              <a:buClr>
                <a:srgbClr val="E87E45"/>
              </a:buClr>
              <a:buSzPts val="3600"/>
              <a:buFont typeface="Fira Sans Extra Condensed Medium"/>
              <a:buNone/>
              <a:defRPr sz="3600">
                <a:solidFill>
                  <a:srgbClr val="E87E45"/>
                </a:solidFill>
                <a:latin typeface="Fira Sans Extra Condensed Medium"/>
                <a:ea typeface="Fira Sans Extra Condensed Medium"/>
                <a:cs typeface="Fira Sans Extra Condensed Medium"/>
                <a:sym typeface="Fira Sans Extra Condensed Medium"/>
              </a:defRPr>
            </a:lvl3pPr>
            <a:lvl4pPr lvl="3" algn="ctr" rtl="0">
              <a:spcBef>
                <a:spcPts val="0"/>
              </a:spcBef>
              <a:spcAft>
                <a:spcPts val="0"/>
              </a:spcAft>
              <a:buClr>
                <a:srgbClr val="E87E45"/>
              </a:buClr>
              <a:buSzPts val="3600"/>
              <a:buFont typeface="Fira Sans Extra Condensed Medium"/>
              <a:buNone/>
              <a:defRPr sz="3600">
                <a:solidFill>
                  <a:srgbClr val="E87E45"/>
                </a:solidFill>
                <a:latin typeface="Fira Sans Extra Condensed Medium"/>
                <a:ea typeface="Fira Sans Extra Condensed Medium"/>
                <a:cs typeface="Fira Sans Extra Condensed Medium"/>
                <a:sym typeface="Fira Sans Extra Condensed Medium"/>
              </a:defRPr>
            </a:lvl4pPr>
            <a:lvl5pPr lvl="4" algn="ctr" rtl="0">
              <a:spcBef>
                <a:spcPts val="0"/>
              </a:spcBef>
              <a:spcAft>
                <a:spcPts val="0"/>
              </a:spcAft>
              <a:buClr>
                <a:srgbClr val="E87E45"/>
              </a:buClr>
              <a:buSzPts val="3600"/>
              <a:buFont typeface="Fira Sans Extra Condensed Medium"/>
              <a:buNone/>
              <a:defRPr sz="3600">
                <a:solidFill>
                  <a:srgbClr val="E87E45"/>
                </a:solidFill>
                <a:latin typeface="Fira Sans Extra Condensed Medium"/>
                <a:ea typeface="Fira Sans Extra Condensed Medium"/>
                <a:cs typeface="Fira Sans Extra Condensed Medium"/>
                <a:sym typeface="Fira Sans Extra Condensed Medium"/>
              </a:defRPr>
            </a:lvl5pPr>
            <a:lvl6pPr lvl="5" algn="ctr" rtl="0">
              <a:spcBef>
                <a:spcPts val="0"/>
              </a:spcBef>
              <a:spcAft>
                <a:spcPts val="0"/>
              </a:spcAft>
              <a:buClr>
                <a:srgbClr val="E87E45"/>
              </a:buClr>
              <a:buSzPts val="3600"/>
              <a:buFont typeface="Fira Sans Extra Condensed Medium"/>
              <a:buNone/>
              <a:defRPr sz="3600">
                <a:solidFill>
                  <a:srgbClr val="E87E45"/>
                </a:solidFill>
                <a:latin typeface="Fira Sans Extra Condensed Medium"/>
                <a:ea typeface="Fira Sans Extra Condensed Medium"/>
                <a:cs typeface="Fira Sans Extra Condensed Medium"/>
                <a:sym typeface="Fira Sans Extra Condensed Medium"/>
              </a:defRPr>
            </a:lvl6pPr>
            <a:lvl7pPr lvl="6" algn="ctr" rtl="0">
              <a:spcBef>
                <a:spcPts val="0"/>
              </a:spcBef>
              <a:spcAft>
                <a:spcPts val="0"/>
              </a:spcAft>
              <a:buClr>
                <a:srgbClr val="E87E45"/>
              </a:buClr>
              <a:buSzPts val="3600"/>
              <a:buFont typeface="Fira Sans Extra Condensed Medium"/>
              <a:buNone/>
              <a:defRPr sz="3600">
                <a:solidFill>
                  <a:srgbClr val="E87E45"/>
                </a:solidFill>
                <a:latin typeface="Fira Sans Extra Condensed Medium"/>
                <a:ea typeface="Fira Sans Extra Condensed Medium"/>
                <a:cs typeface="Fira Sans Extra Condensed Medium"/>
                <a:sym typeface="Fira Sans Extra Condensed Medium"/>
              </a:defRPr>
            </a:lvl7pPr>
            <a:lvl8pPr lvl="7" algn="ctr" rtl="0">
              <a:spcBef>
                <a:spcPts val="0"/>
              </a:spcBef>
              <a:spcAft>
                <a:spcPts val="0"/>
              </a:spcAft>
              <a:buClr>
                <a:srgbClr val="E87E45"/>
              </a:buClr>
              <a:buSzPts val="3600"/>
              <a:buFont typeface="Fira Sans Extra Condensed Medium"/>
              <a:buNone/>
              <a:defRPr sz="3600">
                <a:solidFill>
                  <a:srgbClr val="E87E45"/>
                </a:solidFill>
                <a:latin typeface="Fira Sans Extra Condensed Medium"/>
                <a:ea typeface="Fira Sans Extra Condensed Medium"/>
                <a:cs typeface="Fira Sans Extra Condensed Medium"/>
                <a:sym typeface="Fira Sans Extra Condensed Medium"/>
              </a:defRPr>
            </a:lvl8pPr>
            <a:lvl9pPr lvl="8" algn="ctr" rtl="0">
              <a:spcBef>
                <a:spcPts val="0"/>
              </a:spcBef>
              <a:spcAft>
                <a:spcPts val="0"/>
              </a:spcAft>
              <a:buClr>
                <a:srgbClr val="E87E45"/>
              </a:buClr>
              <a:buSzPts val="3600"/>
              <a:buFont typeface="Fira Sans Extra Condensed Medium"/>
              <a:buNone/>
              <a:defRPr sz="3600">
                <a:solidFill>
                  <a:srgbClr val="E87E45"/>
                </a:solidFill>
                <a:latin typeface="Fira Sans Extra Condensed Medium"/>
                <a:ea typeface="Fira Sans Extra Condensed Medium"/>
                <a:cs typeface="Fira Sans Extra Condensed Medium"/>
                <a:sym typeface="Fira Sans Extra Condensed Medium"/>
              </a:defRPr>
            </a:lvl9pPr>
          </a:lstStyle>
          <a:p>
            <a:r>
              <a:t>xx%</a:t>
            </a:r>
          </a:p>
        </p:txBody>
      </p:sp>
      <p:grpSp>
        <p:nvGrpSpPr>
          <p:cNvPr id="218" name="Google Shape;218;p15"/>
          <p:cNvGrpSpPr/>
          <p:nvPr/>
        </p:nvGrpSpPr>
        <p:grpSpPr>
          <a:xfrm>
            <a:off x="352996" y="199920"/>
            <a:ext cx="8669299" cy="4770433"/>
            <a:chOff x="352996" y="199920"/>
            <a:chExt cx="8669299" cy="4770433"/>
          </a:xfrm>
        </p:grpSpPr>
        <p:grpSp>
          <p:nvGrpSpPr>
            <p:cNvPr id="219" name="Google Shape;219;p15"/>
            <p:cNvGrpSpPr/>
            <p:nvPr/>
          </p:nvGrpSpPr>
          <p:grpSpPr>
            <a:xfrm rot="-198132" flipH="1">
              <a:off x="1694086" y="208691"/>
              <a:ext cx="311323" cy="235581"/>
              <a:chOff x="4998107" y="3458089"/>
              <a:chExt cx="311335" cy="235591"/>
            </a:xfrm>
          </p:grpSpPr>
          <p:sp>
            <p:nvSpPr>
              <p:cNvPr id="220" name="Google Shape;220;p15"/>
              <p:cNvSpPr/>
              <p:nvPr/>
            </p:nvSpPr>
            <p:spPr>
              <a:xfrm>
                <a:off x="4998107" y="3548255"/>
                <a:ext cx="172111" cy="145425"/>
              </a:xfrm>
              <a:custGeom>
                <a:avLst/>
                <a:gdLst/>
                <a:ahLst/>
                <a:cxnLst/>
                <a:rect l="l" t="t" r="r" b="b"/>
                <a:pathLst>
                  <a:path w="1277" h="1079" extrusionOk="0">
                    <a:moveTo>
                      <a:pt x="273" y="149"/>
                    </a:moveTo>
                    <a:cubicBezTo>
                      <a:pt x="307" y="149"/>
                      <a:pt x="406" y="277"/>
                      <a:pt x="409" y="284"/>
                    </a:cubicBezTo>
                    <a:cubicBezTo>
                      <a:pt x="458" y="367"/>
                      <a:pt x="472" y="468"/>
                      <a:pt x="469" y="561"/>
                    </a:cubicBezTo>
                    <a:cubicBezTo>
                      <a:pt x="469" y="568"/>
                      <a:pt x="472" y="577"/>
                      <a:pt x="475" y="585"/>
                    </a:cubicBezTo>
                    <a:lnTo>
                      <a:pt x="475" y="591"/>
                    </a:lnTo>
                    <a:lnTo>
                      <a:pt x="475" y="594"/>
                    </a:lnTo>
                    <a:cubicBezTo>
                      <a:pt x="486" y="621"/>
                      <a:pt x="512" y="646"/>
                      <a:pt x="545" y="646"/>
                    </a:cubicBezTo>
                    <a:cubicBezTo>
                      <a:pt x="552" y="646"/>
                      <a:pt x="561" y="645"/>
                      <a:pt x="569" y="642"/>
                    </a:cubicBezTo>
                    <a:cubicBezTo>
                      <a:pt x="582" y="642"/>
                      <a:pt x="592" y="634"/>
                      <a:pt x="602" y="628"/>
                    </a:cubicBezTo>
                    <a:cubicBezTo>
                      <a:pt x="702" y="581"/>
                      <a:pt x="799" y="531"/>
                      <a:pt x="899" y="484"/>
                    </a:cubicBezTo>
                    <a:cubicBezTo>
                      <a:pt x="930" y="471"/>
                      <a:pt x="996" y="452"/>
                      <a:pt x="1046" y="452"/>
                    </a:cubicBezTo>
                    <a:cubicBezTo>
                      <a:pt x="1099" y="452"/>
                      <a:pt x="1133" y="474"/>
                      <a:pt x="1087" y="548"/>
                    </a:cubicBezTo>
                    <a:cubicBezTo>
                      <a:pt x="976" y="725"/>
                      <a:pt x="682" y="825"/>
                      <a:pt x="478" y="909"/>
                    </a:cubicBezTo>
                    <a:cubicBezTo>
                      <a:pt x="368" y="762"/>
                      <a:pt x="301" y="585"/>
                      <a:pt x="261" y="407"/>
                    </a:cubicBezTo>
                    <a:cubicBezTo>
                      <a:pt x="248" y="334"/>
                      <a:pt x="221" y="224"/>
                      <a:pt x="265" y="153"/>
                    </a:cubicBezTo>
                    <a:cubicBezTo>
                      <a:pt x="267" y="150"/>
                      <a:pt x="270" y="149"/>
                      <a:pt x="273" y="149"/>
                    </a:cubicBezTo>
                    <a:close/>
                    <a:moveTo>
                      <a:pt x="266" y="1"/>
                    </a:moveTo>
                    <a:cubicBezTo>
                      <a:pt x="204" y="1"/>
                      <a:pt x="146" y="32"/>
                      <a:pt x="117" y="100"/>
                    </a:cubicBezTo>
                    <a:cubicBezTo>
                      <a:pt x="0" y="391"/>
                      <a:pt x="208" y="832"/>
                      <a:pt x="395" y="1049"/>
                    </a:cubicBezTo>
                    <a:cubicBezTo>
                      <a:pt x="405" y="1059"/>
                      <a:pt x="412" y="1066"/>
                      <a:pt x="421" y="1069"/>
                    </a:cubicBezTo>
                    <a:cubicBezTo>
                      <a:pt x="433" y="1075"/>
                      <a:pt x="445" y="1078"/>
                      <a:pt x="457" y="1078"/>
                    </a:cubicBezTo>
                    <a:cubicBezTo>
                      <a:pt x="466" y="1078"/>
                      <a:pt x="476" y="1076"/>
                      <a:pt x="485" y="1072"/>
                    </a:cubicBezTo>
                    <a:cubicBezTo>
                      <a:pt x="669" y="992"/>
                      <a:pt x="850" y="909"/>
                      <a:pt x="1019" y="805"/>
                    </a:cubicBezTo>
                    <a:cubicBezTo>
                      <a:pt x="1117" y="745"/>
                      <a:pt x="1277" y="631"/>
                      <a:pt x="1257" y="494"/>
                    </a:cubicBezTo>
                    <a:cubicBezTo>
                      <a:pt x="1237" y="341"/>
                      <a:pt x="1158" y="289"/>
                      <a:pt x="1057" y="289"/>
                    </a:cubicBezTo>
                    <a:cubicBezTo>
                      <a:pt x="922" y="289"/>
                      <a:pt x="747" y="381"/>
                      <a:pt x="615" y="448"/>
                    </a:cubicBezTo>
                    <a:cubicBezTo>
                      <a:pt x="595" y="294"/>
                      <a:pt x="532" y="150"/>
                      <a:pt x="401" y="50"/>
                    </a:cubicBezTo>
                    <a:cubicBezTo>
                      <a:pt x="361" y="18"/>
                      <a:pt x="313" y="1"/>
                      <a:pt x="26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221;p15"/>
              <p:cNvSpPr/>
              <p:nvPr/>
            </p:nvSpPr>
            <p:spPr>
              <a:xfrm>
                <a:off x="5207147" y="3458089"/>
                <a:ext cx="102296" cy="90436"/>
              </a:xfrm>
              <a:custGeom>
                <a:avLst/>
                <a:gdLst/>
                <a:ahLst/>
                <a:cxnLst/>
                <a:rect l="l" t="t" r="r" b="b"/>
                <a:pathLst>
                  <a:path w="759" h="671" extrusionOk="0">
                    <a:moveTo>
                      <a:pt x="177" y="1"/>
                    </a:moveTo>
                    <a:cubicBezTo>
                      <a:pt x="144" y="1"/>
                      <a:pt x="113" y="16"/>
                      <a:pt x="93" y="51"/>
                    </a:cubicBezTo>
                    <a:cubicBezTo>
                      <a:pt x="0" y="218"/>
                      <a:pt x="93" y="502"/>
                      <a:pt x="190" y="649"/>
                    </a:cubicBezTo>
                    <a:cubicBezTo>
                      <a:pt x="197" y="656"/>
                      <a:pt x="201" y="659"/>
                      <a:pt x="207" y="662"/>
                    </a:cubicBezTo>
                    <a:cubicBezTo>
                      <a:pt x="215" y="667"/>
                      <a:pt x="224" y="670"/>
                      <a:pt x="233" y="670"/>
                    </a:cubicBezTo>
                    <a:cubicBezTo>
                      <a:pt x="237" y="670"/>
                      <a:pt x="240" y="670"/>
                      <a:pt x="244" y="669"/>
                    </a:cubicBezTo>
                    <a:cubicBezTo>
                      <a:pt x="361" y="632"/>
                      <a:pt x="478" y="595"/>
                      <a:pt x="588" y="545"/>
                    </a:cubicBezTo>
                    <a:cubicBezTo>
                      <a:pt x="651" y="515"/>
                      <a:pt x="759" y="458"/>
                      <a:pt x="759" y="375"/>
                    </a:cubicBezTo>
                    <a:cubicBezTo>
                      <a:pt x="757" y="267"/>
                      <a:pt x="700" y="234"/>
                      <a:pt x="625" y="234"/>
                    </a:cubicBezTo>
                    <a:cubicBezTo>
                      <a:pt x="546" y="234"/>
                      <a:pt x="448" y="270"/>
                      <a:pt x="371" y="298"/>
                    </a:cubicBezTo>
                    <a:cubicBezTo>
                      <a:pt x="371" y="204"/>
                      <a:pt x="341" y="111"/>
                      <a:pt x="270" y="41"/>
                    </a:cubicBezTo>
                    <a:cubicBezTo>
                      <a:pt x="244" y="16"/>
                      <a:pt x="210" y="1"/>
                      <a:pt x="17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22" name="Google Shape;222;p15"/>
            <p:cNvGrpSpPr/>
            <p:nvPr/>
          </p:nvGrpSpPr>
          <p:grpSpPr>
            <a:xfrm>
              <a:off x="352996" y="3106136"/>
              <a:ext cx="8669299" cy="1864218"/>
              <a:chOff x="352996" y="3106136"/>
              <a:chExt cx="8669299" cy="1864218"/>
            </a:xfrm>
          </p:grpSpPr>
          <p:sp>
            <p:nvSpPr>
              <p:cNvPr id="223" name="Google Shape;223;p15"/>
              <p:cNvSpPr/>
              <p:nvPr/>
            </p:nvSpPr>
            <p:spPr>
              <a:xfrm>
                <a:off x="352996" y="3151756"/>
                <a:ext cx="155803" cy="144347"/>
              </a:xfrm>
              <a:custGeom>
                <a:avLst/>
                <a:gdLst/>
                <a:ahLst/>
                <a:cxnLst/>
                <a:rect l="l" t="t" r="r" b="b"/>
                <a:pathLst>
                  <a:path w="1156" h="1071" extrusionOk="0">
                    <a:moveTo>
                      <a:pt x="922" y="150"/>
                    </a:moveTo>
                    <a:cubicBezTo>
                      <a:pt x="939" y="150"/>
                      <a:pt x="958" y="165"/>
                      <a:pt x="975" y="205"/>
                    </a:cubicBezTo>
                    <a:cubicBezTo>
                      <a:pt x="1066" y="395"/>
                      <a:pt x="989" y="695"/>
                      <a:pt x="949" y="913"/>
                    </a:cubicBezTo>
                    <a:cubicBezTo>
                      <a:pt x="925" y="915"/>
                      <a:pt x="901" y="915"/>
                      <a:pt x="876" y="915"/>
                    </a:cubicBezTo>
                    <a:cubicBezTo>
                      <a:pt x="717" y="915"/>
                      <a:pt x="559" y="878"/>
                      <a:pt x="411" y="823"/>
                    </a:cubicBezTo>
                    <a:cubicBezTo>
                      <a:pt x="341" y="796"/>
                      <a:pt x="234" y="756"/>
                      <a:pt x="201" y="683"/>
                    </a:cubicBezTo>
                    <a:cubicBezTo>
                      <a:pt x="184" y="649"/>
                      <a:pt x="381" y="632"/>
                      <a:pt x="388" y="632"/>
                    </a:cubicBezTo>
                    <a:cubicBezTo>
                      <a:pt x="485" y="635"/>
                      <a:pt x="575" y="679"/>
                      <a:pt x="652" y="732"/>
                    </a:cubicBezTo>
                    <a:cubicBezTo>
                      <a:pt x="658" y="736"/>
                      <a:pt x="668" y="740"/>
                      <a:pt x="675" y="743"/>
                    </a:cubicBezTo>
                    <a:lnTo>
                      <a:pt x="685" y="743"/>
                    </a:lnTo>
                    <a:cubicBezTo>
                      <a:pt x="693" y="745"/>
                      <a:pt x="700" y="746"/>
                      <a:pt x="708" y="746"/>
                    </a:cubicBezTo>
                    <a:cubicBezTo>
                      <a:pt x="737" y="746"/>
                      <a:pt x="765" y="730"/>
                      <a:pt x="775" y="692"/>
                    </a:cubicBezTo>
                    <a:cubicBezTo>
                      <a:pt x="778" y="683"/>
                      <a:pt x="782" y="669"/>
                      <a:pt x="782" y="659"/>
                    </a:cubicBezTo>
                    <a:cubicBezTo>
                      <a:pt x="795" y="549"/>
                      <a:pt x="805" y="439"/>
                      <a:pt x="822" y="328"/>
                    </a:cubicBezTo>
                    <a:cubicBezTo>
                      <a:pt x="829" y="279"/>
                      <a:pt x="872" y="150"/>
                      <a:pt x="922" y="150"/>
                    </a:cubicBezTo>
                    <a:close/>
                    <a:moveTo>
                      <a:pt x="898" y="0"/>
                    </a:moveTo>
                    <a:cubicBezTo>
                      <a:pt x="691" y="0"/>
                      <a:pt x="661" y="327"/>
                      <a:pt x="638" y="549"/>
                    </a:cubicBezTo>
                    <a:cubicBezTo>
                      <a:pt x="548" y="507"/>
                      <a:pt x="456" y="481"/>
                      <a:pt x="361" y="481"/>
                    </a:cubicBezTo>
                    <a:cubicBezTo>
                      <a:pt x="303" y="481"/>
                      <a:pt x="244" y="490"/>
                      <a:pt x="184" y="512"/>
                    </a:cubicBezTo>
                    <a:cubicBezTo>
                      <a:pt x="77" y="549"/>
                      <a:pt x="0" y="669"/>
                      <a:pt x="73" y="776"/>
                    </a:cubicBezTo>
                    <a:cubicBezTo>
                      <a:pt x="222" y="988"/>
                      <a:pt x="578" y="1071"/>
                      <a:pt x="858" y="1071"/>
                    </a:cubicBezTo>
                    <a:cubicBezTo>
                      <a:pt x="917" y="1071"/>
                      <a:pt x="973" y="1067"/>
                      <a:pt x="1023" y="1060"/>
                    </a:cubicBezTo>
                    <a:cubicBezTo>
                      <a:pt x="1036" y="1056"/>
                      <a:pt x="1046" y="1053"/>
                      <a:pt x="1052" y="1047"/>
                    </a:cubicBezTo>
                    <a:cubicBezTo>
                      <a:pt x="1072" y="1036"/>
                      <a:pt x="1086" y="1020"/>
                      <a:pt x="1089" y="993"/>
                    </a:cubicBezTo>
                    <a:cubicBezTo>
                      <a:pt x="1123" y="800"/>
                      <a:pt x="1149" y="602"/>
                      <a:pt x="1156" y="402"/>
                    </a:cubicBezTo>
                    <a:cubicBezTo>
                      <a:pt x="1156" y="288"/>
                      <a:pt x="1149" y="91"/>
                      <a:pt x="1026" y="34"/>
                    </a:cubicBezTo>
                    <a:cubicBezTo>
                      <a:pt x="977" y="11"/>
                      <a:pt x="935" y="0"/>
                      <a:pt x="89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224;p15"/>
              <p:cNvSpPr/>
              <p:nvPr/>
            </p:nvSpPr>
            <p:spPr>
              <a:xfrm>
                <a:off x="8710960" y="3196302"/>
                <a:ext cx="172111" cy="145425"/>
              </a:xfrm>
              <a:custGeom>
                <a:avLst/>
                <a:gdLst/>
                <a:ahLst/>
                <a:cxnLst/>
                <a:rect l="l" t="t" r="r" b="b"/>
                <a:pathLst>
                  <a:path w="1277" h="1079" extrusionOk="0">
                    <a:moveTo>
                      <a:pt x="273" y="149"/>
                    </a:moveTo>
                    <a:cubicBezTo>
                      <a:pt x="307" y="149"/>
                      <a:pt x="406" y="277"/>
                      <a:pt x="409" y="284"/>
                    </a:cubicBezTo>
                    <a:cubicBezTo>
                      <a:pt x="458" y="367"/>
                      <a:pt x="472" y="468"/>
                      <a:pt x="469" y="561"/>
                    </a:cubicBezTo>
                    <a:cubicBezTo>
                      <a:pt x="469" y="568"/>
                      <a:pt x="472" y="577"/>
                      <a:pt x="475" y="585"/>
                    </a:cubicBezTo>
                    <a:lnTo>
                      <a:pt x="475" y="591"/>
                    </a:lnTo>
                    <a:lnTo>
                      <a:pt x="475" y="594"/>
                    </a:lnTo>
                    <a:cubicBezTo>
                      <a:pt x="486" y="621"/>
                      <a:pt x="512" y="646"/>
                      <a:pt x="545" y="646"/>
                    </a:cubicBezTo>
                    <a:cubicBezTo>
                      <a:pt x="552" y="646"/>
                      <a:pt x="561" y="645"/>
                      <a:pt x="569" y="642"/>
                    </a:cubicBezTo>
                    <a:cubicBezTo>
                      <a:pt x="582" y="642"/>
                      <a:pt x="592" y="634"/>
                      <a:pt x="602" y="628"/>
                    </a:cubicBezTo>
                    <a:cubicBezTo>
                      <a:pt x="702" y="581"/>
                      <a:pt x="799" y="531"/>
                      <a:pt x="899" y="484"/>
                    </a:cubicBezTo>
                    <a:cubicBezTo>
                      <a:pt x="930" y="471"/>
                      <a:pt x="996" y="452"/>
                      <a:pt x="1046" y="452"/>
                    </a:cubicBezTo>
                    <a:cubicBezTo>
                      <a:pt x="1099" y="452"/>
                      <a:pt x="1133" y="474"/>
                      <a:pt x="1087" y="548"/>
                    </a:cubicBezTo>
                    <a:cubicBezTo>
                      <a:pt x="976" y="725"/>
                      <a:pt x="682" y="825"/>
                      <a:pt x="478" y="909"/>
                    </a:cubicBezTo>
                    <a:cubicBezTo>
                      <a:pt x="368" y="762"/>
                      <a:pt x="301" y="585"/>
                      <a:pt x="261" y="407"/>
                    </a:cubicBezTo>
                    <a:cubicBezTo>
                      <a:pt x="248" y="334"/>
                      <a:pt x="221" y="224"/>
                      <a:pt x="265" y="153"/>
                    </a:cubicBezTo>
                    <a:cubicBezTo>
                      <a:pt x="267" y="150"/>
                      <a:pt x="270" y="149"/>
                      <a:pt x="273" y="149"/>
                    </a:cubicBezTo>
                    <a:close/>
                    <a:moveTo>
                      <a:pt x="266" y="1"/>
                    </a:moveTo>
                    <a:cubicBezTo>
                      <a:pt x="204" y="1"/>
                      <a:pt x="146" y="32"/>
                      <a:pt x="117" y="100"/>
                    </a:cubicBezTo>
                    <a:cubicBezTo>
                      <a:pt x="0" y="391"/>
                      <a:pt x="208" y="832"/>
                      <a:pt x="395" y="1049"/>
                    </a:cubicBezTo>
                    <a:cubicBezTo>
                      <a:pt x="405" y="1059"/>
                      <a:pt x="412" y="1066"/>
                      <a:pt x="421" y="1069"/>
                    </a:cubicBezTo>
                    <a:cubicBezTo>
                      <a:pt x="433" y="1075"/>
                      <a:pt x="445" y="1078"/>
                      <a:pt x="457" y="1078"/>
                    </a:cubicBezTo>
                    <a:cubicBezTo>
                      <a:pt x="466" y="1078"/>
                      <a:pt x="476" y="1076"/>
                      <a:pt x="485" y="1072"/>
                    </a:cubicBezTo>
                    <a:cubicBezTo>
                      <a:pt x="669" y="992"/>
                      <a:pt x="850" y="909"/>
                      <a:pt x="1019" y="805"/>
                    </a:cubicBezTo>
                    <a:cubicBezTo>
                      <a:pt x="1117" y="745"/>
                      <a:pt x="1277" y="631"/>
                      <a:pt x="1257" y="494"/>
                    </a:cubicBezTo>
                    <a:cubicBezTo>
                      <a:pt x="1237" y="341"/>
                      <a:pt x="1158" y="289"/>
                      <a:pt x="1057" y="289"/>
                    </a:cubicBezTo>
                    <a:cubicBezTo>
                      <a:pt x="922" y="289"/>
                      <a:pt x="747" y="381"/>
                      <a:pt x="615" y="448"/>
                    </a:cubicBezTo>
                    <a:cubicBezTo>
                      <a:pt x="595" y="294"/>
                      <a:pt x="532" y="150"/>
                      <a:pt x="401" y="50"/>
                    </a:cubicBezTo>
                    <a:cubicBezTo>
                      <a:pt x="361" y="18"/>
                      <a:pt x="313" y="1"/>
                      <a:pt x="26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225;p15"/>
              <p:cNvSpPr/>
              <p:nvPr/>
            </p:nvSpPr>
            <p:spPr>
              <a:xfrm>
                <a:off x="8919999" y="3106136"/>
                <a:ext cx="102296" cy="90436"/>
              </a:xfrm>
              <a:custGeom>
                <a:avLst/>
                <a:gdLst/>
                <a:ahLst/>
                <a:cxnLst/>
                <a:rect l="l" t="t" r="r" b="b"/>
                <a:pathLst>
                  <a:path w="759" h="671" extrusionOk="0">
                    <a:moveTo>
                      <a:pt x="177" y="1"/>
                    </a:moveTo>
                    <a:cubicBezTo>
                      <a:pt x="144" y="1"/>
                      <a:pt x="113" y="16"/>
                      <a:pt x="93" y="51"/>
                    </a:cubicBezTo>
                    <a:cubicBezTo>
                      <a:pt x="0" y="218"/>
                      <a:pt x="93" y="502"/>
                      <a:pt x="190" y="649"/>
                    </a:cubicBezTo>
                    <a:cubicBezTo>
                      <a:pt x="197" y="656"/>
                      <a:pt x="201" y="659"/>
                      <a:pt x="207" y="662"/>
                    </a:cubicBezTo>
                    <a:cubicBezTo>
                      <a:pt x="215" y="667"/>
                      <a:pt x="224" y="670"/>
                      <a:pt x="233" y="670"/>
                    </a:cubicBezTo>
                    <a:cubicBezTo>
                      <a:pt x="237" y="670"/>
                      <a:pt x="240" y="670"/>
                      <a:pt x="244" y="669"/>
                    </a:cubicBezTo>
                    <a:cubicBezTo>
                      <a:pt x="361" y="632"/>
                      <a:pt x="478" y="595"/>
                      <a:pt x="588" y="545"/>
                    </a:cubicBezTo>
                    <a:cubicBezTo>
                      <a:pt x="651" y="515"/>
                      <a:pt x="759" y="458"/>
                      <a:pt x="759" y="375"/>
                    </a:cubicBezTo>
                    <a:cubicBezTo>
                      <a:pt x="757" y="267"/>
                      <a:pt x="700" y="234"/>
                      <a:pt x="625" y="234"/>
                    </a:cubicBezTo>
                    <a:cubicBezTo>
                      <a:pt x="546" y="234"/>
                      <a:pt x="448" y="270"/>
                      <a:pt x="371" y="298"/>
                    </a:cubicBezTo>
                    <a:cubicBezTo>
                      <a:pt x="371" y="204"/>
                      <a:pt x="341" y="111"/>
                      <a:pt x="270" y="41"/>
                    </a:cubicBezTo>
                    <a:cubicBezTo>
                      <a:pt x="244" y="16"/>
                      <a:pt x="210" y="1"/>
                      <a:pt x="17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226;p15"/>
              <p:cNvSpPr/>
              <p:nvPr/>
            </p:nvSpPr>
            <p:spPr>
              <a:xfrm>
                <a:off x="3103020" y="4882209"/>
                <a:ext cx="98792" cy="88144"/>
              </a:xfrm>
              <a:custGeom>
                <a:avLst/>
                <a:gdLst/>
                <a:ahLst/>
                <a:cxnLst/>
                <a:rect l="l" t="t" r="r" b="b"/>
                <a:pathLst>
                  <a:path w="733" h="654" extrusionOk="0">
                    <a:moveTo>
                      <a:pt x="576" y="0"/>
                    </a:moveTo>
                    <a:cubicBezTo>
                      <a:pt x="456" y="0"/>
                      <a:pt x="420" y="192"/>
                      <a:pt x="395" y="322"/>
                    </a:cubicBezTo>
                    <a:cubicBezTo>
                      <a:pt x="336" y="285"/>
                      <a:pt x="270" y="263"/>
                      <a:pt x="199" y="263"/>
                    </a:cubicBezTo>
                    <a:cubicBezTo>
                      <a:pt x="174" y="263"/>
                      <a:pt x="148" y="266"/>
                      <a:pt x="121" y="272"/>
                    </a:cubicBezTo>
                    <a:cubicBezTo>
                      <a:pt x="54" y="289"/>
                      <a:pt x="1" y="358"/>
                      <a:pt x="41" y="426"/>
                    </a:cubicBezTo>
                    <a:cubicBezTo>
                      <a:pt x="128" y="582"/>
                      <a:pt x="389" y="654"/>
                      <a:pt x="567" y="654"/>
                    </a:cubicBezTo>
                    <a:cubicBezTo>
                      <a:pt x="579" y="654"/>
                      <a:pt x="591" y="653"/>
                      <a:pt x="602" y="653"/>
                    </a:cubicBezTo>
                    <a:cubicBezTo>
                      <a:pt x="609" y="653"/>
                      <a:pt x="615" y="653"/>
                      <a:pt x="622" y="649"/>
                    </a:cubicBezTo>
                    <a:cubicBezTo>
                      <a:pt x="632" y="643"/>
                      <a:pt x="642" y="636"/>
                      <a:pt x="646" y="619"/>
                    </a:cubicBezTo>
                    <a:cubicBezTo>
                      <a:pt x="678" y="499"/>
                      <a:pt x="706" y="382"/>
                      <a:pt x="719" y="262"/>
                    </a:cubicBezTo>
                    <a:cubicBezTo>
                      <a:pt x="729" y="191"/>
                      <a:pt x="732" y="71"/>
                      <a:pt x="662" y="28"/>
                    </a:cubicBezTo>
                    <a:cubicBezTo>
                      <a:pt x="629" y="9"/>
                      <a:pt x="601" y="0"/>
                      <a:pt x="57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extLst>
      <p:ext uri="{BB962C8B-B14F-4D97-AF65-F5344CB8AC3E}">
        <p14:creationId xmlns:p14="http://schemas.microsoft.com/office/powerpoint/2010/main" val="59356944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Big title">
  <p:cSld name="Big title">
    <p:bg>
      <p:bgPr>
        <a:solidFill>
          <a:schemeClr val="lt1"/>
        </a:solidFill>
        <a:effectLst/>
      </p:bgPr>
    </p:bg>
    <p:spTree>
      <p:nvGrpSpPr>
        <p:cNvPr id="1" name="Shape 227"/>
        <p:cNvGrpSpPr/>
        <p:nvPr/>
      </p:nvGrpSpPr>
      <p:grpSpPr>
        <a:xfrm>
          <a:off x="0" y="0"/>
          <a:ext cx="0" cy="0"/>
          <a:chOff x="0" y="0"/>
          <a:chExt cx="0" cy="0"/>
        </a:xfrm>
      </p:grpSpPr>
      <p:grpSp>
        <p:nvGrpSpPr>
          <p:cNvPr id="228" name="Google Shape;228;p16"/>
          <p:cNvGrpSpPr/>
          <p:nvPr/>
        </p:nvGrpSpPr>
        <p:grpSpPr>
          <a:xfrm>
            <a:off x="719800" y="395167"/>
            <a:ext cx="7714031" cy="4186945"/>
            <a:chOff x="719800" y="395150"/>
            <a:chExt cx="7714031" cy="3883994"/>
          </a:xfrm>
        </p:grpSpPr>
        <p:sp>
          <p:nvSpPr>
            <p:cNvPr id="229" name="Google Shape;229;p16"/>
            <p:cNvSpPr/>
            <p:nvPr/>
          </p:nvSpPr>
          <p:spPr>
            <a:xfrm>
              <a:off x="730650" y="395150"/>
              <a:ext cx="7631692" cy="625701"/>
            </a:xfrm>
            <a:custGeom>
              <a:avLst/>
              <a:gdLst/>
              <a:ahLst/>
              <a:cxnLst/>
              <a:rect l="l" t="t" r="r" b="b"/>
              <a:pathLst>
                <a:path w="103442" h="9078" extrusionOk="0">
                  <a:moveTo>
                    <a:pt x="97275" y="0"/>
                  </a:moveTo>
                  <a:cubicBezTo>
                    <a:pt x="97171" y="3"/>
                    <a:pt x="97071" y="3"/>
                    <a:pt x="96967" y="3"/>
                  </a:cubicBezTo>
                  <a:cubicBezTo>
                    <a:pt x="96917" y="7"/>
                    <a:pt x="96867" y="7"/>
                    <a:pt x="96813" y="7"/>
                  </a:cubicBezTo>
                  <a:cubicBezTo>
                    <a:pt x="96713" y="10"/>
                    <a:pt x="96610" y="13"/>
                    <a:pt x="96510" y="13"/>
                  </a:cubicBezTo>
                  <a:cubicBezTo>
                    <a:pt x="95691" y="36"/>
                    <a:pt x="94866" y="80"/>
                    <a:pt x="94037" y="140"/>
                  </a:cubicBezTo>
                  <a:cubicBezTo>
                    <a:pt x="93933" y="147"/>
                    <a:pt x="93833" y="156"/>
                    <a:pt x="93730" y="164"/>
                  </a:cubicBezTo>
                  <a:cubicBezTo>
                    <a:pt x="93626" y="170"/>
                    <a:pt x="93523" y="181"/>
                    <a:pt x="93420" y="187"/>
                  </a:cubicBezTo>
                  <a:cubicBezTo>
                    <a:pt x="93108" y="210"/>
                    <a:pt x="92798" y="237"/>
                    <a:pt x="92490" y="264"/>
                  </a:cubicBezTo>
                  <a:cubicBezTo>
                    <a:pt x="92333" y="277"/>
                    <a:pt x="92180" y="294"/>
                    <a:pt x="92026" y="307"/>
                  </a:cubicBezTo>
                  <a:cubicBezTo>
                    <a:pt x="91869" y="321"/>
                    <a:pt x="91716" y="334"/>
                    <a:pt x="91562" y="347"/>
                  </a:cubicBezTo>
                  <a:cubicBezTo>
                    <a:pt x="91458" y="357"/>
                    <a:pt x="91355" y="367"/>
                    <a:pt x="91255" y="377"/>
                  </a:cubicBezTo>
                  <a:cubicBezTo>
                    <a:pt x="91150" y="387"/>
                    <a:pt x="91047" y="397"/>
                    <a:pt x="90947" y="407"/>
                  </a:cubicBezTo>
                  <a:cubicBezTo>
                    <a:pt x="90843" y="417"/>
                    <a:pt x="90740" y="427"/>
                    <a:pt x="90636" y="434"/>
                  </a:cubicBezTo>
                  <a:cubicBezTo>
                    <a:pt x="90279" y="471"/>
                    <a:pt x="89921" y="504"/>
                    <a:pt x="89567" y="537"/>
                  </a:cubicBezTo>
                  <a:cubicBezTo>
                    <a:pt x="87675" y="714"/>
                    <a:pt x="85834" y="865"/>
                    <a:pt x="84105" y="865"/>
                  </a:cubicBezTo>
                  <a:cubicBezTo>
                    <a:pt x="84069" y="865"/>
                    <a:pt x="84034" y="865"/>
                    <a:pt x="83998" y="865"/>
                  </a:cubicBezTo>
                  <a:cubicBezTo>
                    <a:pt x="82829" y="865"/>
                    <a:pt x="81656" y="862"/>
                    <a:pt x="80483" y="862"/>
                  </a:cubicBezTo>
                  <a:lnTo>
                    <a:pt x="78723" y="862"/>
                  </a:lnTo>
                  <a:cubicBezTo>
                    <a:pt x="72275" y="868"/>
                    <a:pt x="65818" y="915"/>
                    <a:pt x="59370" y="972"/>
                  </a:cubicBezTo>
                  <a:cubicBezTo>
                    <a:pt x="58772" y="978"/>
                    <a:pt x="58173" y="982"/>
                    <a:pt x="57579" y="989"/>
                  </a:cubicBezTo>
                  <a:cubicBezTo>
                    <a:pt x="56998" y="995"/>
                    <a:pt x="56417" y="998"/>
                    <a:pt x="55835" y="1006"/>
                  </a:cubicBezTo>
                  <a:cubicBezTo>
                    <a:pt x="54809" y="1015"/>
                    <a:pt x="53780" y="1022"/>
                    <a:pt x="52755" y="1029"/>
                  </a:cubicBezTo>
                  <a:cubicBezTo>
                    <a:pt x="51041" y="1042"/>
                    <a:pt x="49327" y="1055"/>
                    <a:pt x="47610" y="1066"/>
                  </a:cubicBezTo>
                  <a:cubicBezTo>
                    <a:pt x="46922" y="1072"/>
                    <a:pt x="46237" y="1075"/>
                    <a:pt x="45548" y="1083"/>
                  </a:cubicBezTo>
                  <a:cubicBezTo>
                    <a:pt x="37988" y="1139"/>
                    <a:pt x="30411" y="1233"/>
                    <a:pt x="22931" y="1584"/>
                  </a:cubicBezTo>
                  <a:cubicBezTo>
                    <a:pt x="22284" y="1614"/>
                    <a:pt x="21635" y="1626"/>
                    <a:pt x="20985" y="1626"/>
                  </a:cubicBezTo>
                  <a:cubicBezTo>
                    <a:pt x="20287" y="1626"/>
                    <a:pt x="19588" y="1612"/>
                    <a:pt x="18889" y="1593"/>
                  </a:cubicBezTo>
                  <a:cubicBezTo>
                    <a:pt x="18768" y="1590"/>
                    <a:pt x="18645" y="1587"/>
                    <a:pt x="18522" y="1584"/>
                  </a:cubicBezTo>
                  <a:cubicBezTo>
                    <a:pt x="18338" y="1576"/>
                    <a:pt x="18154" y="1573"/>
                    <a:pt x="17971" y="1567"/>
                  </a:cubicBezTo>
                  <a:cubicBezTo>
                    <a:pt x="17846" y="1564"/>
                    <a:pt x="17726" y="1560"/>
                    <a:pt x="17603" y="1553"/>
                  </a:cubicBezTo>
                  <a:cubicBezTo>
                    <a:pt x="17419" y="1550"/>
                    <a:pt x="17235" y="1544"/>
                    <a:pt x="17052" y="1536"/>
                  </a:cubicBezTo>
                  <a:cubicBezTo>
                    <a:pt x="16928" y="1533"/>
                    <a:pt x="16804" y="1530"/>
                    <a:pt x="16684" y="1527"/>
                  </a:cubicBezTo>
                  <a:cubicBezTo>
                    <a:pt x="16317" y="1516"/>
                    <a:pt x="15949" y="1507"/>
                    <a:pt x="15581" y="1499"/>
                  </a:cubicBezTo>
                  <a:cubicBezTo>
                    <a:pt x="15458" y="1496"/>
                    <a:pt x="15334" y="1493"/>
                    <a:pt x="15214" y="1493"/>
                  </a:cubicBezTo>
                  <a:cubicBezTo>
                    <a:pt x="15091" y="1490"/>
                    <a:pt x="14967" y="1490"/>
                    <a:pt x="14847" y="1487"/>
                  </a:cubicBezTo>
                  <a:cubicBezTo>
                    <a:pt x="14663" y="1487"/>
                    <a:pt x="14479" y="1487"/>
                    <a:pt x="14295" y="1483"/>
                  </a:cubicBezTo>
                  <a:cubicBezTo>
                    <a:pt x="14172" y="1483"/>
                    <a:pt x="14051" y="1483"/>
                    <a:pt x="13928" y="1487"/>
                  </a:cubicBezTo>
                  <a:cubicBezTo>
                    <a:pt x="13561" y="1487"/>
                    <a:pt x="13196" y="1493"/>
                    <a:pt x="12829" y="1507"/>
                  </a:cubicBezTo>
                  <a:cubicBezTo>
                    <a:pt x="12278" y="1524"/>
                    <a:pt x="11730" y="1550"/>
                    <a:pt x="11182" y="1597"/>
                  </a:cubicBezTo>
                  <a:cubicBezTo>
                    <a:pt x="11114" y="1602"/>
                    <a:pt x="11039" y="1605"/>
                    <a:pt x="10956" y="1605"/>
                  </a:cubicBezTo>
                  <a:cubicBezTo>
                    <a:pt x="10757" y="1605"/>
                    <a:pt x="10517" y="1589"/>
                    <a:pt x="10260" y="1564"/>
                  </a:cubicBezTo>
                  <a:cubicBezTo>
                    <a:pt x="10063" y="1544"/>
                    <a:pt x="9859" y="1520"/>
                    <a:pt x="9652" y="1493"/>
                  </a:cubicBezTo>
                  <a:cubicBezTo>
                    <a:pt x="9548" y="1479"/>
                    <a:pt x="9444" y="1467"/>
                    <a:pt x="9344" y="1450"/>
                  </a:cubicBezTo>
                  <a:cubicBezTo>
                    <a:pt x="9291" y="1443"/>
                    <a:pt x="9241" y="1436"/>
                    <a:pt x="9191" y="1430"/>
                  </a:cubicBezTo>
                  <a:cubicBezTo>
                    <a:pt x="9164" y="1427"/>
                    <a:pt x="9141" y="1423"/>
                    <a:pt x="9114" y="1419"/>
                  </a:cubicBezTo>
                  <a:cubicBezTo>
                    <a:pt x="9014" y="1403"/>
                    <a:pt x="8914" y="1390"/>
                    <a:pt x="8817" y="1373"/>
                  </a:cubicBezTo>
                  <a:cubicBezTo>
                    <a:pt x="8806" y="1373"/>
                    <a:pt x="8793" y="1370"/>
                    <a:pt x="8783" y="1370"/>
                  </a:cubicBezTo>
                  <a:cubicBezTo>
                    <a:pt x="8756" y="1366"/>
                    <a:pt x="8733" y="1363"/>
                    <a:pt x="8710" y="1359"/>
                  </a:cubicBezTo>
                  <a:cubicBezTo>
                    <a:pt x="8686" y="1356"/>
                    <a:pt x="8663" y="1350"/>
                    <a:pt x="8639" y="1346"/>
                  </a:cubicBezTo>
                  <a:cubicBezTo>
                    <a:pt x="8616" y="1343"/>
                    <a:pt x="8596" y="1339"/>
                    <a:pt x="8573" y="1336"/>
                  </a:cubicBezTo>
                  <a:cubicBezTo>
                    <a:pt x="8539" y="1333"/>
                    <a:pt x="8505" y="1326"/>
                    <a:pt x="8473" y="1323"/>
                  </a:cubicBezTo>
                  <a:cubicBezTo>
                    <a:pt x="8439" y="1316"/>
                    <a:pt x="8405" y="1313"/>
                    <a:pt x="8376" y="1306"/>
                  </a:cubicBezTo>
                  <a:cubicBezTo>
                    <a:pt x="8356" y="1303"/>
                    <a:pt x="8332" y="1299"/>
                    <a:pt x="8312" y="1296"/>
                  </a:cubicBezTo>
                  <a:cubicBezTo>
                    <a:pt x="8302" y="1296"/>
                    <a:pt x="8292" y="1293"/>
                    <a:pt x="8282" y="1293"/>
                  </a:cubicBezTo>
                  <a:cubicBezTo>
                    <a:pt x="8262" y="1289"/>
                    <a:pt x="8242" y="1286"/>
                    <a:pt x="8222" y="1283"/>
                  </a:cubicBezTo>
                  <a:cubicBezTo>
                    <a:pt x="8212" y="1283"/>
                    <a:pt x="8202" y="1279"/>
                    <a:pt x="8195" y="1279"/>
                  </a:cubicBezTo>
                  <a:cubicBezTo>
                    <a:pt x="8155" y="1273"/>
                    <a:pt x="8118" y="1269"/>
                    <a:pt x="8081" y="1263"/>
                  </a:cubicBezTo>
                  <a:cubicBezTo>
                    <a:pt x="7861" y="1229"/>
                    <a:pt x="7697" y="1209"/>
                    <a:pt x="7631" y="1209"/>
                  </a:cubicBezTo>
                  <a:cubicBezTo>
                    <a:pt x="7597" y="1209"/>
                    <a:pt x="7587" y="1216"/>
                    <a:pt x="7600" y="1226"/>
                  </a:cubicBezTo>
                  <a:lnTo>
                    <a:pt x="745" y="2088"/>
                  </a:lnTo>
                  <a:cubicBezTo>
                    <a:pt x="658" y="2017"/>
                    <a:pt x="585" y="1977"/>
                    <a:pt x="515" y="1961"/>
                  </a:cubicBezTo>
                  <a:cubicBezTo>
                    <a:pt x="492" y="1955"/>
                    <a:pt x="471" y="1953"/>
                    <a:pt x="450" y="1953"/>
                  </a:cubicBezTo>
                  <a:cubicBezTo>
                    <a:pt x="205" y="1953"/>
                    <a:pt x="96" y="2325"/>
                    <a:pt x="51" y="2796"/>
                  </a:cubicBezTo>
                  <a:cubicBezTo>
                    <a:pt x="47" y="2826"/>
                    <a:pt x="43" y="2856"/>
                    <a:pt x="43" y="2887"/>
                  </a:cubicBezTo>
                  <a:cubicBezTo>
                    <a:pt x="40" y="2916"/>
                    <a:pt x="37" y="2947"/>
                    <a:pt x="37" y="2976"/>
                  </a:cubicBezTo>
                  <a:cubicBezTo>
                    <a:pt x="37" y="2987"/>
                    <a:pt x="34" y="2996"/>
                    <a:pt x="34" y="3007"/>
                  </a:cubicBezTo>
                  <a:cubicBezTo>
                    <a:pt x="34" y="3040"/>
                    <a:pt x="31" y="3070"/>
                    <a:pt x="31" y="3103"/>
                  </a:cubicBezTo>
                  <a:cubicBezTo>
                    <a:pt x="27" y="3123"/>
                    <a:pt x="27" y="3143"/>
                    <a:pt x="27" y="3163"/>
                  </a:cubicBezTo>
                  <a:cubicBezTo>
                    <a:pt x="27" y="3187"/>
                    <a:pt x="23" y="3207"/>
                    <a:pt x="23" y="3227"/>
                  </a:cubicBezTo>
                  <a:lnTo>
                    <a:pt x="23" y="3294"/>
                  </a:lnTo>
                  <a:cubicBezTo>
                    <a:pt x="23" y="3314"/>
                    <a:pt x="20" y="3334"/>
                    <a:pt x="20" y="3357"/>
                  </a:cubicBezTo>
                  <a:lnTo>
                    <a:pt x="20" y="3421"/>
                  </a:lnTo>
                  <a:lnTo>
                    <a:pt x="20" y="3451"/>
                  </a:lnTo>
                  <a:lnTo>
                    <a:pt x="20" y="3578"/>
                  </a:lnTo>
                  <a:lnTo>
                    <a:pt x="20" y="3611"/>
                  </a:lnTo>
                  <a:cubicBezTo>
                    <a:pt x="20" y="4012"/>
                    <a:pt x="37" y="4383"/>
                    <a:pt x="31" y="4597"/>
                  </a:cubicBezTo>
                  <a:cubicBezTo>
                    <a:pt x="0" y="5749"/>
                    <a:pt x="10" y="6912"/>
                    <a:pt x="27" y="8078"/>
                  </a:cubicBezTo>
                  <a:cubicBezTo>
                    <a:pt x="31" y="8285"/>
                    <a:pt x="34" y="8495"/>
                    <a:pt x="37" y="8703"/>
                  </a:cubicBezTo>
                  <a:lnTo>
                    <a:pt x="37" y="8712"/>
                  </a:lnTo>
                  <a:cubicBezTo>
                    <a:pt x="37" y="8833"/>
                    <a:pt x="40" y="8956"/>
                    <a:pt x="40" y="9076"/>
                  </a:cubicBezTo>
                  <a:cubicBezTo>
                    <a:pt x="330" y="9076"/>
                    <a:pt x="602" y="9077"/>
                    <a:pt x="843" y="9077"/>
                  </a:cubicBezTo>
                  <a:cubicBezTo>
                    <a:pt x="1298" y="9077"/>
                    <a:pt x="1646" y="9074"/>
                    <a:pt x="1815" y="9056"/>
                  </a:cubicBezTo>
                  <a:cubicBezTo>
                    <a:pt x="6766" y="8559"/>
                    <a:pt x="11882" y="8411"/>
                    <a:pt x="16975" y="8411"/>
                  </a:cubicBezTo>
                  <a:cubicBezTo>
                    <a:pt x="19267" y="8411"/>
                    <a:pt x="21554" y="8441"/>
                    <a:pt x="23820" y="8482"/>
                  </a:cubicBezTo>
                  <a:cubicBezTo>
                    <a:pt x="26249" y="8526"/>
                    <a:pt x="28678" y="8546"/>
                    <a:pt x="31105" y="8546"/>
                  </a:cubicBezTo>
                  <a:cubicBezTo>
                    <a:pt x="46692" y="8546"/>
                    <a:pt x="62255" y="7758"/>
                    <a:pt x="77817" y="7744"/>
                  </a:cubicBezTo>
                  <a:cubicBezTo>
                    <a:pt x="82371" y="7737"/>
                    <a:pt x="87044" y="7418"/>
                    <a:pt x="91679" y="7418"/>
                  </a:cubicBezTo>
                  <a:cubicBezTo>
                    <a:pt x="93642" y="7418"/>
                    <a:pt x="95598" y="7475"/>
                    <a:pt x="97535" y="7637"/>
                  </a:cubicBezTo>
                  <a:cubicBezTo>
                    <a:pt x="99055" y="7764"/>
                    <a:pt x="101263" y="8211"/>
                    <a:pt x="103274" y="8469"/>
                  </a:cubicBezTo>
                  <a:cubicBezTo>
                    <a:pt x="103251" y="8094"/>
                    <a:pt x="103241" y="7721"/>
                    <a:pt x="103248" y="7346"/>
                  </a:cubicBezTo>
                  <a:cubicBezTo>
                    <a:pt x="103248" y="7263"/>
                    <a:pt x="103248" y="7176"/>
                    <a:pt x="103251" y="7092"/>
                  </a:cubicBezTo>
                  <a:cubicBezTo>
                    <a:pt x="103251" y="7049"/>
                    <a:pt x="103251" y="7005"/>
                    <a:pt x="103254" y="6962"/>
                  </a:cubicBezTo>
                  <a:cubicBezTo>
                    <a:pt x="103254" y="6879"/>
                    <a:pt x="103258" y="6791"/>
                    <a:pt x="103262" y="6708"/>
                  </a:cubicBezTo>
                  <a:cubicBezTo>
                    <a:pt x="103265" y="6665"/>
                    <a:pt x="103265" y="6621"/>
                    <a:pt x="103268" y="6578"/>
                  </a:cubicBezTo>
                  <a:cubicBezTo>
                    <a:pt x="103271" y="6451"/>
                    <a:pt x="103278" y="6324"/>
                    <a:pt x="103285" y="6197"/>
                  </a:cubicBezTo>
                  <a:cubicBezTo>
                    <a:pt x="103288" y="6110"/>
                    <a:pt x="103294" y="6026"/>
                    <a:pt x="103298" y="5940"/>
                  </a:cubicBezTo>
                  <a:cubicBezTo>
                    <a:pt x="103314" y="5646"/>
                    <a:pt x="103331" y="5348"/>
                    <a:pt x="103348" y="5055"/>
                  </a:cubicBezTo>
                  <a:cubicBezTo>
                    <a:pt x="103351" y="4971"/>
                    <a:pt x="103358" y="4887"/>
                    <a:pt x="103362" y="4804"/>
                  </a:cubicBezTo>
                  <a:cubicBezTo>
                    <a:pt x="103365" y="4760"/>
                    <a:pt x="103365" y="4720"/>
                    <a:pt x="103368" y="4677"/>
                  </a:cubicBezTo>
                  <a:cubicBezTo>
                    <a:pt x="103371" y="4594"/>
                    <a:pt x="103375" y="4513"/>
                    <a:pt x="103378" y="4430"/>
                  </a:cubicBezTo>
                  <a:cubicBezTo>
                    <a:pt x="103391" y="4136"/>
                    <a:pt x="103398" y="3849"/>
                    <a:pt x="103402" y="3561"/>
                  </a:cubicBezTo>
                  <a:cubicBezTo>
                    <a:pt x="103402" y="3481"/>
                    <a:pt x="103398" y="3397"/>
                    <a:pt x="103398" y="3317"/>
                  </a:cubicBezTo>
                  <a:cubicBezTo>
                    <a:pt x="103395" y="3154"/>
                    <a:pt x="103391" y="2990"/>
                    <a:pt x="103385" y="2830"/>
                  </a:cubicBezTo>
                  <a:cubicBezTo>
                    <a:pt x="103371" y="2589"/>
                    <a:pt x="103351" y="2349"/>
                    <a:pt x="103322" y="2111"/>
                  </a:cubicBezTo>
                  <a:cubicBezTo>
                    <a:pt x="103322" y="2094"/>
                    <a:pt x="103318" y="2078"/>
                    <a:pt x="103318" y="2058"/>
                  </a:cubicBezTo>
                  <a:cubicBezTo>
                    <a:pt x="103318" y="2034"/>
                    <a:pt x="103322" y="2005"/>
                    <a:pt x="103322" y="1977"/>
                  </a:cubicBezTo>
                  <a:cubicBezTo>
                    <a:pt x="103325" y="1954"/>
                    <a:pt x="103328" y="1931"/>
                    <a:pt x="103331" y="1908"/>
                  </a:cubicBezTo>
                  <a:cubicBezTo>
                    <a:pt x="103334" y="1874"/>
                    <a:pt x="103338" y="1840"/>
                    <a:pt x="103345" y="1804"/>
                  </a:cubicBezTo>
                  <a:cubicBezTo>
                    <a:pt x="103348" y="1797"/>
                    <a:pt x="103348" y="1787"/>
                    <a:pt x="103348" y="1780"/>
                  </a:cubicBezTo>
                  <a:cubicBezTo>
                    <a:pt x="103351" y="1760"/>
                    <a:pt x="103355" y="1744"/>
                    <a:pt x="103358" y="1724"/>
                  </a:cubicBezTo>
                  <a:cubicBezTo>
                    <a:pt x="103362" y="1714"/>
                    <a:pt x="103362" y="1707"/>
                    <a:pt x="103365" y="1697"/>
                  </a:cubicBezTo>
                  <a:cubicBezTo>
                    <a:pt x="103368" y="1670"/>
                    <a:pt x="103375" y="1640"/>
                    <a:pt x="103378" y="1610"/>
                  </a:cubicBezTo>
                  <a:cubicBezTo>
                    <a:pt x="103382" y="1593"/>
                    <a:pt x="103385" y="1573"/>
                    <a:pt x="103388" y="1553"/>
                  </a:cubicBezTo>
                  <a:cubicBezTo>
                    <a:pt x="103418" y="1376"/>
                    <a:pt x="103442" y="1192"/>
                    <a:pt x="103428" y="1032"/>
                  </a:cubicBezTo>
                  <a:cubicBezTo>
                    <a:pt x="103428" y="1015"/>
                    <a:pt x="103425" y="998"/>
                    <a:pt x="103425" y="982"/>
                  </a:cubicBezTo>
                  <a:cubicBezTo>
                    <a:pt x="103422" y="955"/>
                    <a:pt x="103415" y="932"/>
                    <a:pt x="103411" y="905"/>
                  </a:cubicBezTo>
                  <a:cubicBezTo>
                    <a:pt x="103408" y="898"/>
                    <a:pt x="103405" y="892"/>
                    <a:pt x="103405" y="882"/>
                  </a:cubicBezTo>
                  <a:cubicBezTo>
                    <a:pt x="103395" y="852"/>
                    <a:pt x="103385" y="822"/>
                    <a:pt x="103371" y="795"/>
                  </a:cubicBezTo>
                  <a:cubicBezTo>
                    <a:pt x="103325" y="708"/>
                    <a:pt x="103251" y="642"/>
                    <a:pt x="103134" y="614"/>
                  </a:cubicBezTo>
                  <a:cubicBezTo>
                    <a:pt x="101939" y="304"/>
                    <a:pt x="100685" y="133"/>
                    <a:pt x="99396" y="53"/>
                  </a:cubicBezTo>
                  <a:lnTo>
                    <a:pt x="99379" y="53"/>
                  </a:lnTo>
                  <a:cubicBezTo>
                    <a:pt x="99135" y="36"/>
                    <a:pt x="98888" y="27"/>
                    <a:pt x="98644" y="20"/>
                  </a:cubicBezTo>
                  <a:cubicBezTo>
                    <a:pt x="98641" y="20"/>
                    <a:pt x="98638" y="16"/>
                    <a:pt x="98634" y="16"/>
                  </a:cubicBezTo>
                  <a:cubicBezTo>
                    <a:pt x="98383" y="10"/>
                    <a:pt x="98133" y="3"/>
                    <a:pt x="97882" y="3"/>
                  </a:cubicBezTo>
                  <a:cubicBezTo>
                    <a:pt x="97782" y="0"/>
                    <a:pt x="97679" y="0"/>
                    <a:pt x="97578"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230;p16"/>
            <p:cNvSpPr/>
            <p:nvPr/>
          </p:nvSpPr>
          <p:spPr>
            <a:xfrm>
              <a:off x="719800" y="892388"/>
              <a:ext cx="7704142" cy="608580"/>
            </a:xfrm>
            <a:custGeom>
              <a:avLst/>
              <a:gdLst/>
              <a:ahLst/>
              <a:cxnLst/>
              <a:rect l="l" t="t" r="r" b="b"/>
              <a:pathLst>
                <a:path w="104424" h="9011" extrusionOk="0">
                  <a:moveTo>
                    <a:pt x="91826" y="1"/>
                  </a:moveTo>
                  <a:cubicBezTo>
                    <a:pt x="87191" y="1"/>
                    <a:pt x="82518" y="320"/>
                    <a:pt x="77964" y="327"/>
                  </a:cubicBezTo>
                  <a:cubicBezTo>
                    <a:pt x="62402" y="341"/>
                    <a:pt x="46839" y="1129"/>
                    <a:pt x="31252" y="1129"/>
                  </a:cubicBezTo>
                  <a:cubicBezTo>
                    <a:pt x="28825" y="1129"/>
                    <a:pt x="26396" y="1109"/>
                    <a:pt x="23967" y="1065"/>
                  </a:cubicBezTo>
                  <a:cubicBezTo>
                    <a:pt x="21701" y="1024"/>
                    <a:pt x="19414" y="994"/>
                    <a:pt x="17122" y="994"/>
                  </a:cubicBezTo>
                  <a:cubicBezTo>
                    <a:pt x="12029" y="994"/>
                    <a:pt x="6913" y="1142"/>
                    <a:pt x="1962" y="1639"/>
                  </a:cubicBezTo>
                  <a:cubicBezTo>
                    <a:pt x="1793" y="1657"/>
                    <a:pt x="1445" y="1660"/>
                    <a:pt x="990" y="1660"/>
                  </a:cubicBezTo>
                  <a:cubicBezTo>
                    <a:pt x="749" y="1660"/>
                    <a:pt x="477" y="1659"/>
                    <a:pt x="187" y="1659"/>
                  </a:cubicBezTo>
                  <a:cubicBezTo>
                    <a:pt x="214" y="3551"/>
                    <a:pt x="227" y="5442"/>
                    <a:pt x="64" y="7303"/>
                  </a:cubicBezTo>
                  <a:cubicBezTo>
                    <a:pt x="13" y="7864"/>
                    <a:pt x="0" y="8431"/>
                    <a:pt x="10" y="9003"/>
                  </a:cubicBezTo>
                  <a:cubicBezTo>
                    <a:pt x="186" y="9001"/>
                    <a:pt x="360" y="9000"/>
                    <a:pt x="531" y="9000"/>
                  </a:cubicBezTo>
                  <a:cubicBezTo>
                    <a:pt x="1165" y="9000"/>
                    <a:pt x="1747" y="9011"/>
                    <a:pt x="2180" y="9011"/>
                  </a:cubicBezTo>
                  <a:cubicBezTo>
                    <a:pt x="2479" y="9011"/>
                    <a:pt x="2707" y="9006"/>
                    <a:pt x="2833" y="8989"/>
                  </a:cubicBezTo>
                  <a:cubicBezTo>
                    <a:pt x="7323" y="8383"/>
                    <a:pt x="11964" y="8189"/>
                    <a:pt x="16607" y="8189"/>
                  </a:cubicBezTo>
                  <a:cubicBezTo>
                    <a:pt x="19358" y="8189"/>
                    <a:pt x="22108" y="8257"/>
                    <a:pt x="24829" y="8348"/>
                  </a:cubicBezTo>
                  <a:cubicBezTo>
                    <a:pt x="28187" y="8460"/>
                    <a:pt x="31542" y="8506"/>
                    <a:pt x="34895" y="8506"/>
                  </a:cubicBezTo>
                  <a:cubicBezTo>
                    <a:pt x="48828" y="8506"/>
                    <a:pt x="62716" y="7723"/>
                    <a:pt x="76630" y="7723"/>
                  </a:cubicBezTo>
                  <a:cubicBezTo>
                    <a:pt x="77368" y="7723"/>
                    <a:pt x="78105" y="7725"/>
                    <a:pt x="78843" y="7730"/>
                  </a:cubicBezTo>
                  <a:cubicBezTo>
                    <a:pt x="78993" y="7731"/>
                    <a:pt x="79144" y="7731"/>
                    <a:pt x="79294" y="7731"/>
                  </a:cubicBezTo>
                  <a:cubicBezTo>
                    <a:pt x="83513" y="7731"/>
                    <a:pt x="87819" y="7379"/>
                    <a:pt x="92111" y="7379"/>
                  </a:cubicBezTo>
                  <a:cubicBezTo>
                    <a:pt x="94273" y="7379"/>
                    <a:pt x="96431" y="7468"/>
                    <a:pt x="98574" y="7737"/>
                  </a:cubicBezTo>
                  <a:cubicBezTo>
                    <a:pt x="100117" y="7930"/>
                    <a:pt x="102382" y="8595"/>
                    <a:pt x="104424" y="8973"/>
                  </a:cubicBezTo>
                  <a:cubicBezTo>
                    <a:pt x="104360" y="6875"/>
                    <a:pt x="104163" y="4790"/>
                    <a:pt x="103669" y="2759"/>
                  </a:cubicBezTo>
                  <a:cubicBezTo>
                    <a:pt x="103649" y="2672"/>
                    <a:pt x="103629" y="2589"/>
                    <a:pt x="103612" y="2501"/>
                  </a:cubicBezTo>
                  <a:cubicBezTo>
                    <a:pt x="103602" y="2458"/>
                    <a:pt x="103595" y="2415"/>
                    <a:pt x="103585" y="2375"/>
                  </a:cubicBezTo>
                  <a:cubicBezTo>
                    <a:pt x="103569" y="2288"/>
                    <a:pt x="103555" y="2201"/>
                    <a:pt x="103538" y="2117"/>
                  </a:cubicBezTo>
                  <a:cubicBezTo>
                    <a:pt x="103525" y="2031"/>
                    <a:pt x="103512" y="1947"/>
                    <a:pt x="103502" y="1860"/>
                  </a:cubicBezTo>
                  <a:cubicBezTo>
                    <a:pt x="103489" y="1773"/>
                    <a:pt x="103478" y="1690"/>
                    <a:pt x="103469" y="1603"/>
                  </a:cubicBezTo>
                  <a:cubicBezTo>
                    <a:pt x="103449" y="1419"/>
                    <a:pt x="103432" y="1235"/>
                    <a:pt x="103421" y="1052"/>
                  </a:cubicBezTo>
                  <a:cubicBezTo>
                    <a:pt x="101410" y="794"/>
                    <a:pt x="99202" y="347"/>
                    <a:pt x="97682" y="220"/>
                  </a:cubicBezTo>
                  <a:cubicBezTo>
                    <a:pt x="95745" y="58"/>
                    <a:pt x="93789" y="1"/>
                    <a:pt x="9182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231;p16"/>
            <p:cNvSpPr/>
            <p:nvPr/>
          </p:nvSpPr>
          <p:spPr>
            <a:xfrm>
              <a:off x="720475" y="1387000"/>
              <a:ext cx="7705470" cy="752577"/>
            </a:xfrm>
            <a:custGeom>
              <a:avLst/>
              <a:gdLst/>
              <a:ahLst/>
              <a:cxnLst/>
              <a:rect l="l" t="t" r="r" b="b"/>
              <a:pathLst>
                <a:path w="104442" h="10823" extrusionOk="0">
                  <a:moveTo>
                    <a:pt x="92102" y="1"/>
                  </a:moveTo>
                  <a:cubicBezTo>
                    <a:pt x="87810" y="1"/>
                    <a:pt x="83504" y="353"/>
                    <a:pt x="79285" y="353"/>
                  </a:cubicBezTo>
                  <a:cubicBezTo>
                    <a:pt x="79135" y="353"/>
                    <a:pt x="78984" y="353"/>
                    <a:pt x="78834" y="352"/>
                  </a:cubicBezTo>
                  <a:cubicBezTo>
                    <a:pt x="78096" y="347"/>
                    <a:pt x="77359" y="345"/>
                    <a:pt x="76621" y="345"/>
                  </a:cubicBezTo>
                  <a:cubicBezTo>
                    <a:pt x="62707" y="345"/>
                    <a:pt x="48819" y="1128"/>
                    <a:pt x="34886" y="1128"/>
                  </a:cubicBezTo>
                  <a:cubicBezTo>
                    <a:pt x="31533" y="1128"/>
                    <a:pt x="28178" y="1082"/>
                    <a:pt x="24820" y="970"/>
                  </a:cubicBezTo>
                  <a:cubicBezTo>
                    <a:pt x="22099" y="879"/>
                    <a:pt x="19349" y="811"/>
                    <a:pt x="16598" y="811"/>
                  </a:cubicBezTo>
                  <a:cubicBezTo>
                    <a:pt x="11955" y="811"/>
                    <a:pt x="7314" y="1005"/>
                    <a:pt x="2824" y="1611"/>
                  </a:cubicBezTo>
                  <a:cubicBezTo>
                    <a:pt x="2698" y="1628"/>
                    <a:pt x="2470" y="1633"/>
                    <a:pt x="2171" y="1633"/>
                  </a:cubicBezTo>
                  <a:cubicBezTo>
                    <a:pt x="1738" y="1633"/>
                    <a:pt x="1156" y="1622"/>
                    <a:pt x="522" y="1622"/>
                  </a:cubicBezTo>
                  <a:cubicBezTo>
                    <a:pt x="351" y="1622"/>
                    <a:pt x="177" y="1623"/>
                    <a:pt x="1" y="1625"/>
                  </a:cubicBezTo>
                  <a:cubicBezTo>
                    <a:pt x="8" y="2129"/>
                    <a:pt x="38" y="2637"/>
                    <a:pt x="81" y="3149"/>
                  </a:cubicBezTo>
                  <a:cubicBezTo>
                    <a:pt x="298" y="5584"/>
                    <a:pt x="877" y="8092"/>
                    <a:pt x="1344" y="10578"/>
                  </a:cubicBezTo>
                  <a:cubicBezTo>
                    <a:pt x="5772" y="9994"/>
                    <a:pt x="10345" y="9806"/>
                    <a:pt x="14920" y="9806"/>
                  </a:cubicBezTo>
                  <a:cubicBezTo>
                    <a:pt x="17665" y="9806"/>
                    <a:pt x="20411" y="9874"/>
                    <a:pt x="23126" y="9964"/>
                  </a:cubicBezTo>
                  <a:cubicBezTo>
                    <a:pt x="26488" y="10076"/>
                    <a:pt x="29846" y="10122"/>
                    <a:pt x="33202" y="10122"/>
                  </a:cubicBezTo>
                  <a:cubicBezTo>
                    <a:pt x="41572" y="10122"/>
                    <a:pt x="49928" y="9839"/>
                    <a:pt x="58282" y="9613"/>
                  </a:cubicBezTo>
                  <a:cubicBezTo>
                    <a:pt x="63816" y="9463"/>
                    <a:pt x="69353" y="9339"/>
                    <a:pt x="74894" y="9339"/>
                  </a:cubicBezTo>
                  <a:cubicBezTo>
                    <a:pt x="75641" y="9339"/>
                    <a:pt x="76389" y="9341"/>
                    <a:pt x="77137" y="9346"/>
                  </a:cubicBezTo>
                  <a:cubicBezTo>
                    <a:pt x="77287" y="9347"/>
                    <a:pt x="77437" y="9347"/>
                    <a:pt x="77588" y="9347"/>
                  </a:cubicBezTo>
                  <a:cubicBezTo>
                    <a:pt x="81808" y="9347"/>
                    <a:pt x="86117" y="8994"/>
                    <a:pt x="90411" y="8994"/>
                  </a:cubicBezTo>
                  <a:cubicBezTo>
                    <a:pt x="92571" y="8994"/>
                    <a:pt x="94728" y="9083"/>
                    <a:pt x="96868" y="9352"/>
                  </a:cubicBezTo>
                  <a:cubicBezTo>
                    <a:pt x="98845" y="9600"/>
                    <a:pt x="102009" y="10622"/>
                    <a:pt x="104365" y="10823"/>
                  </a:cubicBezTo>
                  <a:cubicBezTo>
                    <a:pt x="104362" y="10615"/>
                    <a:pt x="104362" y="10408"/>
                    <a:pt x="104358" y="10201"/>
                  </a:cubicBezTo>
                  <a:lnTo>
                    <a:pt x="104358" y="9746"/>
                  </a:lnTo>
                  <a:cubicBezTo>
                    <a:pt x="104358" y="9439"/>
                    <a:pt x="104358" y="9135"/>
                    <a:pt x="104362" y="8828"/>
                  </a:cubicBezTo>
                  <a:cubicBezTo>
                    <a:pt x="104365" y="8674"/>
                    <a:pt x="104365" y="8521"/>
                    <a:pt x="104368" y="8367"/>
                  </a:cubicBezTo>
                  <a:cubicBezTo>
                    <a:pt x="104371" y="8213"/>
                    <a:pt x="104371" y="8060"/>
                    <a:pt x="104375" y="7906"/>
                  </a:cubicBezTo>
                  <a:cubicBezTo>
                    <a:pt x="104385" y="7287"/>
                    <a:pt x="104398" y="6669"/>
                    <a:pt x="104411" y="6048"/>
                  </a:cubicBezTo>
                  <a:cubicBezTo>
                    <a:pt x="104418" y="5661"/>
                    <a:pt x="104425" y="5270"/>
                    <a:pt x="104431" y="4882"/>
                  </a:cubicBezTo>
                  <a:cubicBezTo>
                    <a:pt x="104431" y="4725"/>
                    <a:pt x="104435" y="4572"/>
                    <a:pt x="104435" y="4415"/>
                  </a:cubicBezTo>
                  <a:cubicBezTo>
                    <a:pt x="104438" y="4338"/>
                    <a:pt x="104438" y="4257"/>
                    <a:pt x="104438" y="4180"/>
                  </a:cubicBezTo>
                  <a:cubicBezTo>
                    <a:pt x="104442" y="3947"/>
                    <a:pt x="104442" y="3713"/>
                    <a:pt x="104442" y="3479"/>
                  </a:cubicBezTo>
                  <a:lnTo>
                    <a:pt x="104442" y="3095"/>
                  </a:lnTo>
                  <a:cubicBezTo>
                    <a:pt x="104438" y="2594"/>
                    <a:pt x="104431" y="2093"/>
                    <a:pt x="104415" y="1595"/>
                  </a:cubicBezTo>
                  <a:cubicBezTo>
                    <a:pt x="102373" y="1217"/>
                    <a:pt x="100108" y="552"/>
                    <a:pt x="98565" y="359"/>
                  </a:cubicBezTo>
                  <a:cubicBezTo>
                    <a:pt x="96422" y="90"/>
                    <a:pt x="94264" y="1"/>
                    <a:pt x="9210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232;p16"/>
            <p:cNvSpPr/>
            <p:nvPr/>
          </p:nvSpPr>
          <p:spPr>
            <a:xfrm>
              <a:off x="819550" y="1989892"/>
              <a:ext cx="7614281" cy="752586"/>
            </a:xfrm>
            <a:custGeom>
              <a:avLst/>
              <a:gdLst/>
              <a:ahLst/>
              <a:cxnLst/>
              <a:rect l="l" t="t" r="r" b="b"/>
              <a:pathLst>
                <a:path w="103206" h="10573" extrusionOk="0">
                  <a:moveTo>
                    <a:pt x="89068" y="1"/>
                  </a:moveTo>
                  <a:cubicBezTo>
                    <a:pt x="84774" y="1"/>
                    <a:pt x="80465" y="354"/>
                    <a:pt x="76245" y="354"/>
                  </a:cubicBezTo>
                  <a:cubicBezTo>
                    <a:pt x="76094" y="354"/>
                    <a:pt x="75944" y="354"/>
                    <a:pt x="75794" y="353"/>
                  </a:cubicBezTo>
                  <a:cubicBezTo>
                    <a:pt x="75046" y="348"/>
                    <a:pt x="74298" y="346"/>
                    <a:pt x="73551" y="346"/>
                  </a:cubicBezTo>
                  <a:cubicBezTo>
                    <a:pt x="68010" y="346"/>
                    <a:pt x="62473" y="470"/>
                    <a:pt x="56939" y="620"/>
                  </a:cubicBezTo>
                  <a:cubicBezTo>
                    <a:pt x="48585" y="846"/>
                    <a:pt x="40229" y="1129"/>
                    <a:pt x="31859" y="1129"/>
                  </a:cubicBezTo>
                  <a:cubicBezTo>
                    <a:pt x="28503" y="1129"/>
                    <a:pt x="25145" y="1083"/>
                    <a:pt x="21783" y="971"/>
                  </a:cubicBezTo>
                  <a:cubicBezTo>
                    <a:pt x="19068" y="881"/>
                    <a:pt x="16322" y="813"/>
                    <a:pt x="13577" y="813"/>
                  </a:cubicBezTo>
                  <a:cubicBezTo>
                    <a:pt x="9002" y="813"/>
                    <a:pt x="4429" y="1001"/>
                    <a:pt x="1" y="1585"/>
                  </a:cubicBezTo>
                  <a:cubicBezTo>
                    <a:pt x="112" y="2186"/>
                    <a:pt x="218" y="2788"/>
                    <a:pt x="312" y="3383"/>
                  </a:cubicBezTo>
                  <a:cubicBezTo>
                    <a:pt x="479" y="4451"/>
                    <a:pt x="606" y="5514"/>
                    <a:pt x="650" y="6556"/>
                  </a:cubicBezTo>
                  <a:cubicBezTo>
                    <a:pt x="699" y="7706"/>
                    <a:pt x="693" y="8878"/>
                    <a:pt x="666" y="10058"/>
                  </a:cubicBezTo>
                  <a:cubicBezTo>
                    <a:pt x="4464" y="9658"/>
                    <a:pt x="8351" y="9522"/>
                    <a:pt x="12238" y="9522"/>
                  </a:cubicBezTo>
                  <a:cubicBezTo>
                    <a:pt x="14982" y="9522"/>
                    <a:pt x="17727" y="9590"/>
                    <a:pt x="20440" y="9680"/>
                  </a:cubicBezTo>
                  <a:cubicBezTo>
                    <a:pt x="23809" y="9793"/>
                    <a:pt x="27174" y="9839"/>
                    <a:pt x="30536" y="9839"/>
                  </a:cubicBezTo>
                  <a:cubicBezTo>
                    <a:pt x="44460" y="9839"/>
                    <a:pt x="58338" y="9055"/>
                    <a:pt x="72244" y="9055"/>
                  </a:cubicBezTo>
                  <a:cubicBezTo>
                    <a:pt x="72980" y="9055"/>
                    <a:pt x="73715" y="9057"/>
                    <a:pt x="74451" y="9062"/>
                  </a:cubicBezTo>
                  <a:cubicBezTo>
                    <a:pt x="74601" y="9063"/>
                    <a:pt x="74751" y="9063"/>
                    <a:pt x="74902" y="9063"/>
                  </a:cubicBezTo>
                  <a:cubicBezTo>
                    <a:pt x="79121" y="9063"/>
                    <a:pt x="83428" y="8711"/>
                    <a:pt x="87720" y="8711"/>
                  </a:cubicBezTo>
                  <a:cubicBezTo>
                    <a:pt x="89882" y="8711"/>
                    <a:pt x="92041" y="8800"/>
                    <a:pt x="94182" y="9069"/>
                  </a:cubicBezTo>
                  <a:cubicBezTo>
                    <a:pt x="96377" y="9344"/>
                    <a:pt x="100038" y="10572"/>
                    <a:pt x="102425" y="10572"/>
                  </a:cubicBezTo>
                  <a:cubicBezTo>
                    <a:pt x="102704" y="10572"/>
                    <a:pt x="102966" y="10556"/>
                    <a:pt x="103205" y="10519"/>
                  </a:cubicBezTo>
                  <a:lnTo>
                    <a:pt x="103205" y="10505"/>
                  </a:lnTo>
                  <a:cubicBezTo>
                    <a:pt x="103205" y="10221"/>
                    <a:pt x="103205" y="9937"/>
                    <a:pt x="103202" y="9653"/>
                  </a:cubicBezTo>
                  <a:cubicBezTo>
                    <a:pt x="103195" y="8989"/>
                    <a:pt x="103185" y="8320"/>
                    <a:pt x="103169" y="7655"/>
                  </a:cubicBezTo>
                  <a:cubicBezTo>
                    <a:pt x="103155" y="7084"/>
                    <a:pt x="103139" y="6513"/>
                    <a:pt x="103122" y="5945"/>
                  </a:cubicBezTo>
                  <a:cubicBezTo>
                    <a:pt x="103119" y="5758"/>
                    <a:pt x="103112" y="5567"/>
                    <a:pt x="103105" y="5377"/>
                  </a:cubicBezTo>
                  <a:cubicBezTo>
                    <a:pt x="103088" y="4812"/>
                    <a:pt x="103072" y="4248"/>
                    <a:pt x="103059" y="3690"/>
                  </a:cubicBezTo>
                  <a:cubicBezTo>
                    <a:pt x="103059" y="3643"/>
                    <a:pt x="103055" y="3600"/>
                    <a:pt x="103055" y="3557"/>
                  </a:cubicBezTo>
                  <a:cubicBezTo>
                    <a:pt x="103052" y="3413"/>
                    <a:pt x="103048" y="3273"/>
                    <a:pt x="103045" y="3132"/>
                  </a:cubicBezTo>
                  <a:cubicBezTo>
                    <a:pt x="103042" y="2945"/>
                    <a:pt x="103039" y="2761"/>
                    <a:pt x="103035" y="2578"/>
                  </a:cubicBezTo>
                  <a:cubicBezTo>
                    <a:pt x="103028" y="2327"/>
                    <a:pt x="103025" y="2076"/>
                    <a:pt x="103022" y="1830"/>
                  </a:cubicBezTo>
                  <a:cubicBezTo>
                    <a:pt x="100666" y="1629"/>
                    <a:pt x="97502" y="607"/>
                    <a:pt x="95525" y="359"/>
                  </a:cubicBezTo>
                  <a:cubicBezTo>
                    <a:pt x="93385" y="90"/>
                    <a:pt x="91228" y="1"/>
                    <a:pt x="8906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233;p16"/>
            <p:cNvSpPr/>
            <p:nvPr/>
          </p:nvSpPr>
          <p:spPr>
            <a:xfrm>
              <a:off x="861524" y="2573822"/>
              <a:ext cx="7572301" cy="688769"/>
            </a:xfrm>
            <a:custGeom>
              <a:avLst/>
              <a:gdLst/>
              <a:ahLst/>
              <a:cxnLst/>
              <a:rect l="l" t="t" r="r" b="b"/>
              <a:pathLst>
                <a:path w="102637" h="10274" extrusionOk="0">
                  <a:moveTo>
                    <a:pt x="87151" y="1"/>
                  </a:moveTo>
                  <a:cubicBezTo>
                    <a:pt x="82859" y="1"/>
                    <a:pt x="78552" y="353"/>
                    <a:pt x="74333" y="353"/>
                  </a:cubicBezTo>
                  <a:cubicBezTo>
                    <a:pt x="74182" y="353"/>
                    <a:pt x="74032" y="353"/>
                    <a:pt x="73882" y="352"/>
                  </a:cubicBezTo>
                  <a:cubicBezTo>
                    <a:pt x="73146" y="347"/>
                    <a:pt x="72411" y="345"/>
                    <a:pt x="71675" y="345"/>
                  </a:cubicBezTo>
                  <a:cubicBezTo>
                    <a:pt x="57769" y="345"/>
                    <a:pt x="43891" y="1129"/>
                    <a:pt x="29967" y="1129"/>
                  </a:cubicBezTo>
                  <a:cubicBezTo>
                    <a:pt x="26605" y="1129"/>
                    <a:pt x="23240" y="1083"/>
                    <a:pt x="19871" y="970"/>
                  </a:cubicBezTo>
                  <a:cubicBezTo>
                    <a:pt x="17158" y="880"/>
                    <a:pt x="14413" y="812"/>
                    <a:pt x="11669" y="812"/>
                  </a:cubicBezTo>
                  <a:cubicBezTo>
                    <a:pt x="7782" y="812"/>
                    <a:pt x="3895" y="948"/>
                    <a:pt x="97" y="1348"/>
                  </a:cubicBezTo>
                  <a:cubicBezTo>
                    <a:pt x="84" y="2116"/>
                    <a:pt x="61" y="2891"/>
                    <a:pt x="41" y="3659"/>
                  </a:cubicBezTo>
                  <a:cubicBezTo>
                    <a:pt x="16" y="4595"/>
                    <a:pt x="0" y="5523"/>
                    <a:pt x="7" y="6439"/>
                  </a:cubicBezTo>
                  <a:cubicBezTo>
                    <a:pt x="7" y="6690"/>
                    <a:pt x="13" y="6940"/>
                    <a:pt x="20" y="7187"/>
                  </a:cubicBezTo>
                  <a:cubicBezTo>
                    <a:pt x="20" y="7311"/>
                    <a:pt x="27" y="7435"/>
                    <a:pt x="30" y="7555"/>
                  </a:cubicBezTo>
                  <a:cubicBezTo>
                    <a:pt x="57" y="8354"/>
                    <a:pt x="110" y="9139"/>
                    <a:pt x="207" y="9897"/>
                  </a:cubicBezTo>
                  <a:cubicBezTo>
                    <a:pt x="214" y="9967"/>
                    <a:pt x="291" y="10010"/>
                    <a:pt x="411" y="10037"/>
                  </a:cubicBezTo>
                  <a:cubicBezTo>
                    <a:pt x="421" y="10041"/>
                    <a:pt x="434" y="10041"/>
                    <a:pt x="448" y="10044"/>
                  </a:cubicBezTo>
                  <a:cubicBezTo>
                    <a:pt x="488" y="10050"/>
                    <a:pt x="531" y="10057"/>
                    <a:pt x="578" y="10061"/>
                  </a:cubicBezTo>
                  <a:cubicBezTo>
                    <a:pt x="615" y="10061"/>
                    <a:pt x="655" y="10064"/>
                    <a:pt x="695" y="10064"/>
                  </a:cubicBezTo>
                  <a:cubicBezTo>
                    <a:pt x="712" y="10067"/>
                    <a:pt x="728" y="10067"/>
                    <a:pt x="742" y="10067"/>
                  </a:cubicBezTo>
                  <a:cubicBezTo>
                    <a:pt x="895" y="10067"/>
                    <a:pt x="1066" y="10061"/>
                    <a:pt x="1239" y="10044"/>
                  </a:cubicBezTo>
                  <a:cubicBezTo>
                    <a:pt x="1276" y="10044"/>
                    <a:pt x="1313" y="10041"/>
                    <a:pt x="1347" y="10037"/>
                  </a:cubicBezTo>
                  <a:cubicBezTo>
                    <a:pt x="1367" y="10033"/>
                    <a:pt x="1384" y="10033"/>
                    <a:pt x="1400" y="10030"/>
                  </a:cubicBezTo>
                  <a:cubicBezTo>
                    <a:pt x="1433" y="10027"/>
                    <a:pt x="1470" y="10024"/>
                    <a:pt x="1504" y="10021"/>
                  </a:cubicBezTo>
                  <a:cubicBezTo>
                    <a:pt x="1540" y="10017"/>
                    <a:pt x="1580" y="10013"/>
                    <a:pt x="1620" y="10007"/>
                  </a:cubicBezTo>
                  <a:cubicBezTo>
                    <a:pt x="1647" y="10004"/>
                    <a:pt x="1677" y="10001"/>
                    <a:pt x="1707" y="9997"/>
                  </a:cubicBezTo>
                  <a:cubicBezTo>
                    <a:pt x="1994" y="9964"/>
                    <a:pt x="2255" y="9927"/>
                    <a:pt x="2426" y="9907"/>
                  </a:cubicBezTo>
                  <a:cubicBezTo>
                    <a:pt x="2435" y="9907"/>
                    <a:pt x="2449" y="9903"/>
                    <a:pt x="2459" y="9903"/>
                  </a:cubicBezTo>
                  <a:cubicBezTo>
                    <a:pt x="2519" y="9897"/>
                    <a:pt x="2566" y="9890"/>
                    <a:pt x="2589" y="9890"/>
                  </a:cubicBezTo>
                  <a:lnTo>
                    <a:pt x="2602" y="9890"/>
                  </a:lnTo>
                  <a:cubicBezTo>
                    <a:pt x="2923" y="9910"/>
                    <a:pt x="3244" y="9924"/>
                    <a:pt x="3568" y="9937"/>
                  </a:cubicBezTo>
                  <a:cubicBezTo>
                    <a:pt x="3712" y="9944"/>
                    <a:pt x="3859" y="9947"/>
                    <a:pt x="4002" y="9950"/>
                  </a:cubicBezTo>
                  <a:cubicBezTo>
                    <a:pt x="4093" y="9953"/>
                    <a:pt x="4179" y="9957"/>
                    <a:pt x="4266" y="9957"/>
                  </a:cubicBezTo>
                  <a:cubicBezTo>
                    <a:pt x="4420" y="9960"/>
                    <a:pt x="4574" y="9964"/>
                    <a:pt x="4724" y="9967"/>
                  </a:cubicBezTo>
                  <a:cubicBezTo>
                    <a:pt x="4811" y="9967"/>
                    <a:pt x="4895" y="9970"/>
                    <a:pt x="4978" y="9970"/>
                  </a:cubicBezTo>
                  <a:cubicBezTo>
                    <a:pt x="5240" y="9973"/>
                    <a:pt x="5503" y="9975"/>
                    <a:pt x="5765" y="9975"/>
                  </a:cubicBezTo>
                  <a:cubicBezTo>
                    <a:pt x="6380" y="9975"/>
                    <a:pt x="6995" y="9966"/>
                    <a:pt x="7610" y="9950"/>
                  </a:cubicBezTo>
                  <a:cubicBezTo>
                    <a:pt x="7690" y="9950"/>
                    <a:pt x="7774" y="9947"/>
                    <a:pt x="7854" y="9947"/>
                  </a:cubicBezTo>
                  <a:cubicBezTo>
                    <a:pt x="8014" y="9940"/>
                    <a:pt x="8172" y="9937"/>
                    <a:pt x="8329" y="9930"/>
                  </a:cubicBezTo>
                  <a:cubicBezTo>
                    <a:pt x="8492" y="9927"/>
                    <a:pt x="8660" y="9920"/>
                    <a:pt x="8823" y="9913"/>
                  </a:cubicBezTo>
                  <a:cubicBezTo>
                    <a:pt x="9061" y="9907"/>
                    <a:pt x="9294" y="9897"/>
                    <a:pt x="9531" y="9887"/>
                  </a:cubicBezTo>
                  <a:cubicBezTo>
                    <a:pt x="9612" y="9883"/>
                    <a:pt x="9695" y="9880"/>
                    <a:pt x="9778" y="9877"/>
                  </a:cubicBezTo>
                  <a:cubicBezTo>
                    <a:pt x="9932" y="9870"/>
                    <a:pt x="10086" y="9863"/>
                    <a:pt x="10239" y="9857"/>
                  </a:cubicBezTo>
                  <a:cubicBezTo>
                    <a:pt x="10591" y="9840"/>
                    <a:pt x="10941" y="9823"/>
                    <a:pt x="11292" y="9806"/>
                  </a:cubicBezTo>
                  <a:cubicBezTo>
                    <a:pt x="11816" y="9780"/>
                    <a:pt x="12341" y="9757"/>
                    <a:pt x="12865" y="9729"/>
                  </a:cubicBezTo>
                  <a:cubicBezTo>
                    <a:pt x="13042" y="9720"/>
                    <a:pt x="13216" y="9713"/>
                    <a:pt x="13394" y="9703"/>
                  </a:cubicBezTo>
                  <a:cubicBezTo>
                    <a:pt x="13744" y="9686"/>
                    <a:pt x="14092" y="9669"/>
                    <a:pt x="14442" y="9649"/>
                  </a:cubicBezTo>
                  <a:cubicBezTo>
                    <a:pt x="17432" y="9503"/>
                    <a:pt x="20422" y="9352"/>
                    <a:pt x="23422" y="9222"/>
                  </a:cubicBezTo>
                  <a:cubicBezTo>
                    <a:pt x="23760" y="9208"/>
                    <a:pt x="24098" y="9195"/>
                    <a:pt x="24431" y="9182"/>
                  </a:cubicBezTo>
                  <a:cubicBezTo>
                    <a:pt x="24799" y="9165"/>
                    <a:pt x="25163" y="9151"/>
                    <a:pt x="25530" y="9135"/>
                  </a:cubicBezTo>
                  <a:cubicBezTo>
                    <a:pt x="26573" y="9095"/>
                    <a:pt x="27618" y="9058"/>
                    <a:pt x="28665" y="9028"/>
                  </a:cubicBezTo>
                  <a:cubicBezTo>
                    <a:pt x="28845" y="9022"/>
                    <a:pt x="29025" y="9015"/>
                    <a:pt x="29209" y="9011"/>
                  </a:cubicBezTo>
                  <a:cubicBezTo>
                    <a:pt x="29911" y="8991"/>
                    <a:pt x="30609" y="8971"/>
                    <a:pt x="31310" y="8958"/>
                  </a:cubicBezTo>
                  <a:cubicBezTo>
                    <a:pt x="31320" y="8958"/>
                    <a:pt x="31327" y="8958"/>
                    <a:pt x="31334" y="8955"/>
                  </a:cubicBezTo>
                  <a:cubicBezTo>
                    <a:pt x="32386" y="8931"/>
                    <a:pt x="33438" y="8915"/>
                    <a:pt x="34490" y="8904"/>
                  </a:cubicBezTo>
                  <a:lnTo>
                    <a:pt x="34501" y="8904"/>
                  </a:lnTo>
                  <a:cubicBezTo>
                    <a:pt x="35028" y="8898"/>
                    <a:pt x="35553" y="8895"/>
                    <a:pt x="36081" y="8895"/>
                  </a:cubicBezTo>
                  <a:cubicBezTo>
                    <a:pt x="36258" y="8891"/>
                    <a:pt x="36435" y="8891"/>
                    <a:pt x="36612" y="8891"/>
                  </a:cubicBezTo>
                  <a:cubicBezTo>
                    <a:pt x="36703" y="8891"/>
                    <a:pt x="36794" y="8891"/>
                    <a:pt x="36885" y="8891"/>
                  </a:cubicBezTo>
                  <a:cubicBezTo>
                    <a:pt x="39266" y="8891"/>
                    <a:pt x="41645" y="8931"/>
                    <a:pt x="44025" y="9022"/>
                  </a:cubicBezTo>
                  <a:cubicBezTo>
                    <a:pt x="44052" y="9025"/>
                    <a:pt x="44079" y="9025"/>
                    <a:pt x="44106" y="9025"/>
                  </a:cubicBezTo>
                  <a:cubicBezTo>
                    <a:pt x="45004" y="9058"/>
                    <a:pt x="45903" y="9091"/>
                    <a:pt x="46805" y="9119"/>
                  </a:cubicBezTo>
                  <a:cubicBezTo>
                    <a:pt x="47536" y="9142"/>
                    <a:pt x="48268" y="9162"/>
                    <a:pt x="49000" y="9182"/>
                  </a:cubicBezTo>
                  <a:cubicBezTo>
                    <a:pt x="49454" y="9191"/>
                    <a:pt x="49905" y="9205"/>
                    <a:pt x="50360" y="9216"/>
                  </a:cubicBezTo>
                  <a:lnTo>
                    <a:pt x="50393" y="9216"/>
                  </a:lnTo>
                  <a:cubicBezTo>
                    <a:pt x="51088" y="9232"/>
                    <a:pt x="51783" y="9245"/>
                    <a:pt x="52478" y="9259"/>
                  </a:cubicBezTo>
                  <a:lnTo>
                    <a:pt x="52504" y="9259"/>
                  </a:lnTo>
                  <a:cubicBezTo>
                    <a:pt x="52965" y="9268"/>
                    <a:pt x="53426" y="9276"/>
                    <a:pt x="53891" y="9285"/>
                  </a:cubicBezTo>
                  <a:cubicBezTo>
                    <a:pt x="55070" y="9305"/>
                    <a:pt x="56253" y="9319"/>
                    <a:pt x="57432" y="9332"/>
                  </a:cubicBezTo>
                  <a:cubicBezTo>
                    <a:pt x="57896" y="9339"/>
                    <a:pt x="58361" y="9342"/>
                    <a:pt x="58825" y="9349"/>
                  </a:cubicBezTo>
                  <a:cubicBezTo>
                    <a:pt x="61411" y="9372"/>
                    <a:pt x="63996" y="9386"/>
                    <a:pt x="66579" y="9399"/>
                  </a:cubicBezTo>
                  <a:cubicBezTo>
                    <a:pt x="71143" y="9419"/>
                    <a:pt x="75706" y="9429"/>
                    <a:pt x="80270" y="9479"/>
                  </a:cubicBezTo>
                  <a:cubicBezTo>
                    <a:pt x="81182" y="9489"/>
                    <a:pt x="82094" y="9503"/>
                    <a:pt x="83006" y="9516"/>
                  </a:cubicBezTo>
                  <a:cubicBezTo>
                    <a:pt x="83691" y="9526"/>
                    <a:pt x="84376" y="9536"/>
                    <a:pt x="85060" y="9549"/>
                  </a:cubicBezTo>
                  <a:cubicBezTo>
                    <a:pt x="86200" y="9569"/>
                    <a:pt x="87342" y="9596"/>
                    <a:pt x="88482" y="9623"/>
                  </a:cubicBezTo>
                  <a:cubicBezTo>
                    <a:pt x="89136" y="9640"/>
                    <a:pt x="89794" y="9660"/>
                    <a:pt x="90449" y="9683"/>
                  </a:cubicBezTo>
                  <a:cubicBezTo>
                    <a:pt x="91321" y="9717"/>
                    <a:pt x="92196" y="9753"/>
                    <a:pt x="93069" y="9793"/>
                  </a:cubicBezTo>
                  <a:cubicBezTo>
                    <a:pt x="93502" y="9813"/>
                    <a:pt x="93937" y="9833"/>
                    <a:pt x="94375" y="9853"/>
                  </a:cubicBezTo>
                  <a:cubicBezTo>
                    <a:pt x="94592" y="9867"/>
                    <a:pt x="94809" y="9877"/>
                    <a:pt x="95026" y="9887"/>
                  </a:cubicBezTo>
                  <a:cubicBezTo>
                    <a:pt x="95460" y="9910"/>
                    <a:pt x="95895" y="9933"/>
                    <a:pt x="96329" y="9957"/>
                  </a:cubicBezTo>
                  <a:cubicBezTo>
                    <a:pt x="96763" y="9980"/>
                    <a:pt x="97198" y="10004"/>
                    <a:pt x="97628" y="10030"/>
                  </a:cubicBezTo>
                  <a:cubicBezTo>
                    <a:pt x="98063" y="10053"/>
                    <a:pt x="98494" y="10077"/>
                    <a:pt x="98925" y="10104"/>
                  </a:cubicBezTo>
                  <a:cubicBezTo>
                    <a:pt x="98938" y="10104"/>
                    <a:pt x="98955" y="10104"/>
                    <a:pt x="98975" y="10107"/>
                  </a:cubicBezTo>
                  <a:cubicBezTo>
                    <a:pt x="98992" y="10107"/>
                    <a:pt x="99008" y="10110"/>
                    <a:pt x="99028" y="10110"/>
                  </a:cubicBezTo>
                  <a:lnTo>
                    <a:pt x="99045" y="10110"/>
                  </a:lnTo>
                  <a:cubicBezTo>
                    <a:pt x="99055" y="10114"/>
                    <a:pt x="99065" y="10114"/>
                    <a:pt x="99075" y="10114"/>
                  </a:cubicBezTo>
                  <a:cubicBezTo>
                    <a:pt x="99098" y="10118"/>
                    <a:pt x="99122" y="10121"/>
                    <a:pt x="99149" y="10121"/>
                  </a:cubicBezTo>
                  <a:cubicBezTo>
                    <a:pt x="99162" y="10124"/>
                    <a:pt x="99175" y="10124"/>
                    <a:pt x="99189" y="10124"/>
                  </a:cubicBezTo>
                  <a:cubicBezTo>
                    <a:pt x="99209" y="10127"/>
                    <a:pt x="99232" y="10130"/>
                    <a:pt x="99252" y="10130"/>
                  </a:cubicBezTo>
                  <a:cubicBezTo>
                    <a:pt x="99263" y="10130"/>
                    <a:pt x="99269" y="10134"/>
                    <a:pt x="99275" y="10134"/>
                  </a:cubicBezTo>
                  <a:cubicBezTo>
                    <a:pt x="99292" y="10134"/>
                    <a:pt x="99306" y="10138"/>
                    <a:pt x="99323" y="10138"/>
                  </a:cubicBezTo>
                  <a:cubicBezTo>
                    <a:pt x="99346" y="10141"/>
                    <a:pt x="99369" y="10144"/>
                    <a:pt x="99396" y="10144"/>
                  </a:cubicBezTo>
                  <a:cubicBezTo>
                    <a:pt x="99406" y="10144"/>
                    <a:pt x="99412" y="10147"/>
                    <a:pt x="99423" y="10147"/>
                  </a:cubicBezTo>
                  <a:cubicBezTo>
                    <a:pt x="99446" y="10150"/>
                    <a:pt x="99473" y="10150"/>
                    <a:pt x="99499" y="10154"/>
                  </a:cubicBezTo>
                  <a:cubicBezTo>
                    <a:pt x="99519" y="10158"/>
                    <a:pt x="99536" y="10158"/>
                    <a:pt x="99556" y="10161"/>
                  </a:cubicBezTo>
                  <a:cubicBezTo>
                    <a:pt x="99583" y="10161"/>
                    <a:pt x="99610" y="10164"/>
                    <a:pt x="99639" y="10167"/>
                  </a:cubicBezTo>
                  <a:cubicBezTo>
                    <a:pt x="99659" y="10167"/>
                    <a:pt x="99676" y="10170"/>
                    <a:pt x="99696" y="10174"/>
                  </a:cubicBezTo>
                  <a:cubicBezTo>
                    <a:pt x="99716" y="10174"/>
                    <a:pt x="99736" y="10178"/>
                    <a:pt x="99756" y="10178"/>
                  </a:cubicBezTo>
                  <a:cubicBezTo>
                    <a:pt x="99857" y="10187"/>
                    <a:pt x="99960" y="10194"/>
                    <a:pt x="100068" y="10204"/>
                  </a:cubicBezTo>
                  <a:cubicBezTo>
                    <a:pt x="100088" y="10207"/>
                    <a:pt x="100111" y="10207"/>
                    <a:pt x="100131" y="10211"/>
                  </a:cubicBezTo>
                  <a:cubicBezTo>
                    <a:pt x="100165" y="10211"/>
                    <a:pt x="100194" y="10214"/>
                    <a:pt x="100228" y="10218"/>
                  </a:cubicBezTo>
                  <a:cubicBezTo>
                    <a:pt x="100251" y="10218"/>
                    <a:pt x="100271" y="10221"/>
                    <a:pt x="100294" y="10221"/>
                  </a:cubicBezTo>
                  <a:cubicBezTo>
                    <a:pt x="100348" y="10227"/>
                    <a:pt x="100401" y="10231"/>
                    <a:pt x="100455" y="10234"/>
                  </a:cubicBezTo>
                  <a:cubicBezTo>
                    <a:pt x="100478" y="10234"/>
                    <a:pt x="100498" y="10238"/>
                    <a:pt x="100521" y="10238"/>
                  </a:cubicBezTo>
                  <a:cubicBezTo>
                    <a:pt x="100541" y="10241"/>
                    <a:pt x="100565" y="10241"/>
                    <a:pt x="100586" y="10244"/>
                  </a:cubicBezTo>
                  <a:cubicBezTo>
                    <a:pt x="100609" y="10244"/>
                    <a:pt x="100629" y="10244"/>
                    <a:pt x="100652" y="10247"/>
                  </a:cubicBezTo>
                  <a:cubicBezTo>
                    <a:pt x="100672" y="10247"/>
                    <a:pt x="100692" y="10251"/>
                    <a:pt x="100715" y="10251"/>
                  </a:cubicBezTo>
                  <a:cubicBezTo>
                    <a:pt x="100746" y="10254"/>
                    <a:pt x="100779" y="10254"/>
                    <a:pt x="100809" y="10258"/>
                  </a:cubicBezTo>
                  <a:cubicBezTo>
                    <a:pt x="100882" y="10261"/>
                    <a:pt x="100956" y="10264"/>
                    <a:pt x="101026" y="10267"/>
                  </a:cubicBezTo>
                  <a:lnTo>
                    <a:pt x="101113" y="10267"/>
                  </a:lnTo>
                  <a:cubicBezTo>
                    <a:pt x="101143" y="10271"/>
                    <a:pt x="101173" y="10271"/>
                    <a:pt x="101200" y="10271"/>
                  </a:cubicBezTo>
                  <a:lnTo>
                    <a:pt x="101283" y="10271"/>
                  </a:lnTo>
                  <a:cubicBezTo>
                    <a:pt x="101300" y="10271"/>
                    <a:pt x="101317" y="10274"/>
                    <a:pt x="101337" y="10274"/>
                  </a:cubicBezTo>
                  <a:cubicBezTo>
                    <a:pt x="101354" y="10274"/>
                    <a:pt x="101370" y="10274"/>
                    <a:pt x="101387" y="10271"/>
                  </a:cubicBezTo>
                  <a:lnTo>
                    <a:pt x="101508" y="10271"/>
                  </a:lnTo>
                  <a:cubicBezTo>
                    <a:pt x="101514" y="10271"/>
                    <a:pt x="101524" y="10271"/>
                    <a:pt x="101531" y="10267"/>
                  </a:cubicBezTo>
                  <a:lnTo>
                    <a:pt x="101574" y="10267"/>
                  </a:lnTo>
                  <a:cubicBezTo>
                    <a:pt x="101594" y="10264"/>
                    <a:pt x="101614" y="10264"/>
                    <a:pt x="101634" y="10264"/>
                  </a:cubicBezTo>
                  <a:cubicBezTo>
                    <a:pt x="101641" y="10261"/>
                    <a:pt x="101648" y="10261"/>
                    <a:pt x="101654" y="10261"/>
                  </a:cubicBezTo>
                  <a:cubicBezTo>
                    <a:pt x="101668" y="10261"/>
                    <a:pt x="101678" y="10258"/>
                    <a:pt x="101691" y="10258"/>
                  </a:cubicBezTo>
                  <a:cubicBezTo>
                    <a:pt x="101704" y="10258"/>
                    <a:pt x="101714" y="10254"/>
                    <a:pt x="101724" y="10254"/>
                  </a:cubicBezTo>
                  <a:cubicBezTo>
                    <a:pt x="101734" y="10251"/>
                    <a:pt x="101748" y="10251"/>
                    <a:pt x="101758" y="10247"/>
                  </a:cubicBezTo>
                  <a:cubicBezTo>
                    <a:pt x="101761" y="10247"/>
                    <a:pt x="101768" y="10247"/>
                    <a:pt x="101771" y="10244"/>
                  </a:cubicBezTo>
                  <a:cubicBezTo>
                    <a:pt x="101781" y="10244"/>
                    <a:pt x="101791" y="10241"/>
                    <a:pt x="101798" y="10241"/>
                  </a:cubicBezTo>
                  <a:cubicBezTo>
                    <a:pt x="101808" y="10238"/>
                    <a:pt x="101815" y="10234"/>
                    <a:pt x="101821" y="10234"/>
                  </a:cubicBezTo>
                  <a:cubicBezTo>
                    <a:pt x="101835" y="10227"/>
                    <a:pt x="101844" y="10224"/>
                    <a:pt x="101855" y="10221"/>
                  </a:cubicBezTo>
                  <a:cubicBezTo>
                    <a:pt x="101881" y="10211"/>
                    <a:pt x="101898" y="10194"/>
                    <a:pt x="101901" y="10178"/>
                  </a:cubicBezTo>
                  <a:cubicBezTo>
                    <a:pt x="102125" y="9182"/>
                    <a:pt x="102285" y="8140"/>
                    <a:pt x="102399" y="7067"/>
                  </a:cubicBezTo>
                  <a:cubicBezTo>
                    <a:pt x="102430" y="6800"/>
                    <a:pt x="102453" y="6530"/>
                    <a:pt x="102476" y="6255"/>
                  </a:cubicBezTo>
                  <a:cubicBezTo>
                    <a:pt x="102499" y="5984"/>
                    <a:pt x="102516" y="5711"/>
                    <a:pt x="102536" y="5437"/>
                  </a:cubicBezTo>
                  <a:cubicBezTo>
                    <a:pt x="102546" y="5253"/>
                    <a:pt x="102556" y="5069"/>
                    <a:pt x="102566" y="4886"/>
                  </a:cubicBezTo>
                  <a:cubicBezTo>
                    <a:pt x="102576" y="4701"/>
                    <a:pt x="102583" y="4515"/>
                    <a:pt x="102590" y="4331"/>
                  </a:cubicBezTo>
                  <a:cubicBezTo>
                    <a:pt x="102596" y="4171"/>
                    <a:pt x="102603" y="4010"/>
                    <a:pt x="102606" y="3850"/>
                  </a:cubicBezTo>
                  <a:cubicBezTo>
                    <a:pt x="102610" y="3823"/>
                    <a:pt x="102610" y="3796"/>
                    <a:pt x="102610" y="3770"/>
                  </a:cubicBezTo>
                  <a:cubicBezTo>
                    <a:pt x="102620" y="3399"/>
                    <a:pt x="102630" y="3022"/>
                    <a:pt x="102633" y="2644"/>
                  </a:cubicBezTo>
                  <a:cubicBezTo>
                    <a:pt x="102636" y="2367"/>
                    <a:pt x="102636" y="2086"/>
                    <a:pt x="102636" y="1809"/>
                  </a:cubicBezTo>
                  <a:lnTo>
                    <a:pt x="102636" y="1809"/>
                  </a:lnTo>
                  <a:cubicBezTo>
                    <a:pt x="102397" y="1846"/>
                    <a:pt x="102135" y="1862"/>
                    <a:pt x="101856" y="1862"/>
                  </a:cubicBezTo>
                  <a:cubicBezTo>
                    <a:pt x="99469" y="1862"/>
                    <a:pt x="95808" y="634"/>
                    <a:pt x="93613" y="359"/>
                  </a:cubicBezTo>
                  <a:cubicBezTo>
                    <a:pt x="91472" y="90"/>
                    <a:pt x="89313" y="1"/>
                    <a:pt x="8715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234;p16"/>
            <p:cNvSpPr/>
            <p:nvPr/>
          </p:nvSpPr>
          <p:spPr>
            <a:xfrm>
              <a:off x="861525" y="3073198"/>
              <a:ext cx="7533812" cy="688769"/>
            </a:xfrm>
            <a:custGeom>
              <a:avLst/>
              <a:gdLst/>
              <a:ahLst/>
              <a:cxnLst/>
              <a:rect l="l" t="t" r="r" b="b"/>
              <a:pathLst>
                <a:path w="102637" h="10274" extrusionOk="0">
                  <a:moveTo>
                    <a:pt x="87151" y="1"/>
                  </a:moveTo>
                  <a:cubicBezTo>
                    <a:pt x="82859" y="1"/>
                    <a:pt x="78552" y="353"/>
                    <a:pt x="74333" y="353"/>
                  </a:cubicBezTo>
                  <a:cubicBezTo>
                    <a:pt x="74182" y="353"/>
                    <a:pt x="74032" y="353"/>
                    <a:pt x="73882" y="352"/>
                  </a:cubicBezTo>
                  <a:cubicBezTo>
                    <a:pt x="73146" y="347"/>
                    <a:pt x="72411" y="345"/>
                    <a:pt x="71675" y="345"/>
                  </a:cubicBezTo>
                  <a:cubicBezTo>
                    <a:pt x="57769" y="345"/>
                    <a:pt x="43891" y="1129"/>
                    <a:pt x="29967" y="1129"/>
                  </a:cubicBezTo>
                  <a:cubicBezTo>
                    <a:pt x="26605" y="1129"/>
                    <a:pt x="23240" y="1083"/>
                    <a:pt x="19871" y="970"/>
                  </a:cubicBezTo>
                  <a:cubicBezTo>
                    <a:pt x="17158" y="880"/>
                    <a:pt x="14413" y="812"/>
                    <a:pt x="11669" y="812"/>
                  </a:cubicBezTo>
                  <a:cubicBezTo>
                    <a:pt x="7782" y="812"/>
                    <a:pt x="3895" y="948"/>
                    <a:pt x="97" y="1348"/>
                  </a:cubicBezTo>
                  <a:cubicBezTo>
                    <a:pt x="84" y="2116"/>
                    <a:pt x="61" y="2891"/>
                    <a:pt x="41" y="3659"/>
                  </a:cubicBezTo>
                  <a:cubicBezTo>
                    <a:pt x="16" y="4595"/>
                    <a:pt x="0" y="5523"/>
                    <a:pt x="7" y="6439"/>
                  </a:cubicBezTo>
                  <a:cubicBezTo>
                    <a:pt x="7" y="6690"/>
                    <a:pt x="13" y="6940"/>
                    <a:pt x="20" y="7187"/>
                  </a:cubicBezTo>
                  <a:cubicBezTo>
                    <a:pt x="20" y="7311"/>
                    <a:pt x="27" y="7435"/>
                    <a:pt x="30" y="7555"/>
                  </a:cubicBezTo>
                  <a:cubicBezTo>
                    <a:pt x="57" y="8354"/>
                    <a:pt x="110" y="9139"/>
                    <a:pt x="207" y="9897"/>
                  </a:cubicBezTo>
                  <a:cubicBezTo>
                    <a:pt x="214" y="9967"/>
                    <a:pt x="291" y="10010"/>
                    <a:pt x="411" y="10037"/>
                  </a:cubicBezTo>
                  <a:cubicBezTo>
                    <a:pt x="421" y="10041"/>
                    <a:pt x="434" y="10041"/>
                    <a:pt x="448" y="10044"/>
                  </a:cubicBezTo>
                  <a:cubicBezTo>
                    <a:pt x="488" y="10050"/>
                    <a:pt x="531" y="10057"/>
                    <a:pt x="578" y="10061"/>
                  </a:cubicBezTo>
                  <a:cubicBezTo>
                    <a:pt x="615" y="10061"/>
                    <a:pt x="655" y="10064"/>
                    <a:pt x="695" y="10064"/>
                  </a:cubicBezTo>
                  <a:cubicBezTo>
                    <a:pt x="712" y="10067"/>
                    <a:pt x="728" y="10067"/>
                    <a:pt x="742" y="10067"/>
                  </a:cubicBezTo>
                  <a:cubicBezTo>
                    <a:pt x="895" y="10067"/>
                    <a:pt x="1066" y="10061"/>
                    <a:pt x="1239" y="10044"/>
                  </a:cubicBezTo>
                  <a:cubicBezTo>
                    <a:pt x="1276" y="10044"/>
                    <a:pt x="1313" y="10041"/>
                    <a:pt x="1347" y="10037"/>
                  </a:cubicBezTo>
                  <a:cubicBezTo>
                    <a:pt x="1367" y="10033"/>
                    <a:pt x="1384" y="10033"/>
                    <a:pt x="1400" y="10030"/>
                  </a:cubicBezTo>
                  <a:cubicBezTo>
                    <a:pt x="1433" y="10027"/>
                    <a:pt x="1470" y="10024"/>
                    <a:pt x="1504" y="10021"/>
                  </a:cubicBezTo>
                  <a:cubicBezTo>
                    <a:pt x="1540" y="10017"/>
                    <a:pt x="1580" y="10013"/>
                    <a:pt x="1620" y="10007"/>
                  </a:cubicBezTo>
                  <a:cubicBezTo>
                    <a:pt x="1647" y="10004"/>
                    <a:pt x="1677" y="10001"/>
                    <a:pt x="1707" y="9997"/>
                  </a:cubicBezTo>
                  <a:cubicBezTo>
                    <a:pt x="1994" y="9964"/>
                    <a:pt x="2255" y="9927"/>
                    <a:pt x="2426" y="9907"/>
                  </a:cubicBezTo>
                  <a:cubicBezTo>
                    <a:pt x="2435" y="9907"/>
                    <a:pt x="2449" y="9903"/>
                    <a:pt x="2459" y="9903"/>
                  </a:cubicBezTo>
                  <a:cubicBezTo>
                    <a:pt x="2519" y="9897"/>
                    <a:pt x="2566" y="9890"/>
                    <a:pt x="2589" y="9890"/>
                  </a:cubicBezTo>
                  <a:lnTo>
                    <a:pt x="2602" y="9890"/>
                  </a:lnTo>
                  <a:cubicBezTo>
                    <a:pt x="2923" y="9910"/>
                    <a:pt x="3244" y="9924"/>
                    <a:pt x="3568" y="9937"/>
                  </a:cubicBezTo>
                  <a:cubicBezTo>
                    <a:pt x="3712" y="9944"/>
                    <a:pt x="3859" y="9947"/>
                    <a:pt x="4002" y="9950"/>
                  </a:cubicBezTo>
                  <a:cubicBezTo>
                    <a:pt x="4093" y="9953"/>
                    <a:pt x="4179" y="9957"/>
                    <a:pt x="4266" y="9957"/>
                  </a:cubicBezTo>
                  <a:cubicBezTo>
                    <a:pt x="4420" y="9960"/>
                    <a:pt x="4574" y="9964"/>
                    <a:pt x="4724" y="9967"/>
                  </a:cubicBezTo>
                  <a:cubicBezTo>
                    <a:pt x="4811" y="9967"/>
                    <a:pt x="4895" y="9970"/>
                    <a:pt x="4978" y="9970"/>
                  </a:cubicBezTo>
                  <a:cubicBezTo>
                    <a:pt x="5240" y="9973"/>
                    <a:pt x="5503" y="9975"/>
                    <a:pt x="5765" y="9975"/>
                  </a:cubicBezTo>
                  <a:cubicBezTo>
                    <a:pt x="6380" y="9975"/>
                    <a:pt x="6995" y="9966"/>
                    <a:pt x="7610" y="9950"/>
                  </a:cubicBezTo>
                  <a:cubicBezTo>
                    <a:pt x="7690" y="9950"/>
                    <a:pt x="7774" y="9947"/>
                    <a:pt x="7854" y="9947"/>
                  </a:cubicBezTo>
                  <a:cubicBezTo>
                    <a:pt x="8014" y="9940"/>
                    <a:pt x="8172" y="9937"/>
                    <a:pt x="8329" y="9930"/>
                  </a:cubicBezTo>
                  <a:cubicBezTo>
                    <a:pt x="8492" y="9927"/>
                    <a:pt x="8660" y="9920"/>
                    <a:pt x="8823" y="9913"/>
                  </a:cubicBezTo>
                  <a:cubicBezTo>
                    <a:pt x="9061" y="9907"/>
                    <a:pt x="9294" y="9897"/>
                    <a:pt x="9531" y="9887"/>
                  </a:cubicBezTo>
                  <a:cubicBezTo>
                    <a:pt x="9612" y="9883"/>
                    <a:pt x="9695" y="9880"/>
                    <a:pt x="9778" y="9877"/>
                  </a:cubicBezTo>
                  <a:cubicBezTo>
                    <a:pt x="9932" y="9870"/>
                    <a:pt x="10086" y="9863"/>
                    <a:pt x="10239" y="9857"/>
                  </a:cubicBezTo>
                  <a:cubicBezTo>
                    <a:pt x="10591" y="9840"/>
                    <a:pt x="10941" y="9823"/>
                    <a:pt x="11292" y="9806"/>
                  </a:cubicBezTo>
                  <a:cubicBezTo>
                    <a:pt x="11816" y="9780"/>
                    <a:pt x="12341" y="9757"/>
                    <a:pt x="12865" y="9729"/>
                  </a:cubicBezTo>
                  <a:cubicBezTo>
                    <a:pt x="13042" y="9720"/>
                    <a:pt x="13216" y="9713"/>
                    <a:pt x="13394" y="9703"/>
                  </a:cubicBezTo>
                  <a:cubicBezTo>
                    <a:pt x="13744" y="9686"/>
                    <a:pt x="14092" y="9669"/>
                    <a:pt x="14442" y="9649"/>
                  </a:cubicBezTo>
                  <a:cubicBezTo>
                    <a:pt x="17432" y="9503"/>
                    <a:pt x="20422" y="9352"/>
                    <a:pt x="23422" y="9222"/>
                  </a:cubicBezTo>
                  <a:cubicBezTo>
                    <a:pt x="23760" y="9208"/>
                    <a:pt x="24098" y="9195"/>
                    <a:pt x="24431" y="9182"/>
                  </a:cubicBezTo>
                  <a:cubicBezTo>
                    <a:pt x="24799" y="9165"/>
                    <a:pt x="25163" y="9151"/>
                    <a:pt x="25530" y="9135"/>
                  </a:cubicBezTo>
                  <a:cubicBezTo>
                    <a:pt x="26573" y="9095"/>
                    <a:pt x="27618" y="9058"/>
                    <a:pt x="28665" y="9028"/>
                  </a:cubicBezTo>
                  <a:cubicBezTo>
                    <a:pt x="28845" y="9022"/>
                    <a:pt x="29025" y="9015"/>
                    <a:pt x="29209" y="9011"/>
                  </a:cubicBezTo>
                  <a:cubicBezTo>
                    <a:pt x="29911" y="8991"/>
                    <a:pt x="30609" y="8971"/>
                    <a:pt x="31310" y="8958"/>
                  </a:cubicBezTo>
                  <a:cubicBezTo>
                    <a:pt x="31320" y="8958"/>
                    <a:pt x="31327" y="8958"/>
                    <a:pt x="31334" y="8955"/>
                  </a:cubicBezTo>
                  <a:cubicBezTo>
                    <a:pt x="32386" y="8931"/>
                    <a:pt x="33438" y="8915"/>
                    <a:pt x="34490" y="8904"/>
                  </a:cubicBezTo>
                  <a:lnTo>
                    <a:pt x="34501" y="8904"/>
                  </a:lnTo>
                  <a:cubicBezTo>
                    <a:pt x="35028" y="8898"/>
                    <a:pt x="35553" y="8895"/>
                    <a:pt x="36081" y="8895"/>
                  </a:cubicBezTo>
                  <a:cubicBezTo>
                    <a:pt x="36258" y="8891"/>
                    <a:pt x="36435" y="8891"/>
                    <a:pt x="36612" y="8891"/>
                  </a:cubicBezTo>
                  <a:cubicBezTo>
                    <a:pt x="36703" y="8891"/>
                    <a:pt x="36794" y="8891"/>
                    <a:pt x="36885" y="8891"/>
                  </a:cubicBezTo>
                  <a:cubicBezTo>
                    <a:pt x="39266" y="8891"/>
                    <a:pt x="41645" y="8931"/>
                    <a:pt x="44025" y="9022"/>
                  </a:cubicBezTo>
                  <a:cubicBezTo>
                    <a:pt x="44052" y="9025"/>
                    <a:pt x="44079" y="9025"/>
                    <a:pt x="44106" y="9025"/>
                  </a:cubicBezTo>
                  <a:cubicBezTo>
                    <a:pt x="45004" y="9058"/>
                    <a:pt x="45903" y="9091"/>
                    <a:pt x="46805" y="9119"/>
                  </a:cubicBezTo>
                  <a:cubicBezTo>
                    <a:pt x="47536" y="9142"/>
                    <a:pt x="48268" y="9162"/>
                    <a:pt x="49000" y="9182"/>
                  </a:cubicBezTo>
                  <a:cubicBezTo>
                    <a:pt x="49454" y="9191"/>
                    <a:pt x="49905" y="9205"/>
                    <a:pt x="50360" y="9216"/>
                  </a:cubicBezTo>
                  <a:lnTo>
                    <a:pt x="50393" y="9216"/>
                  </a:lnTo>
                  <a:cubicBezTo>
                    <a:pt x="51088" y="9232"/>
                    <a:pt x="51783" y="9245"/>
                    <a:pt x="52478" y="9259"/>
                  </a:cubicBezTo>
                  <a:lnTo>
                    <a:pt x="52504" y="9259"/>
                  </a:lnTo>
                  <a:cubicBezTo>
                    <a:pt x="52965" y="9268"/>
                    <a:pt x="53426" y="9276"/>
                    <a:pt x="53891" y="9285"/>
                  </a:cubicBezTo>
                  <a:cubicBezTo>
                    <a:pt x="55070" y="9305"/>
                    <a:pt x="56253" y="9319"/>
                    <a:pt x="57432" y="9332"/>
                  </a:cubicBezTo>
                  <a:cubicBezTo>
                    <a:pt x="57896" y="9339"/>
                    <a:pt x="58361" y="9342"/>
                    <a:pt x="58825" y="9349"/>
                  </a:cubicBezTo>
                  <a:cubicBezTo>
                    <a:pt x="61411" y="9372"/>
                    <a:pt x="63996" y="9386"/>
                    <a:pt x="66579" y="9399"/>
                  </a:cubicBezTo>
                  <a:cubicBezTo>
                    <a:pt x="71143" y="9419"/>
                    <a:pt x="75706" y="9429"/>
                    <a:pt x="80270" y="9479"/>
                  </a:cubicBezTo>
                  <a:cubicBezTo>
                    <a:pt x="81182" y="9489"/>
                    <a:pt x="82094" y="9503"/>
                    <a:pt x="83006" y="9516"/>
                  </a:cubicBezTo>
                  <a:cubicBezTo>
                    <a:pt x="83691" y="9526"/>
                    <a:pt x="84376" y="9536"/>
                    <a:pt x="85060" y="9549"/>
                  </a:cubicBezTo>
                  <a:cubicBezTo>
                    <a:pt x="86200" y="9569"/>
                    <a:pt x="87342" y="9596"/>
                    <a:pt x="88482" y="9623"/>
                  </a:cubicBezTo>
                  <a:cubicBezTo>
                    <a:pt x="89136" y="9640"/>
                    <a:pt x="89794" y="9660"/>
                    <a:pt x="90449" y="9683"/>
                  </a:cubicBezTo>
                  <a:cubicBezTo>
                    <a:pt x="91321" y="9717"/>
                    <a:pt x="92196" y="9753"/>
                    <a:pt x="93069" y="9793"/>
                  </a:cubicBezTo>
                  <a:cubicBezTo>
                    <a:pt x="93502" y="9813"/>
                    <a:pt x="93937" y="9833"/>
                    <a:pt x="94375" y="9853"/>
                  </a:cubicBezTo>
                  <a:cubicBezTo>
                    <a:pt x="94592" y="9867"/>
                    <a:pt x="94809" y="9877"/>
                    <a:pt x="95026" y="9887"/>
                  </a:cubicBezTo>
                  <a:cubicBezTo>
                    <a:pt x="95460" y="9910"/>
                    <a:pt x="95895" y="9933"/>
                    <a:pt x="96329" y="9957"/>
                  </a:cubicBezTo>
                  <a:cubicBezTo>
                    <a:pt x="96763" y="9980"/>
                    <a:pt x="97198" y="10004"/>
                    <a:pt x="97628" y="10030"/>
                  </a:cubicBezTo>
                  <a:cubicBezTo>
                    <a:pt x="98063" y="10053"/>
                    <a:pt x="98494" y="10077"/>
                    <a:pt x="98925" y="10104"/>
                  </a:cubicBezTo>
                  <a:cubicBezTo>
                    <a:pt x="98938" y="10104"/>
                    <a:pt x="98955" y="10104"/>
                    <a:pt x="98975" y="10107"/>
                  </a:cubicBezTo>
                  <a:cubicBezTo>
                    <a:pt x="98992" y="10107"/>
                    <a:pt x="99008" y="10110"/>
                    <a:pt x="99028" y="10110"/>
                  </a:cubicBezTo>
                  <a:lnTo>
                    <a:pt x="99045" y="10110"/>
                  </a:lnTo>
                  <a:cubicBezTo>
                    <a:pt x="99055" y="10114"/>
                    <a:pt x="99065" y="10114"/>
                    <a:pt x="99075" y="10114"/>
                  </a:cubicBezTo>
                  <a:cubicBezTo>
                    <a:pt x="99098" y="10118"/>
                    <a:pt x="99122" y="10121"/>
                    <a:pt x="99149" y="10121"/>
                  </a:cubicBezTo>
                  <a:cubicBezTo>
                    <a:pt x="99162" y="10124"/>
                    <a:pt x="99175" y="10124"/>
                    <a:pt x="99189" y="10124"/>
                  </a:cubicBezTo>
                  <a:cubicBezTo>
                    <a:pt x="99209" y="10127"/>
                    <a:pt x="99232" y="10130"/>
                    <a:pt x="99252" y="10130"/>
                  </a:cubicBezTo>
                  <a:cubicBezTo>
                    <a:pt x="99263" y="10130"/>
                    <a:pt x="99269" y="10134"/>
                    <a:pt x="99275" y="10134"/>
                  </a:cubicBezTo>
                  <a:cubicBezTo>
                    <a:pt x="99292" y="10134"/>
                    <a:pt x="99306" y="10138"/>
                    <a:pt x="99323" y="10138"/>
                  </a:cubicBezTo>
                  <a:cubicBezTo>
                    <a:pt x="99346" y="10141"/>
                    <a:pt x="99369" y="10144"/>
                    <a:pt x="99396" y="10144"/>
                  </a:cubicBezTo>
                  <a:cubicBezTo>
                    <a:pt x="99406" y="10144"/>
                    <a:pt x="99412" y="10147"/>
                    <a:pt x="99423" y="10147"/>
                  </a:cubicBezTo>
                  <a:cubicBezTo>
                    <a:pt x="99446" y="10150"/>
                    <a:pt x="99473" y="10150"/>
                    <a:pt x="99499" y="10154"/>
                  </a:cubicBezTo>
                  <a:cubicBezTo>
                    <a:pt x="99519" y="10158"/>
                    <a:pt x="99536" y="10158"/>
                    <a:pt x="99556" y="10161"/>
                  </a:cubicBezTo>
                  <a:cubicBezTo>
                    <a:pt x="99583" y="10161"/>
                    <a:pt x="99610" y="10164"/>
                    <a:pt x="99639" y="10167"/>
                  </a:cubicBezTo>
                  <a:cubicBezTo>
                    <a:pt x="99659" y="10167"/>
                    <a:pt x="99676" y="10170"/>
                    <a:pt x="99696" y="10174"/>
                  </a:cubicBezTo>
                  <a:cubicBezTo>
                    <a:pt x="99716" y="10174"/>
                    <a:pt x="99736" y="10178"/>
                    <a:pt x="99756" y="10178"/>
                  </a:cubicBezTo>
                  <a:cubicBezTo>
                    <a:pt x="99857" y="10187"/>
                    <a:pt x="99960" y="10194"/>
                    <a:pt x="100068" y="10204"/>
                  </a:cubicBezTo>
                  <a:cubicBezTo>
                    <a:pt x="100088" y="10207"/>
                    <a:pt x="100111" y="10207"/>
                    <a:pt x="100131" y="10211"/>
                  </a:cubicBezTo>
                  <a:cubicBezTo>
                    <a:pt x="100165" y="10211"/>
                    <a:pt x="100194" y="10214"/>
                    <a:pt x="100228" y="10218"/>
                  </a:cubicBezTo>
                  <a:cubicBezTo>
                    <a:pt x="100251" y="10218"/>
                    <a:pt x="100271" y="10221"/>
                    <a:pt x="100294" y="10221"/>
                  </a:cubicBezTo>
                  <a:cubicBezTo>
                    <a:pt x="100348" y="10227"/>
                    <a:pt x="100401" y="10231"/>
                    <a:pt x="100455" y="10234"/>
                  </a:cubicBezTo>
                  <a:cubicBezTo>
                    <a:pt x="100478" y="10234"/>
                    <a:pt x="100498" y="10238"/>
                    <a:pt x="100521" y="10238"/>
                  </a:cubicBezTo>
                  <a:cubicBezTo>
                    <a:pt x="100541" y="10241"/>
                    <a:pt x="100565" y="10241"/>
                    <a:pt x="100586" y="10244"/>
                  </a:cubicBezTo>
                  <a:cubicBezTo>
                    <a:pt x="100609" y="10244"/>
                    <a:pt x="100629" y="10244"/>
                    <a:pt x="100652" y="10247"/>
                  </a:cubicBezTo>
                  <a:cubicBezTo>
                    <a:pt x="100672" y="10247"/>
                    <a:pt x="100692" y="10251"/>
                    <a:pt x="100715" y="10251"/>
                  </a:cubicBezTo>
                  <a:cubicBezTo>
                    <a:pt x="100746" y="10254"/>
                    <a:pt x="100779" y="10254"/>
                    <a:pt x="100809" y="10258"/>
                  </a:cubicBezTo>
                  <a:cubicBezTo>
                    <a:pt x="100882" y="10261"/>
                    <a:pt x="100956" y="10264"/>
                    <a:pt x="101026" y="10267"/>
                  </a:cubicBezTo>
                  <a:lnTo>
                    <a:pt x="101113" y="10267"/>
                  </a:lnTo>
                  <a:cubicBezTo>
                    <a:pt x="101143" y="10271"/>
                    <a:pt x="101173" y="10271"/>
                    <a:pt x="101200" y="10271"/>
                  </a:cubicBezTo>
                  <a:lnTo>
                    <a:pt x="101283" y="10271"/>
                  </a:lnTo>
                  <a:cubicBezTo>
                    <a:pt x="101300" y="10271"/>
                    <a:pt x="101317" y="10274"/>
                    <a:pt x="101337" y="10274"/>
                  </a:cubicBezTo>
                  <a:cubicBezTo>
                    <a:pt x="101354" y="10274"/>
                    <a:pt x="101370" y="10274"/>
                    <a:pt x="101387" y="10271"/>
                  </a:cubicBezTo>
                  <a:lnTo>
                    <a:pt x="101508" y="10271"/>
                  </a:lnTo>
                  <a:cubicBezTo>
                    <a:pt x="101514" y="10271"/>
                    <a:pt x="101524" y="10271"/>
                    <a:pt x="101531" y="10267"/>
                  </a:cubicBezTo>
                  <a:lnTo>
                    <a:pt x="101574" y="10267"/>
                  </a:lnTo>
                  <a:cubicBezTo>
                    <a:pt x="101594" y="10264"/>
                    <a:pt x="101614" y="10264"/>
                    <a:pt x="101634" y="10264"/>
                  </a:cubicBezTo>
                  <a:cubicBezTo>
                    <a:pt x="101641" y="10261"/>
                    <a:pt x="101648" y="10261"/>
                    <a:pt x="101654" y="10261"/>
                  </a:cubicBezTo>
                  <a:cubicBezTo>
                    <a:pt x="101668" y="10261"/>
                    <a:pt x="101678" y="10258"/>
                    <a:pt x="101691" y="10258"/>
                  </a:cubicBezTo>
                  <a:cubicBezTo>
                    <a:pt x="101704" y="10258"/>
                    <a:pt x="101714" y="10254"/>
                    <a:pt x="101724" y="10254"/>
                  </a:cubicBezTo>
                  <a:cubicBezTo>
                    <a:pt x="101734" y="10251"/>
                    <a:pt x="101748" y="10251"/>
                    <a:pt x="101758" y="10247"/>
                  </a:cubicBezTo>
                  <a:cubicBezTo>
                    <a:pt x="101761" y="10247"/>
                    <a:pt x="101768" y="10247"/>
                    <a:pt x="101771" y="10244"/>
                  </a:cubicBezTo>
                  <a:cubicBezTo>
                    <a:pt x="101781" y="10244"/>
                    <a:pt x="101791" y="10241"/>
                    <a:pt x="101798" y="10241"/>
                  </a:cubicBezTo>
                  <a:cubicBezTo>
                    <a:pt x="101808" y="10238"/>
                    <a:pt x="101815" y="10234"/>
                    <a:pt x="101821" y="10234"/>
                  </a:cubicBezTo>
                  <a:cubicBezTo>
                    <a:pt x="101835" y="10227"/>
                    <a:pt x="101844" y="10224"/>
                    <a:pt x="101855" y="10221"/>
                  </a:cubicBezTo>
                  <a:cubicBezTo>
                    <a:pt x="101881" y="10211"/>
                    <a:pt x="101898" y="10194"/>
                    <a:pt x="101901" y="10178"/>
                  </a:cubicBezTo>
                  <a:cubicBezTo>
                    <a:pt x="102125" y="9182"/>
                    <a:pt x="102285" y="8140"/>
                    <a:pt x="102399" y="7067"/>
                  </a:cubicBezTo>
                  <a:cubicBezTo>
                    <a:pt x="102430" y="6800"/>
                    <a:pt x="102453" y="6530"/>
                    <a:pt x="102476" y="6255"/>
                  </a:cubicBezTo>
                  <a:cubicBezTo>
                    <a:pt x="102499" y="5984"/>
                    <a:pt x="102516" y="5711"/>
                    <a:pt x="102536" y="5437"/>
                  </a:cubicBezTo>
                  <a:cubicBezTo>
                    <a:pt x="102546" y="5253"/>
                    <a:pt x="102556" y="5069"/>
                    <a:pt x="102566" y="4886"/>
                  </a:cubicBezTo>
                  <a:cubicBezTo>
                    <a:pt x="102576" y="4701"/>
                    <a:pt x="102583" y="4515"/>
                    <a:pt x="102590" y="4331"/>
                  </a:cubicBezTo>
                  <a:cubicBezTo>
                    <a:pt x="102596" y="4171"/>
                    <a:pt x="102603" y="4010"/>
                    <a:pt x="102606" y="3850"/>
                  </a:cubicBezTo>
                  <a:cubicBezTo>
                    <a:pt x="102610" y="3823"/>
                    <a:pt x="102610" y="3796"/>
                    <a:pt x="102610" y="3770"/>
                  </a:cubicBezTo>
                  <a:cubicBezTo>
                    <a:pt x="102620" y="3399"/>
                    <a:pt x="102630" y="3022"/>
                    <a:pt x="102633" y="2644"/>
                  </a:cubicBezTo>
                  <a:cubicBezTo>
                    <a:pt x="102636" y="2367"/>
                    <a:pt x="102636" y="2086"/>
                    <a:pt x="102636" y="1809"/>
                  </a:cubicBezTo>
                  <a:lnTo>
                    <a:pt x="102636" y="1809"/>
                  </a:lnTo>
                  <a:cubicBezTo>
                    <a:pt x="102397" y="1846"/>
                    <a:pt x="102135" y="1862"/>
                    <a:pt x="101856" y="1862"/>
                  </a:cubicBezTo>
                  <a:cubicBezTo>
                    <a:pt x="99469" y="1862"/>
                    <a:pt x="95808" y="634"/>
                    <a:pt x="93613" y="359"/>
                  </a:cubicBezTo>
                  <a:cubicBezTo>
                    <a:pt x="91472" y="90"/>
                    <a:pt x="89313" y="1"/>
                    <a:pt x="8715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 name="Google Shape;235;p16"/>
            <p:cNvSpPr/>
            <p:nvPr/>
          </p:nvSpPr>
          <p:spPr>
            <a:xfrm>
              <a:off x="861525" y="3590375"/>
              <a:ext cx="7491475" cy="688769"/>
            </a:xfrm>
            <a:custGeom>
              <a:avLst/>
              <a:gdLst/>
              <a:ahLst/>
              <a:cxnLst/>
              <a:rect l="l" t="t" r="r" b="b"/>
              <a:pathLst>
                <a:path w="102637" h="10274" extrusionOk="0">
                  <a:moveTo>
                    <a:pt x="87151" y="1"/>
                  </a:moveTo>
                  <a:cubicBezTo>
                    <a:pt x="82859" y="1"/>
                    <a:pt x="78552" y="353"/>
                    <a:pt x="74333" y="353"/>
                  </a:cubicBezTo>
                  <a:cubicBezTo>
                    <a:pt x="74182" y="353"/>
                    <a:pt x="74032" y="353"/>
                    <a:pt x="73882" y="352"/>
                  </a:cubicBezTo>
                  <a:cubicBezTo>
                    <a:pt x="73146" y="347"/>
                    <a:pt x="72411" y="345"/>
                    <a:pt x="71675" y="345"/>
                  </a:cubicBezTo>
                  <a:cubicBezTo>
                    <a:pt x="57769" y="345"/>
                    <a:pt x="43891" y="1129"/>
                    <a:pt x="29967" y="1129"/>
                  </a:cubicBezTo>
                  <a:cubicBezTo>
                    <a:pt x="26605" y="1129"/>
                    <a:pt x="23240" y="1083"/>
                    <a:pt x="19871" y="970"/>
                  </a:cubicBezTo>
                  <a:cubicBezTo>
                    <a:pt x="17158" y="880"/>
                    <a:pt x="14413" y="812"/>
                    <a:pt x="11669" y="812"/>
                  </a:cubicBezTo>
                  <a:cubicBezTo>
                    <a:pt x="7782" y="812"/>
                    <a:pt x="3895" y="948"/>
                    <a:pt x="97" y="1348"/>
                  </a:cubicBezTo>
                  <a:cubicBezTo>
                    <a:pt x="84" y="2116"/>
                    <a:pt x="61" y="2891"/>
                    <a:pt x="41" y="3659"/>
                  </a:cubicBezTo>
                  <a:cubicBezTo>
                    <a:pt x="16" y="4595"/>
                    <a:pt x="0" y="5523"/>
                    <a:pt x="7" y="6439"/>
                  </a:cubicBezTo>
                  <a:cubicBezTo>
                    <a:pt x="7" y="6690"/>
                    <a:pt x="13" y="6940"/>
                    <a:pt x="20" y="7187"/>
                  </a:cubicBezTo>
                  <a:cubicBezTo>
                    <a:pt x="20" y="7311"/>
                    <a:pt x="27" y="7435"/>
                    <a:pt x="30" y="7555"/>
                  </a:cubicBezTo>
                  <a:cubicBezTo>
                    <a:pt x="57" y="8354"/>
                    <a:pt x="110" y="9139"/>
                    <a:pt x="207" y="9897"/>
                  </a:cubicBezTo>
                  <a:cubicBezTo>
                    <a:pt x="214" y="9967"/>
                    <a:pt x="291" y="10010"/>
                    <a:pt x="411" y="10037"/>
                  </a:cubicBezTo>
                  <a:cubicBezTo>
                    <a:pt x="421" y="10041"/>
                    <a:pt x="434" y="10041"/>
                    <a:pt x="448" y="10044"/>
                  </a:cubicBezTo>
                  <a:cubicBezTo>
                    <a:pt x="488" y="10050"/>
                    <a:pt x="531" y="10057"/>
                    <a:pt x="578" y="10061"/>
                  </a:cubicBezTo>
                  <a:cubicBezTo>
                    <a:pt x="615" y="10061"/>
                    <a:pt x="655" y="10064"/>
                    <a:pt x="695" y="10064"/>
                  </a:cubicBezTo>
                  <a:cubicBezTo>
                    <a:pt x="712" y="10067"/>
                    <a:pt x="728" y="10067"/>
                    <a:pt x="742" y="10067"/>
                  </a:cubicBezTo>
                  <a:cubicBezTo>
                    <a:pt x="895" y="10067"/>
                    <a:pt x="1066" y="10061"/>
                    <a:pt x="1239" y="10044"/>
                  </a:cubicBezTo>
                  <a:cubicBezTo>
                    <a:pt x="1276" y="10044"/>
                    <a:pt x="1313" y="10041"/>
                    <a:pt x="1347" y="10037"/>
                  </a:cubicBezTo>
                  <a:cubicBezTo>
                    <a:pt x="1367" y="10033"/>
                    <a:pt x="1384" y="10033"/>
                    <a:pt x="1400" y="10030"/>
                  </a:cubicBezTo>
                  <a:cubicBezTo>
                    <a:pt x="1433" y="10027"/>
                    <a:pt x="1470" y="10024"/>
                    <a:pt x="1504" y="10021"/>
                  </a:cubicBezTo>
                  <a:cubicBezTo>
                    <a:pt x="1540" y="10017"/>
                    <a:pt x="1580" y="10013"/>
                    <a:pt x="1620" y="10007"/>
                  </a:cubicBezTo>
                  <a:cubicBezTo>
                    <a:pt x="1647" y="10004"/>
                    <a:pt x="1677" y="10001"/>
                    <a:pt x="1707" y="9997"/>
                  </a:cubicBezTo>
                  <a:cubicBezTo>
                    <a:pt x="1994" y="9964"/>
                    <a:pt x="2255" y="9927"/>
                    <a:pt x="2426" y="9907"/>
                  </a:cubicBezTo>
                  <a:cubicBezTo>
                    <a:pt x="2435" y="9907"/>
                    <a:pt x="2449" y="9903"/>
                    <a:pt x="2459" y="9903"/>
                  </a:cubicBezTo>
                  <a:cubicBezTo>
                    <a:pt x="2519" y="9897"/>
                    <a:pt x="2566" y="9890"/>
                    <a:pt x="2589" y="9890"/>
                  </a:cubicBezTo>
                  <a:lnTo>
                    <a:pt x="2602" y="9890"/>
                  </a:lnTo>
                  <a:cubicBezTo>
                    <a:pt x="2923" y="9910"/>
                    <a:pt x="3244" y="9924"/>
                    <a:pt x="3568" y="9937"/>
                  </a:cubicBezTo>
                  <a:cubicBezTo>
                    <a:pt x="3712" y="9944"/>
                    <a:pt x="3859" y="9947"/>
                    <a:pt x="4002" y="9950"/>
                  </a:cubicBezTo>
                  <a:cubicBezTo>
                    <a:pt x="4093" y="9953"/>
                    <a:pt x="4179" y="9957"/>
                    <a:pt x="4266" y="9957"/>
                  </a:cubicBezTo>
                  <a:cubicBezTo>
                    <a:pt x="4420" y="9960"/>
                    <a:pt x="4574" y="9964"/>
                    <a:pt x="4724" y="9967"/>
                  </a:cubicBezTo>
                  <a:cubicBezTo>
                    <a:pt x="4811" y="9967"/>
                    <a:pt x="4895" y="9970"/>
                    <a:pt x="4978" y="9970"/>
                  </a:cubicBezTo>
                  <a:cubicBezTo>
                    <a:pt x="5240" y="9973"/>
                    <a:pt x="5503" y="9975"/>
                    <a:pt x="5765" y="9975"/>
                  </a:cubicBezTo>
                  <a:cubicBezTo>
                    <a:pt x="6380" y="9975"/>
                    <a:pt x="6995" y="9966"/>
                    <a:pt x="7610" y="9950"/>
                  </a:cubicBezTo>
                  <a:cubicBezTo>
                    <a:pt x="7690" y="9950"/>
                    <a:pt x="7774" y="9947"/>
                    <a:pt x="7854" y="9947"/>
                  </a:cubicBezTo>
                  <a:cubicBezTo>
                    <a:pt x="8014" y="9940"/>
                    <a:pt x="8172" y="9937"/>
                    <a:pt x="8329" y="9930"/>
                  </a:cubicBezTo>
                  <a:cubicBezTo>
                    <a:pt x="8492" y="9927"/>
                    <a:pt x="8660" y="9920"/>
                    <a:pt x="8823" y="9913"/>
                  </a:cubicBezTo>
                  <a:cubicBezTo>
                    <a:pt x="9061" y="9907"/>
                    <a:pt x="9294" y="9897"/>
                    <a:pt x="9531" y="9887"/>
                  </a:cubicBezTo>
                  <a:cubicBezTo>
                    <a:pt x="9612" y="9883"/>
                    <a:pt x="9695" y="9880"/>
                    <a:pt x="9778" y="9877"/>
                  </a:cubicBezTo>
                  <a:cubicBezTo>
                    <a:pt x="9932" y="9870"/>
                    <a:pt x="10086" y="9863"/>
                    <a:pt x="10239" y="9857"/>
                  </a:cubicBezTo>
                  <a:cubicBezTo>
                    <a:pt x="10591" y="9840"/>
                    <a:pt x="10941" y="9823"/>
                    <a:pt x="11292" y="9806"/>
                  </a:cubicBezTo>
                  <a:cubicBezTo>
                    <a:pt x="11816" y="9780"/>
                    <a:pt x="12341" y="9757"/>
                    <a:pt x="12865" y="9729"/>
                  </a:cubicBezTo>
                  <a:cubicBezTo>
                    <a:pt x="13042" y="9720"/>
                    <a:pt x="13216" y="9713"/>
                    <a:pt x="13394" y="9703"/>
                  </a:cubicBezTo>
                  <a:cubicBezTo>
                    <a:pt x="13744" y="9686"/>
                    <a:pt x="14092" y="9669"/>
                    <a:pt x="14442" y="9649"/>
                  </a:cubicBezTo>
                  <a:cubicBezTo>
                    <a:pt x="17432" y="9503"/>
                    <a:pt x="20422" y="9352"/>
                    <a:pt x="23422" y="9222"/>
                  </a:cubicBezTo>
                  <a:cubicBezTo>
                    <a:pt x="23760" y="9208"/>
                    <a:pt x="24098" y="9195"/>
                    <a:pt x="24431" y="9182"/>
                  </a:cubicBezTo>
                  <a:cubicBezTo>
                    <a:pt x="24799" y="9165"/>
                    <a:pt x="25163" y="9151"/>
                    <a:pt x="25530" y="9135"/>
                  </a:cubicBezTo>
                  <a:cubicBezTo>
                    <a:pt x="26573" y="9095"/>
                    <a:pt x="27618" y="9058"/>
                    <a:pt x="28665" y="9028"/>
                  </a:cubicBezTo>
                  <a:cubicBezTo>
                    <a:pt x="28845" y="9022"/>
                    <a:pt x="29025" y="9015"/>
                    <a:pt x="29209" y="9011"/>
                  </a:cubicBezTo>
                  <a:cubicBezTo>
                    <a:pt x="29911" y="8991"/>
                    <a:pt x="30609" y="8971"/>
                    <a:pt x="31310" y="8958"/>
                  </a:cubicBezTo>
                  <a:cubicBezTo>
                    <a:pt x="31320" y="8958"/>
                    <a:pt x="31327" y="8958"/>
                    <a:pt x="31334" y="8955"/>
                  </a:cubicBezTo>
                  <a:cubicBezTo>
                    <a:pt x="32386" y="8931"/>
                    <a:pt x="33438" y="8915"/>
                    <a:pt x="34490" y="8904"/>
                  </a:cubicBezTo>
                  <a:lnTo>
                    <a:pt x="34501" y="8904"/>
                  </a:lnTo>
                  <a:cubicBezTo>
                    <a:pt x="35028" y="8898"/>
                    <a:pt x="35553" y="8895"/>
                    <a:pt x="36081" y="8895"/>
                  </a:cubicBezTo>
                  <a:cubicBezTo>
                    <a:pt x="36258" y="8891"/>
                    <a:pt x="36435" y="8891"/>
                    <a:pt x="36612" y="8891"/>
                  </a:cubicBezTo>
                  <a:cubicBezTo>
                    <a:pt x="36703" y="8891"/>
                    <a:pt x="36794" y="8891"/>
                    <a:pt x="36885" y="8891"/>
                  </a:cubicBezTo>
                  <a:cubicBezTo>
                    <a:pt x="39266" y="8891"/>
                    <a:pt x="41645" y="8931"/>
                    <a:pt x="44025" y="9022"/>
                  </a:cubicBezTo>
                  <a:cubicBezTo>
                    <a:pt x="44052" y="9025"/>
                    <a:pt x="44079" y="9025"/>
                    <a:pt x="44106" y="9025"/>
                  </a:cubicBezTo>
                  <a:cubicBezTo>
                    <a:pt x="45004" y="9058"/>
                    <a:pt x="45903" y="9091"/>
                    <a:pt x="46805" y="9119"/>
                  </a:cubicBezTo>
                  <a:cubicBezTo>
                    <a:pt x="47536" y="9142"/>
                    <a:pt x="48268" y="9162"/>
                    <a:pt x="49000" y="9182"/>
                  </a:cubicBezTo>
                  <a:cubicBezTo>
                    <a:pt x="49454" y="9191"/>
                    <a:pt x="49905" y="9205"/>
                    <a:pt x="50360" y="9216"/>
                  </a:cubicBezTo>
                  <a:lnTo>
                    <a:pt x="50393" y="9216"/>
                  </a:lnTo>
                  <a:cubicBezTo>
                    <a:pt x="51088" y="9232"/>
                    <a:pt x="51783" y="9245"/>
                    <a:pt x="52478" y="9259"/>
                  </a:cubicBezTo>
                  <a:lnTo>
                    <a:pt x="52504" y="9259"/>
                  </a:lnTo>
                  <a:cubicBezTo>
                    <a:pt x="52965" y="9268"/>
                    <a:pt x="53426" y="9276"/>
                    <a:pt x="53891" y="9285"/>
                  </a:cubicBezTo>
                  <a:cubicBezTo>
                    <a:pt x="55070" y="9305"/>
                    <a:pt x="56253" y="9319"/>
                    <a:pt x="57432" y="9332"/>
                  </a:cubicBezTo>
                  <a:cubicBezTo>
                    <a:pt x="57896" y="9339"/>
                    <a:pt x="58361" y="9342"/>
                    <a:pt x="58825" y="9349"/>
                  </a:cubicBezTo>
                  <a:cubicBezTo>
                    <a:pt x="61411" y="9372"/>
                    <a:pt x="63996" y="9386"/>
                    <a:pt x="66579" y="9399"/>
                  </a:cubicBezTo>
                  <a:cubicBezTo>
                    <a:pt x="71143" y="9419"/>
                    <a:pt x="75706" y="9429"/>
                    <a:pt x="80270" y="9479"/>
                  </a:cubicBezTo>
                  <a:cubicBezTo>
                    <a:pt x="81182" y="9489"/>
                    <a:pt x="82094" y="9503"/>
                    <a:pt x="83006" y="9516"/>
                  </a:cubicBezTo>
                  <a:cubicBezTo>
                    <a:pt x="83691" y="9526"/>
                    <a:pt x="84376" y="9536"/>
                    <a:pt x="85060" y="9549"/>
                  </a:cubicBezTo>
                  <a:cubicBezTo>
                    <a:pt x="86200" y="9569"/>
                    <a:pt x="87342" y="9596"/>
                    <a:pt x="88482" y="9623"/>
                  </a:cubicBezTo>
                  <a:cubicBezTo>
                    <a:pt x="89136" y="9640"/>
                    <a:pt x="89794" y="9660"/>
                    <a:pt x="90449" y="9683"/>
                  </a:cubicBezTo>
                  <a:cubicBezTo>
                    <a:pt x="91321" y="9717"/>
                    <a:pt x="92196" y="9753"/>
                    <a:pt x="93069" y="9793"/>
                  </a:cubicBezTo>
                  <a:cubicBezTo>
                    <a:pt x="93502" y="9813"/>
                    <a:pt x="93937" y="9833"/>
                    <a:pt x="94375" y="9853"/>
                  </a:cubicBezTo>
                  <a:cubicBezTo>
                    <a:pt x="94592" y="9867"/>
                    <a:pt x="94809" y="9877"/>
                    <a:pt x="95026" y="9887"/>
                  </a:cubicBezTo>
                  <a:cubicBezTo>
                    <a:pt x="95460" y="9910"/>
                    <a:pt x="95895" y="9933"/>
                    <a:pt x="96329" y="9957"/>
                  </a:cubicBezTo>
                  <a:cubicBezTo>
                    <a:pt x="96763" y="9980"/>
                    <a:pt x="97198" y="10004"/>
                    <a:pt x="97628" y="10030"/>
                  </a:cubicBezTo>
                  <a:cubicBezTo>
                    <a:pt x="98063" y="10053"/>
                    <a:pt x="98494" y="10077"/>
                    <a:pt x="98925" y="10104"/>
                  </a:cubicBezTo>
                  <a:cubicBezTo>
                    <a:pt x="98938" y="10104"/>
                    <a:pt x="98955" y="10104"/>
                    <a:pt x="98975" y="10107"/>
                  </a:cubicBezTo>
                  <a:cubicBezTo>
                    <a:pt x="98992" y="10107"/>
                    <a:pt x="99008" y="10110"/>
                    <a:pt x="99028" y="10110"/>
                  </a:cubicBezTo>
                  <a:lnTo>
                    <a:pt x="99045" y="10110"/>
                  </a:lnTo>
                  <a:cubicBezTo>
                    <a:pt x="99055" y="10114"/>
                    <a:pt x="99065" y="10114"/>
                    <a:pt x="99075" y="10114"/>
                  </a:cubicBezTo>
                  <a:cubicBezTo>
                    <a:pt x="99098" y="10118"/>
                    <a:pt x="99122" y="10121"/>
                    <a:pt x="99149" y="10121"/>
                  </a:cubicBezTo>
                  <a:cubicBezTo>
                    <a:pt x="99162" y="10124"/>
                    <a:pt x="99175" y="10124"/>
                    <a:pt x="99189" y="10124"/>
                  </a:cubicBezTo>
                  <a:cubicBezTo>
                    <a:pt x="99209" y="10127"/>
                    <a:pt x="99232" y="10130"/>
                    <a:pt x="99252" y="10130"/>
                  </a:cubicBezTo>
                  <a:cubicBezTo>
                    <a:pt x="99263" y="10130"/>
                    <a:pt x="99269" y="10134"/>
                    <a:pt x="99275" y="10134"/>
                  </a:cubicBezTo>
                  <a:cubicBezTo>
                    <a:pt x="99292" y="10134"/>
                    <a:pt x="99306" y="10138"/>
                    <a:pt x="99323" y="10138"/>
                  </a:cubicBezTo>
                  <a:cubicBezTo>
                    <a:pt x="99346" y="10141"/>
                    <a:pt x="99369" y="10144"/>
                    <a:pt x="99396" y="10144"/>
                  </a:cubicBezTo>
                  <a:cubicBezTo>
                    <a:pt x="99406" y="10144"/>
                    <a:pt x="99412" y="10147"/>
                    <a:pt x="99423" y="10147"/>
                  </a:cubicBezTo>
                  <a:cubicBezTo>
                    <a:pt x="99446" y="10150"/>
                    <a:pt x="99473" y="10150"/>
                    <a:pt x="99499" y="10154"/>
                  </a:cubicBezTo>
                  <a:cubicBezTo>
                    <a:pt x="99519" y="10158"/>
                    <a:pt x="99536" y="10158"/>
                    <a:pt x="99556" y="10161"/>
                  </a:cubicBezTo>
                  <a:cubicBezTo>
                    <a:pt x="99583" y="10161"/>
                    <a:pt x="99610" y="10164"/>
                    <a:pt x="99639" y="10167"/>
                  </a:cubicBezTo>
                  <a:cubicBezTo>
                    <a:pt x="99659" y="10167"/>
                    <a:pt x="99676" y="10170"/>
                    <a:pt x="99696" y="10174"/>
                  </a:cubicBezTo>
                  <a:cubicBezTo>
                    <a:pt x="99716" y="10174"/>
                    <a:pt x="99736" y="10178"/>
                    <a:pt x="99756" y="10178"/>
                  </a:cubicBezTo>
                  <a:cubicBezTo>
                    <a:pt x="99857" y="10187"/>
                    <a:pt x="99960" y="10194"/>
                    <a:pt x="100068" y="10204"/>
                  </a:cubicBezTo>
                  <a:cubicBezTo>
                    <a:pt x="100088" y="10207"/>
                    <a:pt x="100111" y="10207"/>
                    <a:pt x="100131" y="10211"/>
                  </a:cubicBezTo>
                  <a:cubicBezTo>
                    <a:pt x="100165" y="10211"/>
                    <a:pt x="100194" y="10214"/>
                    <a:pt x="100228" y="10218"/>
                  </a:cubicBezTo>
                  <a:cubicBezTo>
                    <a:pt x="100251" y="10218"/>
                    <a:pt x="100271" y="10221"/>
                    <a:pt x="100294" y="10221"/>
                  </a:cubicBezTo>
                  <a:cubicBezTo>
                    <a:pt x="100348" y="10227"/>
                    <a:pt x="100401" y="10231"/>
                    <a:pt x="100455" y="10234"/>
                  </a:cubicBezTo>
                  <a:cubicBezTo>
                    <a:pt x="100478" y="10234"/>
                    <a:pt x="100498" y="10238"/>
                    <a:pt x="100521" y="10238"/>
                  </a:cubicBezTo>
                  <a:cubicBezTo>
                    <a:pt x="100541" y="10241"/>
                    <a:pt x="100565" y="10241"/>
                    <a:pt x="100586" y="10244"/>
                  </a:cubicBezTo>
                  <a:cubicBezTo>
                    <a:pt x="100609" y="10244"/>
                    <a:pt x="100629" y="10244"/>
                    <a:pt x="100652" y="10247"/>
                  </a:cubicBezTo>
                  <a:cubicBezTo>
                    <a:pt x="100672" y="10247"/>
                    <a:pt x="100692" y="10251"/>
                    <a:pt x="100715" y="10251"/>
                  </a:cubicBezTo>
                  <a:cubicBezTo>
                    <a:pt x="100746" y="10254"/>
                    <a:pt x="100779" y="10254"/>
                    <a:pt x="100809" y="10258"/>
                  </a:cubicBezTo>
                  <a:cubicBezTo>
                    <a:pt x="100882" y="10261"/>
                    <a:pt x="100956" y="10264"/>
                    <a:pt x="101026" y="10267"/>
                  </a:cubicBezTo>
                  <a:lnTo>
                    <a:pt x="101113" y="10267"/>
                  </a:lnTo>
                  <a:cubicBezTo>
                    <a:pt x="101143" y="10271"/>
                    <a:pt x="101173" y="10271"/>
                    <a:pt x="101200" y="10271"/>
                  </a:cubicBezTo>
                  <a:lnTo>
                    <a:pt x="101283" y="10271"/>
                  </a:lnTo>
                  <a:cubicBezTo>
                    <a:pt x="101300" y="10271"/>
                    <a:pt x="101317" y="10274"/>
                    <a:pt x="101337" y="10274"/>
                  </a:cubicBezTo>
                  <a:cubicBezTo>
                    <a:pt x="101354" y="10274"/>
                    <a:pt x="101370" y="10274"/>
                    <a:pt x="101387" y="10271"/>
                  </a:cubicBezTo>
                  <a:lnTo>
                    <a:pt x="101508" y="10271"/>
                  </a:lnTo>
                  <a:cubicBezTo>
                    <a:pt x="101514" y="10271"/>
                    <a:pt x="101524" y="10271"/>
                    <a:pt x="101531" y="10267"/>
                  </a:cubicBezTo>
                  <a:lnTo>
                    <a:pt x="101574" y="10267"/>
                  </a:lnTo>
                  <a:cubicBezTo>
                    <a:pt x="101594" y="10264"/>
                    <a:pt x="101614" y="10264"/>
                    <a:pt x="101634" y="10264"/>
                  </a:cubicBezTo>
                  <a:cubicBezTo>
                    <a:pt x="101641" y="10261"/>
                    <a:pt x="101648" y="10261"/>
                    <a:pt x="101654" y="10261"/>
                  </a:cubicBezTo>
                  <a:cubicBezTo>
                    <a:pt x="101668" y="10261"/>
                    <a:pt x="101678" y="10258"/>
                    <a:pt x="101691" y="10258"/>
                  </a:cubicBezTo>
                  <a:cubicBezTo>
                    <a:pt x="101704" y="10258"/>
                    <a:pt x="101714" y="10254"/>
                    <a:pt x="101724" y="10254"/>
                  </a:cubicBezTo>
                  <a:cubicBezTo>
                    <a:pt x="101734" y="10251"/>
                    <a:pt x="101748" y="10251"/>
                    <a:pt x="101758" y="10247"/>
                  </a:cubicBezTo>
                  <a:cubicBezTo>
                    <a:pt x="101761" y="10247"/>
                    <a:pt x="101768" y="10247"/>
                    <a:pt x="101771" y="10244"/>
                  </a:cubicBezTo>
                  <a:cubicBezTo>
                    <a:pt x="101781" y="10244"/>
                    <a:pt x="101791" y="10241"/>
                    <a:pt x="101798" y="10241"/>
                  </a:cubicBezTo>
                  <a:cubicBezTo>
                    <a:pt x="101808" y="10238"/>
                    <a:pt x="101815" y="10234"/>
                    <a:pt x="101821" y="10234"/>
                  </a:cubicBezTo>
                  <a:cubicBezTo>
                    <a:pt x="101835" y="10227"/>
                    <a:pt x="101844" y="10224"/>
                    <a:pt x="101855" y="10221"/>
                  </a:cubicBezTo>
                  <a:cubicBezTo>
                    <a:pt x="101881" y="10211"/>
                    <a:pt x="101898" y="10194"/>
                    <a:pt x="101901" y="10178"/>
                  </a:cubicBezTo>
                  <a:cubicBezTo>
                    <a:pt x="102125" y="9182"/>
                    <a:pt x="102285" y="8140"/>
                    <a:pt x="102399" y="7067"/>
                  </a:cubicBezTo>
                  <a:cubicBezTo>
                    <a:pt x="102430" y="6800"/>
                    <a:pt x="102453" y="6530"/>
                    <a:pt x="102476" y="6255"/>
                  </a:cubicBezTo>
                  <a:cubicBezTo>
                    <a:pt x="102499" y="5984"/>
                    <a:pt x="102516" y="5711"/>
                    <a:pt x="102536" y="5437"/>
                  </a:cubicBezTo>
                  <a:cubicBezTo>
                    <a:pt x="102546" y="5253"/>
                    <a:pt x="102556" y="5069"/>
                    <a:pt x="102566" y="4886"/>
                  </a:cubicBezTo>
                  <a:cubicBezTo>
                    <a:pt x="102576" y="4701"/>
                    <a:pt x="102583" y="4515"/>
                    <a:pt x="102590" y="4331"/>
                  </a:cubicBezTo>
                  <a:cubicBezTo>
                    <a:pt x="102596" y="4171"/>
                    <a:pt x="102603" y="4010"/>
                    <a:pt x="102606" y="3850"/>
                  </a:cubicBezTo>
                  <a:cubicBezTo>
                    <a:pt x="102610" y="3823"/>
                    <a:pt x="102610" y="3796"/>
                    <a:pt x="102610" y="3770"/>
                  </a:cubicBezTo>
                  <a:cubicBezTo>
                    <a:pt x="102620" y="3399"/>
                    <a:pt x="102630" y="3022"/>
                    <a:pt x="102633" y="2644"/>
                  </a:cubicBezTo>
                  <a:cubicBezTo>
                    <a:pt x="102636" y="2367"/>
                    <a:pt x="102636" y="2086"/>
                    <a:pt x="102636" y="1809"/>
                  </a:cubicBezTo>
                  <a:lnTo>
                    <a:pt x="102636" y="1809"/>
                  </a:lnTo>
                  <a:cubicBezTo>
                    <a:pt x="102397" y="1846"/>
                    <a:pt x="102135" y="1862"/>
                    <a:pt x="101856" y="1862"/>
                  </a:cubicBezTo>
                  <a:cubicBezTo>
                    <a:pt x="99469" y="1862"/>
                    <a:pt x="95808" y="634"/>
                    <a:pt x="93613" y="359"/>
                  </a:cubicBezTo>
                  <a:cubicBezTo>
                    <a:pt x="91472" y="90"/>
                    <a:pt x="89313" y="1"/>
                    <a:pt x="87151" y="1"/>
                  </a:cubicBezTo>
                  <a:close/>
                </a:path>
              </a:pathLst>
            </a:custGeom>
            <a:solidFill>
              <a:srgbClr val="7611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36" name="Google Shape;236;p16"/>
          <p:cNvSpPr txBox="1">
            <a:spLocks noGrp="1"/>
          </p:cNvSpPr>
          <p:nvPr>
            <p:ph type="title"/>
          </p:nvPr>
        </p:nvSpPr>
        <p:spPr>
          <a:xfrm>
            <a:off x="2435800" y="1099950"/>
            <a:ext cx="4272600" cy="2598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600"/>
              <a:buNone/>
              <a:defRPr sz="6000"/>
            </a:lvl1pPr>
            <a:lvl2pPr lvl="1" algn="ctr" rtl="0">
              <a:spcBef>
                <a:spcPts val="0"/>
              </a:spcBef>
              <a:spcAft>
                <a:spcPts val="0"/>
              </a:spcAft>
              <a:buSzPts val="3600"/>
              <a:buNone/>
              <a:defRPr sz="3600"/>
            </a:lvl2pPr>
            <a:lvl3pPr lvl="2" algn="ctr" rtl="0">
              <a:spcBef>
                <a:spcPts val="0"/>
              </a:spcBef>
              <a:spcAft>
                <a:spcPts val="0"/>
              </a:spcAft>
              <a:buSzPts val="3600"/>
              <a:buNone/>
              <a:defRPr sz="3600"/>
            </a:lvl3pPr>
            <a:lvl4pPr lvl="3" algn="ctr" rtl="0">
              <a:spcBef>
                <a:spcPts val="0"/>
              </a:spcBef>
              <a:spcAft>
                <a:spcPts val="0"/>
              </a:spcAft>
              <a:buSzPts val="3600"/>
              <a:buNone/>
              <a:defRPr sz="3600"/>
            </a:lvl4pPr>
            <a:lvl5pPr lvl="4" algn="ctr" rtl="0">
              <a:spcBef>
                <a:spcPts val="0"/>
              </a:spcBef>
              <a:spcAft>
                <a:spcPts val="0"/>
              </a:spcAft>
              <a:buSzPts val="3600"/>
              <a:buNone/>
              <a:defRPr sz="3600"/>
            </a:lvl5pPr>
            <a:lvl6pPr lvl="5" algn="ctr" rtl="0">
              <a:spcBef>
                <a:spcPts val="0"/>
              </a:spcBef>
              <a:spcAft>
                <a:spcPts val="0"/>
              </a:spcAft>
              <a:buSzPts val="3600"/>
              <a:buNone/>
              <a:defRPr sz="3600"/>
            </a:lvl6pPr>
            <a:lvl7pPr lvl="6" algn="ctr" rtl="0">
              <a:spcBef>
                <a:spcPts val="0"/>
              </a:spcBef>
              <a:spcAft>
                <a:spcPts val="0"/>
              </a:spcAft>
              <a:buSzPts val="3600"/>
              <a:buNone/>
              <a:defRPr sz="3600"/>
            </a:lvl7pPr>
            <a:lvl8pPr lvl="7" algn="ctr" rtl="0">
              <a:spcBef>
                <a:spcPts val="0"/>
              </a:spcBef>
              <a:spcAft>
                <a:spcPts val="0"/>
              </a:spcAft>
              <a:buSzPts val="3600"/>
              <a:buNone/>
              <a:defRPr sz="3600"/>
            </a:lvl8pPr>
            <a:lvl9pPr lvl="8" algn="ctr" rtl="0">
              <a:spcBef>
                <a:spcPts val="0"/>
              </a:spcBef>
              <a:spcAft>
                <a:spcPts val="0"/>
              </a:spcAft>
              <a:buSzPts val="3600"/>
              <a:buNone/>
              <a:defRPr sz="3600"/>
            </a:lvl9pPr>
          </a:lstStyle>
          <a:p>
            <a:endParaRPr/>
          </a:p>
        </p:txBody>
      </p:sp>
      <p:grpSp>
        <p:nvGrpSpPr>
          <p:cNvPr id="237" name="Google Shape;237;p16"/>
          <p:cNvGrpSpPr/>
          <p:nvPr/>
        </p:nvGrpSpPr>
        <p:grpSpPr>
          <a:xfrm>
            <a:off x="352996" y="199920"/>
            <a:ext cx="8669299" cy="4770433"/>
            <a:chOff x="352996" y="199920"/>
            <a:chExt cx="8669299" cy="4770433"/>
          </a:xfrm>
        </p:grpSpPr>
        <p:grpSp>
          <p:nvGrpSpPr>
            <p:cNvPr id="238" name="Google Shape;238;p16"/>
            <p:cNvGrpSpPr/>
            <p:nvPr/>
          </p:nvGrpSpPr>
          <p:grpSpPr>
            <a:xfrm rot="-198132" flipH="1">
              <a:off x="1694086" y="208691"/>
              <a:ext cx="311323" cy="235581"/>
              <a:chOff x="4998107" y="3458089"/>
              <a:chExt cx="311335" cy="235591"/>
            </a:xfrm>
          </p:grpSpPr>
          <p:sp>
            <p:nvSpPr>
              <p:cNvPr id="239" name="Google Shape;239;p16"/>
              <p:cNvSpPr/>
              <p:nvPr/>
            </p:nvSpPr>
            <p:spPr>
              <a:xfrm>
                <a:off x="4998107" y="3548255"/>
                <a:ext cx="172111" cy="145425"/>
              </a:xfrm>
              <a:custGeom>
                <a:avLst/>
                <a:gdLst/>
                <a:ahLst/>
                <a:cxnLst/>
                <a:rect l="l" t="t" r="r" b="b"/>
                <a:pathLst>
                  <a:path w="1277" h="1079" extrusionOk="0">
                    <a:moveTo>
                      <a:pt x="273" y="149"/>
                    </a:moveTo>
                    <a:cubicBezTo>
                      <a:pt x="307" y="149"/>
                      <a:pt x="406" y="277"/>
                      <a:pt x="409" y="284"/>
                    </a:cubicBezTo>
                    <a:cubicBezTo>
                      <a:pt x="458" y="367"/>
                      <a:pt x="472" y="468"/>
                      <a:pt x="469" y="561"/>
                    </a:cubicBezTo>
                    <a:cubicBezTo>
                      <a:pt x="469" y="568"/>
                      <a:pt x="472" y="577"/>
                      <a:pt x="475" y="585"/>
                    </a:cubicBezTo>
                    <a:lnTo>
                      <a:pt x="475" y="591"/>
                    </a:lnTo>
                    <a:lnTo>
                      <a:pt x="475" y="594"/>
                    </a:lnTo>
                    <a:cubicBezTo>
                      <a:pt x="486" y="621"/>
                      <a:pt x="512" y="646"/>
                      <a:pt x="545" y="646"/>
                    </a:cubicBezTo>
                    <a:cubicBezTo>
                      <a:pt x="552" y="646"/>
                      <a:pt x="561" y="645"/>
                      <a:pt x="569" y="642"/>
                    </a:cubicBezTo>
                    <a:cubicBezTo>
                      <a:pt x="582" y="642"/>
                      <a:pt x="592" y="634"/>
                      <a:pt x="602" y="628"/>
                    </a:cubicBezTo>
                    <a:cubicBezTo>
                      <a:pt x="702" y="581"/>
                      <a:pt x="799" y="531"/>
                      <a:pt x="899" y="484"/>
                    </a:cubicBezTo>
                    <a:cubicBezTo>
                      <a:pt x="930" y="471"/>
                      <a:pt x="996" y="452"/>
                      <a:pt x="1046" y="452"/>
                    </a:cubicBezTo>
                    <a:cubicBezTo>
                      <a:pt x="1099" y="452"/>
                      <a:pt x="1133" y="474"/>
                      <a:pt x="1087" y="548"/>
                    </a:cubicBezTo>
                    <a:cubicBezTo>
                      <a:pt x="976" y="725"/>
                      <a:pt x="682" y="825"/>
                      <a:pt x="478" y="909"/>
                    </a:cubicBezTo>
                    <a:cubicBezTo>
                      <a:pt x="368" y="762"/>
                      <a:pt x="301" y="585"/>
                      <a:pt x="261" y="407"/>
                    </a:cubicBezTo>
                    <a:cubicBezTo>
                      <a:pt x="248" y="334"/>
                      <a:pt x="221" y="224"/>
                      <a:pt x="265" y="153"/>
                    </a:cubicBezTo>
                    <a:cubicBezTo>
                      <a:pt x="267" y="150"/>
                      <a:pt x="270" y="149"/>
                      <a:pt x="273" y="149"/>
                    </a:cubicBezTo>
                    <a:close/>
                    <a:moveTo>
                      <a:pt x="266" y="1"/>
                    </a:moveTo>
                    <a:cubicBezTo>
                      <a:pt x="204" y="1"/>
                      <a:pt x="146" y="32"/>
                      <a:pt x="117" y="100"/>
                    </a:cubicBezTo>
                    <a:cubicBezTo>
                      <a:pt x="0" y="391"/>
                      <a:pt x="208" y="832"/>
                      <a:pt x="395" y="1049"/>
                    </a:cubicBezTo>
                    <a:cubicBezTo>
                      <a:pt x="405" y="1059"/>
                      <a:pt x="412" y="1066"/>
                      <a:pt x="421" y="1069"/>
                    </a:cubicBezTo>
                    <a:cubicBezTo>
                      <a:pt x="433" y="1075"/>
                      <a:pt x="445" y="1078"/>
                      <a:pt x="457" y="1078"/>
                    </a:cubicBezTo>
                    <a:cubicBezTo>
                      <a:pt x="466" y="1078"/>
                      <a:pt x="476" y="1076"/>
                      <a:pt x="485" y="1072"/>
                    </a:cubicBezTo>
                    <a:cubicBezTo>
                      <a:pt x="669" y="992"/>
                      <a:pt x="850" y="909"/>
                      <a:pt x="1019" y="805"/>
                    </a:cubicBezTo>
                    <a:cubicBezTo>
                      <a:pt x="1117" y="745"/>
                      <a:pt x="1277" y="631"/>
                      <a:pt x="1257" y="494"/>
                    </a:cubicBezTo>
                    <a:cubicBezTo>
                      <a:pt x="1237" y="341"/>
                      <a:pt x="1158" y="289"/>
                      <a:pt x="1057" y="289"/>
                    </a:cubicBezTo>
                    <a:cubicBezTo>
                      <a:pt x="922" y="289"/>
                      <a:pt x="747" y="381"/>
                      <a:pt x="615" y="448"/>
                    </a:cubicBezTo>
                    <a:cubicBezTo>
                      <a:pt x="595" y="294"/>
                      <a:pt x="532" y="150"/>
                      <a:pt x="401" y="50"/>
                    </a:cubicBezTo>
                    <a:cubicBezTo>
                      <a:pt x="361" y="18"/>
                      <a:pt x="313" y="1"/>
                      <a:pt x="26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240;p16"/>
              <p:cNvSpPr/>
              <p:nvPr/>
            </p:nvSpPr>
            <p:spPr>
              <a:xfrm>
                <a:off x="5207147" y="3458089"/>
                <a:ext cx="102296" cy="90436"/>
              </a:xfrm>
              <a:custGeom>
                <a:avLst/>
                <a:gdLst/>
                <a:ahLst/>
                <a:cxnLst/>
                <a:rect l="l" t="t" r="r" b="b"/>
                <a:pathLst>
                  <a:path w="759" h="671" extrusionOk="0">
                    <a:moveTo>
                      <a:pt x="177" y="1"/>
                    </a:moveTo>
                    <a:cubicBezTo>
                      <a:pt x="144" y="1"/>
                      <a:pt x="113" y="16"/>
                      <a:pt x="93" y="51"/>
                    </a:cubicBezTo>
                    <a:cubicBezTo>
                      <a:pt x="0" y="218"/>
                      <a:pt x="93" y="502"/>
                      <a:pt x="190" y="649"/>
                    </a:cubicBezTo>
                    <a:cubicBezTo>
                      <a:pt x="197" y="656"/>
                      <a:pt x="201" y="659"/>
                      <a:pt x="207" y="662"/>
                    </a:cubicBezTo>
                    <a:cubicBezTo>
                      <a:pt x="215" y="667"/>
                      <a:pt x="224" y="670"/>
                      <a:pt x="233" y="670"/>
                    </a:cubicBezTo>
                    <a:cubicBezTo>
                      <a:pt x="237" y="670"/>
                      <a:pt x="240" y="670"/>
                      <a:pt x="244" y="669"/>
                    </a:cubicBezTo>
                    <a:cubicBezTo>
                      <a:pt x="361" y="632"/>
                      <a:pt x="478" y="595"/>
                      <a:pt x="588" y="545"/>
                    </a:cubicBezTo>
                    <a:cubicBezTo>
                      <a:pt x="651" y="515"/>
                      <a:pt x="759" y="458"/>
                      <a:pt x="759" y="375"/>
                    </a:cubicBezTo>
                    <a:cubicBezTo>
                      <a:pt x="757" y="267"/>
                      <a:pt x="700" y="234"/>
                      <a:pt x="625" y="234"/>
                    </a:cubicBezTo>
                    <a:cubicBezTo>
                      <a:pt x="546" y="234"/>
                      <a:pt x="448" y="270"/>
                      <a:pt x="371" y="298"/>
                    </a:cubicBezTo>
                    <a:cubicBezTo>
                      <a:pt x="371" y="204"/>
                      <a:pt x="341" y="111"/>
                      <a:pt x="270" y="41"/>
                    </a:cubicBezTo>
                    <a:cubicBezTo>
                      <a:pt x="244" y="16"/>
                      <a:pt x="210" y="1"/>
                      <a:pt x="17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41" name="Google Shape;241;p16"/>
            <p:cNvGrpSpPr/>
            <p:nvPr/>
          </p:nvGrpSpPr>
          <p:grpSpPr>
            <a:xfrm>
              <a:off x="352996" y="3106136"/>
              <a:ext cx="8669299" cy="1864218"/>
              <a:chOff x="352996" y="3106136"/>
              <a:chExt cx="8669299" cy="1864218"/>
            </a:xfrm>
          </p:grpSpPr>
          <p:sp>
            <p:nvSpPr>
              <p:cNvPr id="242" name="Google Shape;242;p16"/>
              <p:cNvSpPr/>
              <p:nvPr/>
            </p:nvSpPr>
            <p:spPr>
              <a:xfrm>
                <a:off x="352996" y="3151756"/>
                <a:ext cx="155803" cy="144347"/>
              </a:xfrm>
              <a:custGeom>
                <a:avLst/>
                <a:gdLst/>
                <a:ahLst/>
                <a:cxnLst/>
                <a:rect l="l" t="t" r="r" b="b"/>
                <a:pathLst>
                  <a:path w="1156" h="1071" extrusionOk="0">
                    <a:moveTo>
                      <a:pt x="922" y="150"/>
                    </a:moveTo>
                    <a:cubicBezTo>
                      <a:pt x="939" y="150"/>
                      <a:pt x="958" y="165"/>
                      <a:pt x="975" y="205"/>
                    </a:cubicBezTo>
                    <a:cubicBezTo>
                      <a:pt x="1066" y="395"/>
                      <a:pt x="989" y="695"/>
                      <a:pt x="949" y="913"/>
                    </a:cubicBezTo>
                    <a:cubicBezTo>
                      <a:pt x="925" y="915"/>
                      <a:pt x="901" y="915"/>
                      <a:pt x="876" y="915"/>
                    </a:cubicBezTo>
                    <a:cubicBezTo>
                      <a:pt x="717" y="915"/>
                      <a:pt x="559" y="878"/>
                      <a:pt x="411" y="823"/>
                    </a:cubicBezTo>
                    <a:cubicBezTo>
                      <a:pt x="341" y="796"/>
                      <a:pt x="234" y="756"/>
                      <a:pt x="201" y="683"/>
                    </a:cubicBezTo>
                    <a:cubicBezTo>
                      <a:pt x="184" y="649"/>
                      <a:pt x="381" y="632"/>
                      <a:pt x="388" y="632"/>
                    </a:cubicBezTo>
                    <a:cubicBezTo>
                      <a:pt x="485" y="635"/>
                      <a:pt x="575" y="679"/>
                      <a:pt x="652" y="732"/>
                    </a:cubicBezTo>
                    <a:cubicBezTo>
                      <a:pt x="658" y="736"/>
                      <a:pt x="668" y="740"/>
                      <a:pt x="675" y="743"/>
                    </a:cubicBezTo>
                    <a:lnTo>
                      <a:pt x="685" y="743"/>
                    </a:lnTo>
                    <a:cubicBezTo>
                      <a:pt x="693" y="745"/>
                      <a:pt x="700" y="746"/>
                      <a:pt x="708" y="746"/>
                    </a:cubicBezTo>
                    <a:cubicBezTo>
                      <a:pt x="737" y="746"/>
                      <a:pt x="765" y="730"/>
                      <a:pt x="775" y="692"/>
                    </a:cubicBezTo>
                    <a:cubicBezTo>
                      <a:pt x="778" y="683"/>
                      <a:pt x="782" y="669"/>
                      <a:pt x="782" y="659"/>
                    </a:cubicBezTo>
                    <a:cubicBezTo>
                      <a:pt x="795" y="549"/>
                      <a:pt x="805" y="439"/>
                      <a:pt x="822" y="328"/>
                    </a:cubicBezTo>
                    <a:cubicBezTo>
                      <a:pt x="829" y="279"/>
                      <a:pt x="872" y="150"/>
                      <a:pt x="922" y="150"/>
                    </a:cubicBezTo>
                    <a:close/>
                    <a:moveTo>
                      <a:pt x="898" y="0"/>
                    </a:moveTo>
                    <a:cubicBezTo>
                      <a:pt x="691" y="0"/>
                      <a:pt x="661" y="327"/>
                      <a:pt x="638" y="549"/>
                    </a:cubicBezTo>
                    <a:cubicBezTo>
                      <a:pt x="548" y="507"/>
                      <a:pt x="456" y="481"/>
                      <a:pt x="361" y="481"/>
                    </a:cubicBezTo>
                    <a:cubicBezTo>
                      <a:pt x="303" y="481"/>
                      <a:pt x="244" y="490"/>
                      <a:pt x="184" y="512"/>
                    </a:cubicBezTo>
                    <a:cubicBezTo>
                      <a:pt x="77" y="549"/>
                      <a:pt x="0" y="669"/>
                      <a:pt x="73" y="776"/>
                    </a:cubicBezTo>
                    <a:cubicBezTo>
                      <a:pt x="222" y="988"/>
                      <a:pt x="578" y="1071"/>
                      <a:pt x="858" y="1071"/>
                    </a:cubicBezTo>
                    <a:cubicBezTo>
                      <a:pt x="917" y="1071"/>
                      <a:pt x="973" y="1067"/>
                      <a:pt x="1023" y="1060"/>
                    </a:cubicBezTo>
                    <a:cubicBezTo>
                      <a:pt x="1036" y="1056"/>
                      <a:pt x="1046" y="1053"/>
                      <a:pt x="1052" y="1047"/>
                    </a:cubicBezTo>
                    <a:cubicBezTo>
                      <a:pt x="1072" y="1036"/>
                      <a:pt x="1086" y="1020"/>
                      <a:pt x="1089" y="993"/>
                    </a:cubicBezTo>
                    <a:cubicBezTo>
                      <a:pt x="1123" y="800"/>
                      <a:pt x="1149" y="602"/>
                      <a:pt x="1156" y="402"/>
                    </a:cubicBezTo>
                    <a:cubicBezTo>
                      <a:pt x="1156" y="288"/>
                      <a:pt x="1149" y="91"/>
                      <a:pt x="1026" y="34"/>
                    </a:cubicBezTo>
                    <a:cubicBezTo>
                      <a:pt x="977" y="11"/>
                      <a:pt x="935" y="0"/>
                      <a:pt x="89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243;p16"/>
              <p:cNvSpPr/>
              <p:nvPr/>
            </p:nvSpPr>
            <p:spPr>
              <a:xfrm>
                <a:off x="8710960" y="3196302"/>
                <a:ext cx="172111" cy="145425"/>
              </a:xfrm>
              <a:custGeom>
                <a:avLst/>
                <a:gdLst/>
                <a:ahLst/>
                <a:cxnLst/>
                <a:rect l="l" t="t" r="r" b="b"/>
                <a:pathLst>
                  <a:path w="1277" h="1079" extrusionOk="0">
                    <a:moveTo>
                      <a:pt x="273" y="149"/>
                    </a:moveTo>
                    <a:cubicBezTo>
                      <a:pt x="307" y="149"/>
                      <a:pt x="406" y="277"/>
                      <a:pt x="409" y="284"/>
                    </a:cubicBezTo>
                    <a:cubicBezTo>
                      <a:pt x="458" y="367"/>
                      <a:pt x="472" y="468"/>
                      <a:pt x="469" y="561"/>
                    </a:cubicBezTo>
                    <a:cubicBezTo>
                      <a:pt x="469" y="568"/>
                      <a:pt x="472" y="577"/>
                      <a:pt x="475" y="585"/>
                    </a:cubicBezTo>
                    <a:lnTo>
                      <a:pt x="475" y="591"/>
                    </a:lnTo>
                    <a:lnTo>
                      <a:pt x="475" y="594"/>
                    </a:lnTo>
                    <a:cubicBezTo>
                      <a:pt x="486" y="621"/>
                      <a:pt x="512" y="646"/>
                      <a:pt x="545" y="646"/>
                    </a:cubicBezTo>
                    <a:cubicBezTo>
                      <a:pt x="552" y="646"/>
                      <a:pt x="561" y="645"/>
                      <a:pt x="569" y="642"/>
                    </a:cubicBezTo>
                    <a:cubicBezTo>
                      <a:pt x="582" y="642"/>
                      <a:pt x="592" y="634"/>
                      <a:pt x="602" y="628"/>
                    </a:cubicBezTo>
                    <a:cubicBezTo>
                      <a:pt x="702" y="581"/>
                      <a:pt x="799" y="531"/>
                      <a:pt x="899" y="484"/>
                    </a:cubicBezTo>
                    <a:cubicBezTo>
                      <a:pt x="930" y="471"/>
                      <a:pt x="996" y="452"/>
                      <a:pt x="1046" y="452"/>
                    </a:cubicBezTo>
                    <a:cubicBezTo>
                      <a:pt x="1099" y="452"/>
                      <a:pt x="1133" y="474"/>
                      <a:pt x="1087" y="548"/>
                    </a:cubicBezTo>
                    <a:cubicBezTo>
                      <a:pt x="976" y="725"/>
                      <a:pt x="682" y="825"/>
                      <a:pt x="478" y="909"/>
                    </a:cubicBezTo>
                    <a:cubicBezTo>
                      <a:pt x="368" y="762"/>
                      <a:pt x="301" y="585"/>
                      <a:pt x="261" y="407"/>
                    </a:cubicBezTo>
                    <a:cubicBezTo>
                      <a:pt x="248" y="334"/>
                      <a:pt x="221" y="224"/>
                      <a:pt x="265" y="153"/>
                    </a:cubicBezTo>
                    <a:cubicBezTo>
                      <a:pt x="267" y="150"/>
                      <a:pt x="270" y="149"/>
                      <a:pt x="273" y="149"/>
                    </a:cubicBezTo>
                    <a:close/>
                    <a:moveTo>
                      <a:pt x="266" y="1"/>
                    </a:moveTo>
                    <a:cubicBezTo>
                      <a:pt x="204" y="1"/>
                      <a:pt x="146" y="32"/>
                      <a:pt x="117" y="100"/>
                    </a:cubicBezTo>
                    <a:cubicBezTo>
                      <a:pt x="0" y="391"/>
                      <a:pt x="208" y="832"/>
                      <a:pt x="395" y="1049"/>
                    </a:cubicBezTo>
                    <a:cubicBezTo>
                      <a:pt x="405" y="1059"/>
                      <a:pt x="412" y="1066"/>
                      <a:pt x="421" y="1069"/>
                    </a:cubicBezTo>
                    <a:cubicBezTo>
                      <a:pt x="433" y="1075"/>
                      <a:pt x="445" y="1078"/>
                      <a:pt x="457" y="1078"/>
                    </a:cubicBezTo>
                    <a:cubicBezTo>
                      <a:pt x="466" y="1078"/>
                      <a:pt x="476" y="1076"/>
                      <a:pt x="485" y="1072"/>
                    </a:cubicBezTo>
                    <a:cubicBezTo>
                      <a:pt x="669" y="992"/>
                      <a:pt x="850" y="909"/>
                      <a:pt x="1019" y="805"/>
                    </a:cubicBezTo>
                    <a:cubicBezTo>
                      <a:pt x="1117" y="745"/>
                      <a:pt x="1277" y="631"/>
                      <a:pt x="1257" y="494"/>
                    </a:cubicBezTo>
                    <a:cubicBezTo>
                      <a:pt x="1237" y="341"/>
                      <a:pt x="1158" y="289"/>
                      <a:pt x="1057" y="289"/>
                    </a:cubicBezTo>
                    <a:cubicBezTo>
                      <a:pt x="922" y="289"/>
                      <a:pt x="747" y="381"/>
                      <a:pt x="615" y="448"/>
                    </a:cubicBezTo>
                    <a:cubicBezTo>
                      <a:pt x="595" y="294"/>
                      <a:pt x="532" y="150"/>
                      <a:pt x="401" y="50"/>
                    </a:cubicBezTo>
                    <a:cubicBezTo>
                      <a:pt x="361" y="18"/>
                      <a:pt x="313" y="1"/>
                      <a:pt x="26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244;p16"/>
              <p:cNvSpPr/>
              <p:nvPr/>
            </p:nvSpPr>
            <p:spPr>
              <a:xfrm>
                <a:off x="8919999" y="3106136"/>
                <a:ext cx="102296" cy="90436"/>
              </a:xfrm>
              <a:custGeom>
                <a:avLst/>
                <a:gdLst/>
                <a:ahLst/>
                <a:cxnLst/>
                <a:rect l="l" t="t" r="r" b="b"/>
                <a:pathLst>
                  <a:path w="759" h="671" extrusionOk="0">
                    <a:moveTo>
                      <a:pt x="177" y="1"/>
                    </a:moveTo>
                    <a:cubicBezTo>
                      <a:pt x="144" y="1"/>
                      <a:pt x="113" y="16"/>
                      <a:pt x="93" y="51"/>
                    </a:cubicBezTo>
                    <a:cubicBezTo>
                      <a:pt x="0" y="218"/>
                      <a:pt x="93" y="502"/>
                      <a:pt x="190" y="649"/>
                    </a:cubicBezTo>
                    <a:cubicBezTo>
                      <a:pt x="197" y="656"/>
                      <a:pt x="201" y="659"/>
                      <a:pt x="207" y="662"/>
                    </a:cubicBezTo>
                    <a:cubicBezTo>
                      <a:pt x="215" y="667"/>
                      <a:pt x="224" y="670"/>
                      <a:pt x="233" y="670"/>
                    </a:cubicBezTo>
                    <a:cubicBezTo>
                      <a:pt x="237" y="670"/>
                      <a:pt x="240" y="670"/>
                      <a:pt x="244" y="669"/>
                    </a:cubicBezTo>
                    <a:cubicBezTo>
                      <a:pt x="361" y="632"/>
                      <a:pt x="478" y="595"/>
                      <a:pt x="588" y="545"/>
                    </a:cubicBezTo>
                    <a:cubicBezTo>
                      <a:pt x="651" y="515"/>
                      <a:pt x="759" y="458"/>
                      <a:pt x="759" y="375"/>
                    </a:cubicBezTo>
                    <a:cubicBezTo>
                      <a:pt x="757" y="267"/>
                      <a:pt x="700" y="234"/>
                      <a:pt x="625" y="234"/>
                    </a:cubicBezTo>
                    <a:cubicBezTo>
                      <a:pt x="546" y="234"/>
                      <a:pt x="448" y="270"/>
                      <a:pt x="371" y="298"/>
                    </a:cubicBezTo>
                    <a:cubicBezTo>
                      <a:pt x="371" y="204"/>
                      <a:pt x="341" y="111"/>
                      <a:pt x="270" y="41"/>
                    </a:cubicBezTo>
                    <a:cubicBezTo>
                      <a:pt x="244" y="16"/>
                      <a:pt x="210" y="1"/>
                      <a:pt x="17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245;p16"/>
              <p:cNvSpPr/>
              <p:nvPr/>
            </p:nvSpPr>
            <p:spPr>
              <a:xfrm>
                <a:off x="3103020" y="4882209"/>
                <a:ext cx="98792" cy="88144"/>
              </a:xfrm>
              <a:custGeom>
                <a:avLst/>
                <a:gdLst/>
                <a:ahLst/>
                <a:cxnLst/>
                <a:rect l="l" t="t" r="r" b="b"/>
                <a:pathLst>
                  <a:path w="733" h="654" extrusionOk="0">
                    <a:moveTo>
                      <a:pt x="576" y="0"/>
                    </a:moveTo>
                    <a:cubicBezTo>
                      <a:pt x="456" y="0"/>
                      <a:pt x="420" y="192"/>
                      <a:pt x="395" y="322"/>
                    </a:cubicBezTo>
                    <a:cubicBezTo>
                      <a:pt x="336" y="285"/>
                      <a:pt x="270" y="263"/>
                      <a:pt x="199" y="263"/>
                    </a:cubicBezTo>
                    <a:cubicBezTo>
                      <a:pt x="174" y="263"/>
                      <a:pt x="148" y="266"/>
                      <a:pt x="121" y="272"/>
                    </a:cubicBezTo>
                    <a:cubicBezTo>
                      <a:pt x="54" y="289"/>
                      <a:pt x="1" y="358"/>
                      <a:pt x="41" y="426"/>
                    </a:cubicBezTo>
                    <a:cubicBezTo>
                      <a:pt x="128" y="582"/>
                      <a:pt x="389" y="654"/>
                      <a:pt x="567" y="654"/>
                    </a:cubicBezTo>
                    <a:cubicBezTo>
                      <a:pt x="579" y="654"/>
                      <a:pt x="591" y="653"/>
                      <a:pt x="602" y="653"/>
                    </a:cubicBezTo>
                    <a:cubicBezTo>
                      <a:pt x="609" y="653"/>
                      <a:pt x="615" y="653"/>
                      <a:pt x="622" y="649"/>
                    </a:cubicBezTo>
                    <a:cubicBezTo>
                      <a:pt x="632" y="643"/>
                      <a:pt x="642" y="636"/>
                      <a:pt x="646" y="619"/>
                    </a:cubicBezTo>
                    <a:cubicBezTo>
                      <a:pt x="678" y="499"/>
                      <a:pt x="706" y="382"/>
                      <a:pt x="719" y="262"/>
                    </a:cubicBezTo>
                    <a:cubicBezTo>
                      <a:pt x="729" y="191"/>
                      <a:pt x="732" y="71"/>
                      <a:pt x="662" y="28"/>
                    </a:cubicBezTo>
                    <a:cubicBezTo>
                      <a:pt x="629" y="9"/>
                      <a:pt x="601" y="0"/>
                      <a:pt x="57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extLst>
      <p:ext uri="{BB962C8B-B14F-4D97-AF65-F5344CB8AC3E}">
        <p14:creationId xmlns:p14="http://schemas.microsoft.com/office/powerpoint/2010/main" val="182153501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Title design ">
  <p:cSld name="Title design ">
    <p:bg>
      <p:bgPr>
        <a:solidFill>
          <a:schemeClr val="lt1"/>
        </a:solidFill>
        <a:effectLst/>
      </p:bgPr>
    </p:bg>
    <p:spTree>
      <p:nvGrpSpPr>
        <p:cNvPr id="1" name="Shape 246"/>
        <p:cNvGrpSpPr/>
        <p:nvPr/>
      </p:nvGrpSpPr>
      <p:grpSpPr>
        <a:xfrm>
          <a:off x="0" y="0"/>
          <a:ext cx="0" cy="0"/>
          <a:chOff x="0" y="0"/>
          <a:chExt cx="0" cy="0"/>
        </a:xfrm>
      </p:grpSpPr>
      <p:sp>
        <p:nvSpPr>
          <p:cNvPr id="247" name="Google Shape;247;p17"/>
          <p:cNvSpPr/>
          <p:nvPr/>
        </p:nvSpPr>
        <p:spPr>
          <a:xfrm flipH="1">
            <a:off x="1640057" y="3939875"/>
            <a:ext cx="7503943" cy="1203614"/>
          </a:xfrm>
          <a:custGeom>
            <a:avLst/>
            <a:gdLst/>
            <a:ahLst/>
            <a:cxnLst/>
            <a:rect l="l" t="t" r="r" b="b"/>
            <a:pathLst>
              <a:path w="65905" h="10571" extrusionOk="0">
                <a:moveTo>
                  <a:pt x="1" y="0"/>
                </a:moveTo>
                <a:lnTo>
                  <a:pt x="1" y="4146"/>
                </a:lnTo>
                <a:cubicBezTo>
                  <a:pt x="2686" y="5866"/>
                  <a:pt x="7481" y="7665"/>
                  <a:pt x="15797" y="7665"/>
                </a:cubicBezTo>
                <a:cubicBezTo>
                  <a:pt x="18221" y="7665"/>
                  <a:pt x="20944" y="7512"/>
                  <a:pt x="24001" y="7160"/>
                </a:cubicBezTo>
                <a:cubicBezTo>
                  <a:pt x="28751" y="6613"/>
                  <a:pt x="32961" y="6365"/>
                  <a:pt x="36664" y="6365"/>
                </a:cubicBezTo>
                <a:cubicBezTo>
                  <a:pt x="46303" y="6365"/>
                  <a:pt x="52504" y="8051"/>
                  <a:pt x="55852" y="10570"/>
                </a:cubicBezTo>
                <a:lnTo>
                  <a:pt x="65905" y="10570"/>
                </a:lnTo>
                <a:cubicBezTo>
                  <a:pt x="65607" y="10046"/>
                  <a:pt x="65256" y="9505"/>
                  <a:pt x="64842" y="8950"/>
                </a:cubicBezTo>
                <a:cubicBezTo>
                  <a:pt x="60771" y="3477"/>
                  <a:pt x="54210" y="103"/>
                  <a:pt x="44459" y="103"/>
                </a:cubicBezTo>
                <a:cubicBezTo>
                  <a:pt x="41537" y="103"/>
                  <a:pt x="38329" y="406"/>
                  <a:pt x="34815" y="1046"/>
                </a:cubicBezTo>
                <a:cubicBezTo>
                  <a:pt x="28180" y="2255"/>
                  <a:pt x="21479" y="3107"/>
                  <a:pt x="15448" y="3107"/>
                </a:cubicBezTo>
                <a:cubicBezTo>
                  <a:pt x="9367" y="3107"/>
                  <a:pt x="3967" y="2241"/>
                  <a:pt x="1" y="0"/>
                </a:cubicBezTo>
                <a:close/>
              </a:path>
            </a:pathLst>
          </a:custGeom>
          <a:solidFill>
            <a:srgbClr val="EBE7D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248;p17"/>
          <p:cNvSpPr txBox="1">
            <a:spLocks noGrp="1"/>
          </p:cNvSpPr>
          <p:nvPr>
            <p:ph type="title"/>
          </p:nvPr>
        </p:nvSpPr>
        <p:spPr>
          <a:xfrm>
            <a:off x="719650" y="445025"/>
            <a:ext cx="77046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000"/>
              <a:buNone/>
              <a:defRPr sz="3000"/>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endParaRPr/>
          </a:p>
        </p:txBody>
      </p:sp>
      <p:grpSp>
        <p:nvGrpSpPr>
          <p:cNvPr id="249" name="Google Shape;249;p17"/>
          <p:cNvGrpSpPr/>
          <p:nvPr/>
        </p:nvGrpSpPr>
        <p:grpSpPr>
          <a:xfrm>
            <a:off x="352996" y="199920"/>
            <a:ext cx="8669299" cy="4770433"/>
            <a:chOff x="352996" y="199920"/>
            <a:chExt cx="8669299" cy="4770433"/>
          </a:xfrm>
        </p:grpSpPr>
        <p:grpSp>
          <p:nvGrpSpPr>
            <p:cNvPr id="250" name="Google Shape;250;p17"/>
            <p:cNvGrpSpPr/>
            <p:nvPr/>
          </p:nvGrpSpPr>
          <p:grpSpPr>
            <a:xfrm rot="-198132" flipH="1">
              <a:off x="1694086" y="208691"/>
              <a:ext cx="311323" cy="235581"/>
              <a:chOff x="4998107" y="3458089"/>
              <a:chExt cx="311335" cy="235591"/>
            </a:xfrm>
          </p:grpSpPr>
          <p:sp>
            <p:nvSpPr>
              <p:cNvPr id="251" name="Google Shape;251;p17"/>
              <p:cNvSpPr/>
              <p:nvPr/>
            </p:nvSpPr>
            <p:spPr>
              <a:xfrm>
                <a:off x="4998107" y="3548255"/>
                <a:ext cx="172111" cy="145425"/>
              </a:xfrm>
              <a:custGeom>
                <a:avLst/>
                <a:gdLst/>
                <a:ahLst/>
                <a:cxnLst/>
                <a:rect l="l" t="t" r="r" b="b"/>
                <a:pathLst>
                  <a:path w="1277" h="1079" extrusionOk="0">
                    <a:moveTo>
                      <a:pt x="273" y="149"/>
                    </a:moveTo>
                    <a:cubicBezTo>
                      <a:pt x="307" y="149"/>
                      <a:pt x="406" y="277"/>
                      <a:pt x="409" y="284"/>
                    </a:cubicBezTo>
                    <a:cubicBezTo>
                      <a:pt x="458" y="367"/>
                      <a:pt x="472" y="468"/>
                      <a:pt x="469" y="561"/>
                    </a:cubicBezTo>
                    <a:cubicBezTo>
                      <a:pt x="469" y="568"/>
                      <a:pt x="472" y="577"/>
                      <a:pt x="475" y="585"/>
                    </a:cubicBezTo>
                    <a:lnTo>
                      <a:pt x="475" y="591"/>
                    </a:lnTo>
                    <a:lnTo>
                      <a:pt x="475" y="594"/>
                    </a:lnTo>
                    <a:cubicBezTo>
                      <a:pt x="486" y="621"/>
                      <a:pt x="512" y="646"/>
                      <a:pt x="545" y="646"/>
                    </a:cubicBezTo>
                    <a:cubicBezTo>
                      <a:pt x="552" y="646"/>
                      <a:pt x="561" y="645"/>
                      <a:pt x="569" y="642"/>
                    </a:cubicBezTo>
                    <a:cubicBezTo>
                      <a:pt x="582" y="642"/>
                      <a:pt x="592" y="634"/>
                      <a:pt x="602" y="628"/>
                    </a:cubicBezTo>
                    <a:cubicBezTo>
                      <a:pt x="702" y="581"/>
                      <a:pt x="799" y="531"/>
                      <a:pt x="899" y="484"/>
                    </a:cubicBezTo>
                    <a:cubicBezTo>
                      <a:pt x="930" y="471"/>
                      <a:pt x="996" y="452"/>
                      <a:pt x="1046" y="452"/>
                    </a:cubicBezTo>
                    <a:cubicBezTo>
                      <a:pt x="1099" y="452"/>
                      <a:pt x="1133" y="474"/>
                      <a:pt x="1087" y="548"/>
                    </a:cubicBezTo>
                    <a:cubicBezTo>
                      <a:pt x="976" y="725"/>
                      <a:pt x="682" y="825"/>
                      <a:pt x="478" y="909"/>
                    </a:cubicBezTo>
                    <a:cubicBezTo>
                      <a:pt x="368" y="762"/>
                      <a:pt x="301" y="585"/>
                      <a:pt x="261" y="407"/>
                    </a:cubicBezTo>
                    <a:cubicBezTo>
                      <a:pt x="248" y="334"/>
                      <a:pt x="221" y="224"/>
                      <a:pt x="265" y="153"/>
                    </a:cubicBezTo>
                    <a:cubicBezTo>
                      <a:pt x="267" y="150"/>
                      <a:pt x="270" y="149"/>
                      <a:pt x="273" y="149"/>
                    </a:cubicBezTo>
                    <a:close/>
                    <a:moveTo>
                      <a:pt x="266" y="1"/>
                    </a:moveTo>
                    <a:cubicBezTo>
                      <a:pt x="204" y="1"/>
                      <a:pt x="146" y="32"/>
                      <a:pt x="117" y="100"/>
                    </a:cubicBezTo>
                    <a:cubicBezTo>
                      <a:pt x="0" y="391"/>
                      <a:pt x="208" y="832"/>
                      <a:pt x="395" y="1049"/>
                    </a:cubicBezTo>
                    <a:cubicBezTo>
                      <a:pt x="405" y="1059"/>
                      <a:pt x="412" y="1066"/>
                      <a:pt x="421" y="1069"/>
                    </a:cubicBezTo>
                    <a:cubicBezTo>
                      <a:pt x="433" y="1075"/>
                      <a:pt x="445" y="1078"/>
                      <a:pt x="457" y="1078"/>
                    </a:cubicBezTo>
                    <a:cubicBezTo>
                      <a:pt x="466" y="1078"/>
                      <a:pt x="476" y="1076"/>
                      <a:pt x="485" y="1072"/>
                    </a:cubicBezTo>
                    <a:cubicBezTo>
                      <a:pt x="669" y="992"/>
                      <a:pt x="850" y="909"/>
                      <a:pt x="1019" y="805"/>
                    </a:cubicBezTo>
                    <a:cubicBezTo>
                      <a:pt x="1117" y="745"/>
                      <a:pt x="1277" y="631"/>
                      <a:pt x="1257" y="494"/>
                    </a:cubicBezTo>
                    <a:cubicBezTo>
                      <a:pt x="1237" y="341"/>
                      <a:pt x="1158" y="289"/>
                      <a:pt x="1057" y="289"/>
                    </a:cubicBezTo>
                    <a:cubicBezTo>
                      <a:pt x="922" y="289"/>
                      <a:pt x="747" y="381"/>
                      <a:pt x="615" y="448"/>
                    </a:cubicBezTo>
                    <a:cubicBezTo>
                      <a:pt x="595" y="294"/>
                      <a:pt x="532" y="150"/>
                      <a:pt x="401" y="50"/>
                    </a:cubicBezTo>
                    <a:cubicBezTo>
                      <a:pt x="361" y="18"/>
                      <a:pt x="313" y="1"/>
                      <a:pt x="26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 name="Google Shape;252;p17"/>
              <p:cNvSpPr/>
              <p:nvPr/>
            </p:nvSpPr>
            <p:spPr>
              <a:xfrm>
                <a:off x="5207147" y="3458089"/>
                <a:ext cx="102296" cy="90436"/>
              </a:xfrm>
              <a:custGeom>
                <a:avLst/>
                <a:gdLst/>
                <a:ahLst/>
                <a:cxnLst/>
                <a:rect l="l" t="t" r="r" b="b"/>
                <a:pathLst>
                  <a:path w="759" h="671" extrusionOk="0">
                    <a:moveTo>
                      <a:pt x="177" y="1"/>
                    </a:moveTo>
                    <a:cubicBezTo>
                      <a:pt x="144" y="1"/>
                      <a:pt x="113" y="16"/>
                      <a:pt x="93" y="51"/>
                    </a:cubicBezTo>
                    <a:cubicBezTo>
                      <a:pt x="0" y="218"/>
                      <a:pt x="93" y="502"/>
                      <a:pt x="190" y="649"/>
                    </a:cubicBezTo>
                    <a:cubicBezTo>
                      <a:pt x="197" y="656"/>
                      <a:pt x="201" y="659"/>
                      <a:pt x="207" y="662"/>
                    </a:cubicBezTo>
                    <a:cubicBezTo>
                      <a:pt x="215" y="667"/>
                      <a:pt x="224" y="670"/>
                      <a:pt x="233" y="670"/>
                    </a:cubicBezTo>
                    <a:cubicBezTo>
                      <a:pt x="237" y="670"/>
                      <a:pt x="240" y="670"/>
                      <a:pt x="244" y="669"/>
                    </a:cubicBezTo>
                    <a:cubicBezTo>
                      <a:pt x="361" y="632"/>
                      <a:pt x="478" y="595"/>
                      <a:pt x="588" y="545"/>
                    </a:cubicBezTo>
                    <a:cubicBezTo>
                      <a:pt x="651" y="515"/>
                      <a:pt x="759" y="458"/>
                      <a:pt x="759" y="375"/>
                    </a:cubicBezTo>
                    <a:cubicBezTo>
                      <a:pt x="757" y="267"/>
                      <a:pt x="700" y="234"/>
                      <a:pt x="625" y="234"/>
                    </a:cubicBezTo>
                    <a:cubicBezTo>
                      <a:pt x="546" y="234"/>
                      <a:pt x="448" y="270"/>
                      <a:pt x="371" y="298"/>
                    </a:cubicBezTo>
                    <a:cubicBezTo>
                      <a:pt x="371" y="204"/>
                      <a:pt x="341" y="111"/>
                      <a:pt x="270" y="41"/>
                    </a:cubicBezTo>
                    <a:cubicBezTo>
                      <a:pt x="244" y="16"/>
                      <a:pt x="210" y="1"/>
                      <a:pt x="17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53" name="Google Shape;253;p17"/>
            <p:cNvGrpSpPr/>
            <p:nvPr/>
          </p:nvGrpSpPr>
          <p:grpSpPr>
            <a:xfrm>
              <a:off x="352996" y="3106136"/>
              <a:ext cx="8669299" cy="1864218"/>
              <a:chOff x="352996" y="3106136"/>
              <a:chExt cx="8669299" cy="1864218"/>
            </a:xfrm>
          </p:grpSpPr>
          <p:sp>
            <p:nvSpPr>
              <p:cNvPr id="254" name="Google Shape;254;p17"/>
              <p:cNvSpPr/>
              <p:nvPr/>
            </p:nvSpPr>
            <p:spPr>
              <a:xfrm>
                <a:off x="352996" y="3151756"/>
                <a:ext cx="155803" cy="144347"/>
              </a:xfrm>
              <a:custGeom>
                <a:avLst/>
                <a:gdLst/>
                <a:ahLst/>
                <a:cxnLst/>
                <a:rect l="l" t="t" r="r" b="b"/>
                <a:pathLst>
                  <a:path w="1156" h="1071" extrusionOk="0">
                    <a:moveTo>
                      <a:pt x="922" y="150"/>
                    </a:moveTo>
                    <a:cubicBezTo>
                      <a:pt x="939" y="150"/>
                      <a:pt x="958" y="165"/>
                      <a:pt x="975" y="205"/>
                    </a:cubicBezTo>
                    <a:cubicBezTo>
                      <a:pt x="1066" y="395"/>
                      <a:pt x="989" y="695"/>
                      <a:pt x="949" y="913"/>
                    </a:cubicBezTo>
                    <a:cubicBezTo>
                      <a:pt x="925" y="915"/>
                      <a:pt x="901" y="915"/>
                      <a:pt x="876" y="915"/>
                    </a:cubicBezTo>
                    <a:cubicBezTo>
                      <a:pt x="717" y="915"/>
                      <a:pt x="559" y="878"/>
                      <a:pt x="411" y="823"/>
                    </a:cubicBezTo>
                    <a:cubicBezTo>
                      <a:pt x="341" y="796"/>
                      <a:pt x="234" y="756"/>
                      <a:pt x="201" y="683"/>
                    </a:cubicBezTo>
                    <a:cubicBezTo>
                      <a:pt x="184" y="649"/>
                      <a:pt x="381" y="632"/>
                      <a:pt x="388" y="632"/>
                    </a:cubicBezTo>
                    <a:cubicBezTo>
                      <a:pt x="485" y="635"/>
                      <a:pt x="575" y="679"/>
                      <a:pt x="652" y="732"/>
                    </a:cubicBezTo>
                    <a:cubicBezTo>
                      <a:pt x="658" y="736"/>
                      <a:pt x="668" y="740"/>
                      <a:pt x="675" y="743"/>
                    </a:cubicBezTo>
                    <a:lnTo>
                      <a:pt x="685" y="743"/>
                    </a:lnTo>
                    <a:cubicBezTo>
                      <a:pt x="693" y="745"/>
                      <a:pt x="700" y="746"/>
                      <a:pt x="708" y="746"/>
                    </a:cubicBezTo>
                    <a:cubicBezTo>
                      <a:pt x="737" y="746"/>
                      <a:pt x="765" y="730"/>
                      <a:pt x="775" y="692"/>
                    </a:cubicBezTo>
                    <a:cubicBezTo>
                      <a:pt x="778" y="683"/>
                      <a:pt x="782" y="669"/>
                      <a:pt x="782" y="659"/>
                    </a:cubicBezTo>
                    <a:cubicBezTo>
                      <a:pt x="795" y="549"/>
                      <a:pt x="805" y="439"/>
                      <a:pt x="822" y="328"/>
                    </a:cubicBezTo>
                    <a:cubicBezTo>
                      <a:pt x="829" y="279"/>
                      <a:pt x="872" y="150"/>
                      <a:pt x="922" y="150"/>
                    </a:cubicBezTo>
                    <a:close/>
                    <a:moveTo>
                      <a:pt x="898" y="0"/>
                    </a:moveTo>
                    <a:cubicBezTo>
                      <a:pt x="691" y="0"/>
                      <a:pt x="661" y="327"/>
                      <a:pt x="638" y="549"/>
                    </a:cubicBezTo>
                    <a:cubicBezTo>
                      <a:pt x="548" y="507"/>
                      <a:pt x="456" y="481"/>
                      <a:pt x="361" y="481"/>
                    </a:cubicBezTo>
                    <a:cubicBezTo>
                      <a:pt x="303" y="481"/>
                      <a:pt x="244" y="490"/>
                      <a:pt x="184" y="512"/>
                    </a:cubicBezTo>
                    <a:cubicBezTo>
                      <a:pt x="77" y="549"/>
                      <a:pt x="0" y="669"/>
                      <a:pt x="73" y="776"/>
                    </a:cubicBezTo>
                    <a:cubicBezTo>
                      <a:pt x="222" y="988"/>
                      <a:pt x="578" y="1071"/>
                      <a:pt x="858" y="1071"/>
                    </a:cubicBezTo>
                    <a:cubicBezTo>
                      <a:pt x="917" y="1071"/>
                      <a:pt x="973" y="1067"/>
                      <a:pt x="1023" y="1060"/>
                    </a:cubicBezTo>
                    <a:cubicBezTo>
                      <a:pt x="1036" y="1056"/>
                      <a:pt x="1046" y="1053"/>
                      <a:pt x="1052" y="1047"/>
                    </a:cubicBezTo>
                    <a:cubicBezTo>
                      <a:pt x="1072" y="1036"/>
                      <a:pt x="1086" y="1020"/>
                      <a:pt x="1089" y="993"/>
                    </a:cubicBezTo>
                    <a:cubicBezTo>
                      <a:pt x="1123" y="800"/>
                      <a:pt x="1149" y="602"/>
                      <a:pt x="1156" y="402"/>
                    </a:cubicBezTo>
                    <a:cubicBezTo>
                      <a:pt x="1156" y="288"/>
                      <a:pt x="1149" y="91"/>
                      <a:pt x="1026" y="34"/>
                    </a:cubicBezTo>
                    <a:cubicBezTo>
                      <a:pt x="977" y="11"/>
                      <a:pt x="935" y="0"/>
                      <a:pt x="89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 name="Google Shape;255;p17"/>
              <p:cNvSpPr/>
              <p:nvPr/>
            </p:nvSpPr>
            <p:spPr>
              <a:xfrm>
                <a:off x="8710960" y="3196302"/>
                <a:ext cx="172111" cy="145425"/>
              </a:xfrm>
              <a:custGeom>
                <a:avLst/>
                <a:gdLst/>
                <a:ahLst/>
                <a:cxnLst/>
                <a:rect l="l" t="t" r="r" b="b"/>
                <a:pathLst>
                  <a:path w="1277" h="1079" extrusionOk="0">
                    <a:moveTo>
                      <a:pt x="273" y="149"/>
                    </a:moveTo>
                    <a:cubicBezTo>
                      <a:pt x="307" y="149"/>
                      <a:pt x="406" y="277"/>
                      <a:pt x="409" y="284"/>
                    </a:cubicBezTo>
                    <a:cubicBezTo>
                      <a:pt x="458" y="367"/>
                      <a:pt x="472" y="468"/>
                      <a:pt x="469" y="561"/>
                    </a:cubicBezTo>
                    <a:cubicBezTo>
                      <a:pt x="469" y="568"/>
                      <a:pt x="472" y="577"/>
                      <a:pt x="475" y="585"/>
                    </a:cubicBezTo>
                    <a:lnTo>
                      <a:pt x="475" y="591"/>
                    </a:lnTo>
                    <a:lnTo>
                      <a:pt x="475" y="594"/>
                    </a:lnTo>
                    <a:cubicBezTo>
                      <a:pt x="486" y="621"/>
                      <a:pt x="512" y="646"/>
                      <a:pt x="545" y="646"/>
                    </a:cubicBezTo>
                    <a:cubicBezTo>
                      <a:pt x="552" y="646"/>
                      <a:pt x="561" y="645"/>
                      <a:pt x="569" y="642"/>
                    </a:cubicBezTo>
                    <a:cubicBezTo>
                      <a:pt x="582" y="642"/>
                      <a:pt x="592" y="634"/>
                      <a:pt x="602" y="628"/>
                    </a:cubicBezTo>
                    <a:cubicBezTo>
                      <a:pt x="702" y="581"/>
                      <a:pt x="799" y="531"/>
                      <a:pt x="899" y="484"/>
                    </a:cubicBezTo>
                    <a:cubicBezTo>
                      <a:pt x="930" y="471"/>
                      <a:pt x="996" y="452"/>
                      <a:pt x="1046" y="452"/>
                    </a:cubicBezTo>
                    <a:cubicBezTo>
                      <a:pt x="1099" y="452"/>
                      <a:pt x="1133" y="474"/>
                      <a:pt x="1087" y="548"/>
                    </a:cubicBezTo>
                    <a:cubicBezTo>
                      <a:pt x="976" y="725"/>
                      <a:pt x="682" y="825"/>
                      <a:pt x="478" y="909"/>
                    </a:cubicBezTo>
                    <a:cubicBezTo>
                      <a:pt x="368" y="762"/>
                      <a:pt x="301" y="585"/>
                      <a:pt x="261" y="407"/>
                    </a:cubicBezTo>
                    <a:cubicBezTo>
                      <a:pt x="248" y="334"/>
                      <a:pt x="221" y="224"/>
                      <a:pt x="265" y="153"/>
                    </a:cubicBezTo>
                    <a:cubicBezTo>
                      <a:pt x="267" y="150"/>
                      <a:pt x="270" y="149"/>
                      <a:pt x="273" y="149"/>
                    </a:cubicBezTo>
                    <a:close/>
                    <a:moveTo>
                      <a:pt x="266" y="1"/>
                    </a:moveTo>
                    <a:cubicBezTo>
                      <a:pt x="204" y="1"/>
                      <a:pt x="146" y="32"/>
                      <a:pt x="117" y="100"/>
                    </a:cubicBezTo>
                    <a:cubicBezTo>
                      <a:pt x="0" y="391"/>
                      <a:pt x="208" y="832"/>
                      <a:pt x="395" y="1049"/>
                    </a:cubicBezTo>
                    <a:cubicBezTo>
                      <a:pt x="405" y="1059"/>
                      <a:pt x="412" y="1066"/>
                      <a:pt x="421" y="1069"/>
                    </a:cubicBezTo>
                    <a:cubicBezTo>
                      <a:pt x="433" y="1075"/>
                      <a:pt x="445" y="1078"/>
                      <a:pt x="457" y="1078"/>
                    </a:cubicBezTo>
                    <a:cubicBezTo>
                      <a:pt x="466" y="1078"/>
                      <a:pt x="476" y="1076"/>
                      <a:pt x="485" y="1072"/>
                    </a:cubicBezTo>
                    <a:cubicBezTo>
                      <a:pt x="669" y="992"/>
                      <a:pt x="850" y="909"/>
                      <a:pt x="1019" y="805"/>
                    </a:cubicBezTo>
                    <a:cubicBezTo>
                      <a:pt x="1117" y="745"/>
                      <a:pt x="1277" y="631"/>
                      <a:pt x="1257" y="494"/>
                    </a:cubicBezTo>
                    <a:cubicBezTo>
                      <a:pt x="1237" y="341"/>
                      <a:pt x="1158" y="289"/>
                      <a:pt x="1057" y="289"/>
                    </a:cubicBezTo>
                    <a:cubicBezTo>
                      <a:pt x="922" y="289"/>
                      <a:pt x="747" y="381"/>
                      <a:pt x="615" y="448"/>
                    </a:cubicBezTo>
                    <a:cubicBezTo>
                      <a:pt x="595" y="294"/>
                      <a:pt x="532" y="150"/>
                      <a:pt x="401" y="50"/>
                    </a:cubicBezTo>
                    <a:cubicBezTo>
                      <a:pt x="361" y="18"/>
                      <a:pt x="313" y="1"/>
                      <a:pt x="26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 name="Google Shape;256;p17"/>
              <p:cNvSpPr/>
              <p:nvPr/>
            </p:nvSpPr>
            <p:spPr>
              <a:xfrm>
                <a:off x="8919999" y="3106136"/>
                <a:ext cx="102296" cy="90436"/>
              </a:xfrm>
              <a:custGeom>
                <a:avLst/>
                <a:gdLst/>
                <a:ahLst/>
                <a:cxnLst/>
                <a:rect l="l" t="t" r="r" b="b"/>
                <a:pathLst>
                  <a:path w="759" h="671" extrusionOk="0">
                    <a:moveTo>
                      <a:pt x="177" y="1"/>
                    </a:moveTo>
                    <a:cubicBezTo>
                      <a:pt x="144" y="1"/>
                      <a:pt x="113" y="16"/>
                      <a:pt x="93" y="51"/>
                    </a:cubicBezTo>
                    <a:cubicBezTo>
                      <a:pt x="0" y="218"/>
                      <a:pt x="93" y="502"/>
                      <a:pt x="190" y="649"/>
                    </a:cubicBezTo>
                    <a:cubicBezTo>
                      <a:pt x="197" y="656"/>
                      <a:pt x="201" y="659"/>
                      <a:pt x="207" y="662"/>
                    </a:cubicBezTo>
                    <a:cubicBezTo>
                      <a:pt x="215" y="667"/>
                      <a:pt x="224" y="670"/>
                      <a:pt x="233" y="670"/>
                    </a:cubicBezTo>
                    <a:cubicBezTo>
                      <a:pt x="237" y="670"/>
                      <a:pt x="240" y="670"/>
                      <a:pt x="244" y="669"/>
                    </a:cubicBezTo>
                    <a:cubicBezTo>
                      <a:pt x="361" y="632"/>
                      <a:pt x="478" y="595"/>
                      <a:pt x="588" y="545"/>
                    </a:cubicBezTo>
                    <a:cubicBezTo>
                      <a:pt x="651" y="515"/>
                      <a:pt x="759" y="458"/>
                      <a:pt x="759" y="375"/>
                    </a:cubicBezTo>
                    <a:cubicBezTo>
                      <a:pt x="757" y="267"/>
                      <a:pt x="700" y="234"/>
                      <a:pt x="625" y="234"/>
                    </a:cubicBezTo>
                    <a:cubicBezTo>
                      <a:pt x="546" y="234"/>
                      <a:pt x="448" y="270"/>
                      <a:pt x="371" y="298"/>
                    </a:cubicBezTo>
                    <a:cubicBezTo>
                      <a:pt x="371" y="204"/>
                      <a:pt x="341" y="111"/>
                      <a:pt x="270" y="41"/>
                    </a:cubicBezTo>
                    <a:cubicBezTo>
                      <a:pt x="244" y="16"/>
                      <a:pt x="210" y="1"/>
                      <a:pt x="17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257;p17"/>
              <p:cNvSpPr/>
              <p:nvPr/>
            </p:nvSpPr>
            <p:spPr>
              <a:xfrm>
                <a:off x="3103020" y="4882209"/>
                <a:ext cx="98792" cy="88144"/>
              </a:xfrm>
              <a:custGeom>
                <a:avLst/>
                <a:gdLst/>
                <a:ahLst/>
                <a:cxnLst/>
                <a:rect l="l" t="t" r="r" b="b"/>
                <a:pathLst>
                  <a:path w="733" h="654" extrusionOk="0">
                    <a:moveTo>
                      <a:pt x="576" y="0"/>
                    </a:moveTo>
                    <a:cubicBezTo>
                      <a:pt x="456" y="0"/>
                      <a:pt x="420" y="192"/>
                      <a:pt x="395" y="322"/>
                    </a:cubicBezTo>
                    <a:cubicBezTo>
                      <a:pt x="336" y="285"/>
                      <a:pt x="270" y="263"/>
                      <a:pt x="199" y="263"/>
                    </a:cubicBezTo>
                    <a:cubicBezTo>
                      <a:pt x="174" y="263"/>
                      <a:pt x="148" y="266"/>
                      <a:pt x="121" y="272"/>
                    </a:cubicBezTo>
                    <a:cubicBezTo>
                      <a:pt x="54" y="289"/>
                      <a:pt x="1" y="358"/>
                      <a:pt x="41" y="426"/>
                    </a:cubicBezTo>
                    <a:cubicBezTo>
                      <a:pt x="128" y="582"/>
                      <a:pt x="389" y="654"/>
                      <a:pt x="567" y="654"/>
                    </a:cubicBezTo>
                    <a:cubicBezTo>
                      <a:pt x="579" y="654"/>
                      <a:pt x="591" y="653"/>
                      <a:pt x="602" y="653"/>
                    </a:cubicBezTo>
                    <a:cubicBezTo>
                      <a:pt x="609" y="653"/>
                      <a:pt x="615" y="653"/>
                      <a:pt x="622" y="649"/>
                    </a:cubicBezTo>
                    <a:cubicBezTo>
                      <a:pt x="632" y="643"/>
                      <a:pt x="642" y="636"/>
                      <a:pt x="646" y="619"/>
                    </a:cubicBezTo>
                    <a:cubicBezTo>
                      <a:pt x="678" y="499"/>
                      <a:pt x="706" y="382"/>
                      <a:pt x="719" y="262"/>
                    </a:cubicBezTo>
                    <a:cubicBezTo>
                      <a:pt x="729" y="191"/>
                      <a:pt x="732" y="71"/>
                      <a:pt x="662" y="28"/>
                    </a:cubicBezTo>
                    <a:cubicBezTo>
                      <a:pt x="629" y="9"/>
                      <a:pt x="601" y="0"/>
                      <a:pt x="57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extLst>
      <p:ext uri="{BB962C8B-B14F-4D97-AF65-F5344CB8AC3E}">
        <p14:creationId xmlns:p14="http://schemas.microsoft.com/office/powerpoint/2010/main" val="172675306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only" type="titleOnly">
  <p:cSld name="TITLE_ONLY">
    <p:bg>
      <p:bgPr>
        <a:solidFill>
          <a:schemeClr val="dk2"/>
        </a:solidFill>
        <a:effectLst/>
      </p:bgPr>
    </p:bg>
    <p:spTree>
      <p:nvGrpSpPr>
        <p:cNvPr id="1" name="Shape 874"/>
        <p:cNvGrpSpPr/>
        <p:nvPr/>
      </p:nvGrpSpPr>
      <p:grpSpPr>
        <a:xfrm>
          <a:off x="0" y="0"/>
          <a:ext cx="0" cy="0"/>
          <a:chOff x="0" y="0"/>
          <a:chExt cx="0" cy="0"/>
        </a:xfrm>
      </p:grpSpPr>
      <p:grpSp>
        <p:nvGrpSpPr>
          <p:cNvPr id="875" name="Google Shape;875;p6"/>
          <p:cNvGrpSpPr/>
          <p:nvPr/>
        </p:nvGrpSpPr>
        <p:grpSpPr>
          <a:xfrm>
            <a:off x="0" y="-24225"/>
            <a:ext cx="9193750" cy="5257725"/>
            <a:chOff x="0" y="-24225"/>
            <a:chExt cx="9193750" cy="5257725"/>
          </a:xfrm>
        </p:grpSpPr>
        <p:sp>
          <p:nvSpPr>
            <p:cNvPr id="876" name="Google Shape;876;p6"/>
            <p:cNvSpPr/>
            <p:nvPr/>
          </p:nvSpPr>
          <p:spPr>
            <a:xfrm>
              <a:off x="386700" y="0"/>
              <a:ext cx="796200" cy="3867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200">
                  <a:solidFill>
                    <a:schemeClr val="lt1"/>
                  </a:solidFill>
                  <a:latin typeface="Courier Prime"/>
                  <a:ea typeface="Courier Prime"/>
                  <a:cs typeface="Courier Prime"/>
                  <a:sym typeface="Courier Prime"/>
                </a:rPr>
                <a:t>A</a:t>
              </a:r>
              <a:endParaRPr sz="1200">
                <a:solidFill>
                  <a:schemeClr val="lt1"/>
                </a:solidFill>
                <a:latin typeface="Courier Prime"/>
                <a:ea typeface="Courier Prime"/>
                <a:cs typeface="Courier Prime"/>
                <a:sym typeface="Courier Prime"/>
              </a:endParaRPr>
            </a:p>
          </p:txBody>
        </p:sp>
        <p:sp>
          <p:nvSpPr>
            <p:cNvPr id="877" name="Google Shape;877;p6"/>
            <p:cNvSpPr/>
            <p:nvPr/>
          </p:nvSpPr>
          <p:spPr>
            <a:xfrm>
              <a:off x="1182818" y="0"/>
              <a:ext cx="796200" cy="3867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200">
                  <a:solidFill>
                    <a:schemeClr val="lt1"/>
                  </a:solidFill>
                  <a:latin typeface="Courier Prime"/>
                  <a:ea typeface="Courier Prime"/>
                  <a:cs typeface="Courier Prime"/>
                  <a:sym typeface="Courier Prime"/>
                </a:rPr>
                <a:t>B</a:t>
              </a:r>
              <a:endParaRPr sz="1200">
                <a:solidFill>
                  <a:schemeClr val="lt1"/>
                </a:solidFill>
                <a:latin typeface="Courier Prime"/>
                <a:ea typeface="Courier Prime"/>
                <a:cs typeface="Courier Prime"/>
                <a:sym typeface="Courier Prime"/>
              </a:endParaRPr>
            </a:p>
          </p:txBody>
        </p:sp>
        <p:sp>
          <p:nvSpPr>
            <p:cNvPr id="878" name="Google Shape;878;p6"/>
            <p:cNvSpPr/>
            <p:nvPr/>
          </p:nvSpPr>
          <p:spPr>
            <a:xfrm>
              <a:off x="1978936" y="0"/>
              <a:ext cx="796200" cy="3867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200">
                  <a:solidFill>
                    <a:schemeClr val="lt1"/>
                  </a:solidFill>
                  <a:latin typeface="Courier Prime"/>
                  <a:ea typeface="Courier Prime"/>
                  <a:cs typeface="Courier Prime"/>
                  <a:sym typeface="Courier Prime"/>
                </a:rPr>
                <a:t>C</a:t>
              </a:r>
              <a:endParaRPr sz="1200">
                <a:solidFill>
                  <a:schemeClr val="lt1"/>
                </a:solidFill>
                <a:latin typeface="Courier Prime"/>
                <a:ea typeface="Courier Prime"/>
                <a:cs typeface="Courier Prime"/>
                <a:sym typeface="Courier Prime"/>
              </a:endParaRPr>
            </a:p>
          </p:txBody>
        </p:sp>
        <p:sp>
          <p:nvSpPr>
            <p:cNvPr id="879" name="Google Shape;879;p6"/>
            <p:cNvSpPr/>
            <p:nvPr/>
          </p:nvSpPr>
          <p:spPr>
            <a:xfrm>
              <a:off x="2775055" y="0"/>
              <a:ext cx="796200" cy="3867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200">
                  <a:solidFill>
                    <a:schemeClr val="lt1"/>
                  </a:solidFill>
                  <a:latin typeface="Courier Prime"/>
                  <a:ea typeface="Courier Prime"/>
                  <a:cs typeface="Courier Prime"/>
                  <a:sym typeface="Courier Prime"/>
                </a:rPr>
                <a:t>D</a:t>
              </a:r>
              <a:endParaRPr sz="1200">
                <a:solidFill>
                  <a:schemeClr val="lt1"/>
                </a:solidFill>
                <a:latin typeface="Courier Prime"/>
                <a:ea typeface="Courier Prime"/>
                <a:cs typeface="Courier Prime"/>
                <a:sym typeface="Courier Prime"/>
              </a:endParaRPr>
            </a:p>
          </p:txBody>
        </p:sp>
        <p:sp>
          <p:nvSpPr>
            <p:cNvPr id="880" name="Google Shape;880;p6"/>
            <p:cNvSpPr/>
            <p:nvPr/>
          </p:nvSpPr>
          <p:spPr>
            <a:xfrm>
              <a:off x="3571173" y="0"/>
              <a:ext cx="796200" cy="3867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200">
                  <a:solidFill>
                    <a:schemeClr val="lt1"/>
                  </a:solidFill>
                  <a:latin typeface="Courier Prime"/>
                  <a:ea typeface="Courier Prime"/>
                  <a:cs typeface="Courier Prime"/>
                  <a:sym typeface="Courier Prime"/>
                </a:rPr>
                <a:t>E</a:t>
              </a:r>
              <a:endParaRPr sz="1200">
                <a:solidFill>
                  <a:schemeClr val="lt1"/>
                </a:solidFill>
                <a:latin typeface="Courier Prime"/>
                <a:ea typeface="Courier Prime"/>
                <a:cs typeface="Courier Prime"/>
                <a:sym typeface="Courier Prime"/>
              </a:endParaRPr>
            </a:p>
          </p:txBody>
        </p:sp>
        <p:sp>
          <p:nvSpPr>
            <p:cNvPr id="881" name="Google Shape;881;p6"/>
            <p:cNvSpPr/>
            <p:nvPr/>
          </p:nvSpPr>
          <p:spPr>
            <a:xfrm>
              <a:off x="4367291" y="0"/>
              <a:ext cx="796200" cy="3867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200">
                  <a:solidFill>
                    <a:schemeClr val="lt1"/>
                  </a:solidFill>
                  <a:latin typeface="Courier Prime"/>
                  <a:ea typeface="Courier Prime"/>
                  <a:cs typeface="Courier Prime"/>
                  <a:sym typeface="Courier Prime"/>
                </a:rPr>
                <a:t>F</a:t>
              </a:r>
              <a:endParaRPr sz="1200">
                <a:solidFill>
                  <a:schemeClr val="lt1"/>
                </a:solidFill>
                <a:latin typeface="Courier Prime"/>
                <a:ea typeface="Courier Prime"/>
                <a:cs typeface="Courier Prime"/>
                <a:sym typeface="Courier Prime"/>
              </a:endParaRPr>
            </a:p>
          </p:txBody>
        </p:sp>
        <p:sp>
          <p:nvSpPr>
            <p:cNvPr id="882" name="Google Shape;882;p6"/>
            <p:cNvSpPr/>
            <p:nvPr/>
          </p:nvSpPr>
          <p:spPr>
            <a:xfrm>
              <a:off x="5163409" y="0"/>
              <a:ext cx="796200" cy="3867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200">
                  <a:solidFill>
                    <a:schemeClr val="lt1"/>
                  </a:solidFill>
                  <a:latin typeface="Courier Prime"/>
                  <a:ea typeface="Courier Prime"/>
                  <a:cs typeface="Courier Prime"/>
                  <a:sym typeface="Courier Prime"/>
                </a:rPr>
                <a:t>G</a:t>
              </a:r>
              <a:endParaRPr sz="1200">
                <a:solidFill>
                  <a:schemeClr val="lt1"/>
                </a:solidFill>
                <a:latin typeface="Courier Prime"/>
                <a:ea typeface="Courier Prime"/>
                <a:cs typeface="Courier Prime"/>
                <a:sym typeface="Courier Prime"/>
              </a:endParaRPr>
            </a:p>
          </p:txBody>
        </p:sp>
        <p:sp>
          <p:nvSpPr>
            <p:cNvPr id="883" name="Google Shape;883;p6"/>
            <p:cNvSpPr/>
            <p:nvPr/>
          </p:nvSpPr>
          <p:spPr>
            <a:xfrm>
              <a:off x="5959527" y="0"/>
              <a:ext cx="796200" cy="3867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200">
                  <a:solidFill>
                    <a:schemeClr val="lt1"/>
                  </a:solidFill>
                  <a:latin typeface="Courier Prime"/>
                  <a:ea typeface="Courier Prime"/>
                  <a:cs typeface="Courier Prime"/>
                  <a:sym typeface="Courier Prime"/>
                </a:rPr>
                <a:t>H</a:t>
              </a:r>
              <a:endParaRPr sz="1200">
                <a:solidFill>
                  <a:schemeClr val="lt1"/>
                </a:solidFill>
                <a:latin typeface="Courier Prime"/>
                <a:ea typeface="Courier Prime"/>
                <a:cs typeface="Courier Prime"/>
                <a:sym typeface="Courier Prime"/>
              </a:endParaRPr>
            </a:p>
          </p:txBody>
        </p:sp>
        <p:sp>
          <p:nvSpPr>
            <p:cNvPr id="884" name="Google Shape;884;p6"/>
            <p:cNvSpPr/>
            <p:nvPr/>
          </p:nvSpPr>
          <p:spPr>
            <a:xfrm>
              <a:off x="6755645" y="0"/>
              <a:ext cx="796200" cy="3867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200">
                  <a:solidFill>
                    <a:schemeClr val="lt1"/>
                  </a:solidFill>
                  <a:latin typeface="Courier Prime"/>
                  <a:ea typeface="Courier Prime"/>
                  <a:cs typeface="Courier Prime"/>
                  <a:sym typeface="Courier Prime"/>
                </a:rPr>
                <a:t>I</a:t>
              </a:r>
              <a:endParaRPr sz="1200">
                <a:solidFill>
                  <a:schemeClr val="lt1"/>
                </a:solidFill>
                <a:latin typeface="Courier Prime"/>
                <a:ea typeface="Courier Prime"/>
                <a:cs typeface="Courier Prime"/>
                <a:sym typeface="Courier Prime"/>
              </a:endParaRPr>
            </a:p>
          </p:txBody>
        </p:sp>
        <p:sp>
          <p:nvSpPr>
            <p:cNvPr id="885" name="Google Shape;885;p6"/>
            <p:cNvSpPr/>
            <p:nvPr/>
          </p:nvSpPr>
          <p:spPr>
            <a:xfrm>
              <a:off x="7551764" y="0"/>
              <a:ext cx="796200" cy="3867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200">
                  <a:solidFill>
                    <a:schemeClr val="lt1"/>
                  </a:solidFill>
                  <a:latin typeface="Courier Prime"/>
                  <a:ea typeface="Courier Prime"/>
                  <a:cs typeface="Courier Prime"/>
                  <a:sym typeface="Courier Prime"/>
                </a:rPr>
                <a:t>J</a:t>
              </a:r>
              <a:endParaRPr sz="1200">
                <a:solidFill>
                  <a:schemeClr val="lt1"/>
                </a:solidFill>
                <a:latin typeface="Courier Prime"/>
                <a:ea typeface="Courier Prime"/>
                <a:cs typeface="Courier Prime"/>
                <a:sym typeface="Courier Prime"/>
              </a:endParaRPr>
            </a:p>
          </p:txBody>
        </p:sp>
        <p:sp>
          <p:nvSpPr>
            <p:cNvPr id="886" name="Google Shape;886;p6"/>
            <p:cNvSpPr/>
            <p:nvPr/>
          </p:nvSpPr>
          <p:spPr>
            <a:xfrm>
              <a:off x="8347882" y="0"/>
              <a:ext cx="796200" cy="3867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200">
                  <a:solidFill>
                    <a:schemeClr val="lt1"/>
                  </a:solidFill>
                  <a:latin typeface="Courier Prime"/>
                  <a:ea typeface="Courier Prime"/>
                  <a:cs typeface="Courier Prime"/>
                  <a:sym typeface="Courier Prime"/>
                </a:rPr>
                <a:t>K</a:t>
              </a:r>
              <a:endParaRPr sz="1200">
                <a:solidFill>
                  <a:schemeClr val="lt1"/>
                </a:solidFill>
                <a:latin typeface="Courier Prime"/>
                <a:ea typeface="Courier Prime"/>
                <a:cs typeface="Courier Prime"/>
                <a:sym typeface="Courier Prime"/>
              </a:endParaRPr>
            </a:p>
          </p:txBody>
        </p:sp>
        <p:sp>
          <p:nvSpPr>
            <p:cNvPr id="887" name="Google Shape;887;p6"/>
            <p:cNvSpPr/>
            <p:nvPr/>
          </p:nvSpPr>
          <p:spPr>
            <a:xfrm>
              <a:off x="100" y="386700"/>
              <a:ext cx="386700" cy="297300"/>
            </a:xfrm>
            <a:prstGeom prst="rect">
              <a:avLst/>
            </a:prstGeom>
            <a:noFill/>
            <a:ln>
              <a:noFill/>
            </a:ln>
          </p:spPr>
          <p:txBody>
            <a:bodyPr spcFirstLastPara="1" wrap="square" lIns="91425" tIns="91425" rIns="91425" bIns="91425" anchor="ctr" anchorCtr="0">
              <a:noAutofit/>
            </a:bodyPr>
            <a:lstStyle/>
            <a:p>
              <a:pPr marL="0" lvl="0" indent="0" algn="r" rtl="0">
                <a:spcBef>
                  <a:spcPts val="0"/>
                </a:spcBef>
                <a:spcAft>
                  <a:spcPts val="0"/>
                </a:spcAft>
                <a:buNone/>
              </a:pPr>
              <a:r>
                <a:rPr lang="en" sz="1200">
                  <a:solidFill>
                    <a:schemeClr val="lt1"/>
                  </a:solidFill>
                  <a:latin typeface="Courier Prime"/>
                  <a:ea typeface="Courier Prime"/>
                  <a:cs typeface="Courier Prime"/>
                  <a:sym typeface="Courier Prime"/>
                </a:rPr>
                <a:t>1</a:t>
              </a:r>
              <a:endParaRPr sz="1200">
                <a:solidFill>
                  <a:schemeClr val="lt1"/>
                </a:solidFill>
                <a:latin typeface="Courier Prime"/>
                <a:ea typeface="Courier Prime"/>
                <a:cs typeface="Courier Prime"/>
                <a:sym typeface="Courier Prime"/>
              </a:endParaRPr>
            </a:p>
          </p:txBody>
        </p:sp>
        <p:sp>
          <p:nvSpPr>
            <p:cNvPr id="888" name="Google Shape;888;p6"/>
            <p:cNvSpPr/>
            <p:nvPr/>
          </p:nvSpPr>
          <p:spPr>
            <a:xfrm>
              <a:off x="100" y="684002"/>
              <a:ext cx="386700" cy="297300"/>
            </a:xfrm>
            <a:prstGeom prst="rect">
              <a:avLst/>
            </a:prstGeom>
            <a:noFill/>
            <a:ln>
              <a:noFill/>
            </a:ln>
          </p:spPr>
          <p:txBody>
            <a:bodyPr spcFirstLastPara="1" wrap="square" lIns="91425" tIns="91425" rIns="91425" bIns="91425" anchor="ctr" anchorCtr="0">
              <a:noAutofit/>
            </a:bodyPr>
            <a:lstStyle/>
            <a:p>
              <a:pPr marL="0" lvl="0" indent="0" algn="r" rtl="0">
                <a:spcBef>
                  <a:spcPts val="0"/>
                </a:spcBef>
                <a:spcAft>
                  <a:spcPts val="0"/>
                </a:spcAft>
                <a:buNone/>
              </a:pPr>
              <a:r>
                <a:rPr lang="en" sz="1200">
                  <a:solidFill>
                    <a:schemeClr val="lt1"/>
                  </a:solidFill>
                  <a:latin typeface="Courier Prime"/>
                  <a:ea typeface="Courier Prime"/>
                  <a:cs typeface="Courier Prime"/>
                  <a:sym typeface="Courier Prime"/>
                </a:rPr>
                <a:t>2</a:t>
              </a:r>
              <a:endParaRPr sz="1200">
                <a:solidFill>
                  <a:schemeClr val="lt1"/>
                </a:solidFill>
                <a:latin typeface="Courier Prime"/>
                <a:ea typeface="Courier Prime"/>
                <a:cs typeface="Courier Prime"/>
                <a:sym typeface="Courier Prime"/>
              </a:endParaRPr>
            </a:p>
          </p:txBody>
        </p:sp>
        <p:sp>
          <p:nvSpPr>
            <p:cNvPr id="889" name="Google Shape;889;p6"/>
            <p:cNvSpPr/>
            <p:nvPr/>
          </p:nvSpPr>
          <p:spPr>
            <a:xfrm>
              <a:off x="100" y="981303"/>
              <a:ext cx="386700" cy="297300"/>
            </a:xfrm>
            <a:prstGeom prst="rect">
              <a:avLst/>
            </a:prstGeom>
            <a:noFill/>
            <a:ln>
              <a:noFill/>
            </a:ln>
          </p:spPr>
          <p:txBody>
            <a:bodyPr spcFirstLastPara="1" wrap="square" lIns="91425" tIns="91425" rIns="91425" bIns="91425" anchor="ctr" anchorCtr="0">
              <a:noAutofit/>
            </a:bodyPr>
            <a:lstStyle/>
            <a:p>
              <a:pPr marL="0" lvl="0" indent="0" algn="r" rtl="0">
                <a:spcBef>
                  <a:spcPts val="0"/>
                </a:spcBef>
                <a:spcAft>
                  <a:spcPts val="0"/>
                </a:spcAft>
                <a:buNone/>
              </a:pPr>
              <a:r>
                <a:rPr lang="en" sz="1200">
                  <a:solidFill>
                    <a:schemeClr val="lt1"/>
                  </a:solidFill>
                  <a:latin typeface="Courier Prime"/>
                  <a:ea typeface="Courier Prime"/>
                  <a:cs typeface="Courier Prime"/>
                  <a:sym typeface="Courier Prime"/>
                </a:rPr>
                <a:t>3</a:t>
              </a:r>
              <a:endParaRPr sz="1200">
                <a:solidFill>
                  <a:schemeClr val="lt1"/>
                </a:solidFill>
                <a:latin typeface="Courier Prime"/>
                <a:ea typeface="Courier Prime"/>
                <a:cs typeface="Courier Prime"/>
                <a:sym typeface="Courier Prime"/>
              </a:endParaRPr>
            </a:p>
          </p:txBody>
        </p:sp>
        <p:sp>
          <p:nvSpPr>
            <p:cNvPr id="890" name="Google Shape;890;p6"/>
            <p:cNvSpPr/>
            <p:nvPr/>
          </p:nvSpPr>
          <p:spPr>
            <a:xfrm>
              <a:off x="100" y="1278605"/>
              <a:ext cx="386700" cy="297300"/>
            </a:xfrm>
            <a:prstGeom prst="rect">
              <a:avLst/>
            </a:prstGeom>
            <a:noFill/>
            <a:ln>
              <a:noFill/>
            </a:ln>
          </p:spPr>
          <p:txBody>
            <a:bodyPr spcFirstLastPara="1" wrap="square" lIns="91425" tIns="91425" rIns="91425" bIns="91425" anchor="ctr" anchorCtr="0">
              <a:noAutofit/>
            </a:bodyPr>
            <a:lstStyle/>
            <a:p>
              <a:pPr marL="0" lvl="0" indent="0" algn="r" rtl="0">
                <a:spcBef>
                  <a:spcPts val="0"/>
                </a:spcBef>
                <a:spcAft>
                  <a:spcPts val="0"/>
                </a:spcAft>
                <a:buNone/>
              </a:pPr>
              <a:r>
                <a:rPr lang="en" sz="1200">
                  <a:solidFill>
                    <a:schemeClr val="lt1"/>
                  </a:solidFill>
                  <a:latin typeface="Courier Prime"/>
                  <a:ea typeface="Courier Prime"/>
                  <a:cs typeface="Courier Prime"/>
                  <a:sym typeface="Courier Prime"/>
                </a:rPr>
                <a:t>4</a:t>
              </a:r>
              <a:endParaRPr sz="1200">
                <a:solidFill>
                  <a:schemeClr val="lt1"/>
                </a:solidFill>
                <a:latin typeface="Courier Prime"/>
                <a:ea typeface="Courier Prime"/>
                <a:cs typeface="Courier Prime"/>
                <a:sym typeface="Courier Prime"/>
              </a:endParaRPr>
            </a:p>
          </p:txBody>
        </p:sp>
        <p:sp>
          <p:nvSpPr>
            <p:cNvPr id="891" name="Google Shape;891;p6"/>
            <p:cNvSpPr/>
            <p:nvPr/>
          </p:nvSpPr>
          <p:spPr>
            <a:xfrm>
              <a:off x="100" y="1575906"/>
              <a:ext cx="386700" cy="297300"/>
            </a:xfrm>
            <a:prstGeom prst="rect">
              <a:avLst/>
            </a:prstGeom>
            <a:noFill/>
            <a:ln>
              <a:noFill/>
            </a:ln>
          </p:spPr>
          <p:txBody>
            <a:bodyPr spcFirstLastPara="1" wrap="square" lIns="91425" tIns="91425" rIns="91425" bIns="91425" anchor="ctr" anchorCtr="0">
              <a:noAutofit/>
            </a:bodyPr>
            <a:lstStyle/>
            <a:p>
              <a:pPr marL="0" lvl="0" indent="0" algn="r" rtl="0">
                <a:spcBef>
                  <a:spcPts val="0"/>
                </a:spcBef>
                <a:spcAft>
                  <a:spcPts val="0"/>
                </a:spcAft>
                <a:buNone/>
              </a:pPr>
              <a:r>
                <a:rPr lang="en" sz="1200">
                  <a:solidFill>
                    <a:schemeClr val="lt1"/>
                  </a:solidFill>
                  <a:latin typeface="Courier Prime"/>
                  <a:ea typeface="Courier Prime"/>
                  <a:cs typeface="Courier Prime"/>
                  <a:sym typeface="Courier Prime"/>
                </a:rPr>
                <a:t>5</a:t>
              </a:r>
              <a:endParaRPr sz="1200">
                <a:solidFill>
                  <a:schemeClr val="lt1"/>
                </a:solidFill>
                <a:latin typeface="Courier Prime"/>
                <a:ea typeface="Courier Prime"/>
                <a:cs typeface="Courier Prime"/>
                <a:sym typeface="Courier Prime"/>
              </a:endParaRPr>
            </a:p>
          </p:txBody>
        </p:sp>
        <p:sp>
          <p:nvSpPr>
            <p:cNvPr id="892" name="Google Shape;892;p6"/>
            <p:cNvSpPr/>
            <p:nvPr/>
          </p:nvSpPr>
          <p:spPr>
            <a:xfrm>
              <a:off x="100" y="1873208"/>
              <a:ext cx="386700" cy="297300"/>
            </a:xfrm>
            <a:prstGeom prst="rect">
              <a:avLst/>
            </a:prstGeom>
            <a:noFill/>
            <a:ln>
              <a:noFill/>
            </a:ln>
          </p:spPr>
          <p:txBody>
            <a:bodyPr spcFirstLastPara="1" wrap="square" lIns="91425" tIns="91425" rIns="91425" bIns="91425" anchor="ctr" anchorCtr="0">
              <a:noAutofit/>
            </a:bodyPr>
            <a:lstStyle/>
            <a:p>
              <a:pPr marL="0" lvl="0" indent="0" algn="r" rtl="0">
                <a:spcBef>
                  <a:spcPts val="0"/>
                </a:spcBef>
                <a:spcAft>
                  <a:spcPts val="0"/>
                </a:spcAft>
                <a:buNone/>
              </a:pPr>
              <a:r>
                <a:rPr lang="en" sz="1200">
                  <a:solidFill>
                    <a:schemeClr val="lt1"/>
                  </a:solidFill>
                  <a:latin typeface="Courier Prime"/>
                  <a:ea typeface="Courier Prime"/>
                  <a:cs typeface="Courier Prime"/>
                  <a:sym typeface="Courier Prime"/>
                </a:rPr>
                <a:t>6</a:t>
              </a:r>
              <a:endParaRPr sz="1200">
                <a:solidFill>
                  <a:schemeClr val="lt1"/>
                </a:solidFill>
                <a:latin typeface="Courier Prime"/>
                <a:ea typeface="Courier Prime"/>
                <a:cs typeface="Courier Prime"/>
                <a:sym typeface="Courier Prime"/>
              </a:endParaRPr>
            </a:p>
          </p:txBody>
        </p:sp>
        <p:sp>
          <p:nvSpPr>
            <p:cNvPr id="893" name="Google Shape;893;p6"/>
            <p:cNvSpPr/>
            <p:nvPr/>
          </p:nvSpPr>
          <p:spPr>
            <a:xfrm>
              <a:off x="100" y="2170509"/>
              <a:ext cx="386700" cy="297300"/>
            </a:xfrm>
            <a:prstGeom prst="rect">
              <a:avLst/>
            </a:prstGeom>
            <a:noFill/>
            <a:ln>
              <a:noFill/>
            </a:ln>
          </p:spPr>
          <p:txBody>
            <a:bodyPr spcFirstLastPara="1" wrap="square" lIns="91425" tIns="91425" rIns="91425" bIns="91425" anchor="ctr" anchorCtr="0">
              <a:noAutofit/>
            </a:bodyPr>
            <a:lstStyle/>
            <a:p>
              <a:pPr marL="0" lvl="0" indent="0" algn="r" rtl="0">
                <a:spcBef>
                  <a:spcPts val="0"/>
                </a:spcBef>
                <a:spcAft>
                  <a:spcPts val="0"/>
                </a:spcAft>
                <a:buNone/>
              </a:pPr>
              <a:r>
                <a:rPr lang="en" sz="1200">
                  <a:solidFill>
                    <a:schemeClr val="lt1"/>
                  </a:solidFill>
                  <a:latin typeface="Courier Prime"/>
                  <a:ea typeface="Courier Prime"/>
                  <a:cs typeface="Courier Prime"/>
                  <a:sym typeface="Courier Prime"/>
                </a:rPr>
                <a:t>7</a:t>
              </a:r>
              <a:endParaRPr sz="1200">
                <a:solidFill>
                  <a:schemeClr val="lt1"/>
                </a:solidFill>
                <a:latin typeface="Courier Prime"/>
                <a:ea typeface="Courier Prime"/>
                <a:cs typeface="Courier Prime"/>
                <a:sym typeface="Courier Prime"/>
              </a:endParaRPr>
            </a:p>
          </p:txBody>
        </p:sp>
        <p:sp>
          <p:nvSpPr>
            <p:cNvPr id="894" name="Google Shape;894;p6"/>
            <p:cNvSpPr/>
            <p:nvPr/>
          </p:nvSpPr>
          <p:spPr>
            <a:xfrm>
              <a:off x="100" y="2467811"/>
              <a:ext cx="386700" cy="297300"/>
            </a:xfrm>
            <a:prstGeom prst="rect">
              <a:avLst/>
            </a:prstGeom>
            <a:noFill/>
            <a:ln>
              <a:noFill/>
            </a:ln>
          </p:spPr>
          <p:txBody>
            <a:bodyPr spcFirstLastPara="1" wrap="square" lIns="91425" tIns="91425" rIns="91425" bIns="91425" anchor="ctr" anchorCtr="0">
              <a:noAutofit/>
            </a:bodyPr>
            <a:lstStyle/>
            <a:p>
              <a:pPr marL="0" lvl="0" indent="0" algn="r" rtl="0">
                <a:spcBef>
                  <a:spcPts val="0"/>
                </a:spcBef>
                <a:spcAft>
                  <a:spcPts val="0"/>
                </a:spcAft>
                <a:buNone/>
              </a:pPr>
              <a:r>
                <a:rPr lang="en" sz="1200">
                  <a:solidFill>
                    <a:schemeClr val="lt1"/>
                  </a:solidFill>
                  <a:latin typeface="Courier Prime"/>
                  <a:ea typeface="Courier Prime"/>
                  <a:cs typeface="Courier Prime"/>
                  <a:sym typeface="Courier Prime"/>
                </a:rPr>
                <a:t>8</a:t>
              </a:r>
              <a:endParaRPr sz="1200">
                <a:solidFill>
                  <a:schemeClr val="lt1"/>
                </a:solidFill>
                <a:latin typeface="Courier Prime"/>
                <a:ea typeface="Courier Prime"/>
                <a:cs typeface="Courier Prime"/>
                <a:sym typeface="Courier Prime"/>
              </a:endParaRPr>
            </a:p>
          </p:txBody>
        </p:sp>
        <p:sp>
          <p:nvSpPr>
            <p:cNvPr id="895" name="Google Shape;895;p6"/>
            <p:cNvSpPr/>
            <p:nvPr/>
          </p:nvSpPr>
          <p:spPr>
            <a:xfrm>
              <a:off x="100" y="2765112"/>
              <a:ext cx="386700" cy="297300"/>
            </a:xfrm>
            <a:prstGeom prst="rect">
              <a:avLst/>
            </a:prstGeom>
            <a:noFill/>
            <a:ln>
              <a:noFill/>
            </a:ln>
          </p:spPr>
          <p:txBody>
            <a:bodyPr spcFirstLastPara="1" wrap="square" lIns="91425" tIns="91425" rIns="91425" bIns="91425" anchor="ctr" anchorCtr="0">
              <a:noAutofit/>
            </a:bodyPr>
            <a:lstStyle/>
            <a:p>
              <a:pPr marL="0" lvl="0" indent="0" algn="r" rtl="0">
                <a:spcBef>
                  <a:spcPts val="0"/>
                </a:spcBef>
                <a:spcAft>
                  <a:spcPts val="0"/>
                </a:spcAft>
                <a:buNone/>
              </a:pPr>
              <a:r>
                <a:rPr lang="en" sz="1200">
                  <a:solidFill>
                    <a:schemeClr val="lt1"/>
                  </a:solidFill>
                  <a:latin typeface="Courier Prime"/>
                  <a:ea typeface="Courier Prime"/>
                  <a:cs typeface="Courier Prime"/>
                  <a:sym typeface="Courier Prime"/>
                </a:rPr>
                <a:t>9</a:t>
              </a:r>
              <a:endParaRPr sz="1200">
                <a:solidFill>
                  <a:schemeClr val="lt1"/>
                </a:solidFill>
                <a:latin typeface="Courier Prime"/>
                <a:ea typeface="Courier Prime"/>
                <a:cs typeface="Courier Prime"/>
                <a:sym typeface="Courier Prime"/>
              </a:endParaRPr>
            </a:p>
          </p:txBody>
        </p:sp>
        <p:sp>
          <p:nvSpPr>
            <p:cNvPr id="896" name="Google Shape;896;p6"/>
            <p:cNvSpPr/>
            <p:nvPr/>
          </p:nvSpPr>
          <p:spPr>
            <a:xfrm>
              <a:off x="100" y="3062414"/>
              <a:ext cx="386700" cy="297300"/>
            </a:xfrm>
            <a:prstGeom prst="rect">
              <a:avLst/>
            </a:prstGeom>
            <a:noFill/>
            <a:ln>
              <a:noFill/>
            </a:ln>
          </p:spPr>
          <p:txBody>
            <a:bodyPr spcFirstLastPara="1" wrap="square" lIns="91425" tIns="91425" rIns="91425" bIns="91425" anchor="ctr" anchorCtr="0">
              <a:noAutofit/>
            </a:bodyPr>
            <a:lstStyle/>
            <a:p>
              <a:pPr marL="0" lvl="0" indent="0" algn="r" rtl="0">
                <a:spcBef>
                  <a:spcPts val="0"/>
                </a:spcBef>
                <a:spcAft>
                  <a:spcPts val="0"/>
                </a:spcAft>
                <a:buNone/>
              </a:pPr>
              <a:r>
                <a:rPr lang="en" sz="1200">
                  <a:solidFill>
                    <a:schemeClr val="lt1"/>
                  </a:solidFill>
                  <a:latin typeface="Courier Prime"/>
                  <a:ea typeface="Courier Prime"/>
                  <a:cs typeface="Courier Prime"/>
                  <a:sym typeface="Courier Prime"/>
                </a:rPr>
                <a:t>10</a:t>
              </a:r>
              <a:endParaRPr sz="1200">
                <a:solidFill>
                  <a:schemeClr val="lt1"/>
                </a:solidFill>
                <a:latin typeface="Courier Prime"/>
                <a:ea typeface="Courier Prime"/>
                <a:cs typeface="Courier Prime"/>
                <a:sym typeface="Courier Prime"/>
              </a:endParaRPr>
            </a:p>
          </p:txBody>
        </p:sp>
        <p:sp>
          <p:nvSpPr>
            <p:cNvPr id="897" name="Google Shape;897;p6"/>
            <p:cNvSpPr/>
            <p:nvPr/>
          </p:nvSpPr>
          <p:spPr>
            <a:xfrm>
              <a:off x="100" y="3359715"/>
              <a:ext cx="386700" cy="297300"/>
            </a:xfrm>
            <a:prstGeom prst="rect">
              <a:avLst/>
            </a:prstGeom>
            <a:noFill/>
            <a:ln>
              <a:noFill/>
            </a:ln>
          </p:spPr>
          <p:txBody>
            <a:bodyPr spcFirstLastPara="1" wrap="square" lIns="91425" tIns="91425" rIns="91425" bIns="91425" anchor="ctr" anchorCtr="0">
              <a:noAutofit/>
            </a:bodyPr>
            <a:lstStyle/>
            <a:p>
              <a:pPr marL="0" lvl="0" indent="0" algn="r" rtl="0">
                <a:spcBef>
                  <a:spcPts val="0"/>
                </a:spcBef>
                <a:spcAft>
                  <a:spcPts val="0"/>
                </a:spcAft>
                <a:buNone/>
              </a:pPr>
              <a:r>
                <a:rPr lang="en" sz="1200">
                  <a:solidFill>
                    <a:schemeClr val="lt1"/>
                  </a:solidFill>
                  <a:latin typeface="Courier Prime"/>
                  <a:ea typeface="Courier Prime"/>
                  <a:cs typeface="Courier Prime"/>
                  <a:sym typeface="Courier Prime"/>
                </a:rPr>
                <a:t>11</a:t>
              </a:r>
              <a:endParaRPr sz="1200">
                <a:solidFill>
                  <a:schemeClr val="lt1"/>
                </a:solidFill>
                <a:latin typeface="Courier Prime"/>
                <a:ea typeface="Courier Prime"/>
                <a:cs typeface="Courier Prime"/>
                <a:sym typeface="Courier Prime"/>
              </a:endParaRPr>
            </a:p>
          </p:txBody>
        </p:sp>
        <p:sp>
          <p:nvSpPr>
            <p:cNvPr id="898" name="Google Shape;898;p6"/>
            <p:cNvSpPr/>
            <p:nvPr/>
          </p:nvSpPr>
          <p:spPr>
            <a:xfrm>
              <a:off x="100" y="3657017"/>
              <a:ext cx="386700" cy="297300"/>
            </a:xfrm>
            <a:prstGeom prst="rect">
              <a:avLst/>
            </a:prstGeom>
            <a:noFill/>
            <a:ln>
              <a:noFill/>
            </a:ln>
          </p:spPr>
          <p:txBody>
            <a:bodyPr spcFirstLastPara="1" wrap="square" lIns="91425" tIns="91425" rIns="91425" bIns="91425" anchor="ctr" anchorCtr="0">
              <a:noAutofit/>
            </a:bodyPr>
            <a:lstStyle/>
            <a:p>
              <a:pPr marL="0" lvl="0" indent="0" algn="r" rtl="0">
                <a:spcBef>
                  <a:spcPts val="0"/>
                </a:spcBef>
                <a:spcAft>
                  <a:spcPts val="0"/>
                </a:spcAft>
                <a:buNone/>
              </a:pPr>
              <a:r>
                <a:rPr lang="en" sz="1200">
                  <a:solidFill>
                    <a:schemeClr val="lt1"/>
                  </a:solidFill>
                  <a:latin typeface="Courier Prime"/>
                  <a:ea typeface="Courier Prime"/>
                  <a:cs typeface="Courier Prime"/>
                  <a:sym typeface="Courier Prime"/>
                </a:rPr>
                <a:t>12</a:t>
              </a:r>
              <a:endParaRPr sz="1200">
                <a:solidFill>
                  <a:schemeClr val="lt1"/>
                </a:solidFill>
                <a:latin typeface="Courier Prime"/>
                <a:ea typeface="Courier Prime"/>
                <a:cs typeface="Courier Prime"/>
                <a:sym typeface="Courier Prime"/>
              </a:endParaRPr>
            </a:p>
          </p:txBody>
        </p:sp>
        <p:sp>
          <p:nvSpPr>
            <p:cNvPr id="899" name="Google Shape;899;p6"/>
            <p:cNvSpPr/>
            <p:nvPr/>
          </p:nvSpPr>
          <p:spPr>
            <a:xfrm>
              <a:off x="0" y="3954303"/>
              <a:ext cx="386700" cy="297300"/>
            </a:xfrm>
            <a:prstGeom prst="rect">
              <a:avLst/>
            </a:prstGeom>
            <a:noFill/>
            <a:ln>
              <a:noFill/>
            </a:ln>
          </p:spPr>
          <p:txBody>
            <a:bodyPr spcFirstLastPara="1" wrap="square" lIns="91425" tIns="91425" rIns="91425" bIns="91425" anchor="ctr" anchorCtr="0">
              <a:noAutofit/>
            </a:bodyPr>
            <a:lstStyle/>
            <a:p>
              <a:pPr marL="0" lvl="0" indent="0" algn="r" rtl="0">
                <a:spcBef>
                  <a:spcPts val="0"/>
                </a:spcBef>
                <a:spcAft>
                  <a:spcPts val="0"/>
                </a:spcAft>
                <a:buNone/>
              </a:pPr>
              <a:r>
                <a:rPr lang="en" sz="1200">
                  <a:solidFill>
                    <a:schemeClr val="lt1"/>
                  </a:solidFill>
                  <a:latin typeface="Courier Prime"/>
                  <a:ea typeface="Courier Prime"/>
                  <a:cs typeface="Courier Prime"/>
                  <a:sym typeface="Courier Prime"/>
                </a:rPr>
                <a:t>13</a:t>
              </a:r>
              <a:endParaRPr sz="1200">
                <a:solidFill>
                  <a:schemeClr val="lt1"/>
                </a:solidFill>
                <a:latin typeface="Courier Prime"/>
                <a:ea typeface="Courier Prime"/>
                <a:cs typeface="Courier Prime"/>
                <a:sym typeface="Courier Prime"/>
              </a:endParaRPr>
            </a:p>
          </p:txBody>
        </p:sp>
        <p:sp>
          <p:nvSpPr>
            <p:cNvPr id="900" name="Google Shape;900;p6"/>
            <p:cNvSpPr/>
            <p:nvPr/>
          </p:nvSpPr>
          <p:spPr>
            <a:xfrm>
              <a:off x="0" y="4251590"/>
              <a:ext cx="386700" cy="297300"/>
            </a:xfrm>
            <a:prstGeom prst="rect">
              <a:avLst/>
            </a:prstGeom>
            <a:noFill/>
            <a:ln>
              <a:noFill/>
            </a:ln>
          </p:spPr>
          <p:txBody>
            <a:bodyPr spcFirstLastPara="1" wrap="square" lIns="91425" tIns="91425" rIns="91425" bIns="91425" anchor="ctr" anchorCtr="0">
              <a:noAutofit/>
            </a:bodyPr>
            <a:lstStyle/>
            <a:p>
              <a:pPr marL="0" lvl="0" indent="0" algn="r" rtl="0">
                <a:spcBef>
                  <a:spcPts val="0"/>
                </a:spcBef>
                <a:spcAft>
                  <a:spcPts val="0"/>
                </a:spcAft>
                <a:buNone/>
              </a:pPr>
              <a:r>
                <a:rPr lang="en" sz="1200">
                  <a:solidFill>
                    <a:schemeClr val="lt1"/>
                  </a:solidFill>
                  <a:latin typeface="Courier Prime"/>
                  <a:ea typeface="Courier Prime"/>
                  <a:cs typeface="Courier Prime"/>
                  <a:sym typeface="Courier Prime"/>
                </a:rPr>
                <a:t>14</a:t>
              </a:r>
              <a:endParaRPr sz="1200">
                <a:solidFill>
                  <a:schemeClr val="lt1"/>
                </a:solidFill>
                <a:latin typeface="Courier Prime"/>
                <a:ea typeface="Courier Prime"/>
                <a:cs typeface="Courier Prime"/>
                <a:sym typeface="Courier Prime"/>
              </a:endParaRPr>
            </a:p>
          </p:txBody>
        </p:sp>
        <p:sp>
          <p:nvSpPr>
            <p:cNvPr id="901" name="Google Shape;901;p6"/>
            <p:cNvSpPr/>
            <p:nvPr/>
          </p:nvSpPr>
          <p:spPr>
            <a:xfrm>
              <a:off x="0" y="4548876"/>
              <a:ext cx="386700" cy="297300"/>
            </a:xfrm>
            <a:prstGeom prst="rect">
              <a:avLst/>
            </a:prstGeom>
            <a:noFill/>
            <a:ln>
              <a:noFill/>
            </a:ln>
          </p:spPr>
          <p:txBody>
            <a:bodyPr spcFirstLastPara="1" wrap="square" lIns="91425" tIns="91425" rIns="91425" bIns="91425" anchor="ctr" anchorCtr="0">
              <a:noAutofit/>
            </a:bodyPr>
            <a:lstStyle/>
            <a:p>
              <a:pPr marL="0" lvl="0" indent="0" algn="r" rtl="0">
                <a:spcBef>
                  <a:spcPts val="0"/>
                </a:spcBef>
                <a:spcAft>
                  <a:spcPts val="0"/>
                </a:spcAft>
                <a:buNone/>
              </a:pPr>
              <a:r>
                <a:rPr lang="en" sz="1200">
                  <a:solidFill>
                    <a:schemeClr val="lt1"/>
                  </a:solidFill>
                  <a:latin typeface="Courier Prime"/>
                  <a:ea typeface="Courier Prime"/>
                  <a:cs typeface="Courier Prime"/>
                  <a:sym typeface="Courier Prime"/>
                </a:rPr>
                <a:t>15</a:t>
              </a:r>
              <a:endParaRPr sz="1200">
                <a:solidFill>
                  <a:schemeClr val="lt1"/>
                </a:solidFill>
                <a:latin typeface="Courier Prime"/>
                <a:ea typeface="Courier Prime"/>
                <a:cs typeface="Courier Prime"/>
                <a:sym typeface="Courier Prime"/>
              </a:endParaRPr>
            </a:p>
          </p:txBody>
        </p:sp>
        <p:sp>
          <p:nvSpPr>
            <p:cNvPr id="902" name="Google Shape;902;p6"/>
            <p:cNvSpPr/>
            <p:nvPr/>
          </p:nvSpPr>
          <p:spPr>
            <a:xfrm>
              <a:off x="0" y="4846163"/>
              <a:ext cx="386700" cy="297300"/>
            </a:xfrm>
            <a:prstGeom prst="rect">
              <a:avLst/>
            </a:prstGeom>
            <a:noFill/>
            <a:ln>
              <a:noFill/>
            </a:ln>
          </p:spPr>
          <p:txBody>
            <a:bodyPr spcFirstLastPara="1" wrap="square" lIns="91425" tIns="91425" rIns="91425" bIns="91425" anchor="ctr" anchorCtr="0">
              <a:noAutofit/>
            </a:bodyPr>
            <a:lstStyle/>
            <a:p>
              <a:pPr marL="0" lvl="0" indent="0" algn="r" rtl="0">
                <a:spcBef>
                  <a:spcPts val="0"/>
                </a:spcBef>
                <a:spcAft>
                  <a:spcPts val="0"/>
                </a:spcAft>
                <a:buNone/>
              </a:pPr>
              <a:r>
                <a:rPr lang="en" sz="1200">
                  <a:solidFill>
                    <a:schemeClr val="lt1"/>
                  </a:solidFill>
                  <a:latin typeface="Courier Prime"/>
                  <a:ea typeface="Courier Prime"/>
                  <a:cs typeface="Courier Prime"/>
                  <a:sym typeface="Courier Prime"/>
                </a:rPr>
                <a:t>16</a:t>
              </a:r>
              <a:endParaRPr sz="1200">
                <a:solidFill>
                  <a:schemeClr val="lt1"/>
                </a:solidFill>
                <a:latin typeface="Courier Prime"/>
                <a:ea typeface="Courier Prime"/>
                <a:cs typeface="Courier Prime"/>
                <a:sym typeface="Courier Prime"/>
              </a:endParaRPr>
            </a:p>
          </p:txBody>
        </p:sp>
        <p:grpSp>
          <p:nvGrpSpPr>
            <p:cNvPr id="903" name="Google Shape;903;p6"/>
            <p:cNvGrpSpPr/>
            <p:nvPr/>
          </p:nvGrpSpPr>
          <p:grpSpPr>
            <a:xfrm>
              <a:off x="0" y="-24225"/>
              <a:ext cx="9193750" cy="5257725"/>
              <a:chOff x="0" y="-24225"/>
              <a:chExt cx="9193750" cy="5257725"/>
            </a:xfrm>
          </p:grpSpPr>
          <p:cxnSp>
            <p:nvCxnSpPr>
              <p:cNvPr id="904" name="Google Shape;904;p6"/>
              <p:cNvCxnSpPr/>
              <p:nvPr/>
            </p:nvCxnSpPr>
            <p:spPr>
              <a:xfrm>
                <a:off x="1182825" y="0"/>
                <a:ext cx="0" cy="5233500"/>
              </a:xfrm>
              <a:prstGeom prst="straightConnector1">
                <a:avLst/>
              </a:prstGeom>
              <a:noFill/>
              <a:ln w="9525" cap="flat" cmpd="sng">
                <a:solidFill>
                  <a:schemeClr val="lt1"/>
                </a:solidFill>
                <a:prstDash val="solid"/>
                <a:round/>
                <a:headEnd type="none" w="med" len="med"/>
                <a:tailEnd type="none" w="med" len="med"/>
              </a:ln>
            </p:spPr>
          </p:cxnSp>
          <p:cxnSp>
            <p:nvCxnSpPr>
              <p:cNvPr id="905" name="Google Shape;905;p6"/>
              <p:cNvCxnSpPr/>
              <p:nvPr/>
            </p:nvCxnSpPr>
            <p:spPr>
              <a:xfrm>
                <a:off x="1978942" y="0"/>
                <a:ext cx="0" cy="5194200"/>
              </a:xfrm>
              <a:prstGeom prst="straightConnector1">
                <a:avLst/>
              </a:prstGeom>
              <a:noFill/>
              <a:ln w="9525" cap="flat" cmpd="sng">
                <a:solidFill>
                  <a:schemeClr val="lt1"/>
                </a:solidFill>
                <a:prstDash val="solid"/>
                <a:round/>
                <a:headEnd type="none" w="med" len="med"/>
                <a:tailEnd type="none" w="med" len="med"/>
              </a:ln>
            </p:spPr>
          </p:cxnSp>
          <p:cxnSp>
            <p:nvCxnSpPr>
              <p:cNvPr id="906" name="Google Shape;906;p6"/>
              <p:cNvCxnSpPr/>
              <p:nvPr/>
            </p:nvCxnSpPr>
            <p:spPr>
              <a:xfrm>
                <a:off x="2775059" y="0"/>
                <a:ext cx="0" cy="5172300"/>
              </a:xfrm>
              <a:prstGeom prst="straightConnector1">
                <a:avLst/>
              </a:prstGeom>
              <a:noFill/>
              <a:ln w="9525" cap="flat" cmpd="sng">
                <a:solidFill>
                  <a:schemeClr val="lt1"/>
                </a:solidFill>
                <a:prstDash val="solid"/>
                <a:round/>
                <a:headEnd type="none" w="med" len="med"/>
                <a:tailEnd type="none" w="med" len="med"/>
              </a:ln>
            </p:spPr>
          </p:cxnSp>
          <p:cxnSp>
            <p:nvCxnSpPr>
              <p:cNvPr id="907" name="Google Shape;907;p6"/>
              <p:cNvCxnSpPr/>
              <p:nvPr/>
            </p:nvCxnSpPr>
            <p:spPr>
              <a:xfrm>
                <a:off x="3571283" y="0"/>
                <a:ext cx="0" cy="5172300"/>
              </a:xfrm>
              <a:prstGeom prst="straightConnector1">
                <a:avLst/>
              </a:prstGeom>
              <a:noFill/>
              <a:ln w="9525" cap="flat" cmpd="sng">
                <a:solidFill>
                  <a:schemeClr val="lt1"/>
                </a:solidFill>
                <a:prstDash val="solid"/>
                <a:round/>
                <a:headEnd type="none" w="med" len="med"/>
                <a:tailEnd type="none" w="med" len="med"/>
              </a:ln>
            </p:spPr>
          </p:cxnSp>
          <p:cxnSp>
            <p:nvCxnSpPr>
              <p:cNvPr id="908" name="Google Shape;908;p6"/>
              <p:cNvCxnSpPr/>
              <p:nvPr/>
            </p:nvCxnSpPr>
            <p:spPr>
              <a:xfrm>
                <a:off x="4367506" y="0"/>
                <a:ext cx="0" cy="5172300"/>
              </a:xfrm>
              <a:prstGeom prst="straightConnector1">
                <a:avLst/>
              </a:prstGeom>
              <a:noFill/>
              <a:ln w="9525" cap="flat" cmpd="sng">
                <a:solidFill>
                  <a:schemeClr val="lt1"/>
                </a:solidFill>
                <a:prstDash val="solid"/>
                <a:round/>
                <a:headEnd type="none" w="med" len="med"/>
                <a:tailEnd type="none" w="med" len="med"/>
              </a:ln>
            </p:spPr>
          </p:cxnSp>
          <p:cxnSp>
            <p:nvCxnSpPr>
              <p:cNvPr id="909" name="Google Shape;909;p6"/>
              <p:cNvCxnSpPr/>
              <p:nvPr/>
            </p:nvCxnSpPr>
            <p:spPr>
              <a:xfrm>
                <a:off x="5163730" y="0"/>
                <a:ext cx="0" cy="5172300"/>
              </a:xfrm>
              <a:prstGeom prst="straightConnector1">
                <a:avLst/>
              </a:prstGeom>
              <a:noFill/>
              <a:ln w="9525" cap="flat" cmpd="sng">
                <a:solidFill>
                  <a:schemeClr val="lt1"/>
                </a:solidFill>
                <a:prstDash val="solid"/>
                <a:round/>
                <a:headEnd type="none" w="med" len="med"/>
                <a:tailEnd type="none" w="med" len="med"/>
              </a:ln>
            </p:spPr>
          </p:cxnSp>
          <p:cxnSp>
            <p:nvCxnSpPr>
              <p:cNvPr id="910" name="Google Shape;910;p6"/>
              <p:cNvCxnSpPr/>
              <p:nvPr/>
            </p:nvCxnSpPr>
            <p:spPr>
              <a:xfrm>
                <a:off x="5959954" y="0"/>
                <a:ext cx="0" cy="5172300"/>
              </a:xfrm>
              <a:prstGeom prst="straightConnector1">
                <a:avLst/>
              </a:prstGeom>
              <a:noFill/>
              <a:ln w="9525" cap="flat" cmpd="sng">
                <a:solidFill>
                  <a:schemeClr val="lt1"/>
                </a:solidFill>
                <a:prstDash val="solid"/>
                <a:round/>
                <a:headEnd type="none" w="med" len="med"/>
                <a:tailEnd type="none" w="med" len="med"/>
              </a:ln>
            </p:spPr>
          </p:cxnSp>
          <p:cxnSp>
            <p:nvCxnSpPr>
              <p:cNvPr id="911" name="Google Shape;911;p6"/>
              <p:cNvCxnSpPr/>
              <p:nvPr/>
            </p:nvCxnSpPr>
            <p:spPr>
              <a:xfrm>
                <a:off x="6756178" y="0"/>
                <a:ext cx="0" cy="5172300"/>
              </a:xfrm>
              <a:prstGeom prst="straightConnector1">
                <a:avLst/>
              </a:prstGeom>
              <a:noFill/>
              <a:ln w="9525" cap="flat" cmpd="sng">
                <a:solidFill>
                  <a:schemeClr val="lt1"/>
                </a:solidFill>
                <a:prstDash val="solid"/>
                <a:round/>
                <a:headEnd type="none" w="med" len="med"/>
                <a:tailEnd type="none" w="med" len="med"/>
              </a:ln>
            </p:spPr>
          </p:cxnSp>
          <p:cxnSp>
            <p:nvCxnSpPr>
              <p:cNvPr id="912" name="Google Shape;912;p6"/>
              <p:cNvCxnSpPr/>
              <p:nvPr/>
            </p:nvCxnSpPr>
            <p:spPr>
              <a:xfrm>
                <a:off x="7552401" y="0"/>
                <a:ext cx="0" cy="5172300"/>
              </a:xfrm>
              <a:prstGeom prst="straightConnector1">
                <a:avLst/>
              </a:prstGeom>
              <a:noFill/>
              <a:ln w="9525" cap="flat" cmpd="sng">
                <a:solidFill>
                  <a:schemeClr val="lt1"/>
                </a:solidFill>
                <a:prstDash val="solid"/>
                <a:round/>
                <a:headEnd type="none" w="med" len="med"/>
                <a:tailEnd type="none" w="med" len="med"/>
              </a:ln>
            </p:spPr>
          </p:cxnSp>
          <p:cxnSp>
            <p:nvCxnSpPr>
              <p:cNvPr id="913" name="Google Shape;913;p6"/>
              <p:cNvCxnSpPr/>
              <p:nvPr/>
            </p:nvCxnSpPr>
            <p:spPr>
              <a:xfrm>
                <a:off x="8348625" y="0"/>
                <a:ext cx="0" cy="5172300"/>
              </a:xfrm>
              <a:prstGeom prst="straightConnector1">
                <a:avLst/>
              </a:prstGeom>
              <a:noFill/>
              <a:ln w="9525" cap="flat" cmpd="sng">
                <a:solidFill>
                  <a:schemeClr val="lt1"/>
                </a:solidFill>
                <a:prstDash val="solid"/>
                <a:round/>
                <a:headEnd type="none" w="med" len="med"/>
                <a:tailEnd type="none" w="med" len="med"/>
              </a:ln>
            </p:spPr>
          </p:cxnSp>
          <p:cxnSp>
            <p:nvCxnSpPr>
              <p:cNvPr id="914" name="Google Shape;914;p6"/>
              <p:cNvCxnSpPr/>
              <p:nvPr/>
            </p:nvCxnSpPr>
            <p:spPr>
              <a:xfrm>
                <a:off x="0" y="684000"/>
                <a:ext cx="9153300" cy="0"/>
              </a:xfrm>
              <a:prstGeom prst="straightConnector1">
                <a:avLst/>
              </a:prstGeom>
              <a:noFill/>
              <a:ln w="9525" cap="flat" cmpd="sng">
                <a:solidFill>
                  <a:schemeClr val="lt1"/>
                </a:solidFill>
                <a:prstDash val="solid"/>
                <a:round/>
                <a:headEnd type="none" w="med" len="med"/>
                <a:tailEnd type="none" w="med" len="med"/>
              </a:ln>
            </p:spPr>
          </p:cxnSp>
          <p:cxnSp>
            <p:nvCxnSpPr>
              <p:cNvPr id="915" name="Google Shape;915;p6"/>
              <p:cNvCxnSpPr/>
              <p:nvPr/>
            </p:nvCxnSpPr>
            <p:spPr>
              <a:xfrm>
                <a:off x="0" y="981301"/>
                <a:ext cx="9190500" cy="0"/>
              </a:xfrm>
              <a:prstGeom prst="straightConnector1">
                <a:avLst/>
              </a:prstGeom>
              <a:noFill/>
              <a:ln w="9525" cap="flat" cmpd="sng">
                <a:solidFill>
                  <a:schemeClr val="lt1"/>
                </a:solidFill>
                <a:prstDash val="solid"/>
                <a:round/>
                <a:headEnd type="none" w="med" len="med"/>
                <a:tailEnd type="none" w="med" len="med"/>
              </a:ln>
            </p:spPr>
          </p:cxnSp>
          <p:cxnSp>
            <p:nvCxnSpPr>
              <p:cNvPr id="916" name="Google Shape;916;p6"/>
              <p:cNvCxnSpPr/>
              <p:nvPr/>
            </p:nvCxnSpPr>
            <p:spPr>
              <a:xfrm>
                <a:off x="0" y="1278601"/>
                <a:ext cx="9190500" cy="0"/>
              </a:xfrm>
              <a:prstGeom prst="straightConnector1">
                <a:avLst/>
              </a:prstGeom>
              <a:noFill/>
              <a:ln w="9525" cap="flat" cmpd="sng">
                <a:solidFill>
                  <a:schemeClr val="lt1"/>
                </a:solidFill>
                <a:prstDash val="solid"/>
                <a:round/>
                <a:headEnd type="none" w="med" len="med"/>
                <a:tailEnd type="none" w="med" len="med"/>
              </a:ln>
            </p:spPr>
          </p:cxnSp>
          <p:cxnSp>
            <p:nvCxnSpPr>
              <p:cNvPr id="917" name="Google Shape;917;p6"/>
              <p:cNvCxnSpPr/>
              <p:nvPr/>
            </p:nvCxnSpPr>
            <p:spPr>
              <a:xfrm>
                <a:off x="0" y="1575901"/>
                <a:ext cx="9190500" cy="0"/>
              </a:xfrm>
              <a:prstGeom prst="straightConnector1">
                <a:avLst/>
              </a:prstGeom>
              <a:noFill/>
              <a:ln w="9525" cap="flat" cmpd="sng">
                <a:solidFill>
                  <a:schemeClr val="lt1"/>
                </a:solidFill>
                <a:prstDash val="solid"/>
                <a:round/>
                <a:headEnd type="none" w="med" len="med"/>
                <a:tailEnd type="none" w="med" len="med"/>
              </a:ln>
            </p:spPr>
          </p:cxnSp>
          <p:cxnSp>
            <p:nvCxnSpPr>
              <p:cNvPr id="918" name="Google Shape;918;p6"/>
              <p:cNvCxnSpPr/>
              <p:nvPr/>
            </p:nvCxnSpPr>
            <p:spPr>
              <a:xfrm>
                <a:off x="0" y="1873201"/>
                <a:ext cx="9190500" cy="0"/>
              </a:xfrm>
              <a:prstGeom prst="straightConnector1">
                <a:avLst/>
              </a:prstGeom>
              <a:noFill/>
              <a:ln w="9525" cap="flat" cmpd="sng">
                <a:solidFill>
                  <a:schemeClr val="lt1"/>
                </a:solidFill>
                <a:prstDash val="solid"/>
                <a:round/>
                <a:headEnd type="none" w="med" len="med"/>
                <a:tailEnd type="none" w="med" len="med"/>
              </a:ln>
            </p:spPr>
          </p:cxnSp>
          <p:cxnSp>
            <p:nvCxnSpPr>
              <p:cNvPr id="919" name="Google Shape;919;p6"/>
              <p:cNvCxnSpPr/>
              <p:nvPr/>
            </p:nvCxnSpPr>
            <p:spPr>
              <a:xfrm>
                <a:off x="0" y="2170501"/>
                <a:ext cx="9190500" cy="0"/>
              </a:xfrm>
              <a:prstGeom prst="straightConnector1">
                <a:avLst/>
              </a:prstGeom>
              <a:noFill/>
              <a:ln w="9525" cap="flat" cmpd="sng">
                <a:solidFill>
                  <a:schemeClr val="lt1"/>
                </a:solidFill>
                <a:prstDash val="solid"/>
                <a:round/>
                <a:headEnd type="none" w="med" len="med"/>
                <a:tailEnd type="none" w="med" len="med"/>
              </a:ln>
            </p:spPr>
          </p:cxnSp>
          <p:cxnSp>
            <p:nvCxnSpPr>
              <p:cNvPr id="920" name="Google Shape;920;p6"/>
              <p:cNvCxnSpPr/>
              <p:nvPr/>
            </p:nvCxnSpPr>
            <p:spPr>
              <a:xfrm>
                <a:off x="0" y="2467801"/>
                <a:ext cx="9190500" cy="0"/>
              </a:xfrm>
              <a:prstGeom prst="straightConnector1">
                <a:avLst/>
              </a:prstGeom>
              <a:noFill/>
              <a:ln w="9525" cap="flat" cmpd="sng">
                <a:solidFill>
                  <a:schemeClr val="lt1"/>
                </a:solidFill>
                <a:prstDash val="solid"/>
                <a:round/>
                <a:headEnd type="none" w="med" len="med"/>
                <a:tailEnd type="none" w="med" len="med"/>
              </a:ln>
            </p:spPr>
          </p:cxnSp>
          <p:cxnSp>
            <p:nvCxnSpPr>
              <p:cNvPr id="921" name="Google Shape;921;p6"/>
              <p:cNvCxnSpPr/>
              <p:nvPr/>
            </p:nvCxnSpPr>
            <p:spPr>
              <a:xfrm>
                <a:off x="0" y="2765101"/>
                <a:ext cx="9190500" cy="0"/>
              </a:xfrm>
              <a:prstGeom prst="straightConnector1">
                <a:avLst/>
              </a:prstGeom>
              <a:noFill/>
              <a:ln w="9525" cap="flat" cmpd="sng">
                <a:solidFill>
                  <a:schemeClr val="lt1"/>
                </a:solidFill>
                <a:prstDash val="solid"/>
                <a:round/>
                <a:headEnd type="none" w="med" len="med"/>
                <a:tailEnd type="none" w="med" len="med"/>
              </a:ln>
            </p:spPr>
          </p:cxnSp>
          <p:cxnSp>
            <p:nvCxnSpPr>
              <p:cNvPr id="922" name="Google Shape;922;p6"/>
              <p:cNvCxnSpPr/>
              <p:nvPr/>
            </p:nvCxnSpPr>
            <p:spPr>
              <a:xfrm>
                <a:off x="0" y="3062401"/>
                <a:ext cx="9190500" cy="0"/>
              </a:xfrm>
              <a:prstGeom prst="straightConnector1">
                <a:avLst/>
              </a:prstGeom>
              <a:noFill/>
              <a:ln w="9525" cap="flat" cmpd="sng">
                <a:solidFill>
                  <a:schemeClr val="lt1"/>
                </a:solidFill>
                <a:prstDash val="solid"/>
                <a:round/>
                <a:headEnd type="none" w="med" len="med"/>
                <a:tailEnd type="none" w="med" len="med"/>
              </a:ln>
            </p:spPr>
          </p:cxnSp>
          <p:cxnSp>
            <p:nvCxnSpPr>
              <p:cNvPr id="923" name="Google Shape;923;p6"/>
              <p:cNvCxnSpPr/>
              <p:nvPr/>
            </p:nvCxnSpPr>
            <p:spPr>
              <a:xfrm>
                <a:off x="0" y="3359701"/>
                <a:ext cx="9190500" cy="0"/>
              </a:xfrm>
              <a:prstGeom prst="straightConnector1">
                <a:avLst/>
              </a:prstGeom>
              <a:noFill/>
              <a:ln w="9525" cap="flat" cmpd="sng">
                <a:solidFill>
                  <a:schemeClr val="lt1"/>
                </a:solidFill>
                <a:prstDash val="solid"/>
                <a:round/>
                <a:headEnd type="none" w="med" len="med"/>
                <a:tailEnd type="none" w="med" len="med"/>
              </a:ln>
            </p:spPr>
          </p:cxnSp>
          <p:cxnSp>
            <p:nvCxnSpPr>
              <p:cNvPr id="924" name="Google Shape;924;p6"/>
              <p:cNvCxnSpPr/>
              <p:nvPr/>
            </p:nvCxnSpPr>
            <p:spPr>
              <a:xfrm>
                <a:off x="0" y="3657000"/>
                <a:ext cx="9190500" cy="0"/>
              </a:xfrm>
              <a:prstGeom prst="straightConnector1">
                <a:avLst/>
              </a:prstGeom>
              <a:noFill/>
              <a:ln w="9525" cap="flat" cmpd="sng">
                <a:solidFill>
                  <a:schemeClr val="lt1"/>
                </a:solidFill>
                <a:prstDash val="solid"/>
                <a:round/>
                <a:headEnd type="none" w="med" len="med"/>
                <a:tailEnd type="none" w="med" len="med"/>
              </a:ln>
            </p:spPr>
          </p:cxnSp>
          <p:cxnSp>
            <p:nvCxnSpPr>
              <p:cNvPr id="925" name="Google Shape;925;p6"/>
              <p:cNvCxnSpPr/>
              <p:nvPr/>
            </p:nvCxnSpPr>
            <p:spPr>
              <a:xfrm>
                <a:off x="0" y="3954300"/>
                <a:ext cx="9190500" cy="0"/>
              </a:xfrm>
              <a:prstGeom prst="straightConnector1">
                <a:avLst/>
              </a:prstGeom>
              <a:noFill/>
              <a:ln w="9525" cap="flat" cmpd="sng">
                <a:solidFill>
                  <a:schemeClr val="lt1"/>
                </a:solidFill>
                <a:prstDash val="solid"/>
                <a:round/>
                <a:headEnd type="none" w="med" len="med"/>
                <a:tailEnd type="none" w="med" len="med"/>
              </a:ln>
            </p:spPr>
          </p:cxnSp>
          <p:cxnSp>
            <p:nvCxnSpPr>
              <p:cNvPr id="926" name="Google Shape;926;p6"/>
              <p:cNvCxnSpPr/>
              <p:nvPr/>
            </p:nvCxnSpPr>
            <p:spPr>
              <a:xfrm>
                <a:off x="0" y="4251600"/>
                <a:ext cx="9190500" cy="0"/>
              </a:xfrm>
              <a:prstGeom prst="straightConnector1">
                <a:avLst/>
              </a:prstGeom>
              <a:noFill/>
              <a:ln w="9525" cap="flat" cmpd="sng">
                <a:solidFill>
                  <a:schemeClr val="lt1"/>
                </a:solidFill>
                <a:prstDash val="solid"/>
                <a:round/>
                <a:headEnd type="none" w="med" len="med"/>
                <a:tailEnd type="none" w="med" len="med"/>
              </a:ln>
            </p:spPr>
          </p:cxnSp>
          <p:cxnSp>
            <p:nvCxnSpPr>
              <p:cNvPr id="927" name="Google Shape;927;p6"/>
              <p:cNvCxnSpPr/>
              <p:nvPr/>
            </p:nvCxnSpPr>
            <p:spPr>
              <a:xfrm>
                <a:off x="0" y="4548900"/>
                <a:ext cx="9190500" cy="0"/>
              </a:xfrm>
              <a:prstGeom prst="straightConnector1">
                <a:avLst/>
              </a:prstGeom>
              <a:noFill/>
              <a:ln w="9525" cap="flat" cmpd="sng">
                <a:solidFill>
                  <a:schemeClr val="lt1"/>
                </a:solidFill>
                <a:prstDash val="solid"/>
                <a:round/>
                <a:headEnd type="none" w="med" len="med"/>
                <a:tailEnd type="none" w="med" len="med"/>
              </a:ln>
            </p:spPr>
          </p:cxnSp>
          <p:cxnSp>
            <p:nvCxnSpPr>
              <p:cNvPr id="928" name="Google Shape;928;p6"/>
              <p:cNvCxnSpPr/>
              <p:nvPr/>
            </p:nvCxnSpPr>
            <p:spPr>
              <a:xfrm>
                <a:off x="0" y="4846200"/>
                <a:ext cx="9190500" cy="0"/>
              </a:xfrm>
              <a:prstGeom prst="straightConnector1">
                <a:avLst/>
              </a:prstGeom>
              <a:noFill/>
              <a:ln w="9525" cap="flat" cmpd="sng">
                <a:solidFill>
                  <a:schemeClr val="lt1"/>
                </a:solidFill>
                <a:prstDash val="solid"/>
                <a:round/>
                <a:headEnd type="none" w="med" len="med"/>
                <a:tailEnd type="none" w="med" len="med"/>
              </a:ln>
            </p:spPr>
          </p:cxnSp>
          <p:cxnSp>
            <p:nvCxnSpPr>
              <p:cNvPr id="929" name="Google Shape;929;p6"/>
              <p:cNvCxnSpPr/>
              <p:nvPr/>
            </p:nvCxnSpPr>
            <p:spPr>
              <a:xfrm>
                <a:off x="386700" y="-24225"/>
                <a:ext cx="0" cy="5169600"/>
              </a:xfrm>
              <a:prstGeom prst="straightConnector1">
                <a:avLst/>
              </a:prstGeom>
              <a:noFill/>
              <a:ln w="9525" cap="flat" cmpd="sng">
                <a:solidFill>
                  <a:schemeClr val="lt1"/>
                </a:solidFill>
                <a:prstDash val="solid"/>
                <a:round/>
                <a:headEnd type="none" w="med" len="med"/>
                <a:tailEnd type="none" w="med" len="med"/>
              </a:ln>
            </p:spPr>
          </p:cxnSp>
          <p:cxnSp>
            <p:nvCxnSpPr>
              <p:cNvPr id="930" name="Google Shape;930;p6"/>
              <p:cNvCxnSpPr/>
              <p:nvPr/>
            </p:nvCxnSpPr>
            <p:spPr>
              <a:xfrm>
                <a:off x="8350" y="386700"/>
                <a:ext cx="9185400" cy="0"/>
              </a:xfrm>
              <a:prstGeom prst="straightConnector1">
                <a:avLst/>
              </a:prstGeom>
              <a:noFill/>
              <a:ln w="9525" cap="flat" cmpd="sng">
                <a:solidFill>
                  <a:schemeClr val="lt1"/>
                </a:solidFill>
                <a:prstDash val="solid"/>
                <a:round/>
                <a:headEnd type="none" w="med" len="med"/>
                <a:tailEnd type="none" w="med" len="med"/>
              </a:ln>
            </p:spPr>
          </p:cxnSp>
        </p:grpSp>
      </p:grpSp>
      <p:grpSp>
        <p:nvGrpSpPr>
          <p:cNvPr id="931" name="Google Shape;931;p6"/>
          <p:cNvGrpSpPr/>
          <p:nvPr/>
        </p:nvGrpSpPr>
        <p:grpSpPr>
          <a:xfrm>
            <a:off x="-847900" y="-686563"/>
            <a:ext cx="2667530" cy="2712652"/>
            <a:chOff x="5436250" y="1181600"/>
            <a:chExt cx="611875" cy="622225"/>
          </a:xfrm>
        </p:grpSpPr>
        <p:sp>
          <p:nvSpPr>
            <p:cNvPr id="932" name="Google Shape;932;p6"/>
            <p:cNvSpPr/>
            <p:nvPr/>
          </p:nvSpPr>
          <p:spPr>
            <a:xfrm>
              <a:off x="5534375" y="1229900"/>
              <a:ext cx="69950" cy="62900"/>
            </a:xfrm>
            <a:custGeom>
              <a:avLst/>
              <a:gdLst/>
              <a:ahLst/>
              <a:cxnLst/>
              <a:rect l="l" t="t" r="r" b="b"/>
              <a:pathLst>
                <a:path w="2798" h="2516" extrusionOk="0">
                  <a:moveTo>
                    <a:pt x="2289" y="1"/>
                  </a:moveTo>
                  <a:cubicBezTo>
                    <a:pt x="2197" y="1"/>
                    <a:pt x="2104" y="28"/>
                    <a:pt x="2022" y="82"/>
                  </a:cubicBezTo>
                  <a:cubicBezTo>
                    <a:pt x="1346" y="582"/>
                    <a:pt x="718" y="1152"/>
                    <a:pt x="158" y="1780"/>
                  </a:cubicBezTo>
                  <a:cubicBezTo>
                    <a:pt x="1" y="1956"/>
                    <a:pt x="11" y="2241"/>
                    <a:pt x="197" y="2408"/>
                  </a:cubicBezTo>
                  <a:cubicBezTo>
                    <a:pt x="286" y="2477"/>
                    <a:pt x="384" y="2516"/>
                    <a:pt x="491" y="2516"/>
                  </a:cubicBezTo>
                  <a:cubicBezTo>
                    <a:pt x="619" y="2516"/>
                    <a:pt x="737" y="2467"/>
                    <a:pt x="825" y="2368"/>
                  </a:cubicBezTo>
                  <a:cubicBezTo>
                    <a:pt x="1346" y="1790"/>
                    <a:pt x="1924" y="1260"/>
                    <a:pt x="2552" y="808"/>
                  </a:cubicBezTo>
                  <a:cubicBezTo>
                    <a:pt x="2748" y="661"/>
                    <a:pt x="2798" y="386"/>
                    <a:pt x="2650" y="180"/>
                  </a:cubicBezTo>
                  <a:cubicBezTo>
                    <a:pt x="2562" y="62"/>
                    <a:pt x="2427" y="1"/>
                    <a:pt x="2289" y="1"/>
                  </a:cubicBezTo>
                  <a:close/>
                </a:path>
              </a:pathLst>
            </a:custGeom>
            <a:solidFill>
              <a:srgbClr val="FFF497"/>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3" name="Google Shape;933;p6"/>
            <p:cNvSpPr/>
            <p:nvPr/>
          </p:nvSpPr>
          <p:spPr>
            <a:xfrm>
              <a:off x="5532425" y="1228225"/>
              <a:ext cx="73625" cy="66300"/>
            </a:xfrm>
            <a:custGeom>
              <a:avLst/>
              <a:gdLst/>
              <a:ahLst/>
              <a:cxnLst/>
              <a:rect l="l" t="t" r="r" b="b"/>
              <a:pathLst>
                <a:path w="2945" h="2652" extrusionOk="0">
                  <a:moveTo>
                    <a:pt x="2366" y="130"/>
                  </a:moveTo>
                  <a:cubicBezTo>
                    <a:pt x="2483" y="130"/>
                    <a:pt x="2601" y="189"/>
                    <a:pt x="2669" y="287"/>
                  </a:cubicBezTo>
                  <a:cubicBezTo>
                    <a:pt x="2797" y="463"/>
                    <a:pt x="2758" y="699"/>
                    <a:pt x="2591" y="817"/>
                  </a:cubicBezTo>
                  <a:cubicBezTo>
                    <a:pt x="1963" y="1277"/>
                    <a:pt x="1374" y="1807"/>
                    <a:pt x="854" y="2396"/>
                  </a:cubicBezTo>
                  <a:cubicBezTo>
                    <a:pt x="781" y="2475"/>
                    <a:pt x="676" y="2515"/>
                    <a:pt x="571" y="2515"/>
                  </a:cubicBezTo>
                  <a:cubicBezTo>
                    <a:pt x="479" y="2515"/>
                    <a:pt x="387" y="2485"/>
                    <a:pt x="314" y="2426"/>
                  </a:cubicBezTo>
                  <a:cubicBezTo>
                    <a:pt x="168" y="2289"/>
                    <a:pt x="148" y="2043"/>
                    <a:pt x="285" y="1886"/>
                  </a:cubicBezTo>
                  <a:cubicBezTo>
                    <a:pt x="844" y="1268"/>
                    <a:pt x="1472" y="699"/>
                    <a:pt x="2140" y="208"/>
                  </a:cubicBezTo>
                  <a:cubicBezTo>
                    <a:pt x="2209" y="159"/>
                    <a:pt x="2287" y="130"/>
                    <a:pt x="2366" y="130"/>
                  </a:cubicBezTo>
                  <a:close/>
                  <a:moveTo>
                    <a:pt x="2368" y="1"/>
                  </a:moveTo>
                  <a:cubicBezTo>
                    <a:pt x="2263" y="1"/>
                    <a:pt x="2155" y="33"/>
                    <a:pt x="2061" y="100"/>
                  </a:cubicBezTo>
                  <a:cubicBezTo>
                    <a:pt x="1384" y="601"/>
                    <a:pt x="756" y="1170"/>
                    <a:pt x="187" y="1798"/>
                  </a:cubicBezTo>
                  <a:cubicBezTo>
                    <a:pt x="0" y="2014"/>
                    <a:pt x="20" y="2337"/>
                    <a:pt x="226" y="2524"/>
                  </a:cubicBezTo>
                  <a:cubicBezTo>
                    <a:pt x="325" y="2603"/>
                    <a:pt x="442" y="2651"/>
                    <a:pt x="569" y="2651"/>
                  </a:cubicBezTo>
                  <a:cubicBezTo>
                    <a:pt x="717" y="2651"/>
                    <a:pt x="854" y="2592"/>
                    <a:pt x="953" y="2485"/>
                  </a:cubicBezTo>
                  <a:cubicBezTo>
                    <a:pt x="1463" y="1905"/>
                    <a:pt x="2041" y="1386"/>
                    <a:pt x="2669" y="924"/>
                  </a:cubicBezTo>
                  <a:cubicBezTo>
                    <a:pt x="2896" y="758"/>
                    <a:pt x="2944" y="444"/>
                    <a:pt x="2778" y="208"/>
                  </a:cubicBezTo>
                  <a:cubicBezTo>
                    <a:pt x="2678" y="73"/>
                    <a:pt x="2525" y="1"/>
                    <a:pt x="2368" y="1"/>
                  </a:cubicBezTo>
                  <a:close/>
                </a:path>
              </a:pathLst>
            </a:custGeom>
            <a:solidFill>
              <a:srgbClr val="000000"/>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4" name="Google Shape;934;p6"/>
            <p:cNvSpPr/>
            <p:nvPr/>
          </p:nvSpPr>
          <p:spPr>
            <a:xfrm>
              <a:off x="5618775" y="1248875"/>
              <a:ext cx="66525" cy="67725"/>
            </a:xfrm>
            <a:custGeom>
              <a:avLst/>
              <a:gdLst/>
              <a:ahLst/>
              <a:cxnLst/>
              <a:rect l="l" t="t" r="r" b="b"/>
              <a:pathLst>
                <a:path w="2661" h="2709" extrusionOk="0">
                  <a:moveTo>
                    <a:pt x="502" y="1"/>
                  </a:moveTo>
                  <a:cubicBezTo>
                    <a:pt x="406" y="1"/>
                    <a:pt x="309" y="32"/>
                    <a:pt x="227" y="98"/>
                  </a:cubicBezTo>
                  <a:cubicBezTo>
                    <a:pt x="30" y="246"/>
                    <a:pt x="1" y="530"/>
                    <a:pt x="148" y="726"/>
                  </a:cubicBezTo>
                  <a:cubicBezTo>
                    <a:pt x="668" y="1384"/>
                    <a:pt x="1247" y="2012"/>
                    <a:pt x="1865" y="2591"/>
                  </a:cubicBezTo>
                  <a:cubicBezTo>
                    <a:pt x="1954" y="2669"/>
                    <a:pt x="2061" y="2708"/>
                    <a:pt x="2170" y="2708"/>
                  </a:cubicBezTo>
                  <a:cubicBezTo>
                    <a:pt x="2287" y="2708"/>
                    <a:pt x="2405" y="2660"/>
                    <a:pt x="2493" y="2571"/>
                  </a:cubicBezTo>
                  <a:cubicBezTo>
                    <a:pt x="2660" y="2385"/>
                    <a:pt x="2650" y="2110"/>
                    <a:pt x="2473" y="1943"/>
                  </a:cubicBezTo>
                  <a:cubicBezTo>
                    <a:pt x="1895" y="1393"/>
                    <a:pt x="1345" y="795"/>
                    <a:pt x="855" y="167"/>
                  </a:cubicBezTo>
                  <a:cubicBezTo>
                    <a:pt x="764" y="59"/>
                    <a:pt x="634" y="1"/>
                    <a:pt x="502" y="1"/>
                  </a:cubicBezTo>
                  <a:close/>
                </a:path>
              </a:pathLst>
            </a:custGeom>
            <a:solidFill>
              <a:srgbClr val="FFF497"/>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5" name="Google Shape;935;p6"/>
            <p:cNvSpPr/>
            <p:nvPr/>
          </p:nvSpPr>
          <p:spPr>
            <a:xfrm>
              <a:off x="5616825" y="1247325"/>
              <a:ext cx="70425" cy="71000"/>
            </a:xfrm>
            <a:custGeom>
              <a:avLst/>
              <a:gdLst/>
              <a:ahLst/>
              <a:cxnLst/>
              <a:rect l="l" t="t" r="r" b="b"/>
              <a:pathLst>
                <a:path w="2817" h="2840" extrusionOk="0">
                  <a:moveTo>
                    <a:pt x="579" y="131"/>
                  </a:moveTo>
                  <a:cubicBezTo>
                    <a:pt x="687" y="131"/>
                    <a:pt x="805" y="180"/>
                    <a:pt x="874" y="278"/>
                  </a:cubicBezTo>
                  <a:cubicBezTo>
                    <a:pt x="1374" y="906"/>
                    <a:pt x="1923" y="1505"/>
                    <a:pt x="2503" y="2044"/>
                  </a:cubicBezTo>
                  <a:cubicBezTo>
                    <a:pt x="2660" y="2192"/>
                    <a:pt x="2669" y="2437"/>
                    <a:pt x="2522" y="2584"/>
                  </a:cubicBezTo>
                  <a:cubicBezTo>
                    <a:pt x="2450" y="2662"/>
                    <a:pt x="2348" y="2701"/>
                    <a:pt x="2244" y="2701"/>
                  </a:cubicBezTo>
                  <a:cubicBezTo>
                    <a:pt x="2151" y="2701"/>
                    <a:pt x="2057" y="2669"/>
                    <a:pt x="1982" y="2604"/>
                  </a:cubicBezTo>
                  <a:cubicBezTo>
                    <a:pt x="1374" y="2025"/>
                    <a:pt x="805" y="1407"/>
                    <a:pt x="285" y="740"/>
                  </a:cubicBezTo>
                  <a:cubicBezTo>
                    <a:pt x="148" y="583"/>
                    <a:pt x="177" y="337"/>
                    <a:pt x="344" y="210"/>
                  </a:cubicBezTo>
                  <a:cubicBezTo>
                    <a:pt x="412" y="160"/>
                    <a:pt x="501" y="131"/>
                    <a:pt x="579" y="131"/>
                  </a:cubicBezTo>
                  <a:close/>
                  <a:moveTo>
                    <a:pt x="580" y="0"/>
                  </a:moveTo>
                  <a:cubicBezTo>
                    <a:pt x="469" y="0"/>
                    <a:pt x="357" y="36"/>
                    <a:pt x="265" y="111"/>
                  </a:cubicBezTo>
                  <a:cubicBezTo>
                    <a:pt x="39" y="278"/>
                    <a:pt x="0" y="602"/>
                    <a:pt x="177" y="827"/>
                  </a:cubicBezTo>
                  <a:cubicBezTo>
                    <a:pt x="697" y="1495"/>
                    <a:pt x="1276" y="2123"/>
                    <a:pt x="1894" y="2702"/>
                  </a:cubicBezTo>
                  <a:cubicBezTo>
                    <a:pt x="1992" y="2790"/>
                    <a:pt x="2120" y="2840"/>
                    <a:pt x="2248" y="2840"/>
                  </a:cubicBezTo>
                  <a:cubicBezTo>
                    <a:pt x="2385" y="2840"/>
                    <a:pt x="2522" y="2781"/>
                    <a:pt x="2620" y="2672"/>
                  </a:cubicBezTo>
                  <a:cubicBezTo>
                    <a:pt x="2817" y="2467"/>
                    <a:pt x="2807" y="2142"/>
                    <a:pt x="2601" y="1956"/>
                  </a:cubicBezTo>
                  <a:cubicBezTo>
                    <a:pt x="2012" y="1407"/>
                    <a:pt x="1472" y="818"/>
                    <a:pt x="981" y="190"/>
                  </a:cubicBezTo>
                  <a:cubicBezTo>
                    <a:pt x="880" y="66"/>
                    <a:pt x="730" y="0"/>
                    <a:pt x="580" y="0"/>
                  </a:cubicBezTo>
                  <a:close/>
                </a:path>
              </a:pathLst>
            </a:custGeom>
            <a:solidFill>
              <a:srgbClr val="000000"/>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6" name="Google Shape;936;p6"/>
            <p:cNvSpPr/>
            <p:nvPr/>
          </p:nvSpPr>
          <p:spPr>
            <a:xfrm>
              <a:off x="5657050" y="1183275"/>
              <a:ext cx="61600" cy="65625"/>
            </a:xfrm>
            <a:custGeom>
              <a:avLst/>
              <a:gdLst/>
              <a:ahLst/>
              <a:cxnLst/>
              <a:rect l="l" t="t" r="r" b="b"/>
              <a:pathLst>
                <a:path w="2464" h="2625" extrusionOk="0">
                  <a:moveTo>
                    <a:pt x="1972" y="1"/>
                  </a:moveTo>
                  <a:cubicBezTo>
                    <a:pt x="1844" y="1"/>
                    <a:pt x="1718" y="56"/>
                    <a:pt x="1629" y="161"/>
                  </a:cubicBezTo>
                  <a:lnTo>
                    <a:pt x="157" y="1888"/>
                  </a:lnTo>
                  <a:cubicBezTo>
                    <a:pt x="0" y="2074"/>
                    <a:pt x="20" y="2359"/>
                    <a:pt x="207" y="2516"/>
                  </a:cubicBezTo>
                  <a:cubicBezTo>
                    <a:pt x="295" y="2585"/>
                    <a:pt x="393" y="2624"/>
                    <a:pt x="501" y="2624"/>
                  </a:cubicBezTo>
                  <a:cubicBezTo>
                    <a:pt x="628" y="2624"/>
                    <a:pt x="746" y="2565"/>
                    <a:pt x="835" y="2467"/>
                  </a:cubicBezTo>
                  <a:lnTo>
                    <a:pt x="2307" y="730"/>
                  </a:lnTo>
                  <a:cubicBezTo>
                    <a:pt x="2464" y="544"/>
                    <a:pt x="2444" y="269"/>
                    <a:pt x="2257" y="102"/>
                  </a:cubicBezTo>
                  <a:cubicBezTo>
                    <a:pt x="2172" y="34"/>
                    <a:pt x="2071" y="1"/>
                    <a:pt x="1972" y="1"/>
                  </a:cubicBezTo>
                  <a:close/>
                </a:path>
              </a:pathLst>
            </a:custGeom>
            <a:solidFill>
              <a:srgbClr val="FFF497"/>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7" name="Google Shape;937;p6"/>
            <p:cNvSpPr/>
            <p:nvPr/>
          </p:nvSpPr>
          <p:spPr>
            <a:xfrm>
              <a:off x="5656550" y="1181600"/>
              <a:ext cx="62600" cy="69025"/>
            </a:xfrm>
            <a:custGeom>
              <a:avLst/>
              <a:gdLst/>
              <a:ahLst/>
              <a:cxnLst/>
              <a:rect l="l" t="t" r="r" b="b"/>
              <a:pathLst>
                <a:path w="2504" h="2761" extrusionOk="0">
                  <a:moveTo>
                    <a:pt x="1983" y="130"/>
                  </a:moveTo>
                  <a:cubicBezTo>
                    <a:pt x="2072" y="130"/>
                    <a:pt x="2160" y="169"/>
                    <a:pt x="2229" y="228"/>
                  </a:cubicBezTo>
                  <a:cubicBezTo>
                    <a:pt x="2307" y="287"/>
                    <a:pt x="2356" y="385"/>
                    <a:pt x="2366" y="483"/>
                  </a:cubicBezTo>
                  <a:cubicBezTo>
                    <a:pt x="2376" y="582"/>
                    <a:pt x="2336" y="680"/>
                    <a:pt x="2277" y="758"/>
                  </a:cubicBezTo>
                  <a:lnTo>
                    <a:pt x="805" y="2495"/>
                  </a:lnTo>
                  <a:cubicBezTo>
                    <a:pt x="735" y="2576"/>
                    <a:pt x="626" y="2619"/>
                    <a:pt x="517" y="2619"/>
                  </a:cubicBezTo>
                  <a:cubicBezTo>
                    <a:pt x="429" y="2619"/>
                    <a:pt x="341" y="2591"/>
                    <a:pt x="275" y="2534"/>
                  </a:cubicBezTo>
                  <a:cubicBezTo>
                    <a:pt x="197" y="2466"/>
                    <a:pt x="148" y="2377"/>
                    <a:pt x="138" y="2279"/>
                  </a:cubicBezTo>
                  <a:cubicBezTo>
                    <a:pt x="129" y="2171"/>
                    <a:pt x="158" y="2073"/>
                    <a:pt x="227" y="2004"/>
                  </a:cubicBezTo>
                  <a:lnTo>
                    <a:pt x="1699" y="268"/>
                  </a:lnTo>
                  <a:cubicBezTo>
                    <a:pt x="1758" y="189"/>
                    <a:pt x="1856" y="140"/>
                    <a:pt x="1954" y="140"/>
                  </a:cubicBezTo>
                  <a:cubicBezTo>
                    <a:pt x="1963" y="130"/>
                    <a:pt x="1974" y="130"/>
                    <a:pt x="1983" y="130"/>
                  </a:cubicBezTo>
                  <a:close/>
                  <a:moveTo>
                    <a:pt x="1983" y="1"/>
                  </a:moveTo>
                  <a:cubicBezTo>
                    <a:pt x="1970" y="1"/>
                    <a:pt x="1957" y="1"/>
                    <a:pt x="1944" y="2"/>
                  </a:cubicBezTo>
                  <a:cubicBezTo>
                    <a:pt x="1806" y="12"/>
                    <a:pt x="1679" y="81"/>
                    <a:pt x="1590" y="179"/>
                  </a:cubicBezTo>
                  <a:lnTo>
                    <a:pt x="129" y="1916"/>
                  </a:lnTo>
                  <a:cubicBezTo>
                    <a:pt x="40" y="2014"/>
                    <a:pt x="1" y="2152"/>
                    <a:pt x="11" y="2289"/>
                  </a:cubicBezTo>
                  <a:cubicBezTo>
                    <a:pt x="20" y="2426"/>
                    <a:pt x="79" y="2544"/>
                    <a:pt x="188" y="2632"/>
                  </a:cubicBezTo>
                  <a:cubicBezTo>
                    <a:pt x="275" y="2711"/>
                    <a:pt x="393" y="2760"/>
                    <a:pt x="521" y="2760"/>
                  </a:cubicBezTo>
                  <a:cubicBezTo>
                    <a:pt x="668" y="2760"/>
                    <a:pt x="816" y="2691"/>
                    <a:pt x="904" y="2573"/>
                  </a:cubicBezTo>
                  <a:lnTo>
                    <a:pt x="2376" y="846"/>
                  </a:lnTo>
                  <a:cubicBezTo>
                    <a:pt x="2464" y="739"/>
                    <a:pt x="2503" y="611"/>
                    <a:pt x="2493" y="473"/>
                  </a:cubicBezTo>
                  <a:cubicBezTo>
                    <a:pt x="2484" y="336"/>
                    <a:pt x="2425" y="209"/>
                    <a:pt x="2317" y="120"/>
                  </a:cubicBezTo>
                  <a:cubicBezTo>
                    <a:pt x="2219" y="41"/>
                    <a:pt x="2106" y="1"/>
                    <a:pt x="1983" y="1"/>
                  </a:cubicBezTo>
                  <a:close/>
                </a:path>
              </a:pathLst>
            </a:custGeom>
            <a:solidFill>
              <a:srgbClr val="000000"/>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8" name="Google Shape;938;p6"/>
            <p:cNvSpPr/>
            <p:nvPr/>
          </p:nvSpPr>
          <p:spPr>
            <a:xfrm>
              <a:off x="5723775" y="1228025"/>
              <a:ext cx="68475" cy="61850"/>
            </a:xfrm>
            <a:custGeom>
              <a:avLst/>
              <a:gdLst/>
              <a:ahLst/>
              <a:cxnLst/>
              <a:rect l="l" t="t" r="r" b="b"/>
              <a:pathLst>
                <a:path w="2739" h="2474" extrusionOk="0">
                  <a:moveTo>
                    <a:pt x="498" y="1"/>
                  </a:moveTo>
                  <a:cubicBezTo>
                    <a:pt x="401" y="1"/>
                    <a:pt x="305" y="32"/>
                    <a:pt x="227" y="98"/>
                  </a:cubicBezTo>
                  <a:cubicBezTo>
                    <a:pt x="30" y="245"/>
                    <a:pt x="1" y="530"/>
                    <a:pt x="148" y="716"/>
                  </a:cubicBezTo>
                  <a:cubicBezTo>
                    <a:pt x="668" y="1384"/>
                    <a:pt x="1286" y="1943"/>
                    <a:pt x="1993" y="2404"/>
                  </a:cubicBezTo>
                  <a:cubicBezTo>
                    <a:pt x="2071" y="2443"/>
                    <a:pt x="2150" y="2473"/>
                    <a:pt x="2238" y="2473"/>
                  </a:cubicBezTo>
                  <a:cubicBezTo>
                    <a:pt x="2385" y="2473"/>
                    <a:pt x="2523" y="2395"/>
                    <a:pt x="2611" y="2267"/>
                  </a:cubicBezTo>
                  <a:cubicBezTo>
                    <a:pt x="2739" y="2061"/>
                    <a:pt x="2680" y="1786"/>
                    <a:pt x="2473" y="1649"/>
                  </a:cubicBezTo>
                  <a:cubicBezTo>
                    <a:pt x="1856" y="1246"/>
                    <a:pt x="1306" y="756"/>
                    <a:pt x="855" y="167"/>
                  </a:cubicBezTo>
                  <a:cubicBezTo>
                    <a:pt x="764" y="59"/>
                    <a:pt x="631" y="1"/>
                    <a:pt x="498" y="1"/>
                  </a:cubicBezTo>
                  <a:close/>
                </a:path>
              </a:pathLst>
            </a:custGeom>
            <a:solidFill>
              <a:srgbClr val="FFF497"/>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9" name="Google Shape;939;p6"/>
            <p:cNvSpPr/>
            <p:nvPr/>
          </p:nvSpPr>
          <p:spPr>
            <a:xfrm>
              <a:off x="5721825" y="1226400"/>
              <a:ext cx="71150" cy="65175"/>
            </a:xfrm>
            <a:custGeom>
              <a:avLst/>
              <a:gdLst/>
              <a:ahLst/>
              <a:cxnLst/>
              <a:rect l="l" t="t" r="r" b="b"/>
              <a:pathLst>
                <a:path w="2846" h="2607" extrusionOk="0">
                  <a:moveTo>
                    <a:pt x="579" y="134"/>
                  </a:moveTo>
                  <a:cubicBezTo>
                    <a:pt x="687" y="134"/>
                    <a:pt x="805" y="183"/>
                    <a:pt x="874" y="271"/>
                  </a:cubicBezTo>
                  <a:cubicBezTo>
                    <a:pt x="1335" y="860"/>
                    <a:pt x="1894" y="1370"/>
                    <a:pt x="2522" y="1773"/>
                  </a:cubicBezTo>
                  <a:cubicBezTo>
                    <a:pt x="2601" y="1821"/>
                    <a:pt x="2660" y="1910"/>
                    <a:pt x="2689" y="2008"/>
                  </a:cubicBezTo>
                  <a:cubicBezTo>
                    <a:pt x="2708" y="2106"/>
                    <a:pt x="2689" y="2214"/>
                    <a:pt x="2630" y="2292"/>
                  </a:cubicBezTo>
                  <a:cubicBezTo>
                    <a:pt x="2561" y="2406"/>
                    <a:pt x="2434" y="2467"/>
                    <a:pt x="2308" y="2467"/>
                  </a:cubicBezTo>
                  <a:cubicBezTo>
                    <a:pt x="2239" y="2467"/>
                    <a:pt x="2169" y="2449"/>
                    <a:pt x="2110" y="2410"/>
                  </a:cubicBezTo>
                  <a:cubicBezTo>
                    <a:pt x="1404" y="1959"/>
                    <a:pt x="795" y="1400"/>
                    <a:pt x="275" y="742"/>
                  </a:cubicBezTo>
                  <a:cubicBezTo>
                    <a:pt x="148" y="585"/>
                    <a:pt x="177" y="340"/>
                    <a:pt x="344" y="212"/>
                  </a:cubicBezTo>
                  <a:cubicBezTo>
                    <a:pt x="412" y="153"/>
                    <a:pt x="491" y="134"/>
                    <a:pt x="579" y="134"/>
                  </a:cubicBezTo>
                  <a:close/>
                  <a:moveTo>
                    <a:pt x="574" y="1"/>
                  </a:moveTo>
                  <a:cubicBezTo>
                    <a:pt x="464" y="1"/>
                    <a:pt x="356" y="35"/>
                    <a:pt x="265" y="105"/>
                  </a:cubicBezTo>
                  <a:cubicBezTo>
                    <a:pt x="39" y="281"/>
                    <a:pt x="0" y="605"/>
                    <a:pt x="177" y="831"/>
                  </a:cubicBezTo>
                  <a:cubicBezTo>
                    <a:pt x="697" y="1488"/>
                    <a:pt x="1325" y="2057"/>
                    <a:pt x="2032" y="2519"/>
                  </a:cubicBezTo>
                  <a:cubicBezTo>
                    <a:pt x="2120" y="2577"/>
                    <a:pt x="2218" y="2607"/>
                    <a:pt x="2316" y="2607"/>
                  </a:cubicBezTo>
                  <a:cubicBezTo>
                    <a:pt x="2483" y="2607"/>
                    <a:pt x="2650" y="2519"/>
                    <a:pt x="2738" y="2371"/>
                  </a:cubicBezTo>
                  <a:cubicBezTo>
                    <a:pt x="2817" y="2253"/>
                    <a:pt x="2846" y="2116"/>
                    <a:pt x="2817" y="1978"/>
                  </a:cubicBezTo>
                  <a:cubicBezTo>
                    <a:pt x="2787" y="1851"/>
                    <a:pt x="2708" y="1734"/>
                    <a:pt x="2591" y="1664"/>
                  </a:cubicBezTo>
                  <a:cubicBezTo>
                    <a:pt x="1973" y="1263"/>
                    <a:pt x="1433" y="772"/>
                    <a:pt x="981" y="192"/>
                  </a:cubicBezTo>
                  <a:cubicBezTo>
                    <a:pt x="878" y="67"/>
                    <a:pt x="726" y="1"/>
                    <a:pt x="574" y="1"/>
                  </a:cubicBezTo>
                  <a:close/>
                </a:path>
              </a:pathLst>
            </a:custGeom>
            <a:solidFill>
              <a:srgbClr val="000000"/>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0" name="Google Shape;940;p6"/>
            <p:cNvSpPr/>
            <p:nvPr/>
          </p:nvSpPr>
          <p:spPr>
            <a:xfrm>
              <a:off x="5788050" y="1194950"/>
              <a:ext cx="68475" cy="45850"/>
            </a:xfrm>
            <a:custGeom>
              <a:avLst/>
              <a:gdLst/>
              <a:ahLst/>
              <a:cxnLst/>
              <a:rect l="l" t="t" r="r" b="b"/>
              <a:pathLst>
                <a:path w="2739" h="1834" extrusionOk="0">
                  <a:moveTo>
                    <a:pt x="2234" y="0"/>
                  </a:moveTo>
                  <a:cubicBezTo>
                    <a:pt x="2193" y="0"/>
                    <a:pt x="2152" y="6"/>
                    <a:pt x="2111" y="18"/>
                  </a:cubicBezTo>
                  <a:cubicBezTo>
                    <a:pt x="1414" y="224"/>
                    <a:pt x="757" y="578"/>
                    <a:pt x="207" y="1049"/>
                  </a:cubicBezTo>
                  <a:cubicBezTo>
                    <a:pt x="20" y="1215"/>
                    <a:pt x="1" y="1490"/>
                    <a:pt x="158" y="1677"/>
                  </a:cubicBezTo>
                  <a:cubicBezTo>
                    <a:pt x="246" y="1784"/>
                    <a:pt x="373" y="1834"/>
                    <a:pt x="491" y="1834"/>
                  </a:cubicBezTo>
                  <a:cubicBezTo>
                    <a:pt x="600" y="1834"/>
                    <a:pt x="698" y="1804"/>
                    <a:pt x="786" y="1725"/>
                  </a:cubicBezTo>
                  <a:cubicBezTo>
                    <a:pt x="1247" y="1343"/>
                    <a:pt x="1787" y="1038"/>
                    <a:pt x="2366" y="872"/>
                  </a:cubicBezTo>
                  <a:cubicBezTo>
                    <a:pt x="2601" y="803"/>
                    <a:pt x="2739" y="558"/>
                    <a:pt x="2670" y="322"/>
                  </a:cubicBezTo>
                  <a:cubicBezTo>
                    <a:pt x="2605" y="128"/>
                    <a:pt x="2426" y="0"/>
                    <a:pt x="2234" y="0"/>
                  </a:cubicBezTo>
                  <a:close/>
                </a:path>
              </a:pathLst>
            </a:custGeom>
            <a:solidFill>
              <a:srgbClr val="FFF497"/>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1" name="Google Shape;941;p6"/>
            <p:cNvSpPr/>
            <p:nvPr/>
          </p:nvSpPr>
          <p:spPr>
            <a:xfrm>
              <a:off x="5787325" y="1193175"/>
              <a:ext cx="69925" cy="49325"/>
            </a:xfrm>
            <a:custGeom>
              <a:avLst/>
              <a:gdLst/>
              <a:ahLst/>
              <a:cxnLst/>
              <a:rect l="l" t="t" r="r" b="b"/>
              <a:pathLst>
                <a:path w="2797" h="1973" extrusionOk="0">
                  <a:moveTo>
                    <a:pt x="2267" y="138"/>
                  </a:moveTo>
                  <a:cubicBezTo>
                    <a:pt x="2434" y="138"/>
                    <a:pt x="2581" y="246"/>
                    <a:pt x="2630" y="403"/>
                  </a:cubicBezTo>
                  <a:cubicBezTo>
                    <a:pt x="2659" y="501"/>
                    <a:pt x="2650" y="609"/>
                    <a:pt x="2601" y="697"/>
                  </a:cubicBezTo>
                  <a:cubicBezTo>
                    <a:pt x="2552" y="786"/>
                    <a:pt x="2473" y="854"/>
                    <a:pt x="2375" y="884"/>
                  </a:cubicBezTo>
                  <a:cubicBezTo>
                    <a:pt x="1786" y="1050"/>
                    <a:pt x="1237" y="1355"/>
                    <a:pt x="775" y="1748"/>
                  </a:cubicBezTo>
                  <a:cubicBezTo>
                    <a:pt x="705" y="1809"/>
                    <a:pt x="614" y="1839"/>
                    <a:pt x="524" y="1839"/>
                  </a:cubicBezTo>
                  <a:cubicBezTo>
                    <a:pt x="415" y="1839"/>
                    <a:pt x="306" y="1795"/>
                    <a:pt x="236" y="1708"/>
                  </a:cubicBezTo>
                  <a:cubicBezTo>
                    <a:pt x="167" y="1630"/>
                    <a:pt x="138" y="1532"/>
                    <a:pt x="147" y="1434"/>
                  </a:cubicBezTo>
                  <a:cubicBezTo>
                    <a:pt x="158" y="1335"/>
                    <a:pt x="197" y="1237"/>
                    <a:pt x="275" y="1178"/>
                  </a:cubicBezTo>
                  <a:cubicBezTo>
                    <a:pt x="825" y="707"/>
                    <a:pt x="1472" y="354"/>
                    <a:pt x="2159" y="148"/>
                  </a:cubicBezTo>
                  <a:cubicBezTo>
                    <a:pt x="2199" y="138"/>
                    <a:pt x="2228" y="138"/>
                    <a:pt x="2267" y="138"/>
                  </a:cubicBezTo>
                  <a:close/>
                  <a:moveTo>
                    <a:pt x="2263" y="0"/>
                  </a:moveTo>
                  <a:cubicBezTo>
                    <a:pt x="2216" y="0"/>
                    <a:pt x="2168" y="7"/>
                    <a:pt x="2120" y="20"/>
                  </a:cubicBezTo>
                  <a:cubicBezTo>
                    <a:pt x="1423" y="236"/>
                    <a:pt x="756" y="599"/>
                    <a:pt x="197" y="1070"/>
                  </a:cubicBezTo>
                  <a:cubicBezTo>
                    <a:pt x="88" y="1159"/>
                    <a:pt x="30" y="1286"/>
                    <a:pt x="10" y="1423"/>
                  </a:cubicBezTo>
                  <a:cubicBezTo>
                    <a:pt x="1" y="1561"/>
                    <a:pt x="49" y="1689"/>
                    <a:pt x="138" y="1796"/>
                  </a:cubicBezTo>
                  <a:cubicBezTo>
                    <a:pt x="236" y="1905"/>
                    <a:pt x="373" y="1973"/>
                    <a:pt x="520" y="1973"/>
                  </a:cubicBezTo>
                  <a:cubicBezTo>
                    <a:pt x="648" y="1973"/>
                    <a:pt x="766" y="1934"/>
                    <a:pt x="854" y="1855"/>
                  </a:cubicBezTo>
                  <a:cubicBezTo>
                    <a:pt x="1305" y="1463"/>
                    <a:pt x="1845" y="1178"/>
                    <a:pt x="2415" y="1002"/>
                  </a:cubicBezTo>
                  <a:cubicBezTo>
                    <a:pt x="2542" y="963"/>
                    <a:pt x="2650" y="884"/>
                    <a:pt x="2718" y="756"/>
                  </a:cubicBezTo>
                  <a:cubicBezTo>
                    <a:pt x="2777" y="638"/>
                    <a:pt x="2797" y="501"/>
                    <a:pt x="2758" y="374"/>
                  </a:cubicBezTo>
                  <a:cubicBezTo>
                    <a:pt x="2693" y="147"/>
                    <a:pt x="2488" y="0"/>
                    <a:pt x="2263" y="0"/>
                  </a:cubicBezTo>
                  <a:close/>
                </a:path>
              </a:pathLst>
            </a:custGeom>
            <a:solidFill>
              <a:srgbClr val="000000"/>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2" name="Google Shape;942;p6"/>
            <p:cNvSpPr/>
            <p:nvPr/>
          </p:nvSpPr>
          <p:spPr>
            <a:xfrm>
              <a:off x="5707350" y="1299925"/>
              <a:ext cx="37550" cy="85375"/>
            </a:xfrm>
            <a:custGeom>
              <a:avLst/>
              <a:gdLst/>
              <a:ahLst/>
              <a:cxnLst/>
              <a:rect l="l" t="t" r="r" b="b"/>
              <a:pathLst>
                <a:path w="1502" h="3415" extrusionOk="0">
                  <a:moveTo>
                    <a:pt x="490" y="0"/>
                  </a:moveTo>
                  <a:cubicBezTo>
                    <a:pt x="461" y="0"/>
                    <a:pt x="432" y="3"/>
                    <a:pt x="402" y="9"/>
                  </a:cubicBezTo>
                  <a:cubicBezTo>
                    <a:pt x="157" y="58"/>
                    <a:pt x="0" y="294"/>
                    <a:pt x="49" y="539"/>
                  </a:cubicBezTo>
                  <a:lnTo>
                    <a:pt x="579" y="3061"/>
                  </a:lnTo>
                  <a:cubicBezTo>
                    <a:pt x="618" y="3267"/>
                    <a:pt x="805" y="3414"/>
                    <a:pt x="1011" y="3414"/>
                  </a:cubicBezTo>
                  <a:cubicBezTo>
                    <a:pt x="1041" y="3414"/>
                    <a:pt x="1070" y="3405"/>
                    <a:pt x="1100" y="3405"/>
                  </a:cubicBezTo>
                  <a:cubicBezTo>
                    <a:pt x="1344" y="3355"/>
                    <a:pt x="1501" y="3120"/>
                    <a:pt x="1453" y="2875"/>
                  </a:cubicBezTo>
                  <a:lnTo>
                    <a:pt x="923" y="352"/>
                  </a:lnTo>
                  <a:cubicBezTo>
                    <a:pt x="880" y="146"/>
                    <a:pt x="694" y="0"/>
                    <a:pt x="490" y="0"/>
                  </a:cubicBezTo>
                  <a:close/>
                </a:path>
              </a:pathLst>
            </a:custGeom>
            <a:solidFill>
              <a:srgbClr val="FFF497"/>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3" name="Google Shape;943;p6"/>
            <p:cNvSpPr/>
            <p:nvPr/>
          </p:nvSpPr>
          <p:spPr>
            <a:xfrm>
              <a:off x="5705625" y="1298350"/>
              <a:ext cx="41000" cy="88675"/>
            </a:xfrm>
            <a:custGeom>
              <a:avLst/>
              <a:gdLst/>
              <a:ahLst/>
              <a:cxnLst/>
              <a:rect l="l" t="t" r="r" b="b"/>
              <a:pathLst>
                <a:path w="1640" h="3547" extrusionOk="0">
                  <a:moveTo>
                    <a:pt x="560" y="131"/>
                  </a:moveTo>
                  <a:cubicBezTo>
                    <a:pt x="628" y="131"/>
                    <a:pt x="707" y="151"/>
                    <a:pt x="766" y="190"/>
                  </a:cubicBezTo>
                  <a:cubicBezTo>
                    <a:pt x="854" y="249"/>
                    <a:pt x="913" y="337"/>
                    <a:pt x="933" y="435"/>
                  </a:cubicBezTo>
                  <a:lnTo>
                    <a:pt x="1453" y="2957"/>
                  </a:lnTo>
                  <a:cubicBezTo>
                    <a:pt x="1472" y="3056"/>
                    <a:pt x="1453" y="3154"/>
                    <a:pt x="1404" y="3242"/>
                  </a:cubicBezTo>
                  <a:cubicBezTo>
                    <a:pt x="1345" y="3320"/>
                    <a:pt x="1256" y="3379"/>
                    <a:pt x="1158" y="3399"/>
                  </a:cubicBezTo>
                  <a:cubicBezTo>
                    <a:pt x="1131" y="3405"/>
                    <a:pt x="1104" y="3409"/>
                    <a:pt x="1077" y="3409"/>
                  </a:cubicBezTo>
                  <a:cubicBezTo>
                    <a:pt x="908" y="3409"/>
                    <a:pt x="750" y="3282"/>
                    <a:pt x="707" y="3104"/>
                  </a:cubicBezTo>
                  <a:lnTo>
                    <a:pt x="187" y="583"/>
                  </a:lnTo>
                  <a:cubicBezTo>
                    <a:pt x="168" y="485"/>
                    <a:pt x="187" y="386"/>
                    <a:pt x="236" y="298"/>
                  </a:cubicBezTo>
                  <a:cubicBezTo>
                    <a:pt x="295" y="219"/>
                    <a:pt x="383" y="160"/>
                    <a:pt x="482" y="141"/>
                  </a:cubicBezTo>
                  <a:cubicBezTo>
                    <a:pt x="511" y="131"/>
                    <a:pt x="530" y="131"/>
                    <a:pt x="560" y="131"/>
                  </a:cubicBezTo>
                  <a:close/>
                  <a:moveTo>
                    <a:pt x="572" y="0"/>
                  </a:moveTo>
                  <a:cubicBezTo>
                    <a:pt x="532" y="0"/>
                    <a:pt x="492" y="5"/>
                    <a:pt x="452" y="13"/>
                  </a:cubicBezTo>
                  <a:cubicBezTo>
                    <a:pt x="177" y="62"/>
                    <a:pt x="0" y="337"/>
                    <a:pt x="59" y="612"/>
                  </a:cubicBezTo>
                  <a:lnTo>
                    <a:pt x="580" y="3134"/>
                  </a:lnTo>
                  <a:cubicBezTo>
                    <a:pt x="628" y="3370"/>
                    <a:pt x="844" y="3546"/>
                    <a:pt x="1080" y="3546"/>
                  </a:cubicBezTo>
                  <a:cubicBezTo>
                    <a:pt x="1119" y="3546"/>
                    <a:pt x="1149" y="3536"/>
                    <a:pt x="1188" y="3527"/>
                  </a:cubicBezTo>
                  <a:cubicBezTo>
                    <a:pt x="1463" y="3477"/>
                    <a:pt x="1640" y="3202"/>
                    <a:pt x="1581" y="2928"/>
                  </a:cubicBezTo>
                  <a:lnTo>
                    <a:pt x="1060" y="406"/>
                  </a:lnTo>
                  <a:cubicBezTo>
                    <a:pt x="1031" y="269"/>
                    <a:pt x="953" y="160"/>
                    <a:pt x="835" y="82"/>
                  </a:cubicBezTo>
                  <a:cubicBezTo>
                    <a:pt x="758" y="26"/>
                    <a:pt x="667" y="0"/>
                    <a:pt x="572" y="0"/>
                  </a:cubicBezTo>
                  <a:close/>
                </a:path>
              </a:pathLst>
            </a:custGeom>
            <a:solidFill>
              <a:srgbClr val="000000"/>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4" name="Google Shape;944;p6"/>
            <p:cNvSpPr/>
            <p:nvPr/>
          </p:nvSpPr>
          <p:spPr>
            <a:xfrm>
              <a:off x="5555250" y="1303800"/>
              <a:ext cx="66750" cy="64800"/>
            </a:xfrm>
            <a:custGeom>
              <a:avLst/>
              <a:gdLst/>
              <a:ahLst/>
              <a:cxnLst/>
              <a:rect l="l" t="t" r="r" b="b"/>
              <a:pathLst>
                <a:path w="2670" h="2592" extrusionOk="0">
                  <a:moveTo>
                    <a:pt x="2170" y="1"/>
                  </a:moveTo>
                  <a:cubicBezTo>
                    <a:pt x="2077" y="1"/>
                    <a:pt x="1984" y="30"/>
                    <a:pt x="1904" y="90"/>
                  </a:cubicBezTo>
                  <a:cubicBezTo>
                    <a:pt x="1227" y="600"/>
                    <a:pt x="638" y="1198"/>
                    <a:pt x="138" y="1885"/>
                  </a:cubicBezTo>
                  <a:cubicBezTo>
                    <a:pt x="0" y="2092"/>
                    <a:pt x="40" y="2367"/>
                    <a:pt x="245" y="2513"/>
                  </a:cubicBezTo>
                  <a:cubicBezTo>
                    <a:pt x="324" y="2563"/>
                    <a:pt x="412" y="2592"/>
                    <a:pt x="500" y="2592"/>
                  </a:cubicBezTo>
                  <a:cubicBezTo>
                    <a:pt x="638" y="2592"/>
                    <a:pt x="775" y="2533"/>
                    <a:pt x="864" y="2406"/>
                  </a:cubicBezTo>
                  <a:cubicBezTo>
                    <a:pt x="1305" y="1797"/>
                    <a:pt x="1835" y="1257"/>
                    <a:pt x="2434" y="806"/>
                  </a:cubicBezTo>
                  <a:cubicBezTo>
                    <a:pt x="2630" y="649"/>
                    <a:pt x="2669" y="374"/>
                    <a:pt x="2522" y="178"/>
                  </a:cubicBezTo>
                  <a:cubicBezTo>
                    <a:pt x="2435" y="62"/>
                    <a:pt x="2303" y="1"/>
                    <a:pt x="2170" y="1"/>
                  </a:cubicBezTo>
                  <a:close/>
                </a:path>
              </a:pathLst>
            </a:custGeom>
            <a:solidFill>
              <a:srgbClr val="FFF497"/>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5" name="Google Shape;945;p6"/>
            <p:cNvSpPr/>
            <p:nvPr/>
          </p:nvSpPr>
          <p:spPr>
            <a:xfrm>
              <a:off x="5553275" y="1302125"/>
              <a:ext cx="69450" cy="68200"/>
            </a:xfrm>
            <a:custGeom>
              <a:avLst/>
              <a:gdLst/>
              <a:ahLst/>
              <a:cxnLst/>
              <a:rect l="l" t="t" r="r" b="b"/>
              <a:pathLst>
                <a:path w="2778" h="2728" extrusionOk="0">
                  <a:moveTo>
                    <a:pt x="2248" y="137"/>
                  </a:moveTo>
                  <a:cubicBezTo>
                    <a:pt x="2365" y="137"/>
                    <a:pt x="2474" y="186"/>
                    <a:pt x="2552" y="284"/>
                  </a:cubicBezTo>
                  <a:cubicBezTo>
                    <a:pt x="2611" y="363"/>
                    <a:pt x="2640" y="461"/>
                    <a:pt x="2621" y="569"/>
                  </a:cubicBezTo>
                  <a:cubicBezTo>
                    <a:pt x="2611" y="667"/>
                    <a:pt x="2562" y="755"/>
                    <a:pt x="2474" y="814"/>
                  </a:cubicBezTo>
                  <a:cubicBezTo>
                    <a:pt x="1865" y="1276"/>
                    <a:pt x="1335" y="1815"/>
                    <a:pt x="893" y="2434"/>
                  </a:cubicBezTo>
                  <a:cubicBezTo>
                    <a:pt x="822" y="2535"/>
                    <a:pt x="702" y="2589"/>
                    <a:pt x="582" y="2589"/>
                  </a:cubicBezTo>
                  <a:cubicBezTo>
                    <a:pt x="506" y="2589"/>
                    <a:pt x="429" y="2567"/>
                    <a:pt x="363" y="2521"/>
                  </a:cubicBezTo>
                  <a:cubicBezTo>
                    <a:pt x="187" y="2404"/>
                    <a:pt x="148" y="2168"/>
                    <a:pt x="276" y="1992"/>
                  </a:cubicBezTo>
                  <a:cubicBezTo>
                    <a:pt x="766" y="1315"/>
                    <a:pt x="1355" y="716"/>
                    <a:pt x="2022" y="206"/>
                  </a:cubicBezTo>
                  <a:cubicBezTo>
                    <a:pt x="2091" y="157"/>
                    <a:pt x="2169" y="137"/>
                    <a:pt x="2248" y="137"/>
                  </a:cubicBezTo>
                  <a:close/>
                  <a:moveTo>
                    <a:pt x="2249" y="1"/>
                  </a:moveTo>
                  <a:cubicBezTo>
                    <a:pt x="2143" y="1"/>
                    <a:pt x="2036" y="35"/>
                    <a:pt x="1944" y="107"/>
                  </a:cubicBezTo>
                  <a:cubicBezTo>
                    <a:pt x="1257" y="618"/>
                    <a:pt x="668" y="1226"/>
                    <a:pt x="167" y="1913"/>
                  </a:cubicBezTo>
                  <a:cubicBezTo>
                    <a:pt x="1" y="2149"/>
                    <a:pt x="60" y="2463"/>
                    <a:pt x="285" y="2630"/>
                  </a:cubicBezTo>
                  <a:cubicBezTo>
                    <a:pt x="374" y="2698"/>
                    <a:pt x="472" y="2728"/>
                    <a:pt x="579" y="2728"/>
                  </a:cubicBezTo>
                  <a:cubicBezTo>
                    <a:pt x="747" y="2728"/>
                    <a:pt x="904" y="2649"/>
                    <a:pt x="1002" y="2512"/>
                  </a:cubicBezTo>
                  <a:cubicBezTo>
                    <a:pt x="1434" y="1904"/>
                    <a:pt x="1953" y="1374"/>
                    <a:pt x="2552" y="922"/>
                  </a:cubicBezTo>
                  <a:cubicBezTo>
                    <a:pt x="2660" y="844"/>
                    <a:pt x="2738" y="716"/>
                    <a:pt x="2758" y="589"/>
                  </a:cubicBezTo>
                  <a:cubicBezTo>
                    <a:pt x="2778" y="451"/>
                    <a:pt x="2738" y="314"/>
                    <a:pt x="2660" y="206"/>
                  </a:cubicBezTo>
                  <a:cubicBezTo>
                    <a:pt x="2555" y="72"/>
                    <a:pt x="2403" y="1"/>
                    <a:pt x="2249" y="1"/>
                  </a:cubicBezTo>
                  <a:close/>
                </a:path>
              </a:pathLst>
            </a:custGeom>
            <a:solidFill>
              <a:srgbClr val="000000"/>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6" name="Google Shape;946;p6"/>
            <p:cNvSpPr/>
            <p:nvPr/>
          </p:nvSpPr>
          <p:spPr>
            <a:xfrm>
              <a:off x="5472550" y="1316525"/>
              <a:ext cx="61625" cy="61900"/>
            </a:xfrm>
            <a:custGeom>
              <a:avLst/>
              <a:gdLst/>
              <a:ahLst/>
              <a:cxnLst/>
              <a:rect l="l" t="t" r="r" b="b"/>
              <a:pathLst>
                <a:path w="2465" h="2476" extrusionOk="0">
                  <a:moveTo>
                    <a:pt x="505" y="0"/>
                  </a:moveTo>
                  <a:cubicBezTo>
                    <a:pt x="375" y="0"/>
                    <a:pt x="247" y="58"/>
                    <a:pt x="158" y="170"/>
                  </a:cubicBezTo>
                  <a:cubicBezTo>
                    <a:pt x="1" y="366"/>
                    <a:pt x="40" y="641"/>
                    <a:pt x="227" y="798"/>
                  </a:cubicBezTo>
                  <a:cubicBezTo>
                    <a:pt x="757" y="1219"/>
                    <a:pt x="1208" y="1710"/>
                    <a:pt x="1581" y="2279"/>
                  </a:cubicBezTo>
                  <a:cubicBezTo>
                    <a:pt x="1669" y="2407"/>
                    <a:pt x="1807" y="2475"/>
                    <a:pt x="1954" y="2475"/>
                  </a:cubicBezTo>
                  <a:cubicBezTo>
                    <a:pt x="2042" y="2475"/>
                    <a:pt x="2121" y="2456"/>
                    <a:pt x="2199" y="2407"/>
                  </a:cubicBezTo>
                  <a:cubicBezTo>
                    <a:pt x="2406" y="2270"/>
                    <a:pt x="2464" y="1995"/>
                    <a:pt x="2327" y="1788"/>
                  </a:cubicBezTo>
                  <a:cubicBezTo>
                    <a:pt x="1905" y="1141"/>
                    <a:pt x="1385" y="582"/>
                    <a:pt x="786" y="101"/>
                  </a:cubicBezTo>
                  <a:cubicBezTo>
                    <a:pt x="702" y="33"/>
                    <a:pt x="603" y="0"/>
                    <a:pt x="505" y="0"/>
                  </a:cubicBezTo>
                  <a:close/>
                </a:path>
              </a:pathLst>
            </a:custGeom>
            <a:solidFill>
              <a:srgbClr val="FFF497"/>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7" name="Google Shape;947;p6"/>
            <p:cNvSpPr/>
            <p:nvPr/>
          </p:nvSpPr>
          <p:spPr>
            <a:xfrm>
              <a:off x="5472075" y="1314950"/>
              <a:ext cx="63800" cy="65200"/>
            </a:xfrm>
            <a:custGeom>
              <a:avLst/>
              <a:gdLst/>
              <a:ahLst/>
              <a:cxnLst/>
              <a:rect l="l" t="t" r="r" b="b"/>
              <a:pathLst>
                <a:path w="2552" h="2608" extrusionOk="0">
                  <a:moveTo>
                    <a:pt x="530" y="135"/>
                  </a:moveTo>
                  <a:cubicBezTo>
                    <a:pt x="609" y="135"/>
                    <a:pt x="697" y="164"/>
                    <a:pt x="766" y="213"/>
                  </a:cubicBezTo>
                  <a:cubicBezTo>
                    <a:pt x="1354" y="684"/>
                    <a:pt x="1875" y="1253"/>
                    <a:pt x="2287" y="1881"/>
                  </a:cubicBezTo>
                  <a:cubicBezTo>
                    <a:pt x="2405" y="2058"/>
                    <a:pt x="2355" y="2293"/>
                    <a:pt x="2179" y="2411"/>
                  </a:cubicBezTo>
                  <a:cubicBezTo>
                    <a:pt x="2119" y="2453"/>
                    <a:pt x="2049" y="2473"/>
                    <a:pt x="1979" y="2473"/>
                  </a:cubicBezTo>
                  <a:cubicBezTo>
                    <a:pt x="1854" y="2473"/>
                    <a:pt x="1728" y="2410"/>
                    <a:pt x="1659" y="2303"/>
                  </a:cubicBezTo>
                  <a:cubicBezTo>
                    <a:pt x="1276" y="1734"/>
                    <a:pt x="825" y="1234"/>
                    <a:pt x="285" y="811"/>
                  </a:cubicBezTo>
                  <a:cubicBezTo>
                    <a:pt x="207" y="743"/>
                    <a:pt x="157" y="654"/>
                    <a:pt x="148" y="556"/>
                  </a:cubicBezTo>
                  <a:cubicBezTo>
                    <a:pt x="138" y="449"/>
                    <a:pt x="167" y="350"/>
                    <a:pt x="226" y="272"/>
                  </a:cubicBezTo>
                  <a:cubicBezTo>
                    <a:pt x="295" y="193"/>
                    <a:pt x="383" y="144"/>
                    <a:pt x="482" y="135"/>
                  </a:cubicBezTo>
                  <a:close/>
                  <a:moveTo>
                    <a:pt x="524" y="0"/>
                  </a:moveTo>
                  <a:cubicBezTo>
                    <a:pt x="376" y="0"/>
                    <a:pt x="228" y="65"/>
                    <a:pt x="128" y="193"/>
                  </a:cubicBezTo>
                  <a:cubicBezTo>
                    <a:pt x="40" y="301"/>
                    <a:pt x="0" y="429"/>
                    <a:pt x="20" y="566"/>
                  </a:cubicBezTo>
                  <a:cubicBezTo>
                    <a:pt x="30" y="704"/>
                    <a:pt x="98" y="831"/>
                    <a:pt x="207" y="909"/>
                  </a:cubicBezTo>
                  <a:cubicBezTo>
                    <a:pt x="726" y="1322"/>
                    <a:pt x="1178" y="1822"/>
                    <a:pt x="1541" y="2372"/>
                  </a:cubicBezTo>
                  <a:cubicBezTo>
                    <a:pt x="1639" y="2519"/>
                    <a:pt x="1796" y="2607"/>
                    <a:pt x="1973" y="2607"/>
                  </a:cubicBezTo>
                  <a:cubicBezTo>
                    <a:pt x="2071" y="2607"/>
                    <a:pt x="2169" y="2578"/>
                    <a:pt x="2257" y="2519"/>
                  </a:cubicBezTo>
                  <a:cubicBezTo>
                    <a:pt x="2493" y="2372"/>
                    <a:pt x="2552" y="2048"/>
                    <a:pt x="2395" y="1812"/>
                  </a:cubicBezTo>
                  <a:cubicBezTo>
                    <a:pt x="1973" y="1165"/>
                    <a:pt x="1453" y="595"/>
                    <a:pt x="844" y="115"/>
                  </a:cubicBezTo>
                  <a:cubicBezTo>
                    <a:pt x="751" y="38"/>
                    <a:pt x="637" y="0"/>
                    <a:pt x="524" y="0"/>
                  </a:cubicBezTo>
                  <a:close/>
                </a:path>
              </a:pathLst>
            </a:custGeom>
            <a:solidFill>
              <a:srgbClr val="000000"/>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8" name="Google Shape;948;p6"/>
            <p:cNvSpPr/>
            <p:nvPr/>
          </p:nvSpPr>
          <p:spPr>
            <a:xfrm>
              <a:off x="5441900" y="1389800"/>
              <a:ext cx="57175" cy="64425"/>
            </a:xfrm>
            <a:custGeom>
              <a:avLst/>
              <a:gdLst/>
              <a:ahLst/>
              <a:cxnLst/>
              <a:rect l="l" t="t" r="r" b="b"/>
              <a:pathLst>
                <a:path w="2287" h="2577" extrusionOk="0">
                  <a:moveTo>
                    <a:pt x="1778" y="0"/>
                  </a:moveTo>
                  <a:cubicBezTo>
                    <a:pt x="1626" y="0"/>
                    <a:pt x="1481" y="76"/>
                    <a:pt x="1404" y="212"/>
                  </a:cubicBezTo>
                  <a:cubicBezTo>
                    <a:pt x="1050" y="791"/>
                    <a:pt x="638" y="1330"/>
                    <a:pt x="167" y="1821"/>
                  </a:cubicBezTo>
                  <a:cubicBezTo>
                    <a:pt x="1" y="1998"/>
                    <a:pt x="1" y="2283"/>
                    <a:pt x="177" y="2449"/>
                  </a:cubicBezTo>
                  <a:cubicBezTo>
                    <a:pt x="265" y="2528"/>
                    <a:pt x="383" y="2577"/>
                    <a:pt x="491" y="2577"/>
                  </a:cubicBezTo>
                  <a:cubicBezTo>
                    <a:pt x="609" y="2577"/>
                    <a:pt x="727" y="2528"/>
                    <a:pt x="815" y="2440"/>
                  </a:cubicBezTo>
                  <a:cubicBezTo>
                    <a:pt x="1325" y="1899"/>
                    <a:pt x="1776" y="1311"/>
                    <a:pt x="2160" y="673"/>
                  </a:cubicBezTo>
                  <a:cubicBezTo>
                    <a:pt x="2287" y="467"/>
                    <a:pt x="2218" y="192"/>
                    <a:pt x="2012" y="65"/>
                  </a:cubicBezTo>
                  <a:cubicBezTo>
                    <a:pt x="1938" y="21"/>
                    <a:pt x="1857" y="0"/>
                    <a:pt x="1778" y="0"/>
                  </a:cubicBezTo>
                  <a:close/>
                </a:path>
              </a:pathLst>
            </a:custGeom>
            <a:solidFill>
              <a:srgbClr val="FFF497"/>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9" name="Google Shape;949;p6"/>
            <p:cNvSpPr/>
            <p:nvPr/>
          </p:nvSpPr>
          <p:spPr>
            <a:xfrm>
              <a:off x="5441425" y="1388125"/>
              <a:ext cx="59625" cy="67575"/>
            </a:xfrm>
            <a:custGeom>
              <a:avLst/>
              <a:gdLst/>
              <a:ahLst/>
              <a:cxnLst/>
              <a:rect l="l" t="t" r="r" b="b"/>
              <a:pathLst>
                <a:path w="2385" h="2703" extrusionOk="0">
                  <a:moveTo>
                    <a:pt x="1795" y="132"/>
                  </a:moveTo>
                  <a:cubicBezTo>
                    <a:pt x="1865" y="132"/>
                    <a:pt x="1933" y="151"/>
                    <a:pt x="1992" y="191"/>
                  </a:cubicBezTo>
                  <a:cubicBezTo>
                    <a:pt x="2179" y="298"/>
                    <a:pt x="2237" y="524"/>
                    <a:pt x="2129" y="710"/>
                  </a:cubicBezTo>
                  <a:cubicBezTo>
                    <a:pt x="1747" y="1338"/>
                    <a:pt x="1295" y="1927"/>
                    <a:pt x="785" y="2457"/>
                  </a:cubicBezTo>
                  <a:cubicBezTo>
                    <a:pt x="715" y="2532"/>
                    <a:pt x="615" y="2569"/>
                    <a:pt x="514" y="2569"/>
                  </a:cubicBezTo>
                  <a:cubicBezTo>
                    <a:pt x="416" y="2569"/>
                    <a:pt x="317" y="2535"/>
                    <a:pt x="245" y="2467"/>
                  </a:cubicBezTo>
                  <a:cubicBezTo>
                    <a:pt x="177" y="2398"/>
                    <a:pt x="127" y="2300"/>
                    <a:pt x="127" y="2202"/>
                  </a:cubicBezTo>
                  <a:cubicBezTo>
                    <a:pt x="127" y="2104"/>
                    <a:pt x="166" y="2006"/>
                    <a:pt x="236" y="1927"/>
                  </a:cubicBezTo>
                  <a:cubicBezTo>
                    <a:pt x="707" y="1437"/>
                    <a:pt x="1119" y="897"/>
                    <a:pt x="1472" y="318"/>
                  </a:cubicBezTo>
                  <a:cubicBezTo>
                    <a:pt x="1531" y="230"/>
                    <a:pt x="1609" y="171"/>
                    <a:pt x="1708" y="141"/>
                  </a:cubicBezTo>
                  <a:cubicBezTo>
                    <a:pt x="1737" y="132"/>
                    <a:pt x="1766" y="132"/>
                    <a:pt x="1795" y="132"/>
                  </a:cubicBezTo>
                  <a:close/>
                  <a:moveTo>
                    <a:pt x="1795" y="1"/>
                  </a:moveTo>
                  <a:cubicBezTo>
                    <a:pt x="1756" y="1"/>
                    <a:pt x="1716" y="5"/>
                    <a:pt x="1678" y="14"/>
                  </a:cubicBezTo>
                  <a:cubicBezTo>
                    <a:pt x="1540" y="43"/>
                    <a:pt x="1433" y="132"/>
                    <a:pt x="1364" y="250"/>
                  </a:cubicBezTo>
                  <a:cubicBezTo>
                    <a:pt x="1010" y="819"/>
                    <a:pt x="608" y="1358"/>
                    <a:pt x="137" y="1839"/>
                  </a:cubicBezTo>
                  <a:cubicBezTo>
                    <a:pt x="49" y="1937"/>
                    <a:pt x="0" y="2065"/>
                    <a:pt x="0" y="2202"/>
                  </a:cubicBezTo>
                  <a:cubicBezTo>
                    <a:pt x="0" y="2339"/>
                    <a:pt x="59" y="2467"/>
                    <a:pt x="157" y="2565"/>
                  </a:cubicBezTo>
                  <a:cubicBezTo>
                    <a:pt x="255" y="2653"/>
                    <a:pt x="373" y="2703"/>
                    <a:pt x="510" y="2703"/>
                  </a:cubicBezTo>
                  <a:cubicBezTo>
                    <a:pt x="648" y="2703"/>
                    <a:pt x="785" y="2653"/>
                    <a:pt x="883" y="2546"/>
                  </a:cubicBezTo>
                  <a:cubicBezTo>
                    <a:pt x="1393" y="2006"/>
                    <a:pt x="1854" y="1417"/>
                    <a:pt x="2237" y="780"/>
                  </a:cubicBezTo>
                  <a:cubicBezTo>
                    <a:pt x="2384" y="534"/>
                    <a:pt x="2306" y="220"/>
                    <a:pt x="2061" y="73"/>
                  </a:cubicBezTo>
                  <a:cubicBezTo>
                    <a:pt x="1979" y="25"/>
                    <a:pt x="1887" y="1"/>
                    <a:pt x="1795" y="1"/>
                  </a:cubicBezTo>
                  <a:close/>
                </a:path>
              </a:pathLst>
            </a:custGeom>
            <a:solidFill>
              <a:srgbClr val="000000"/>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0" name="Google Shape;950;p6"/>
            <p:cNvSpPr/>
            <p:nvPr/>
          </p:nvSpPr>
          <p:spPr>
            <a:xfrm>
              <a:off x="5523600" y="1395700"/>
              <a:ext cx="60625" cy="72275"/>
            </a:xfrm>
            <a:custGeom>
              <a:avLst/>
              <a:gdLst/>
              <a:ahLst/>
              <a:cxnLst/>
              <a:rect l="l" t="t" r="r" b="b"/>
              <a:pathLst>
                <a:path w="2425" h="2891" extrusionOk="0">
                  <a:moveTo>
                    <a:pt x="506" y="1"/>
                  </a:moveTo>
                  <a:cubicBezTo>
                    <a:pt x="442" y="1"/>
                    <a:pt x="377" y="15"/>
                    <a:pt x="314" y="45"/>
                  </a:cubicBezTo>
                  <a:cubicBezTo>
                    <a:pt x="89" y="143"/>
                    <a:pt x="0" y="407"/>
                    <a:pt x="98" y="634"/>
                  </a:cubicBezTo>
                  <a:cubicBezTo>
                    <a:pt x="471" y="1438"/>
                    <a:pt x="992" y="2154"/>
                    <a:pt x="1629" y="2773"/>
                  </a:cubicBezTo>
                  <a:cubicBezTo>
                    <a:pt x="1718" y="2851"/>
                    <a:pt x="1825" y="2891"/>
                    <a:pt x="1934" y="2891"/>
                  </a:cubicBezTo>
                  <a:cubicBezTo>
                    <a:pt x="2051" y="2891"/>
                    <a:pt x="2169" y="2851"/>
                    <a:pt x="2257" y="2763"/>
                  </a:cubicBezTo>
                  <a:cubicBezTo>
                    <a:pt x="2424" y="2586"/>
                    <a:pt x="2424" y="2302"/>
                    <a:pt x="2248" y="2125"/>
                  </a:cubicBezTo>
                  <a:cubicBezTo>
                    <a:pt x="1688" y="1585"/>
                    <a:pt x="1236" y="957"/>
                    <a:pt x="903" y="261"/>
                  </a:cubicBezTo>
                  <a:cubicBezTo>
                    <a:pt x="832" y="97"/>
                    <a:pt x="674" y="1"/>
                    <a:pt x="506" y="1"/>
                  </a:cubicBezTo>
                  <a:close/>
                </a:path>
              </a:pathLst>
            </a:custGeom>
            <a:solidFill>
              <a:srgbClr val="FFF497"/>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1" name="Google Shape;951;p6"/>
            <p:cNvSpPr/>
            <p:nvPr/>
          </p:nvSpPr>
          <p:spPr>
            <a:xfrm>
              <a:off x="5521625" y="1394150"/>
              <a:ext cx="63325" cy="75525"/>
            </a:xfrm>
            <a:custGeom>
              <a:avLst/>
              <a:gdLst/>
              <a:ahLst/>
              <a:cxnLst/>
              <a:rect l="l" t="t" r="r" b="b"/>
              <a:pathLst>
                <a:path w="2533" h="3021" extrusionOk="0">
                  <a:moveTo>
                    <a:pt x="580" y="126"/>
                  </a:moveTo>
                  <a:cubicBezTo>
                    <a:pt x="727" y="126"/>
                    <a:pt x="864" y="205"/>
                    <a:pt x="923" y="342"/>
                  </a:cubicBezTo>
                  <a:cubicBezTo>
                    <a:pt x="1257" y="1058"/>
                    <a:pt x="1718" y="1696"/>
                    <a:pt x="2277" y="2236"/>
                  </a:cubicBezTo>
                  <a:cubicBezTo>
                    <a:pt x="2356" y="2305"/>
                    <a:pt x="2395" y="2403"/>
                    <a:pt x="2395" y="2501"/>
                  </a:cubicBezTo>
                  <a:cubicBezTo>
                    <a:pt x="2395" y="2609"/>
                    <a:pt x="2356" y="2697"/>
                    <a:pt x="2287" y="2776"/>
                  </a:cubicBezTo>
                  <a:cubicBezTo>
                    <a:pt x="2218" y="2851"/>
                    <a:pt x="2117" y="2887"/>
                    <a:pt x="2016" y="2887"/>
                  </a:cubicBezTo>
                  <a:cubicBezTo>
                    <a:pt x="1918" y="2887"/>
                    <a:pt x="1820" y="2853"/>
                    <a:pt x="1747" y="2785"/>
                  </a:cubicBezTo>
                  <a:cubicBezTo>
                    <a:pt x="1119" y="2177"/>
                    <a:pt x="609" y="1461"/>
                    <a:pt x="236" y="666"/>
                  </a:cubicBezTo>
                  <a:cubicBezTo>
                    <a:pt x="148" y="480"/>
                    <a:pt x="236" y="254"/>
                    <a:pt x="423" y="166"/>
                  </a:cubicBezTo>
                  <a:cubicBezTo>
                    <a:pt x="472" y="136"/>
                    <a:pt x="530" y="126"/>
                    <a:pt x="580" y="126"/>
                  </a:cubicBezTo>
                  <a:close/>
                  <a:moveTo>
                    <a:pt x="580" y="0"/>
                  </a:moveTo>
                  <a:cubicBezTo>
                    <a:pt x="508" y="0"/>
                    <a:pt x="434" y="16"/>
                    <a:pt x="364" y="48"/>
                  </a:cubicBezTo>
                  <a:cubicBezTo>
                    <a:pt x="109" y="166"/>
                    <a:pt x="1" y="469"/>
                    <a:pt x="118" y="725"/>
                  </a:cubicBezTo>
                  <a:cubicBezTo>
                    <a:pt x="501" y="1529"/>
                    <a:pt x="1021" y="2255"/>
                    <a:pt x="1659" y="2883"/>
                  </a:cubicBezTo>
                  <a:cubicBezTo>
                    <a:pt x="1757" y="2972"/>
                    <a:pt x="1885" y="3021"/>
                    <a:pt x="2013" y="3021"/>
                  </a:cubicBezTo>
                  <a:cubicBezTo>
                    <a:pt x="2159" y="3021"/>
                    <a:pt x="2287" y="2962"/>
                    <a:pt x="2385" y="2864"/>
                  </a:cubicBezTo>
                  <a:cubicBezTo>
                    <a:pt x="2484" y="2766"/>
                    <a:pt x="2532" y="2639"/>
                    <a:pt x="2523" y="2501"/>
                  </a:cubicBezTo>
                  <a:cubicBezTo>
                    <a:pt x="2523" y="2364"/>
                    <a:pt x="2473" y="2236"/>
                    <a:pt x="2375" y="2148"/>
                  </a:cubicBezTo>
                  <a:cubicBezTo>
                    <a:pt x="1816" y="1608"/>
                    <a:pt x="1374" y="990"/>
                    <a:pt x="1051" y="293"/>
                  </a:cubicBezTo>
                  <a:cubicBezTo>
                    <a:pt x="958" y="108"/>
                    <a:pt x="773" y="0"/>
                    <a:pt x="580" y="0"/>
                  </a:cubicBezTo>
                  <a:close/>
                </a:path>
              </a:pathLst>
            </a:custGeom>
            <a:solidFill>
              <a:srgbClr val="000000"/>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2" name="Google Shape;952;p6"/>
            <p:cNvSpPr/>
            <p:nvPr/>
          </p:nvSpPr>
          <p:spPr>
            <a:xfrm>
              <a:off x="5609700" y="1344800"/>
              <a:ext cx="67250" cy="75575"/>
            </a:xfrm>
            <a:custGeom>
              <a:avLst/>
              <a:gdLst/>
              <a:ahLst/>
              <a:cxnLst/>
              <a:rect l="l" t="t" r="r" b="b"/>
              <a:pathLst>
                <a:path w="2690" h="3023" extrusionOk="0">
                  <a:moveTo>
                    <a:pt x="2192" y="1"/>
                  </a:moveTo>
                  <a:cubicBezTo>
                    <a:pt x="2060" y="1"/>
                    <a:pt x="1926" y="59"/>
                    <a:pt x="1835" y="167"/>
                  </a:cubicBezTo>
                  <a:lnTo>
                    <a:pt x="158" y="2297"/>
                  </a:lnTo>
                  <a:cubicBezTo>
                    <a:pt x="1" y="2493"/>
                    <a:pt x="30" y="2768"/>
                    <a:pt x="226" y="2925"/>
                  </a:cubicBezTo>
                  <a:cubicBezTo>
                    <a:pt x="305" y="2993"/>
                    <a:pt x="403" y="3023"/>
                    <a:pt x="501" y="3023"/>
                  </a:cubicBezTo>
                  <a:cubicBezTo>
                    <a:pt x="629" y="3023"/>
                    <a:pt x="766" y="2964"/>
                    <a:pt x="854" y="2856"/>
                  </a:cubicBezTo>
                  <a:lnTo>
                    <a:pt x="2542" y="727"/>
                  </a:lnTo>
                  <a:cubicBezTo>
                    <a:pt x="2690" y="530"/>
                    <a:pt x="2660" y="255"/>
                    <a:pt x="2464" y="98"/>
                  </a:cubicBezTo>
                  <a:cubicBezTo>
                    <a:pt x="2385" y="32"/>
                    <a:pt x="2289" y="1"/>
                    <a:pt x="2192" y="1"/>
                  </a:cubicBezTo>
                  <a:close/>
                </a:path>
              </a:pathLst>
            </a:custGeom>
            <a:solidFill>
              <a:srgbClr val="FFF497"/>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3" name="Google Shape;953;p6"/>
            <p:cNvSpPr/>
            <p:nvPr/>
          </p:nvSpPr>
          <p:spPr>
            <a:xfrm>
              <a:off x="5607750" y="1343225"/>
              <a:ext cx="69700" cy="78875"/>
            </a:xfrm>
            <a:custGeom>
              <a:avLst/>
              <a:gdLst/>
              <a:ahLst/>
              <a:cxnLst/>
              <a:rect l="l" t="t" r="r" b="b"/>
              <a:pathLst>
                <a:path w="2788" h="3155" extrusionOk="0">
                  <a:moveTo>
                    <a:pt x="2267" y="132"/>
                  </a:moveTo>
                  <a:cubicBezTo>
                    <a:pt x="2345" y="132"/>
                    <a:pt x="2434" y="161"/>
                    <a:pt x="2502" y="210"/>
                  </a:cubicBezTo>
                  <a:cubicBezTo>
                    <a:pt x="2581" y="279"/>
                    <a:pt x="2630" y="367"/>
                    <a:pt x="2640" y="465"/>
                  </a:cubicBezTo>
                  <a:cubicBezTo>
                    <a:pt x="2659" y="563"/>
                    <a:pt x="2630" y="662"/>
                    <a:pt x="2561" y="750"/>
                  </a:cubicBezTo>
                  <a:lnTo>
                    <a:pt x="873" y="2870"/>
                  </a:lnTo>
                  <a:cubicBezTo>
                    <a:pt x="805" y="2967"/>
                    <a:pt x="689" y="3017"/>
                    <a:pt x="574" y="3017"/>
                  </a:cubicBezTo>
                  <a:cubicBezTo>
                    <a:pt x="491" y="3017"/>
                    <a:pt x="409" y="2992"/>
                    <a:pt x="343" y="2938"/>
                  </a:cubicBezTo>
                  <a:cubicBezTo>
                    <a:pt x="177" y="2811"/>
                    <a:pt x="157" y="2565"/>
                    <a:pt x="285" y="2399"/>
                  </a:cubicBezTo>
                  <a:lnTo>
                    <a:pt x="1972" y="279"/>
                  </a:lnTo>
                  <a:cubicBezTo>
                    <a:pt x="2041" y="181"/>
                    <a:pt x="2159" y="132"/>
                    <a:pt x="2267" y="132"/>
                  </a:cubicBezTo>
                  <a:close/>
                  <a:moveTo>
                    <a:pt x="2266" y="1"/>
                  </a:moveTo>
                  <a:cubicBezTo>
                    <a:pt x="2116" y="1"/>
                    <a:pt x="1966" y="67"/>
                    <a:pt x="1865" y="191"/>
                  </a:cubicBezTo>
                  <a:lnTo>
                    <a:pt x="177" y="2320"/>
                  </a:lnTo>
                  <a:cubicBezTo>
                    <a:pt x="0" y="2546"/>
                    <a:pt x="40" y="2860"/>
                    <a:pt x="265" y="3036"/>
                  </a:cubicBezTo>
                  <a:cubicBezTo>
                    <a:pt x="354" y="3115"/>
                    <a:pt x="461" y="3154"/>
                    <a:pt x="579" y="3154"/>
                  </a:cubicBezTo>
                  <a:cubicBezTo>
                    <a:pt x="736" y="3154"/>
                    <a:pt x="883" y="3076"/>
                    <a:pt x="982" y="2958"/>
                  </a:cubicBezTo>
                  <a:lnTo>
                    <a:pt x="2669" y="829"/>
                  </a:lnTo>
                  <a:cubicBezTo>
                    <a:pt x="2757" y="720"/>
                    <a:pt x="2787" y="583"/>
                    <a:pt x="2777" y="456"/>
                  </a:cubicBezTo>
                  <a:cubicBezTo>
                    <a:pt x="2757" y="318"/>
                    <a:pt x="2689" y="191"/>
                    <a:pt x="2581" y="112"/>
                  </a:cubicBezTo>
                  <a:cubicBezTo>
                    <a:pt x="2489" y="37"/>
                    <a:pt x="2378" y="1"/>
                    <a:pt x="2266" y="1"/>
                  </a:cubicBezTo>
                  <a:close/>
                </a:path>
              </a:pathLst>
            </a:custGeom>
            <a:solidFill>
              <a:srgbClr val="000000"/>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4" name="Google Shape;954;p6"/>
            <p:cNvSpPr/>
            <p:nvPr/>
          </p:nvSpPr>
          <p:spPr>
            <a:xfrm>
              <a:off x="5670050" y="1406525"/>
              <a:ext cx="60125" cy="67350"/>
            </a:xfrm>
            <a:custGeom>
              <a:avLst/>
              <a:gdLst/>
              <a:ahLst/>
              <a:cxnLst/>
              <a:rect l="l" t="t" r="r" b="b"/>
              <a:pathLst>
                <a:path w="2405" h="2694" extrusionOk="0">
                  <a:moveTo>
                    <a:pt x="502" y="1"/>
                  </a:moveTo>
                  <a:cubicBezTo>
                    <a:pt x="431" y="1"/>
                    <a:pt x="361" y="17"/>
                    <a:pt x="295" y="53"/>
                  </a:cubicBezTo>
                  <a:cubicBezTo>
                    <a:pt x="79" y="171"/>
                    <a:pt x="1" y="445"/>
                    <a:pt x="119" y="661"/>
                  </a:cubicBezTo>
                  <a:cubicBezTo>
                    <a:pt x="511" y="1378"/>
                    <a:pt x="1011" y="2016"/>
                    <a:pt x="1610" y="2575"/>
                  </a:cubicBezTo>
                  <a:cubicBezTo>
                    <a:pt x="1689" y="2654"/>
                    <a:pt x="1796" y="2693"/>
                    <a:pt x="1905" y="2693"/>
                  </a:cubicBezTo>
                  <a:cubicBezTo>
                    <a:pt x="2032" y="2693"/>
                    <a:pt x="2150" y="2644"/>
                    <a:pt x="2238" y="2545"/>
                  </a:cubicBezTo>
                  <a:cubicBezTo>
                    <a:pt x="2405" y="2369"/>
                    <a:pt x="2395" y="2085"/>
                    <a:pt x="2208" y="1917"/>
                  </a:cubicBezTo>
                  <a:cubicBezTo>
                    <a:pt x="1678" y="1427"/>
                    <a:pt x="1247" y="868"/>
                    <a:pt x="904" y="240"/>
                  </a:cubicBezTo>
                  <a:cubicBezTo>
                    <a:pt x="822" y="89"/>
                    <a:pt x="663" y="1"/>
                    <a:pt x="502" y="1"/>
                  </a:cubicBezTo>
                  <a:close/>
                </a:path>
              </a:pathLst>
            </a:custGeom>
            <a:solidFill>
              <a:srgbClr val="FFF497"/>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5" name="Google Shape;955;p6"/>
            <p:cNvSpPr/>
            <p:nvPr/>
          </p:nvSpPr>
          <p:spPr>
            <a:xfrm>
              <a:off x="5668100" y="1404925"/>
              <a:ext cx="63800" cy="70400"/>
            </a:xfrm>
            <a:custGeom>
              <a:avLst/>
              <a:gdLst/>
              <a:ahLst/>
              <a:cxnLst/>
              <a:rect l="l" t="t" r="r" b="b"/>
              <a:pathLst>
                <a:path w="2552" h="2816" extrusionOk="0">
                  <a:moveTo>
                    <a:pt x="589" y="137"/>
                  </a:moveTo>
                  <a:cubicBezTo>
                    <a:pt x="716" y="137"/>
                    <a:pt x="854" y="206"/>
                    <a:pt x="923" y="333"/>
                  </a:cubicBezTo>
                  <a:cubicBezTo>
                    <a:pt x="1266" y="971"/>
                    <a:pt x="1708" y="1540"/>
                    <a:pt x="2247" y="2031"/>
                  </a:cubicBezTo>
                  <a:cubicBezTo>
                    <a:pt x="2395" y="2168"/>
                    <a:pt x="2404" y="2413"/>
                    <a:pt x="2267" y="2570"/>
                  </a:cubicBezTo>
                  <a:cubicBezTo>
                    <a:pt x="2195" y="2648"/>
                    <a:pt x="2090" y="2687"/>
                    <a:pt x="1985" y="2687"/>
                  </a:cubicBezTo>
                  <a:cubicBezTo>
                    <a:pt x="1891" y="2687"/>
                    <a:pt x="1797" y="2655"/>
                    <a:pt x="1727" y="2590"/>
                  </a:cubicBezTo>
                  <a:cubicBezTo>
                    <a:pt x="1139" y="2040"/>
                    <a:pt x="638" y="1403"/>
                    <a:pt x="255" y="696"/>
                  </a:cubicBezTo>
                  <a:cubicBezTo>
                    <a:pt x="157" y="509"/>
                    <a:pt x="216" y="274"/>
                    <a:pt x="402" y="176"/>
                  </a:cubicBezTo>
                  <a:cubicBezTo>
                    <a:pt x="461" y="147"/>
                    <a:pt x="520" y="137"/>
                    <a:pt x="589" y="137"/>
                  </a:cubicBezTo>
                  <a:close/>
                  <a:moveTo>
                    <a:pt x="583" y="0"/>
                  </a:moveTo>
                  <a:cubicBezTo>
                    <a:pt x="501" y="0"/>
                    <a:pt x="419" y="19"/>
                    <a:pt x="343" y="58"/>
                  </a:cubicBezTo>
                  <a:cubicBezTo>
                    <a:pt x="98" y="195"/>
                    <a:pt x="0" y="509"/>
                    <a:pt x="138" y="755"/>
                  </a:cubicBezTo>
                  <a:cubicBezTo>
                    <a:pt x="530" y="1481"/>
                    <a:pt x="1030" y="2129"/>
                    <a:pt x="1639" y="2688"/>
                  </a:cubicBezTo>
                  <a:cubicBezTo>
                    <a:pt x="1737" y="2777"/>
                    <a:pt x="1855" y="2816"/>
                    <a:pt x="1983" y="2816"/>
                  </a:cubicBezTo>
                  <a:cubicBezTo>
                    <a:pt x="2129" y="2816"/>
                    <a:pt x="2267" y="2757"/>
                    <a:pt x="2365" y="2659"/>
                  </a:cubicBezTo>
                  <a:cubicBezTo>
                    <a:pt x="2552" y="2452"/>
                    <a:pt x="2542" y="2119"/>
                    <a:pt x="2336" y="1933"/>
                  </a:cubicBezTo>
                  <a:cubicBezTo>
                    <a:pt x="1815" y="1452"/>
                    <a:pt x="1374" y="893"/>
                    <a:pt x="1041" y="265"/>
                  </a:cubicBezTo>
                  <a:cubicBezTo>
                    <a:pt x="945" y="95"/>
                    <a:pt x="766" y="0"/>
                    <a:pt x="583" y="0"/>
                  </a:cubicBezTo>
                  <a:close/>
                </a:path>
              </a:pathLst>
            </a:custGeom>
            <a:solidFill>
              <a:srgbClr val="000000"/>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6" name="Google Shape;956;p6"/>
            <p:cNvSpPr/>
            <p:nvPr/>
          </p:nvSpPr>
          <p:spPr>
            <a:xfrm>
              <a:off x="5771125" y="1298525"/>
              <a:ext cx="59900" cy="61750"/>
            </a:xfrm>
            <a:custGeom>
              <a:avLst/>
              <a:gdLst/>
              <a:ahLst/>
              <a:cxnLst/>
              <a:rect l="l" t="t" r="r" b="b"/>
              <a:pathLst>
                <a:path w="2396" h="2470" extrusionOk="0">
                  <a:moveTo>
                    <a:pt x="1906" y="1"/>
                  </a:moveTo>
                  <a:cubicBezTo>
                    <a:pt x="1783" y="1"/>
                    <a:pt x="1661" y="53"/>
                    <a:pt x="1571" y="153"/>
                  </a:cubicBezTo>
                  <a:lnTo>
                    <a:pt x="167" y="1723"/>
                  </a:lnTo>
                  <a:cubicBezTo>
                    <a:pt x="1" y="1910"/>
                    <a:pt x="20" y="2185"/>
                    <a:pt x="207" y="2351"/>
                  </a:cubicBezTo>
                  <a:cubicBezTo>
                    <a:pt x="285" y="2430"/>
                    <a:pt x="393" y="2469"/>
                    <a:pt x="501" y="2469"/>
                  </a:cubicBezTo>
                  <a:cubicBezTo>
                    <a:pt x="629" y="2469"/>
                    <a:pt x="747" y="2410"/>
                    <a:pt x="835" y="2312"/>
                  </a:cubicBezTo>
                  <a:lnTo>
                    <a:pt x="2238" y="742"/>
                  </a:lnTo>
                  <a:cubicBezTo>
                    <a:pt x="2395" y="556"/>
                    <a:pt x="2385" y="281"/>
                    <a:pt x="2199" y="114"/>
                  </a:cubicBezTo>
                  <a:cubicBezTo>
                    <a:pt x="2113" y="38"/>
                    <a:pt x="2009" y="1"/>
                    <a:pt x="1906" y="1"/>
                  </a:cubicBezTo>
                  <a:close/>
                </a:path>
              </a:pathLst>
            </a:custGeom>
            <a:solidFill>
              <a:srgbClr val="FFF497"/>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7" name="Google Shape;957;p6"/>
            <p:cNvSpPr/>
            <p:nvPr/>
          </p:nvSpPr>
          <p:spPr>
            <a:xfrm>
              <a:off x="5769400" y="1296925"/>
              <a:ext cx="63575" cy="64825"/>
            </a:xfrm>
            <a:custGeom>
              <a:avLst/>
              <a:gdLst/>
              <a:ahLst/>
              <a:cxnLst/>
              <a:rect l="l" t="t" r="r" b="b"/>
              <a:pathLst>
                <a:path w="2543" h="2593" extrusionOk="0">
                  <a:moveTo>
                    <a:pt x="1974" y="129"/>
                  </a:moveTo>
                  <a:cubicBezTo>
                    <a:pt x="2062" y="129"/>
                    <a:pt x="2150" y="169"/>
                    <a:pt x="2229" y="227"/>
                  </a:cubicBezTo>
                  <a:cubicBezTo>
                    <a:pt x="2386" y="365"/>
                    <a:pt x="2395" y="610"/>
                    <a:pt x="2258" y="767"/>
                  </a:cubicBezTo>
                  <a:lnTo>
                    <a:pt x="855" y="2337"/>
                  </a:lnTo>
                  <a:cubicBezTo>
                    <a:pt x="780" y="2417"/>
                    <a:pt x="674" y="2460"/>
                    <a:pt x="567" y="2460"/>
                  </a:cubicBezTo>
                  <a:cubicBezTo>
                    <a:pt x="477" y="2460"/>
                    <a:pt x="386" y="2430"/>
                    <a:pt x="315" y="2367"/>
                  </a:cubicBezTo>
                  <a:cubicBezTo>
                    <a:pt x="158" y="2229"/>
                    <a:pt x="148" y="1984"/>
                    <a:pt x="286" y="1827"/>
                  </a:cubicBezTo>
                  <a:lnTo>
                    <a:pt x="1689" y="257"/>
                  </a:lnTo>
                  <a:cubicBezTo>
                    <a:pt x="1767" y="178"/>
                    <a:pt x="1865" y="129"/>
                    <a:pt x="1974" y="129"/>
                  </a:cubicBezTo>
                  <a:close/>
                  <a:moveTo>
                    <a:pt x="1972" y="1"/>
                  </a:moveTo>
                  <a:cubicBezTo>
                    <a:pt x="1831" y="1"/>
                    <a:pt x="1691" y="58"/>
                    <a:pt x="1590" y="169"/>
                  </a:cubicBezTo>
                  <a:lnTo>
                    <a:pt x="188" y="1739"/>
                  </a:lnTo>
                  <a:cubicBezTo>
                    <a:pt x="1" y="1955"/>
                    <a:pt x="20" y="2278"/>
                    <a:pt x="227" y="2465"/>
                  </a:cubicBezTo>
                  <a:cubicBezTo>
                    <a:pt x="325" y="2553"/>
                    <a:pt x="443" y="2592"/>
                    <a:pt x="570" y="2592"/>
                  </a:cubicBezTo>
                  <a:cubicBezTo>
                    <a:pt x="718" y="2592"/>
                    <a:pt x="855" y="2533"/>
                    <a:pt x="953" y="2426"/>
                  </a:cubicBezTo>
                  <a:lnTo>
                    <a:pt x="2356" y="856"/>
                  </a:lnTo>
                  <a:cubicBezTo>
                    <a:pt x="2543" y="640"/>
                    <a:pt x="2523" y="315"/>
                    <a:pt x="2317" y="129"/>
                  </a:cubicBezTo>
                  <a:cubicBezTo>
                    <a:pt x="2217" y="43"/>
                    <a:pt x="2094" y="1"/>
                    <a:pt x="1972" y="1"/>
                  </a:cubicBezTo>
                  <a:close/>
                </a:path>
              </a:pathLst>
            </a:custGeom>
            <a:solidFill>
              <a:srgbClr val="000000"/>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8" name="Google Shape;958;p6"/>
            <p:cNvSpPr/>
            <p:nvPr/>
          </p:nvSpPr>
          <p:spPr>
            <a:xfrm>
              <a:off x="5752500" y="1387550"/>
              <a:ext cx="64525" cy="58350"/>
            </a:xfrm>
            <a:custGeom>
              <a:avLst/>
              <a:gdLst/>
              <a:ahLst/>
              <a:cxnLst/>
              <a:rect l="l" t="t" r="r" b="b"/>
              <a:pathLst>
                <a:path w="2581" h="2334" extrusionOk="0">
                  <a:moveTo>
                    <a:pt x="501" y="1"/>
                  </a:moveTo>
                  <a:cubicBezTo>
                    <a:pt x="379" y="1"/>
                    <a:pt x="256" y="50"/>
                    <a:pt x="166" y="145"/>
                  </a:cubicBezTo>
                  <a:cubicBezTo>
                    <a:pt x="0" y="331"/>
                    <a:pt x="20" y="606"/>
                    <a:pt x="196" y="773"/>
                  </a:cubicBezTo>
                  <a:lnTo>
                    <a:pt x="1786" y="2216"/>
                  </a:lnTo>
                  <a:cubicBezTo>
                    <a:pt x="1874" y="2294"/>
                    <a:pt x="1982" y="2333"/>
                    <a:pt x="2080" y="2333"/>
                  </a:cubicBezTo>
                  <a:cubicBezTo>
                    <a:pt x="2208" y="2333"/>
                    <a:pt x="2325" y="2284"/>
                    <a:pt x="2414" y="2186"/>
                  </a:cubicBezTo>
                  <a:cubicBezTo>
                    <a:pt x="2580" y="2000"/>
                    <a:pt x="2571" y="1725"/>
                    <a:pt x="2384" y="1558"/>
                  </a:cubicBezTo>
                  <a:lnTo>
                    <a:pt x="795" y="116"/>
                  </a:lnTo>
                  <a:cubicBezTo>
                    <a:pt x="712" y="38"/>
                    <a:pt x="607" y="1"/>
                    <a:pt x="501" y="1"/>
                  </a:cubicBezTo>
                  <a:close/>
                </a:path>
              </a:pathLst>
            </a:custGeom>
            <a:solidFill>
              <a:srgbClr val="FFF497"/>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9" name="Google Shape;959;p6"/>
            <p:cNvSpPr/>
            <p:nvPr/>
          </p:nvSpPr>
          <p:spPr>
            <a:xfrm>
              <a:off x="5752000" y="1385900"/>
              <a:ext cx="65525" cy="61700"/>
            </a:xfrm>
            <a:custGeom>
              <a:avLst/>
              <a:gdLst/>
              <a:ahLst/>
              <a:cxnLst/>
              <a:rect l="l" t="t" r="r" b="b"/>
              <a:pathLst>
                <a:path w="2621" h="2468" extrusionOk="0">
                  <a:moveTo>
                    <a:pt x="520" y="132"/>
                  </a:moveTo>
                  <a:cubicBezTo>
                    <a:pt x="609" y="132"/>
                    <a:pt x="697" y="162"/>
                    <a:pt x="775" y="230"/>
                  </a:cubicBezTo>
                  <a:lnTo>
                    <a:pt x="2356" y="1673"/>
                  </a:lnTo>
                  <a:cubicBezTo>
                    <a:pt x="2434" y="1741"/>
                    <a:pt x="2483" y="1830"/>
                    <a:pt x="2483" y="1938"/>
                  </a:cubicBezTo>
                  <a:cubicBezTo>
                    <a:pt x="2493" y="2036"/>
                    <a:pt x="2454" y="2134"/>
                    <a:pt x="2385" y="2203"/>
                  </a:cubicBezTo>
                  <a:cubicBezTo>
                    <a:pt x="2311" y="2287"/>
                    <a:pt x="2208" y="2328"/>
                    <a:pt x="2103" y="2328"/>
                  </a:cubicBezTo>
                  <a:cubicBezTo>
                    <a:pt x="2011" y="2328"/>
                    <a:pt x="1919" y="2296"/>
                    <a:pt x="1845" y="2232"/>
                  </a:cubicBezTo>
                  <a:lnTo>
                    <a:pt x="265" y="790"/>
                  </a:lnTo>
                  <a:cubicBezTo>
                    <a:pt x="186" y="721"/>
                    <a:pt x="147" y="633"/>
                    <a:pt x="138" y="535"/>
                  </a:cubicBezTo>
                  <a:cubicBezTo>
                    <a:pt x="138" y="427"/>
                    <a:pt x="167" y="328"/>
                    <a:pt x="236" y="260"/>
                  </a:cubicBezTo>
                  <a:cubicBezTo>
                    <a:pt x="314" y="171"/>
                    <a:pt x="413" y="132"/>
                    <a:pt x="520" y="132"/>
                  </a:cubicBezTo>
                  <a:close/>
                  <a:moveTo>
                    <a:pt x="517" y="0"/>
                  </a:moveTo>
                  <a:cubicBezTo>
                    <a:pt x="377" y="0"/>
                    <a:pt x="236" y="57"/>
                    <a:pt x="138" y="171"/>
                  </a:cubicBezTo>
                  <a:cubicBezTo>
                    <a:pt x="49" y="270"/>
                    <a:pt x="0" y="397"/>
                    <a:pt x="10" y="535"/>
                  </a:cubicBezTo>
                  <a:cubicBezTo>
                    <a:pt x="10" y="672"/>
                    <a:pt x="69" y="799"/>
                    <a:pt x="177" y="888"/>
                  </a:cubicBezTo>
                  <a:lnTo>
                    <a:pt x="1757" y="2330"/>
                  </a:lnTo>
                  <a:cubicBezTo>
                    <a:pt x="1855" y="2419"/>
                    <a:pt x="1972" y="2468"/>
                    <a:pt x="2100" y="2468"/>
                  </a:cubicBezTo>
                  <a:cubicBezTo>
                    <a:pt x="2247" y="2468"/>
                    <a:pt x="2385" y="2399"/>
                    <a:pt x="2483" y="2291"/>
                  </a:cubicBezTo>
                  <a:cubicBezTo>
                    <a:pt x="2571" y="2193"/>
                    <a:pt x="2620" y="2066"/>
                    <a:pt x="2611" y="1928"/>
                  </a:cubicBezTo>
                  <a:cubicBezTo>
                    <a:pt x="2611" y="1791"/>
                    <a:pt x="2552" y="1663"/>
                    <a:pt x="2443" y="1575"/>
                  </a:cubicBezTo>
                  <a:lnTo>
                    <a:pt x="864" y="132"/>
                  </a:lnTo>
                  <a:cubicBezTo>
                    <a:pt x="767" y="45"/>
                    <a:pt x="642" y="0"/>
                    <a:pt x="517" y="0"/>
                  </a:cubicBezTo>
                  <a:close/>
                </a:path>
              </a:pathLst>
            </a:custGeom>
            <a:solidFill>
              <a:srgbClr val="000000"/>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0" name="Google Shape;960;p6"/>
            <p:cNvSpPr/>
            <p:nvPr/>
          </p:nvSpPr>
          <p:spPr>
            <a:xfrm>
              <a:off x="5841800" y="1236425"/>
              <a:ext cx="69425" cy="62025"/>
            </a:xfrm>
            <a:custGeom>
              <a:avLst/>
              <a:gdLst/>
              <a:ahLst/>
              <a:cxnLst/>
              <a:rect l="l" t="t" r="r" b="b"/>
              <a:pathLst>
                <a:path w="2777" h="2481" extrusionOk="0">
                  <a:moveTo>
                    <a:pt x="497" y="1"/>
                  </a:moveTo>
                  <a:cubicBezTo>
                    <a:pt x="376" y="1"/>
                    <a:pt x="256" y="50"/>
                    <a:pt x="166" y="145"/>
                  </a:cubicBezTo>
                  <a:cubicBezTo>
                    <a:pt x="0" y="332"/>
                    <a:pt x="20" y="616"/>
                    <a:pt x="206" y="783"/>
                  </a:cubicBezTo>
                  <a:lnTo>
                    <a:pt x="1982" y="2363"/>
                  </a:lnTo>
                  <a:cubicBezTo>
                    <a:pt x="2061" y="2441"/>
                    <a:pt x="2168" y="2480"/>
                    <a:pt x="2277" y="2480"/>
                  </a:cubicBezTo>
                  <a:cubicBezTo>
                    <a:pt x="2394" y="2480"/>
                    <a:pt x="2522" y="2432"/>
                    <a:pt x="2610" y="2333"/>
                  </a:cubicBezTo>
                  <a:cubicBezTo>
                    <a:pt x="2777" y="2147"/>
                    <a:pt x="2757" y="1862"/>
                    <a:pt x="2571" y="1705"/>
                  </a:cubicBezTo>
                  <a:lnTo>
                    <a:pt x="794" y="116"/>
                  </a:lnTo>
                  <a:cubicBezTo>
                    <a:pt x="708" y="38"/>
                    <a:pt x="602" y="1"/>
                    <a:pt x="497" y="1"/>
                  </a:cubicBezTo>
                  <a:close/>
                </a:path>
              </a:pathLst>
            </a:custGeom>
            <a:solidFill>
              <a:srgbClr val="FFF497"/>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1" name="Google Shape;961;p6"/>
            <p:cNvSpPr/>
            <p:nvPr/>
          </p:nvSpPr>
          <p:spPr>
            <a:xfrm>
              <a:off x="5840050" y="1234875"/>
              <a:ext cx="71675" cy="65300"/>
            </a:xfrm>
            <a:custGeom>
              <a:avLst/>
              <a:gdLst/>
              <a:ahLst/>
              <a:cxnLst/>
              <a:rect l="l" t="t" r="r" b="b"/>
              <a:pathLst>
                <a:path w="2867" h="2612" extrusionOk="0">
                  <a:moveTo>
                    <a:pt x="570" y="128"/>
                  </a:moveTo>
                  <a:cubicBezTo>
                    <a:pt x="659" y="128"/>
                    <a:pt x="747" y="158"/>
                    <a:pt x="816" y="226"/>
                  </a:cubicBezTo>
                  <a:lnTo>
                    <a:pt x="2602" y="1816"/>
                  </a:lnTo>
                  <a:cubicBezTo>
                    <a:pt x="2670" y="1885"/>
                    <a:pt x="2720" y="1973"/>
                    <a:pt x="2729" y="2071"/>
                  </a:cubicBezTo>
                  <a:cubicBezTo>
                    <a:pt x="2729" y="2180"/>
                    <a:pt x="2700" y="2278"/>
                    <a:pt x="2631" y="2346"/>
                  </a:cubicBezTo>
                  <a:cubicBezTo>
                    <a:pt x="2557" y="2430"/>
                    <a:pt x="2453" y="2472"/>
                    <a:pt x="2349" y="2472"/>
                  </a:cubicBezTo>
                  <a:cubicBezTo>
                    <a:pt x="2257" y="2472"/>
                    <a:pt x="2165" y="2440"/>
                    <a:pt x="2092" y="2376"/>
                  </a:cubicBezTo>
                  <a:lnTo>
                    <a:pt x="315" y="796"/>
                  </a:lnTo>
                  <a:cubicBezTo>
                    <a:pt x="158" y="649"/>
                    <a:pt x="149" y="413"/>
                    <a:pt x="286" y="256"/>
                  </a:cubicBezTo>
                  <a:cubicBezTo>
                    <a:pt x="364" y="168"/>
                    <a:pt x="463" y="128"/>
                    <a:pt x="570" y="128"/>
                  </a:cubicBezTo>
                  <a:close/>
                  <a:moveTo>
                    <a:pt x="568" y="0"/>
                  </a:moveTo>
                  <a:cubicBezTo>
                    <a:pt x="428" y="0"/>
                    <a:pt x="288" y="57"/>
                    <a:pt x="188" y="168"/>
                  </a:cubicBezTo>
                  <a:cubicBezTo>
                    <a:pt x="1" y="374"/>
                    <a:pt x="21" y="697"/>
                    <a:pt x="227" y="894"/>
                  </a:cubicBezTo>
                  <a:lnTo>
                    <a:pt x="2003" y="2474"/>
                  </a:lnTo>
                  <a:cubicBezTo>
                    <a:pt x="2101" y="2562"/>
                    <a:pt x="2219" y="2611"/>
                    <a:pt x="2347" y="2611"/>
                  </a:cubicBezTo>
                  <a:cubicBezTo>
                    <a:pt x="2493" y="2611"/>
                    <a:pt x="2631" y="2542"/>
                    <a:pt x="2729" y="2435"/>
                  </a:cubicBezTo>
                  <a:cubicBezTo>
                    <a:pt x="2818" y="2337"/>
                    <a:pt x="2866" y="2209"/>
                    <a:pt x="2857" y="2071"/>
                  </a:cubicBezTo>
                  <a:cubicBezTo>
                    <a:pt x="2847" y="1934"/>
                    <a:pt x="2788" y="1807"/>
                    <a:pt x="2690" y="1718"/>
                  </a:cubicBezTo>
                  <a:lnTo>
                    <a:pt x="904" y="128"/>
                  </a:lnTo>
                  <a:cubicBezTo>
                    <a:pt x="809" y="42"/>
                    <a:pt x="688" y="0"/>
                    <a:pt x="568" y="0"/>
                  </a:cubicBezTo>
                  <a:close/>
                </a:path>
              </a:pathLst>
            </a:custGeom>
            <a:solidFill>
              <a:srgbClr val="000000"/>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2" name="Google Shape;962;p6"/>
            <p:cNvSpPr/>
            <p:nvPr/>
          </p:nvSpPr>
          <p:spPr>
            <a:xfrm>
              <a:off x="5914150" y="1258175"/>
              <a:ext cx="58900" cy="59900"/>
            </a:xfrm>
            <a:custGeom>
              <a:avLst/>
              <a:gdLst/>
              <a:ahLst/>
              <a:cxnLst/>
              <a:rect l="l" t="t" r="r" b="b"/>
              <a:pathLst>
                <a:path w="2356" h="2396" extrusionOk="0">
                  <a:moveTo>
                    <a:pt x="1854" y="1"/>
                  </a:moveTo>
                  <a:cubicBezTo>
                    <a:pt x="1733" y="1"/>
                    <a:pt x="1614" y="50"/>
                    <a:pt x="1531" y="149"/>
                  </a:cubicBezTo>
                  <a:lnTo>
                    <a:pt x="168" y="1650"/>
                  </a:lnTo>
                  <a:cubicBezTo>
                    <a:pt x="0" y="1836"/>
                    <a:pt x="20" y="2111"/>
                    <a:pt x="197" y="2278"/>
                  </a:cubicBezTo>
                  <a:cubicBezTo>
                    <a:pt x="285" y="2356"/>
                    <a:pt x="393" y="2395"/>
                    <a:pt x="501" y="2395"/>
                  </a:cubicBezTo>
                  <a:cubicBezTo>
                    <a:pt x="619" y="2395"/>
                    <a:pt x="746" y="2347"/>
                    <a:pt x="825" y="2249"/>
                  </a:cubicBezTo>
                  <a:lnTo>
                    <a:pt x="2189" y="747"/>
                  </a:lnTo>
                  <a:cubicBezTo>
                    <a:pt x="2356" y="561"/>
                    <a:pt x="2336" y="276"/>
                    <a:pt x="2159" y="119"/>
                  </a:cubicBezTo>
                  <a:cubicBezTo>
                    <a:pt x="2072" y="40"/>
                    <a:pt x="1962" y="1"/>
                    <a:pt x="1854" y="1"/>
                  </a:cubicBezTo>
                  <a:close/>
                </a:path>
              </a:pathLst>
            </a:custGeom>
            <a:solidFill>
              <a:srgbClr val="FFF497"/>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3" name="Google Shape;963;p6"/>
            <p:cNvSpPr/>
            <p:nvPr/>
          </p:nvSpPr>
          <p:spPr>
            <a:xfrm>
              <a:off x="5913650" y="1256500"/>
              <a:ext cx="59900" cy="63300"/>
            </a:xfrm>
            <a:custGeom>
              <a:avLst/>
              <a:gdLst/>
              <a:ahLst/>
              <a:cxnLst/>
              <a:rect l="l" t="t" r="r" b="b"/>
              <a:pathLst>
                <a:path w="2396" h="2532" extrusionOk="0">
                  <a:moveTo>
                    <a:pt x="1876" y="137"/>
                  </a:moveTo>
                  <a:cubicBezTo>
                    <a:pt x="1974" y="137"/>
                    <a:pt x="2062" y="166"/>
                    <a:pt x="2131" y="235"/>
                  </a:cubicBezTo>
                  <a:cubicBezTo>
                    <a:pt x="2209" y="294"/>
                    <a:pt x="2248" y="392"/>
                    <a:pt x="2258" y="490"/>
                  </a:cubicBezTo>
                  <a:cubicBezTo>
                    <a:pt x="2258" y="598"/>
                    <a:pt x="2229" y="696"/>
                    <a:pt x="2160" y="765"/>
                  </a:cubicBezTo>
                  <a:lnTo>
                    <a:pt x="806" y="2266"/>
                  </a:lnTo>
                  <a:cubicBezTo>
                    <a:pt x="732" y="2350"/>
                    <a:pt x="625" y="2392"/>
                    <a:pt x="519" y="2392"/>
                  </a:cubicBezTo>
                  <a:cubicBezTo>
                    <a:pt x="427" y="2392"/>
                    <a:pt x="335" y="2360"/>
                    <a:pt x="266" y="2296"/>
                  </a:cubicBezTo>
                  <a:cubicBezTo>
                    <a:pt x="188" y="2227"/>
                    <a:pt x="148" y="2139"/>
                    <a:pt x="138" y="2031"/>
                  </a:cubicBezTo>
                  <a:cubicBezTo>
                    <a:pt x="138" y="1932"/>
                    <a:pt x="168" y="1834"/>
                    <a:pt x="236" y="1756"/>
                  </a:cubicBezTo>
                  <a:lnTo>
                    <a:pt x="1601" y="255"/>
                  </a:lnTo>
                  <a:cubicBezTo>
                    <a:pt x="1669" y="176"/>
                    <a:pt x="1777" y="137"/>
                    <a:pt x="1876" y="137"/>
                  </a:cubicBezTo>
                  <a:close/>
                  <a:moveTo>
                    <a:pt x="1877" y="0"/>
                  </a:moveTo>
                  <a:cubicBezTo>
                    <a:pt x="1739" y="0"/>
                    <a:pt x="1601" y="57"/>
                    <a:pt x="1503" y="166"/>
                  </a:cubicBezTo>
                  <a:lnTo>
                    <a:pt x="138" y="1668"/>
                  </a:lnTo>
                  <a:cubicBezTo>
                    <a:pt x="50" y="1775"/>
                    <a:pt x="1" y="1903"/>
                    <a:pt x="11" y="2041"/>
                  </a:cubicBezTo>
                  <a:cubicBezTo>
                    <a:pt x="11" y="2178"/>
                    <a:pt x="79" y="2305"/>
                    <a:pt x="177" y="2394"/>
                  </a:cubicBezTo>
                  <a:cubicBezTo>
                    <a:pt x="266" y="2482"/>
                    <a:pt x="393" y="2531"/>
                    <a:pt x="521" y="2531"/>
                  </a:cubicBezTo>
                  <a:cubicBezTo>
                    <a:pt x="668" y="2531"/>
                    <a:pt x="806" y="2462"/>
                    <a:pt x="894" y="2355"/>
                  </a:cubicBezTo>
                  <a:lnTo>
                    <a:pt x="2258" y="853"/>
                  </a:lnTo>
                  <a:cubicBezTo>
                    <a:pt x="2347" y="755"/>
                    <a:pt x="2395" y="628"/>
                    <a:pt x="2386" y="490"/>
                  </a:cubicBezTo>
                  <a:cubicBezTo>
                    <a:pt x="2386" y="353"/>
                    <a:pt x="2327" y="225"/>
                    <a:pt x="2219" y="137"/>
                  </a:cubicBezTo>
                  <a:cubicBezTo>
                    <a:pt x="2122" y="45"/>
                    <a:pt x="1999" y="0"/>
                    <a:pt x="1877" y="0"/>
                  </a:cubicBezTo>
                  <a:close/>
                </a:path>
              </a:pathLst>
            </a:custGeom>
            <a:solidFill>
              <a:srgbClr val="000000"/>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4" name="Google Shape;964;p6"/>
            <p:cNvSpPr/>
            <p:nvPr/>
          </p:nvSpPr>
          <p:spPr>
            <a:xfrm>
              <a:off x="5821675" y="1321275"/>
              <a:ext cx="56200" cy="59850"/>
            </a:xfrm>
            <a:custGeom>
              <a:avLst/>
              <a:gdLst/>
              <a:ahLst/>
              <a:cxnLst/>
              <a:rect l="l" t="t" r="r" b="b"/>
              <a:pathLst>
                <a:path w="2248" h="2394" extrusionOk="0">
                  <a:moveTo>
                    <a:pt x="1746" y="1"/>
                  </a:moveTo>
                  <a:cubicBezTo>
                    <a:pt x="1618" y="1"/>
                    <a:pt x="1492" y="55"/>
                    <a:pt x="1403" y="166"/>
                  </a:cubicBezTo>
                  <a:lnTo>
                    <a:pt x="157" y="1668"/>
                  </a:lnTo>
                  <a:cubicBezTo>
                    <a:pt x="0" y="1854"/>
                    <a:pt x="29" y="2139"/>
                    <a:pt x="216" y="2296"/>
                  </a:cubicBezTo>
                  <a:cubicBezTo>
                    <a:pt x="295" y="2364"/>
                    <a:pt x="402" y="2394"/>
                    <a:pt x="500" y="2394"/>
                  </a:cubicBezTo>
                  <a:cubicBezTo>
                    <a:pt x="628" y="2394"/>
                    <a:pt x="756" y="2344"/>
                    <a:pt x="844" y="2237"/>
                  </a:cubicBezTo>
                  <a:lnTo>
                    <a:pt x="2090" y="725"/>
                  </a:lnTo>
                  <a:cubicBezTo>
                    <a:pt x="2247" y="539"/>
                    <a:pt x="2218" y="254"/>
                    <a:pt x="2031" y="97"/>
                  </a:cubicBezTo>
                  <a:cubicBezTo>
                    <a:pt x="1946" y="33"/>
                    <a:pt x="1845" y="1"/>
                    <a:pt x="1746" y="1"/>
                  </a:cubicBezTo>
                  <a:close/>
                </a:path>
              </a:pathLst>
            </a:custGeom>
            <a:solidFill>
              <a:srgbClr val="FFF497"/>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5" name="Google Shape;965;p6"/>
            <p:cNvSpPr/>
            <p:nvPr/>
          </p:nvSpPr>
          <p:spPr>
            <a:xfrm>
              <a:off x="5819700" y="1319575"/>
              <a:ext cx="59900" cy="63250"/>
            </a:xfrm>
            <a:custGeom>
              <a:avLst/>
              <a:gdLst/>
              <a:ahLst/>
              <a:cxnLst/>
              <a:rect l="l" t="t" r="r" b="b"/>
              <a:pathLst>
                <a:path w="2396" h="2530" extrusionOk="0">
                  <a:moveTo>
                    <a:pt x="1826" y="136"/>
                  </a:moveTo>
                  <a:cubicBezTo>
                    <a:pt x="1905" y="136"/>
                    <a:pt x="1993" y="165"/>
                    <a:pt x="2062" y="224"/>
                  </a:cubicBezTo>
                  <a:cubicBezTo>
                    <a:pt x="2228" y="351"/>
                    <a:pt x="2248" y="597"/>
                    <a:pt x="2120" y="754"/>
                  </a:cubicBezTo>
                  <a:lnTo>
                    <a:pt x="874" y="2265"/>
                  </a:lnTo>
                  <a:cubicBezTo>
                    <a:pt x="801" y="2349"/>
                    <a:pt x="687" y="2395"/>
                    <a:pt x="573" y="2395"/>
                  </a:cubicBezTo>
                  <a:cubicBezTo>
                    <a:pt x="487" y="2395"/>
                    <a:pt x="402" y="2369"/>
                    <a:pt x="334" y="2314"/>
                  </a:cubicBezTo>
                  <a:cubicBezTo>
                    <a:pt x="177" y="2177"/>
                    <a:pt x="148" y="1941"/>
                    <a:pt x="285" y="1775"/>
                  </a:cubicBezTo>
                  <a:lnTo>
                    <a:pt x="1532" y="273"/>
                  </a:lnTo>
                  <a:cubicBezTo>
                    <a:pt x="1610" y="185"/>
                    <a:pt x="1718" y="136"/>
                    <a:pt x="1826" y="136"/>
                  </a:cubicBezTo>
                  <a:close/>
                  <a:moveTo>
                    <a:pt x="1826" y="1"/>
                  </a:moveTo>
                  <a:cubicBezTo>
                    <a:pt x="1679" y="1"/>
                    <a:pt x="1533" y="64"/>
                    <a:pt x="1434" y="185"/>
                  </a:cubicBezTo>
                  <a:lnTo>
                    <a:pt x="187" y="1696"/>
                  </a:lnTo>
                  <a:cubicBezTo>
                    <a:pt x="1" y="1912"/>
                    <a:pt x="40" y="2236"/>
                    <a:pt x="256" y="2412"/>
                  </a:cubicBezTo>
                  <a:cubicBezTo>
                    <a:pt x="344" y="2491"/>
                    <a:pt x="462" y="2530"/>
                    <a:pt x="579" y="2530"/>
                  </a:cubicBezTo>
                  <a:cubicBezTo>
                    <a:pt x="736" y="2530"/>
                    <a:pt x="874" y="2462"/>
                    <a:pt x="972" y="2344"/>
                  </a:cubicBezTo>
                  <a:lnTo>
                    <a:pt x="2219" y="842"/>
                  </a:lnTo>
                  <a:cubicBezTo>
                    <a:pt x="2395" y="626"/>
                    <a:pt x="2365" y="303"/>
                    <a:pt x="2150" y="116"/>
                  </a:cubicBezTo>
                  <a:cubicBezTo>
                    <a:pt x="2055" y="39"/>
                    <a:pt x="1940" y="1"/>
                    <a:pt x="1826" y="1"/>
                  </a:cubicBezTo>
                  <a:close/>
                </a:path>
              </a:pathLst>
            </a:custGeom>
            <a:solidFill>
              <a:srgbClr val="000000"/>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6" name="Google Shape;966;p6"/>
            <p:cNvSpPr/>
            <p:nvPr/>
          </p:nvSpPr>
          <p:spPr>
            <a:xfrm>
              <a:off x="5891350" y="1339375"/>
              <a:ext cx="46150" cy="75600"/>
            </a:xfrm>
            <a:custGeom>
              <a:avLst/>
              <a:gdLst/>
              <a:ahLst/>
              <a:cxnLst/>
              <a:rect l="l" t="t" r="r" b="b"/>
              <a:pathLst>
                <a:path w="1846" h="3024" extrusionOk="0">
                  <a:moveTo>
                    <a:pt x="505" y="0"/>
                  </a:moveTo>
                  <a:cubicBezTo>
                    <a:pt x="451" y="0"/>
                    <a:pt x="396" y="10"/>
                    <a:pt x="343" y="31"/>
                  </a:cubicBezTo>
                  <a:cubicBezTo>
                    <a:pt x="108" y="119"/>
                    <a:pt x="0" y="384"/>
                    <a:pt x="88" y="610"/>
                  </a:cubicBezTo>
                  <a:lnTo>
                    <a:pt x="932" y="2739"/>
                  </a:lnTo>
                  <a:cubicBezTo>
                    <a:pt x="1001" y="2916"/>
                    <a:pt x="1168" y="3024"/>
                    <a:pt x="1344" y="3024"/>
                  </a:cubicBezTo>
                  <a:cubicBezTo>
                    <a:pt x="1403" y="3024"/>
                    <a:pt x="1453" y="3014"/>
                    <a:pt x="1511" y="2994"/>
                  </a:cubicBezTo>
                  <a:cubicBezTo>
                    <a:pt x="1737" y="2906"/>
                    <a:pt x="1845" y="2641"/>
                    <a:pt x="1756" y="2415"/>
                  </a:cubicBezTo>
                  <a:lnTo>
                    <a:pt x="923" y="286"/>
                  </a:lnTo>
                  <a:cubicBezTo>
                    <a:pt x="848" y="105"/>
                    <a:pt x="680" y="0"/>
                    <a:pt x="505" y="0"/>
                  </a:cubicBezTo>
                  <a:close/>
                </a:path>
              </a:pathLst>
            </a:custGeom>
            <a:solidFill>
              <a:srgbClr val="FFF497"/>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7" name="Google Shape;967;p6"/>
            <p:cNvSpPr/>
            <p:nvPr/>
          </p:nvSpPr>
          <p:spPr>
            <a:xfrm>
              <a:off x="5889375" y="1337775"/>
              <a:ext cx="50075" cy="78925"/>
            </a:xfrm>
            <a:custGeom>
              <a:avLst/>
              <a:gdLst/>
              <a:ahLst/>
              <a:cxnLst/>
              <a:rect l="l" t="t" r="r" b="b"/>
              <a:pathLst>
                <a:path w="2003" h="3157" extrusionOk="0">
                  <a:moveTo>
                    <a:pt x="579" y="134"/>
                  </a:moveTo>
                  <a:cubicBezTo>
                    <a:pt x="638" y="134"/>
                    <a:pt x="688" y="144"/>
                    <a:pt x="736" y="164"/>
                  </a:cubicBezTo>
                  <a:cubicBezTo>
                    <a:pt x="825" y="203"/>
                    <a:pt x="904" y="281"/>
                    <a:pt x="933" y="369"/>
                  </a:cubicBezTo>
                  <a:lnTo>
                    <a:pt x="1777" y="2509"/>
                  </a:lnTo>
                  <a:cubicBezTo>
                    <a:pt x="1855" y="2695"/>
                    <a:pt x="1757" y="2921"/>
                    <a:pt x="1561" y="2999"/>
                  </a:cubicBezTo>
                  <a:cubicBezTo>
                    <a:pt x="1520" y="3014"/>
                    <a:pt x="1478" y="3021"/>
                    <a:pt x="1435" y="3021"/>
                  </a:cubicBezTo>
                  <a:cubicBezTo>
                    <a:pt x="1283" y="3021"/>
                    <a:pt x="1131" y="2929"/>
                    <a:pt x="1070" y="2783"/>
                  </a:cubicBezTo>
                  <a:lnTo>
                    <a:pt x="226" y="654"/>
                  </a:lnTo>
                  <a:cubicBezTo>
                    <a:pt x="158" y="458"/>
                    <a:pt x="246" y="232"/>
                    <a:pt x="442" y="153"/>
                  </a:cubicBezTo>
                  <a:cubicBezTo>
                    <a:pt x="491" y="144"/>
                    <a:pt x="540" y="134"/>
                    <a:pt x="579" y="134"/>
                  </a:cubicBezTo>
                  <a:close/>
                  <a:moveTo>
                    <a:pt x="580" y="0"/>
                  </a:moveTo>
                  <a:cubicBezTo>
                    <a:pt x="517" y="0"/>
                    <a:pt x="454" y="12"/>
                    <a:pt x="393" y="36"/>
                  </a:cubicBezTo>
                  <a:cubicBezTo>
                    <a:pt x="128" y="144"/>
                    <a:pt x="1" y="438"/>
                    <a:pt x="108" y="703"/>
                  </a:cubicBezTo>
                  <a:lnTo>
                    <a:pt x="952" y="2833"/>
                  </a:lnTo>
                  <a:cubicBezTo>
                    <a:pt x="1021" y="3029"/>
                    <a:pt x="1207" y="3156"/>
                    <a:pt x="1423" y="3156"/>
                  </a:cubicBezTo>
                  <a:cubicBezTo>
                    <a:pt x="1492" y="3156"/>
                    <a:pt x="1551" y="3147"/>
                    <a:pt x="1610" y="3117"/>
                  </a:cubicBezTo>
                  <a:cubicBezTo>
                    <a:pt x="1875" y="3019"/>
                    <a:pt x="2003" y="2715"/>
                    <a:pt x="1894" y="2460"/>
                  </a:cubicBezTo>
                  <a:lnTo>
                    <a:pt x="1061" y="321"/>
                  </a:lnTo>
                  <a:cubicBezTo>
                    <a:pt x="1011" y="193"/>
                    <a:pt x="913" y="95"/>
                    <a:pt x="786" y="46"/>
                  </a:cubicBezTo>
                  <a:cubicBezTo>
                    <a:pt x="719" y="15"/>
                    <a:pt x="649" y="0"/>
                    <a:pt x="580" y="0"/>
                  </a:cubicBezTo>
                  <a:close/>
                </a:path>
              </a:pathLst>
            </a:custGeom>
            <a:solidFill>
              <a:srgbClr val="000000"/>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8" name="Google Shape;968;p6"/>
            <p:cNvSpPr/>
            <p:nvPr/>
          </p:nvSpPr>
          <p:spPr>
            <a:xfrm>
              <a:off x="5943600" y="1339675"/>
              <a:ext cx="71650" cy="51500"/>
            </a:xfrm>
            <a:custGeom>
              <a:avLst/>
              <a:gdLst/>
              <a:ahLst/>
              <a:cxnLst/>
              <a:rect l="l" t="t" r="r" b="b"/>
              <a:pathLst>
                <a:path w="2866" h="2060" extrusionOk="0">
                  <a:moveTo>
                    <a:pt x="2363" y="1"/>
                  </a:moveTo>
                  <a:cubicBezTo>
                    <a:pt x="2281" y="1"/>
                    <a:pt x="2196" y="22"/>
                    <a:pt x="2120" y="68"/>
                  </a:cubicBezTo>
                  <a:lnTo>
                    <a:pt x="275" y="1246"/>
                  </a:lnTo>
                  <a:cubicBezTo>
                    <a:pt x="59" y="1373"/>
                    <a:pt x="0" y="1647"/>
                    <a:pt x="137" y="1854"/>
                  </a:cubicBezTo>
                  <a:cubicBezTo>
                    <a:pt x="216" y="1991"/>
                    <a:pt x="364" y="2060"/>
                    <a:pt x="510" y="2060"/>
                  </a:cubicBezTo>
                  <a:cubicBezTo>
                    <a:pt x="589" y="2060"/>
                    <a:pt x="678" y="2040"/>
                    <a:pt x="746" y="1991"/>
                  </a:cubicBezTo>
                  <a:lnTo>
                    <a:pt x="2601" y="823"/>
                  </a:lnTo>
                  <a:cubicBezTo>
                    <a:pt x="2807" y="686"/>
                    <a:pt x="2865" y="411"/>
                    <a:pt x="2738" y="205"/>
                  </a:cubicBezTo>
                  <a:cubicBezTo>
                    <a:pt x="2656" y="72"/>
                    <a:pt x="2512" y="1"/>
                    <a:pt x="2363" y="1"/>
                  </a:cubicBezTo>
                  <a:close/>
                </a:path>
              </a:pathLst>
            </a:custGeom>
            <a:solidFill>
              <a:srgbClr val="FFF497"/>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9" name="Google Shape;969;p6"/>
            <p:cNvSpPr/>
            <p:nvPr/>
          </p:nvSpPr>
          <p:spPr>
            <a:xfrm>
              <a:off x="5941875" y="1337950"/>
              <a:ext cx="75325" cy="54950"/>
            </a:xfrm>
            <a:custGeom>
              <a:avLst/>
              <a:gdLst/>
              <a:ahLst/>
              <a:cxnLst/>
              <a:rect l="l" t="t" r="r" b="b"/>
              <a:pathLst>
                <a:path w="3013" h="2198" extrusionOk="0">
                  <a:moveTo>
                    <a:pt x="2434" y="137"/>
                  </a:moveTo>
                  <a:cubicBezTo>
                    <a:pt x="2552" y="137"/>
                    <a:pt x="2679" y="196"/>
                    <a:pt x="2748" y="314"/>
                  </a:cubicBezTo>
                  <a:cubicBezTo>
                    <a:pt x="2866" y="490"/>
                    <a:pt x="2807" y="726"/>
                    <a:pt x="2631" y="833"/>
                  </a:cubicBezTo>
                  <a:lnTo>
                    <a:pt x="786" y="2011"/>
                  </a:lnTo>
                  <a:cubicBezTo>
                    <a:pt x="725" y="2048"/>
                    <a:pt x="656" y="2066"/>
                    <a:pt x="587" y="2066"/>
                  </a:cubicBezTo>
                  <a:cubicBezTo>
                    <a:pt x="456" y="2066"/>
                    <a:pt x="326" y="2003"/>
                    <a:pt x="256" y="1893"/>
                  </a:cubicBezTo>
                  <a:cubicBezTo>
                    <a:pt x="148" y="1716"/>
                    <a:pt x="197" y="1481"/>
                    <a:pt x="374" y="1363"/>
                  </a:cubicBezTo>
                  <a:lnTo>
                    <a:pt x="2228" y="196"/>
                  </a:lnTo>
                  <a:cubicBezTo>
                    <a:pt x="2287" y="157"/>
                    <a:pt x="2365" y="137"/>
                    <a:pt x="2434" y="137"/>
                  </a:cubicBezTo>
                  <a:close/>
                  <a:moveTo>
                    <a:pt x="2430" y="1"/>
                  </a:moveTo>
                  <a:cubicBezTo>
                    <a:pt x="2337" y="1"/>
                    <a:pt x="2243" y="26"/>
                    <a:pt x="2160" y="78"/>
                  </a:cubicBezTo>
                  <a:lnTo>
                    <a:pt x="305" y="1256"/>
                  </a:lnTo>
                  <a:cubicBezTo>
                    <a:pt x="69" y="1402"/>
                    <a:pt x="1" y="1727"/>
                    <a:pt x="148" y="1962"/>
                  </a:cubicBezTo>
                  <a:cubicBezTo>
                    <a:pt x="246" y="2109"/>
                    <a:pt x="403" y="2198"/>
                    <a:pt x="579" y="2198"/>
                  </a:cubicBezTo>
                  <a:cubicBezTo>
                    <a:pt x="677" y="2198"/>
                    <a:pt x="766" y="2168"/>
                    <a:pt x="854" y="2119"/>
                  </a:cubicBezTo>
                  <a:lnTo>
                    <a:pt x="2709" y="942"/>
                  </a:lnTo>
                  <a:cubicBezTo>
                    <a:pt x="2945" y="794"/>
                    <a:pt x="3013" y="480"/>
                    <a:pt x="2866" y="235"/>
                  </a:cubicBezTo>
                  <a:cubicBezTo>
                    <a:pt x="2765" y="83"/>
                    <a:pt x="2598" y="1"/>
                    <a:pt x="2430" y="1"/>
                  </a:cubicBezTo>
                  <a:close/>
                </a:path>
              </a:pathLst>
            </a:custGeom>
            <a:solidFill>
              <a:srgbClr val="000000"/>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0" name="Google Shape;970;p6"/>
            <p:cNvSpPr/>
            <p:nvPr/>
          </p:nvSpPr>
          <p:spPr>
            <a:xfrm>
              <a:off x="5843500" y="1398350"/>
              <a:ext cx="65275" cy="78200"/>
            </a:xfrm>
            <a:custGeom>
              <a:avLst/>
              <a:gdLst/>
              <a:ahLst/>
              <a:cxnLst/>
              <a:rect l="l" t="t" r="r" b="b"/>
              <a:pathLst>
                <a:path w="2611" h="3128" extrusionOk="0">
                  <a:moveTo>
                    <a:pt x="509" y="1"/>
                  </a:moveTo>
                  <a:cubicBezTo>
                    <a:pt x="421" y="1"/>
                    <a:pt x="332" y="28"/>
                    <a:pt x="255" y="86"/>
                  </a:cubicBezTo>
                  <a:cubicBezTo>
                    <a:pt x="50" y="233"/>
                    <a:pt x="0" y="508"/>
                    <a:pt x="148" y="704"/>
                  </a:cubicBezTo>
                  <a:lnTo>
                    <a:pt x="1738" y="2931"/>
                  </a:lnTo>
                  <a:cubicBezTo>
                    <a:pt x="1826" y="3059"/>
                    <a:pt x="1963" y="3128"/>
                    <a:pt x="2100" y="3128"/>
                  </a:cubicBezTo>
                  <a:cubicBezTo>
                    <a:pt x="2189" y="3128"/>
                    <a:pt x="2287" y="3099"/>
                    <a:pt x="2366" y="3040"/>
                  </a:cubicBezTo>
                  <a:cubicBezTo>
                    <a:pt x="2562" y="2892"/>
                    <a:pt x="2611" y="2617"/>
                    <a:pt x="2464" y="2421"/>
                  </a:cubicBezTo>
                  <a:lnTo>
                    <a:pt x="874" y="194"/>
                  </a:lnTo>
                  <a:cubicBezTo>
                    <a:pt x="784" y="68"/>
                    <a:pt x="647" y="1"/>
                    <a:pt x="509" y="1"/>
                  </a:cubicBezTo>
                  <a:close/>
                </a:path>
              </a:pathLst>
            </a:custGeom>
            <a:solidFill>
              <a:srgbClr val="FFF497"/>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1" name="Google Shape;971;p6"/>
            <p:cNvSpPr/>
            <p:nvPr/>
          </p:nvSpPr>
          <p:spPr>
            <a:xfrm>
              <a:off x="5843000" y="1396800"/>
              <a:ext cx="66275" cy="81225"/>
            </a:xfrm>
            <a:custGeom>
              <a:avLst/>
              <a:gdLst/>
              <a:ahLst/>
              <a:cxnLst/>
              <a:rect l="l" t="t" r="r" b="b"/>
              <a:pathLst>
                <a:path w="2651" h="3249" extrusionOk="0">
                  <a:moveTo>
                    <a:pt x="531" y="128"/>
                  </a:moveTo>
                  <a:cubicBezTo>
                    <a:pt x="648" y="128"/>
                    <a:pt x="766" y="187"/>
                    <a:pt x="835" y="295"/>
                  </a:cubicBezTo>
                  <a:lnTo>
                    <a:pt x="2434" y="2522"/>
                  </a:lnTo>
                  <a:cubicBezTo>
                    <a:pt x="2493" y="2601"/>
                    <a:pt x="2513" y="2699"/>
                    <a:pt x="2493" y="2797"/>
                  </a:cubicBezTo>
                  <a:cubicBezTo>
                    <a:pt x="2484" y="2905"/>
                    <a:pt x="2425" y="2993"/>
                    <a:pt x="2346" y="3052"/>
                  </a:cubicBezTo>
                  <a:cubicBezTo>
                    <a:pt x="2283" y="3097"/>
                    <a:pt x="2209" y="3118"/>
                    <a:pt x="2134" y="3118"/>
                  </a:cubicBezTo>
                  <a:cubicBezTo>
                    <a:pt x="2012" y="3118"/>
                    <a:pt x="1890" y="3062"/>
                    <a:pt x="1817" y="2964"/>
                  </a:cubicBezTo>
                  <a:lnTo>
                    <a:pt x="227" y="727"/>
                  </a:lnTo>
                  <a:cubicBezTo>
                    <a:pt x="158" y="648"/>
                    <a:pt x="138" y="550"/>
                    <a:pt x="158" y="452"/>
                  </a:cubicBezTo>
                  <a:cubicBezTo>
                    <a:pt x="177" y="344"/>
                    <a:pt x="227" y="265"/>
                    <a:pt x="305" y="206"/>
                  </a:cubicBezTo>
                  <a:cubicBezTo>
                    <a:pt x="374" y="158"/>
                    <a:pt x="452" y="128"/>
                    <a:pt x="531" y="128"/>
                  </a:cubicBezTo>
                  <a:close/>
                  <a:moveTo>
                    <a:pt x="535" y="0"/>
                  </a:moveTo>
                  <a:cubicBezTo>
                    <a:pt x="431" y="0"/>
                    <a:pt x="326" y="32"/>
                    <a:pt x="236" y="99"/>
                  </a:cubicBezTo>
                  <a:cubicBezTo>
                    <a:pt x="118" y="177"/>
                    <a:pt x="50" y="295"/>
                    <a:pt x="31" y="422"/>
                  </a:cubicBezTo>
                  <a:cubicBezTo>
                    <a:pt x="1" y="560"/>
                    <a:pt x="31" y="697"/>
                    <a:pt x="118" y="805"/>
                  </a:cubicBezTo>
                  <a:lnTo>
                    <a:pt x="1708" y="3033"/>
                  </a:lnTo>
                  <a:cubicBezTo>
                    <a:pt x="1806" y="3170"/>
                    <a:pt x="1954" y="3248"/>
                    <a:pt x="2120" y="3248"/>
                  </a:cubicBezTo>
                  <a:cubicBezTo>
                    <a:pt x="2229" y="3248"/>
                    <a:pt x="2336" y="3219"/>
                    <a:pt x="2425" y="3161"/>
                  </a:cubicBezTo>
                  <a:cubicBezTo>
                    <a:pt x="2532" y="3072"/>
                    <a:pt x="2602" y="2954"/>
                    <a:pt x="2631" y="2827"/>
                  </a:cubicBezTo>
                  <a:cubicBezTo>
                    <a:pt x="2650" y="2690"/>
                    <a:pt x="2621" y="2552"/>
                    <a:pt x="2543" y="2444"/>
                  </a:cubicBezTo>
                  <a:lnTo>
                    <a:pt x="943" y="217"/>
                  </a:lnTo>
                  <a:cubicBezTo>
                    <a:pt x="848" y="75"/>
                    <a:pt x="693" y="0"/>
                    <a:pt x="535" y="0"/>
                  </a:cubicBezTo>
                  <a:close/>
                </a:path>
              </a:pathLst>
            </a:custGeom>
            <a:solidFill>
              <a:srgbClr val="000000"/>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2" name="Google Shape;972;p6"/>
            <p:cNvSpPr/>
            <p:nvPr/>
          </p:nvSpPr>
          <p:spPr>
            <a:xfrm>
              <a:off x="5946525" y="1403825"/>
              <a:ext cx="72650" cy="61700"/>
            </a:xfrm>
            <a:custGeom>
              <a:avLst/>
              <a:gdLst/>
              <a:ahLst/>
              <a:cxnLst/>
              <a:rect l="l" t="t" r="r" b="b"/>
              <a:pathLst>
                <a:path w="2906" h="2468" extrusionOk="0">
                  <a:moveTo>
                    <a:pt x="2405" y="1"/>
                  </a:moveTo>
                  <a:cubicBezTo>
                    <a:pt x="2306" y="1"/>
                    <a:pt x="2206" y="34"/>
                    <a:pt x="2120" y="102"/>
                  </a:cubicBezTo>
                  <a:lnTo>
                    <a:pt x="217" y="1672"/>
                  </a:lnTo>
                  <a:cubicBezTo>
                    <a:pt x="31" y="1829"/>
                    <a:pt x="1" y="2114"/>
                    <a:pt x="158" y="2300"/>
                  </a:cubicBezTo>
                  <a:cubicBezTo>
                    <a:pt x="247" y="2409"/>
                    <a:pt x="374" y="2467"/>
                    <a:pt x="502" y="2467"/>
                  </a:cubicBezTo>
                  <a:cubicBezTo>
                    <a:pt x="600" y="2467"/>
                    <a:pt x="698" y="2428"/>
                    <a:pt x="786" y="2359"/>
                  </a:cubicBezTo>
                  <a:lnTo>
                    <a:pt x="2690" y="789"/>
                  </a:lnTo>
                  <a:cubicBezTo>
                    <a:pt x="2876" y="632"/>
                    <a:pt x="2905" y="357"/>
                    <a:pt x="2748" y="161"/>
                  </a:cubicBezTo>
                  <a:cubicBezTo>
                    <a:pt x="2660" y="56"/>
                    <a:pt x="2534" y="1"/>
                    <a:pt x="2405" y="1"/>
                  </a:cubicBezTo>
                  <a:close/>
                </a:path>
              </a:pathLst>
            </a:custGeom>
            <a:solidFill>
              <a:srgbClr val="FFF497"/>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3" name="Google Shape;973;p6"/>
            <p:cNvSpPr/>
            <p:nvPr/>
          </p:nvSpPr>
          <p:spPr>
            <a:xfrm>
              <a:off x="5946050" y="1402175"/>
              <a:ext cx="75075" cy="64825"/>
            </a:xfrm>
            <a:custGeom>
              <a:avLst/>
              <a:gdLst/>
              <a:ahLst/>
              <a:cxnLst/>
              <a:rect l="l" t="t" r="r" b="b"/>
              <a:pathLst>
                <a:path w="3003" h="2593" extrusionOk="0">
                  <a:moveTo>
                    <a:pt x="2424" y="129"/>
                  </a:moveTo>
                  <a:cubicBezTo>
                    <a:pt x="2434" y="129"/>
                    <a:pt x="2453" y="139"/>
                    <a:pt x="2464" y="139"/>
                  </a:cubicBezTo>
                  <a:cubicBezTo>
                    <a:pt x="2562" y="148"/>
                    <a:pt x="2660" y="198"/>
                    <a:pt x="2719" y="276"/>
                  </a:cubicBezTo>
                  <a:cubicBezTo>
                    <a:pt x="2856" y="433"/>
                    <a:pt x="2826" y="669"/>
                    <a:pt x="2669" y="806"/>
                  </a:cubicBezTo>
                  <a:lnTo>
                    <a:pt x="756" y="2376"/>
                  </a:lnTo>
                  <a:cubicBezTo>
                    <a:pt x="691" y="2432"/>
                    <a:pt x="606" y="2460"/>
                    <a:pt x="519" y="2460"/>
                  </a:cubicBezTo>
                  <a:cubicBezTo>
                    <a:pt x="409" y="2460"/>
                    <a:pt x="298" y="2415"/>
                    <a:pt x="226" y="2327"/>
                  </a:cubicBezTo>
                  <a:cubicBezTo>
                    <a:pt x="157" y="2248"/>
                    <a:pt x="128" y="2150"/>
                    <a:pt x="138" y="2043"/>
                  </a:cubicBezTo>
                  <a:cubicBezTo>
                    <a:pt x="148" y="1945"/>
                    <a:pt x="196" y="1856"/>
                    <a:pt x="275" y="1788"/>
                  </a:cubicBezTo>
                  <a:lnTo>
                    <a:pt x="2189" y="218"/>
                  </a:lnTo>
                  <a:cubicBezTo>
                    <a:pt x="2257" y="168"/>
                    <a:pt x="2336" y="129"/>
                    <a:pt x="2424" y="129"/>
                  </a:cubicBezTo>
                  <a:close/>
                  <a:moveTo>
                    <a:pt x="2431" y="0"/>
                  </a:moveTo>
                  <a:cubicBezTo>
                    <a:pt x="2310" y="0"/>
                    <a:pt x="2197" y="40"/>
                    <a:pt x="2100" y="119"/>
                  </a:cubicBezTo>
                  <a:lnTo>
                    <a:pt x="196" y="1689"/>
                  </a:lnTo>
                  <a:cubicBezTo>
                    <a:pt x="89" y="1777"/>
                    <a:pt x="20" y="1895"/>
                    <a:pt x="10" y="2033"/>
                  </a:cubicBezTo>
                  <a:cubicBezTo>
                    <a:pt x="0" y="2170"/>
                    <a:pt x="39" y="2307"/>
                    <a:pt x="128" y="2405"/>
                  </a:cubicBezTo>
                  <a:cubicBezTo>
                    <a:pt x="226" y="2523"/>
                    <a:pt x="364" y="2592"/>
                    <a:pt x="521" y="2592"/>
                  </a:cubicBezTo>
                  <a:cubicBezTo>
                    <a:pt x="638" y="2592"/>
                    <a:pt x="756" y="2553"/>
                    <a:pt x="844" y="2475"/>
                  </a:cubicBezTo>
                  <a:lnTo>
                    <a:pt x="2748" y="904"/>
                  </a:lnTo>
                  <a:cubicBezTo>
                    <a:pt x="2974" y="728"/>
                    <a:pt x="3003" y="404"/>
                    <a:pt x="2817" y="188"/>
                  </a:cubicBezTo>
                  <a:cubicBezTo>
                    <a:pt x="2738" y="80"/>
                    <a:pt x="2610" y="21"/>
                    <a:pt x="2473" y="2"/>
                  </a:cubicBezTo>
                  <a:cubicBezTo>
                    <a:pt x="2459" y="1"/>
                    <a:pt x="2445" y="0"/>
                    <a:pt x="2431" y="0"/>
                  </a:cubicBezTo>
                  <a:close/>
                </a:path>
              </a:pathLst>
            </a:custGeom>
            <a:solidFill>
              <a:srgbClr val="000000"/>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4" name="Google Shape;974;p6"/>
            <p:cNvSpPr/>
            <p:nvPr/>
          </p:nvSpPr>
          <p:spPr>
            <a:xfrm>
              <a:off x="5780700" y="1449650"/>
              <a:ext cx="61350" cy="54625"/>
            </a:xfrm>
            <a:custGeom>
              <a:avLst/>
              <a:gdLst/>
              <a:ahLst/>
              <a:cxnLst/>
              <a:rect l="l" t="t" r="r" b="b"/>
              <a:pathLst>
                <a:path w="2454" h="2185" extrusionOk="0">
                  <a:moveTo>
                    <a:pt x="1955" y="0"/>
                  </a:moveTo>
                  <a:cubicBezTo>
                    <a:pt x="1850" y="0"/>
                    <a:pt x="1744" y="38"/>
                    <a:pt x="1659" y="114"/>
                  </a:cubicBezTo>
                  <a:lnTo>
                    <a:pt x="207" y="1409"/>
                  </a:lnTo>
                  <a:cubicBezTo>
                    <a:pt x="20" y="1566"/>
                    <a:pt x="0" y="1851"/>
                    <a:pt x="167" y="2037"/>
                  </a:cubicBezTo>
                  <a:cubicBezTo>
                    <a:pt x="255" y="2135"/>
                    <a:pt x="383" y="2185"/>
                    <a:pt x="501" y="2185"/>
                  </a:cubicBezTo>
                  <a:cubicBezTo>
                    <a:pt x="609" y="2185"/>
                    <a:pt x="717" y="2146"/>
                    <a:pt x="795" y="2077"/>
                  </a:cubicBezTo>
                  <a:lnTo>
                    <a:pt x="2257" y="781"/>
                  </a:lnTo>
                  <a:cubicBezTo>
                    <a:pt x="2434" y="615"/>
                    <a:pt x="2453" y="330"/>
                    <a:pt x="2287" y="153"/>
                  </a:cubicBezTo>
                  <a:cubicBezTo>
                    <a:pt x="2202" y="52"/>
                    <a:pt x="2079" y="0"/>
                    <a:pt x="1955" y="0"/>
                  </a:cubicBezTo>
                  <a:close/>
                </a:path>
              </a:pathLst>
            </a:custGeom>
            <a:solidFill>
              <a:srgbClr val="FFF497"/>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5" name="Google Shape;975;p6"/>
            <p:cNvSpPr/>
            <p:nvPr/>
          </p:nvSpPr>
          <p:spPr>
            <a:xfrm>
              <a:off x="5780200" y="1448050"/>
              <a:ext cx="62350" cy="57950"/>
            </a:xfrm>
            <a:custGeom>
              <a:avLst/>
              <a:gdLst/>
              <a:ahLst/>
              <a:cxnLst/>
              <a:rect l="l" t="t" r="r" b="b"/>
              <a:pathLst>
                <a:path w="2494" h="2318" extrusionOk="0">
                  <a:moveTo>
                    <a:pt x="1973" y="129"/>
                  </a:moveTo>
                  <a:cubicBezTo>
                    <a:pt x="2081" y="129"/>
                    <a:pt x="2189" y="178"/>
                    <a:pt x="2258" y="256"/>
                  </a:cubicBezTo>
                  <a:cubicBezTo>
                    <a:pt x="2395" y="413"/>
                    <a:pt x="2386" y="659"/>
                    <a:pt x="2228" y="797"/>
                  </a:cubicBezTo>
                  <a:lnTo>
                    <a:pt x="776" y="2092"/>
                  </a:lnTo>
                  <a:cubicBezTo>
                    <a:pt x="704" y="2150"/>
                    <a:pt x="614" y="2180"/>
                    <a:pt x="524" y="2180"/>
                  </a:cubicBezTo>
                  <a:cubicBezTo>
                    <a:pt x="417" y="2180"/>
                    <a:pt x="311" y="2138"/>
                    <a:pt x="236" y="2053"/>
                  </a:cubicBezTo>
                  <a:cubicBezTo>
                    <a:pt x="168" y="1984"/>
                    <a:pt x="138" y="1885"/>
                    <a:pt x="138" y="1778"/>
                  </a:cubicBezTo>
                  <a:cubicBezTo>
                    <a:pt x="148" y="1680"/>
                    <a:pt x="197" y="1591"/>
                    <a:pt x="266" y="1523"/>
                  </a:cubicBezTo>
                  <a:lnTo>
                    <a:pt x="1728" y="227"/>
                  </a:lnTo>
                  <a:cubicBezTo>
                    <a:pt x="1797" y="158"/>
                    <a:pt x="1885" y="129"/>
                    <a:pt x="1973" y="129"/>
                  </a:cubicBezTo>
                  <a:close/>
                  <a:moveTo>
                    <a:pt x="1976" y="1"/>
                  </a:moveTo>
                  <a:cubicBezTo>
                    <a:pt x="1855" y="1"/>
                    <a:pt x="1735" y="43"/>
                    <a:pt x="1640" y="129"/>
                  </a:cubicBezTo>
                  <a:lnTo>
                    <a:pt x="177" y="1425"/>
                  </a:lnTo>
                  <a:cubicBezTo>
                    <a:pt x="79" y="1512"/>
                    <a:pt x="20" y="1640"/>
                    <a:pt x="11" y="1778"/>
                  </a:cubicBezTo>
                  <a:cubicBezTo>
                    <a:pt x="1" y="1915"/>
                    <a:pt x="50" y="2042"/>
                    <a:pt x="138" y="2141"/>
                  </a:cubicBezTo>
                  <a:cubicBezTo>
                    <a:pt x="236" y="2249"/>
                    <a:pt x="373" y="2317"/>
                    <a:pt x="521" y="2317"/>
                  </a:cubicBezTo>
                  <a:cubicBezTo>
                    <a:pt x="648" y="2317"/>
                    <a:pt x="766" y="2268"/>
                    <a:pt x="864" y="2190"/>
                  </a:cubicBezTo>
                  <a:lnTo>
                    <a:pt x="2316" y="895"/>
                  </a:lnTo>
                  <a:cubicBezTo>
                    <a:pt x="2415" y="806"/>
                    <a:pt x="2484" y="679"/>
                    <a:pt x="2484" y="541"/>
                  </a:cubicBezTo>
                  <a:cubicBezTo>
                    <a:pt x="2493" y="404"/>
                    <a:pt x="2454" y="276"/>
                    <a:pt x="2356" y="168"/>
                  </a:cubicBezTo>
                  <a:cubicBezTo>
                    <a:pt x="2256" y="58"/>
                    <a:pt x="2116" y="1"/>
                    <a:pt x="1976" y="1"/>
                  </a:cubicBezTo>
                  <a:close/>
                </a:path>
              </a:pathLst>
            </a:custGeom>
            <a:solidFill>
              <a:srgbClr val="000000"/>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6" name="Google Shape;976;p6"/>
            <p:cNvSpPr/>
            <p:nvPr/>
          </p:nvSpPr>
          <p:spPr>
            <a:xfrm>
              <a:off x="5865825" y="1483975"/>
              <a:ext cx="51550" cy="72325"/>
            </a:xfrm>
            <a:custGeom>
              <a:avLst/>
              <a:gdLst/>
              <a:ahLst/>
              <a:cxnLst/>
              <a:rect l="l" t="t" r="r" b="b"/>
              <a:pathLst>
                <a:path w="2062" h="2893" extrusionOk="0">
                  <a:moveTo>
                    <a:pt x="500" y="0"/>
                  </a:moveTo>
                  <a:cubicBezTo>
                    <a:pt x="434" y="0"/>
                    <a:pt x="367" y="15"/>
                    <a:pt x="305" y="46"/>
                  </a:cubicBezTo>
                  <a:cubicBezTo>
                    <a:pt x="89" y="164"/>
                    <a:pt x="1" y="439"/>
                    <a:pt x="118" y="655"/>
                  </a:cubicBezTo>
                  <a:lnTo>
                    <a:pt x="1159" y="2657"/>
                  </a:lnTo>
                  <a:cubicBezTo>
                    <a:pt x="1237" y="2804"/>
                    <a:pt x="1394" y="2892"/>
                    <a:pt x="1551" y="2892"/>
                  </a:cubicBezTo>
                  <a:cubicBezTo>
                    <a:pt x="1630" y="2892"/>
                    <a:pt x="1698" y="2873"/>
                    <a:pt x="1757" y="2843"/>
                  </a:cubicBezTo>
                  <a:cubicBezTo>
                    <a:pt x="1983" y="2725"/>
                    <a:pt x="2061" y="2460"/>
                    <a:pt x="1953" y="2245"/>
                  </a:cubicBezTo>
                  <a:lnTo>
                    <a:pt x="904" y="243"/>
                  </a:lnTo>
                  <a:cubicBezTo>
                    <a:pt x="820" y="89"/>
                    <a:pt x="662" y="0"/>
                    <a:pt x="500" y="0"/>
                  </a:cubicBezTo>
                  <a:close/>
                </a:path>
              </a:pathLst>
            </a:custGeom>
            <a:solidFill>
              <a:srgbClr val="FFF497"/>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7" name="Google Shape;977;p6"/>
            <p:cNvSpPr/>
            <p:nvPr/>
          </p:nvSpPr>
          <p:spPr>
            <a:xfrm>
              <a:off x="5865350" y="1482325"/>
              <a:ext cx="52525" cy="75675"/>
            </a:xfrm>
            <a:custGeom>
              <a:avLst/>
              <a:gdLst/>
              <a:ahLst/>
              <a:cxnLst/>
              <a:rect l="l" t="t" r="r" b="b"/>
              <a:pathLst>
                <a:path w="2101" h="3027" extrusionOk="0">
                  <a:moveTo>
                    <a:pt x="530" y="132"/>
                  </a:moveTo>
                  <a:cubicBezTo>
                    <a:pt x="667" y="132"/>
                    <a:pt x="795" y="211"/>
                    <a:pt x="864" y="338"/>
                  </a:cubicBezTo>
                  <a:lnTo>
                    <a:pt x="1913" y="2340"/>
                  </a:lnTo>
                  <a:cubicBezTo>
                    <a:pt x="1963" y="2428"/>
                    <a:pt x="1963" y="2526"/>
                    <a:pt x="1933" y="2625"/>
                  </a:cubicBezTo>
                  <a:cubicBezTo>
                    <a:pt x="1904" y="2723"/>
                    <a:pt x="1845" y="2801"/>
                    <a:pt x="1747" y="2850"/>
                  </a:cubicBezTo>
                  <a:cubicBezTo>
                    <a:pt x="1694" y="2879"/>
                    <a:pt x="1637" y="2893"/>
                    <a:pt x="1579" y="2893"/>
                  </a:cubicBezTo>
                  <a:cubicBezTo>
                    <a:pt x="1442" y="2893"/>
                    <a:pt x="1305" y="2817"/>
                    <a:pt x="1237" y="2693"/>
                  </a:cubicBezTo>
                  <a:lnTo>
                    <a:pt x="196" y="691"/>
                  </a:lnTo>
                  <a:cubicBezTo>
                    <a:pt x="147" y="603"/>
                    <a:pt x="137" y="495"/>
                    <a:pt x="167" y="397"/>
                  </a:cubicBezTo>
                  <a:cubicBezTo>
                    <a:pt x="196" y="299"/>
                    <a:pt x="265" y="220"/>
                    <a:pt x="353" y="171"/>
                  </a:cubicBezTo>
                  <a:cubicBezTo>
                    <a:pt x="412" y="141"/>
                    <a:pt x="471" y="132"/>
                    <a:pt x="530" y="132"/>
                  </a:cubicBezTo>
                  <a:close/>
                  <a:moveTo>
                    <a:pt x="533" y="1"/>
                  </a:moveTo>
                  <a:cubicBezTo>
                    <a:pt x="452" y="1"/>
                    <a:pt x="370" y="21"/>
                    <a:pt x="294" y="63"/>
                  </a:cubicBezTo>
                  <a:cubicBezTo>
                    <a:pt x="167" y="122"/>
                    <a:pt x="79" y="230"/>
                    <a:pt x="39" y="357"/>
                  </a:cubicBezTo>
                  <a:cubicBezTo>
                    <a:pt x="0" y="485"/>
                    <a:pt x="9" y="632"/>
                    <a:pt x="79" y="750"/>
                  </a:cubicBezTo>
                  <a:lnTo>
                    <a:pt x="1119" y="2752"/>
                  </a:lnTo>
                  <a:cubicBezTo>
                    <a:pt x="1207" y="2919"/>
                    <a:pt x="1383" y="3027"/>
                    <a:pt x="1570" y="3027"/>
                  </a:cubicBezTo>
                  <a:cubicBezTo>
                    <a:pt x="1658" y="3027"/>
                    <a:pt x="1737" y="3007"/>
                    <a:pt x="1815" y="2968"/>
                  </a:cubicBezTo>
                  <a:cubicBezTo>
                    <a:pt x="1933" y="2899"/>
                    <a:pt x="2022" y="2791"/>
                    <a:pt x="2061" y="2664"/>
                  </a:cubicBezTo>
                  <a:cubicBezTo>
                    <a:pt x="2100" y="2536"/>
                    <a:pt x="2090" y="2399"/>
                    <a:pt x="2031" y="2271"/>
                  </a:cubicBezTo>
                  <a:lnTo>
                    <a:pt x="981" y="279"/>
                  </a:lnTo>
                  <a:cubicBezTo>
                    <a:pt x="893" y="102"/>
                    <a:pt x="715" y="1"/>
                    <a:pt x="533" y="1"/>
                  </a:cubicBezTo>
                  <a:close/>
                </a:path>
              </a:pathLst>
            </a:custGeom>
            <a:solidFill>
              <a:srgbClr val="000000"/>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8" name="Google Shape;978;p6"/>
            <p:cNvSpPr/>
            <p:nvPr/>
          </p:nvSpPr>
          <p:spPr>
            <a:xfrm>
              <a:off x="5979900" y="1488650"/>
              <a:ext cx="67725" cy="62975"/>
            </a:xfrm>
            <a:custGeom>
              <a:avLst/>
              <a:gdLst/>
              <a:ahLst/>
              <a:cxnLst/>
              <a:rect l="l" t="t" r="r" b="b"/>
              <a:pathLst>
                <a:path w="2709" h="2519" extrusionOk="0">
                  <a:moveTo>
                    <a:pt x="514" y="0"/>
                  </a:moveTo>
                  <a:cubicBezTo>
                    <a:pt x="369" y="0"/>
                    <a:pt x="224" y="70"/>
                    <a:pt x="138" y="193"/>
                  </a:cubicBezTo>
                  <a:cubicBezTo>
                    <a:pt x="0" y="399"/>
                    <a:pt x="59" y="674"/>
                    <a:pt x="266" y="811"/>
                  </a:cubicBezTo>
                  <a:cubicBezTo>
                    <a:pt x="874" y="1223"/>
                    <a:pt x="1404" y="1733"/>
                    <a:pt x="1836" y="2332"/>
                  </a:cubicBezTo>
                  <a:cubicBezTo>
                    <a:pt x="1924" y="2450"/>
                    <a:pt x="2061" y="2518"/>
                    <a:pt x="2199" y="2518"/>
                  </a:cubicBezTo>
                  <a:cubicBezTo>
                    <a:pt x="2287" y="2518"/>
                    <a:pt x="2385" y="2489"/>
                    <a:pt x="2464" y="2430"/>
                  </a:cubicBezTo>
                  <a:cubicBezTo>
                    <a:pt x="2660" y="2293"/>
                    <a:pt x="2709" y="2008"/>
                    <a:pt x="2562" y="1812"/>
                  </a:cubicBezTo>
                  <a:cubicBezTo>
                    <a:pt x="2061" y="1125"/>
                    <a:pt x="1463" y="546"/>
                    <a:pt x="756" y="75"/>
                  </a:cubicBezTo>
                  <a:cubicBezTo>
                    <a:pt x="684" y="24"/>
                    <a:pt x="599" y="0"/>
                    <a:pt x="514" y="0"/>
                  </a:cubicBezTo>
                  <a:close/>
                </a:path>
              </a:pathLst>
            </a:custGeom>
            <a:solidFill>
              <a:srgbClr val="FFF497"/>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9" name="Google Shape;979;p6"/>
            <p:cNvSpPr/>
            <p:nvPr/>
          </p:nvSpPr>
          <p:spPr>
            <a:xfrm>
              <a:off x="5978200" y="1487050"/>
              <a:ext cx="69925" cy="66300"/>
            </a:xfrm>
            <a:custGeom>
              <a:avLst/>
              <a:gdLst/>
              <a:ahLst/>
              <a:cxnLst/>
              <a:rect l="l" t="t" r="r" b="b"/>
              <a:pathLst>
                <a:path w="2797" h="2652" extrusionOk="0">
                  <a:moveTo>
                    <a:pt x="579" y="129"/>
                  </a:moveTo>
                  <a:cubicBezTo>
                    <a:pt x="657" y="129"/>
                    <a:pt x="726" y="149"/>
                    <a:pt x="795" y="198"/>
                  </a:cubicBezTo>
                  <a:cubicBezTo>
                    <a:pt x="1481" y="659"/>
                    <a:pt x="2080" y="1238"/>
                    <a:pt x="2571" y="1915"/>
                  </a:cubicBezTo>
                  <a:cubicBezTo>
                    <a:pt x="2630" y="1994"/>
                    <a:pt x="2659" y="2092"/>
                    <a:pt x="2639" y="2200"/>
                  </a:cubicBezTo>
                  <a:cubicBezTo>
                    <a:pt x="2630" y="2298"/>
                    <a:pt x="2571" y="2386"/>
                    <a:pt x="2493" y="2445"/>
                  </a:cubicBezTo>
                  <a:cubicBezTo>
                    <a:pt x="2428" y="2491"/>
                    <a:pt x="2351" y="2513"/>
                    <a:pt x="2274" y="2513"/>
                  </a:cubicBezTo>
                  <a:cubicBezTo>
                    <a:pt x="2154" y="2513"/>
                    <a:pt x="2035" y="2459"/>
                    <a:pt x="1963" y="2357"/>
                  </a:cubicBezTo>
                  <a:cubicBezTo>
                    <a:pt x="1521" y="1758"/>
                    <a:pt x="981" y="1238"/>
                    <a:pt x="363" y="826"/>
                  </a:cubicBezTo>
                  <a:cubicBezTo>
                    <a:pt x="196" y="708"/>
                    <a:pt x="147" y="473"/>
                    <a:pt x="265" y="296"/>
                  </a:cubicBezTo>
                  <a:cubicBezTo>
                    <a:pt x="324" y="218"/>
                    <a:pt x="402" y="159"/>
                    <a:pt x="510" y="139"/>
                  </a:cubicBezTo>
                  <a:cubicBezTo>
                    <a:pt x="530" y="129"/>
                    <a:pt x="559" y="129"/>
                    <a:pt x="579" y="129"/>
                  </a:cubicBezTo>
                  <a:close/>
                  <a:moveTo>
                    <a:pt x="585" y="0"/>
                  </a:moveTo>
                  <a:cubicBezTo>
                    <a:pt x="551" y="0"/>
                    <a:pt x="516" y="4"/>
                    <a:pt x="481" y="11"/>
                  </a:cubicBezTo>
                  <a:cubicBezTo>
                    <a:pt x="343" y="31"/>
                    <a:pt x="236" y="110"/>
                    <a:pt x="157" y="227"/>
                  </a:cubicBezTo>
                  <a:cubicBezTo>
                    <a:pt x="0" y="463"/>
                    <a:pt x="59" y="777"/>
                    <a:pt x="294" y="934"/>
                  </a:cubicBezTo>
                  <a:cubicBezTo>
                    <a:pt x="903" y="1337"/>
                    <a:pt x="1423" y="1847"/>
                    <a:pt x="1854" y="2436"/>
                  </a:cubicBezTo>
                  <a:cubicBezTo>
                    <a:pt x="1953" y="2573"/>
                    <a:pt x="2100" y="2651"/>
                    <a:pt x="2267" y="2651"/>
                  </a:cubicBezTo>
                  <a:cubicBezTo>
                    <a:pt x="2375" y="2651"/>
                    <a:pt x="2482" y="2612"/>
                    <a:pt x="2571" y="2553"/>
                  </a:cubicBezTo>
                  <a:cubicBezTo>
                    <a:pt x="2679" y="2475"/>
                    <a:pt x="2748" y="2347"/>
                    <a:pt x="2777" y="2220"/>
                  </a:cubicBezTo>
                  <a:cubicBezTo>
                    <a:pt x="2796" y="2082"/>
                    <a:pt x="2757" y="1945"/>
                    <a:pt x="2679" y="1837"/>
                  </a:cubicBezTo>
                  <a:cubicBezTo>
                    <a:pt x="2179" y="1150"/>
                    <a:pt x="1570" y="561"/>
                    <a:pt x="864" y="90"/>
                  </a:cubicBezTo>
                  <a:cubicBezTo>
                    <a:pt x="783" y="31"/>
                    <a:pt x="686" y="0"/>
                    <a:pt x="585" y="0"/>
                  </a:cubicBezTo>
                  <a:close/>
                </a:path>
              </a:pathLst>
            </a:custGeom>
            <a:solidFill>
              <a:srgbClr val="000000"/>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0" name="Google Shape;980;p6"/>
            <p:cNvSpPr/>
            <p:nvPr/>
          </p:nvSpPr>
          <p:spPr>
            <a:xfrm>
              <a:off x="5609700" y="1468150"/>
              <a:ext cx="71175" cy="75625"/>
            </a:xfrm>
            <a:custGeom>
              <a:avLst/>
              <a:gdLst/>
              <a:ahLst/>
              <a:cxnLst/>
              <a:rect l="l" t="t" r="r" b="b"/>
              <a:pathLst>
                <a:path w="2847" h="3025" extrusionOk="0">
                  <a:moveTo>
                    <a:pt x="2355" y="0"/>
                  </a:moveTo>
                  <a:cubicBezTo>
                    <a:pt x="2249" y="0"/>
                    <a:pt x="2144" y="37"/>
                    <a:pt x="2062" y="110"/>
                  </a:cubicBezTo>
                  <a:cubicBezTo>
                    <a:pt x="1325" y="767"/>
                    <a:pt x="678" y="1513"/>
                    <a:pt x="138" y="2337"/>
                  </a:cubicBezTo>
                  <a:cubicBezTo>
                    <a:pt x="1" y="2544"/>
                    <a:pt x="60" y="2819"/>
                    <a:pt x="265" y="2956"/>
                  </a:cubicBezTo>
                  <a:cubicBezTo>
                    <a:pt x="334" y="3005"/>
                    <a:pt x="422" y="3024"/>
                    <a:pt x="511" y="3024"/>
                  </a:cubicBezTo>
                  <a:cubicBezTo>
                    <a:pt x="648" y="3024"/>
                    <a:pt x="795" y="2956"/>
                    <a:pt x="874" y="2828"/>
                  </a:cubicBezTo>
                  <a:cubicBezTo>
                    <a:pt x="1375" y="2073"/>
                    <a:pt x="1973" y="1376"/>
                    <a:pt x="2650" y="778"/>
                  </a:cubicBezTo>
                  <a:cubicBezTo>
                    <a:pt x="2836" y="610"/>
                    <a:pt x="2847" y="336"/>
                    <a:pt x="2690" y="150"/>
                  </a:cubicBezTo>
                  <a:cubicBezTo>
                    <a:pt x="2600" y="49"/>
                    <a:pt x="2477" y="0"/>
                    <a:pt x="2355" y="0"/>
                  </a:cubicBezTo>
                  <a:close/>
                </a:path>
              </a:pathLst>
            </a:custGeom>
            <a:solidFill>
              <a:srgbClr val="FFF497"/>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1" name="Google Shape;981;p6"/>
            <p:cNvSpPr/>
            <p:nvPr/>
          </p:nvSpPr>
          <p:spPr>
            <a:xfrm>
              <a:off x="5609225" y="1466450"/>
              <a:ext cx="73625" cy="79050"/>
            </a:xfrm>
            <a:custGeom>
              <a:avLst/>
              <a:gdLst/>
              <a:ahLst/>
              <a:cxnLst/>
              <a:rect l="l" t="t" r="r" b="b"/>
              <a:pathLst>
                <a:path w="2945" h="3162" extrusionOk="0">
                  <a:moveTo>
                    <a:pt x="2375" y="129"/>
                  </a:moveTo>
                  <a:cubicBezTo>
                    <a:pt x="2473" y="129"/>
                    <a:pt x="2581" y="178"/>
                    <a:pt x="2659" y="257"/>
                  </a:cubicBezTo>
                  <a:cubicBezTo>
                    <a:pt x="2797" y="414"/>
                    <a:pt x="2787" y="659"/>
                    <a:pt x="2630" y="796"/>
                  </a:cubicBezTo>
                  <a:cubicBezTo>
                    <a:pt x="1943" y="1405"/>
                    <a:pt x="1344" y="2102"/>
                    <a:pt x="844" y="2857"/>
                  </a:cubicBezTo>
                  <a:cubicBezTo>
                    <a:pt x="775" y="2964"/>
                    <a:pt x="649" y="3027"/>
                    <a:pt x="521" y="3027"/>
                  </a:cubicBezTo>
                  <a:cubicBezTo>
                    <a:pt x="449" y="3027"/>
                    <a:pt x="377" y="3007"/>
                    <a:pt x="314" y="2965"/>
                  </a:cubicBezTo>
                  <a:cubicBezTo>
                    <a:pt x="236" y="2906"/>
                    <a:pt x="177" y="2828"/>
                    <a:pt x="157" y="2730"/>
                  </a:cubicBezTo>
                  <a:cubicBezTo>
                    <a:pt x="138" y="2621"/>
                    <a:pt x="157" y="2523"/>
                    <a:pt x="206" y="2435"/>
                  </a:cubicBezTo>
                  <a:cubicBezTo>
                    <a:pt x="746" y="1620"/>
                    <a:pt x="1394" y="885"/>
                    <a:pt x="2120" y="227"/>
                  </a:cubicBezTo>
                  <a:cubicBezTo>
                    <a:pt x="2188" y="168"/>
                    <a:pt x="2286" y="129"/>
                    <a:pt x="2375" y="129"/>
                  </a:cubicBezTo>
                  <a:close/>
                  <a:moveTo>
                    <a:pt x="2376" y="1"/>
                  </a:moveTo>
                  <a:cubicBezTo>
                    <a:pt x="2254" y="1"/>
                    <a:pt x="2131" y="43"/>
                    <a:pt x="2031" y="129"/>
                  </a:cubicBezTo>
                  <a:cubicBezTo>
                    <a:pt x="1296" y="787"/>
                    <a:pt x="648" y="1542"/>
                    <a:pt x="98" y="2366"/>
                  </a:cubicBezTo>
                  <a:cubicBezTo>
                    <a:pt x="20" y="2484"/>
                    <a:pt x="0" y="2621"/>
                    <a:pt x="29" y="2749"/>
                  </a:cubicBezTo>
                  <a:cubicBezTo>
                    <a:pt x="49" y="2887"/>
                    <a:pt x="127" y="3004"/>
                    <a:pt x="245" y="3073"/>
                  </a:cubicBezTo>
                  <a:cubicBezTo>
                    <a:pt x="324" y="3132"/>
                    <a:pt x="422" y="3161"/>
                    <a:pt x="530" y="3161"/>
                  </a:cubicBezTo>
                  <a:cubicBezTo>
                    <a:pt x="697" y="3161"/>
                    <a:pt x="854" y="3073"/>
                    <a:pt x="952" y="2935"/>
                  </a:cubicBezTo>
                  <a:cubicBezTo>
                    <a:pt x="1453" y="2180"/>
                    <a:pt x="2041" y="1493"/>
                    <a:pt x="2718" y="894"/>
                  </a:cubicBezTo>
                  <a:cubicBezTo>
                    <a:pt x="2924" y="708"/>
                    <a:pt x="2944" y="384"/>
                    <a:pt x="2757" y="168"/>
                  </a:cubicBezTo>
                  <a:cubicBezTo>
                    <a:pt x="2657" y="58"/>
                    <a:pt x="2517" y="1"/>
                    <a:pt x="2376" y="1"/>
                  </a:cubicBezTo>
                  <a:close/>
                </a:path>
              </a:pathLst>
            </a:custGeom>
            <a:solidFill>
              <a:srgbClr val="000000"/>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2" name="Google Shape;982;p6"/>
            <p:cNvSpPr/>
            <p:nvPr/>
          </p:nvSpPr>
          <p:spPr>
            <a:xfrm>
              <a:off x="5514275" y="1486750"/>
              <a:ext cx="64550" cy="69775"/>
            </a:xfrm>
            <a:custGeom>
              <a:avLst/>
              <a:gdLst/>
              <a:ahLst/>
              <a:cxnLst/>
              <a:rect l="l" t="t" r="r" b="b"/>
              <a:pathLst>
                <a:path w="2582" h="2791" extrusionOk="0">
                  <a:moveTo>
                    <a:pt x="497" y="1"/>
                  </a:moveTo>
                  <a:cubicBezTo>
                    <a:pt x="397" y="1"/>
                    <a:pt x="297" y="33"/>
                    <a:pt x="216" y="102"/>
                  </a:cubicBezTo>
                  <a:cubicBezTo>
                    <a:pt x="20" y="259"/>
                    <a:pt x="0" y="544"/>
                    <a:pt x="157" y="730"/>
                  </a:cubicBezTo>
                  <a:lnTo>
                    <a:pt x="1737" y="2634"/>
                  </a:lnTo>
                  <a:cubicBezTo>
                    <a:pt x="1825" y="2742"/>
                    <a:pt x="1953" y="2791"/>
                    <a:pt x="2081" y="2791"/>
                  </a:cubicBezTo>
                  <a:cubicBezTo>
                    <a:pt x="2179" y="2791"/>
                    <a:pt x="2277" y="2762"/>
                    <a:pt x="2365" y="2693"/>
                  </a:cubicBezTo>
                  <a:cubicBezTo>
                    <a:pt x="2552" y="2536"/>
                    <a:pt x="2581" y="2251"/>
                    <a:pt x="2424" y="2065"/>
                  </a:cubicBezTo>
                  <a:lnTo>
                    <a:pt x="844" y="161"/>
                  </a:lnTo>
                  <a:cubicBezTo>
                    <a:pt x="755" y="56"/>
                    <a:pt x="626" y="1"/>
                    <a:pt x="497" y="1"/>
                  </a:cubicBezTo>
                  <a:close/>
                </a:path>
              </a:pathLst>
            </a:custGeom>
            <a:solidFill>
              <a:srgbClr val="FFF497"/>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3" name="Google Shape;983;p6"/>
            <p:cNvSpPr/>
            <p:nvPr/>
          </p:nvSpPr>
          <p:spPr>
            <a:xfrm>
              <a:off x="5513775" y="1485075"/>
              <a:ext cx="65525" cy="73175"/>
            </a:xfrm>
            <a:custGeom>
              <a:avLst/>
              <a:gdLst/>
              <a:ahLst/>
              <a:cxnLst/>
              <a:rect l="l" t="t" r="r" b="b"/>
              <a:pathLst>
                <a:path w="2621" h="2927" extrusionOk="0">
                  <a:moveTo>
                    <a:pt x="550" y="140"/>
                  </a:moveTo>
                  <a:cubicBezTo>
                    <a:pt x="658" y="149"/>
                    <a:pt x="746" y="199"/>
                    <a:pt x="815" y="267"/>
                  </a:cubicBezTo>
                  <a:lnTo>
                    <a:pt x="2395" y="2171"/>
                  </a:lnTo>
                  <a:cubicBezTo>
                    <a:pt x="2523" y="2328"/>
                    <a:pt x="2503" y="2573"/>
                    <a:pt x="2346" y="2711"/>
                  </a:cubicBezTo>
                  <a:cubicBezTo>
                    <a:pt x="2279" y="2765"/>
                    <a:pt x="2193" y="2791"/>
                    <a:pt x="2108" y="2791"/>
                  </a:cubicBezTo>
                  <a:cubicBezTo>
                    <a:pt x="1994" y="2791"/>
                    <a:pt x="1879" y="2746"/>
                    <a:pt x="1806" y="2661"/>
                  </a:cubicBezTo>
                  <a:lnTo>
                    <a:pt x="227" y="758"/>
                  </a:lnTo>
                  <a:cubicBezTo>
                    <a:pt x="158" y="679"/>
                    <a:pt x="128" y="581"/>
                    <a:pt x="138" y="483"/>
                  </a:cubicBezTo>
                  <a:cubicBezTo>
                    <a:pt x="148" y="375"/>
                    <a:pt x="197" y="287"/>
                    <a:pt x="275" y="218"/>
                  </a:cubicBezTo>
                  <a:cubicBezTo>
                    <a:pt x="344" y="169"/>
                    <a:pt x="432" y="140"/>
                    <a:pt x="521" y="140"/>
                  </a:cubicBezTo>
                  <a:close/>
                  <a:moveTo>
                    <a:pt x="527" y="1"/>
                  </a:moveTo>
                  <a:cubicBezTo>
                    <a:pt x="404" y="1"/>
                    <a:pt x="284" y="41"/>
                    <a:pt x="187" y="120"/>
                  </a:cubicBezTo>
                  <a:cubicBezTo>
                    <a:pt x="89" y="208"/>
                    <a:pt x="20" y="336"/>
                    <a:pt x="11" y="463"/>
                  </a:cubicBezTo>
                  <a:cubicBezTo>
                    <a:pt x="1" y="601"/>
                    <a:pt x="40" y="738"/>
                    <a:pt x="128" y="846"/>
                  </a:cubicBezTo>
                  <a:lnTo>
                    <a:pt x="1708" y="2740"/>
                  </a:lnTo>
                  <a:cubicBezTo>
                    <a:pt x="1806" y="2858"/>
                    <a:pt x="1943" y="2927"/>
                    <a:pt x="2101" y="2927"/>
                  </a:cubicBezTo>
                  <a:cubicBezTo>
                    <a:pt x="2218" y="2927"/>
                    <a:pt x="2336" y="2888"/>
                    <a:pt x="2425" y="2809"/>
                  </a:cubicBezTo>
                  <a:cubicBezTo>
                    <a:pt x="2532" y="2720"/>
                    <a:pt x="2591" y="2593"/>
                    <a:pt x="2611" y="2465"/>
                  </a:cubicBezTo>
                  <a:cubicBezTo>
                    <a:pt x="2621" y="2328"/>
                    <a:pt x="2582" y="2190"/>
                    <a:pt x="2493" y="2083"/>
                  </a:cubicBezTo>
                  <a:lnTo>
                    <a:pt x="914" y="189"/>
                  </a:lnTo>
                  <a:cubicBezTo>
                    <a:pt x="825" y="81"/>
                    <a:pt x="698" y="22"/>
                    <a:pt x="570" y="2"/>
                  </a:cubicBezTo>
                  <a:cubicBezTo>
                    <a:pt x="555" y="1"/>
                    <a:pt x="541" y="1"/>
                    <a:pt x="527" y="1"/>
                  </a:cubicBezTo>
                  <a:close/>
                </a:path>
              </a:pathLst>
            </a:custGeom>
            <a:solidFill>
              <a:srgbClr val="000000"/>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4" name="Google Shape;984;p6"/>
            <p:cNvSpPr/>
            <p:nvPr/>
          </p:nvSpPr>
          <p:spPr>
            <a:xfrm>
              <a:off x="5437000" y="1473575"/>
              <a:ext cx="53250" cy="60150"/>
            </a:xfrm>
            <a:custGeom>
              <a:avLst/>
              <a:gdLst/>
              <a:ahLst/>
              <a:cxnLst/>
              <a:rect l="l" t="t" r="r" b="b"/>
              <a:pathLst>
                <a:path w="2130" h="2406" extrusionOk="0">
                  <a:moveTo>
                    <a:pt x="1621" y="0"/>
                  </a:moveTo>
                  <a:cubicBezTo>
                    <a:pt x="1485" y="0"/>
                    <a:pt x="1353" y="61"/>
                    <a:pt x="1266" y="177"/>
                  </a:cubicBezTo>
                  <a:lnTo>
                    <a:pt x="147" y="1699"/>
                  </a:lnTo>
                  <a:cubicBezTo>
                    <a:pt x="0" y="1895"/>
                    <a:pt x="40" y="2170"/>
                    <a:pt x="236" y="2317"/>
                  </a:cubicBezTo>
                  <a:cubicBezTo>
                    <a:pt x="314" y="2376"/>
                    <a:pt x="413" y="2405"/>
                    <a:pt x="500" y="2405"/>
                  </a:cubicBezTo>
                  <a:cubicBezTo>
                    <a:pt x="638" y="2405"/>
                    <a:pt x="775" y="2347"/>
                    <a:pt x="864" y="2229"/>
                  </a:cubicBezTo>
                  <a:lnTo>
                    <a:pt x="1983" y="718"/>
                  </a:lnTo>
                  <a:cubicBezTo>
                    <a:pt x="2129" y="511"/>
                    <a:pt x="2090" y="236"/>
                    <a:pt x="1894" y="90"/>
                  </a:cubicBezTo>
                  <a:cubicBezTo>
                    <a:pt x="1810" y="29"/>
                    <a:pt x="1714" y="0"/>
                    <a:pt x="1621" y="0"/>
                  </a:cubicBezTo>
                  <a:close/>
                </a:path>
              </a:pathLst>
            </a:custGeom>
            <a:solidFill>
              <a:srgbClr val="FFF497"/>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5" name="Google Shape;985;p6"/>
            <p:cNvSpPr/>
            <p:nvPr/>
          </p:nvSpPr>
          <p:spPr>
            <a:xfrm>
              <a:off x="5436250" y="1471975"/>
              <a:ext cx="54500" cy="63450"/>
            </a:xfrm>
            <a:custGeom>
              <a:avLst/>
              <a:gdLst/>
              <a:ahLst/>
              <a:cxnLst/>
              <a:rect l="l" t="t" r="r" b="b"/>
              <a:pathLst>
                <a:path w="2180" h="2538" extrusionOk="0">
                  <a:moveTo>
                    <a:pt x="1659" y="134"/>
                  </a:moveTo>
                  <a:cubicBezTo>
                    <a:pt x="1738" y="134"/>
                    <a:pt x="1816" y="154"/>
                    <a:pt x="1885" y="202"/>
                  </a:cubicBezTo>
                  <a:cubicBezTo>
                    <a:pt x="1963" y="271"/>
                    <a:pt x="2013" y="359"/>
                    <a:pt x="2032" y="457"/>
                  </a:cubicBezTo>
                  <a:cubicBezTo>
                    <a:pt x="2042" y="555"/>
                    <a:pt x="2022" y="654"/>
                    <a:pt x="1963" y="742"/>
                  </a:cubicBezTo>
                  <a:lnTo>
                    <a:pt x="835" y="2254"/>
                  </a:lnTo>
                  <a:cubicBezTo>
                    <a:pt x="764" y="2349"/>
                    <a:pt x="646" y="2401"/>
                    <a:pt x="526" y="2401"/>
                  </a:cubicBezTo>
                  <a:cubicBezTo>
                    <a:pt x="449" y="2401"/>
                    <a:pt x="371" y="2379"/>
                    <a:pt x="305" y="2332"/>
                  </a:cubicBezTo>
                  <a:cubicBezTo>
                    <a:pt x="227" y="2273"/>
                    <a:pt x="168" y="2184"/>
                    <a:pt x="158" y="2077"/>
                  </a:cubicBezTo>
                  <a:cubicBezTo>
                    <a:pt x="138" y="1979"/>
                    <a:pt x="168" y="1881"/>
                    <a:pt x="227" y="1802"/>
                  </a:cubicBezTo>
                  <a:lnTo>
                    <a:pt x="1345" y="281"/>
                  </a:lnTo>
                  <a:cubicBezTo>
                    <a:pt x="1414" y="202"/>
                    <a:pt x="1502" y="154"/>
                    <a:pt x="1600" y="134"/>
                  </a:cubicBezTo>
                  <a:close/>
                  <a:moveTo>
                    <a:pt x="1660" y="0"/>
                  </a:moveTo>
                  <a:cubicBezTo>
                    <a:pt x="1634" y="0"/>
                    <a:pt x="1608" y="2"/>
                    <a:pt x="1581" y="6"/>
                  </a:cubicBezTo>
                  <a:cubicBezTo>
                    <a:pt x="1443" y="26"/>
                    <a:pt x="1326" y="95"/>
                    <a:pt x="1247" y="202"/>
                  </a:cubicBezTo>
                  <a:lnTo>
                    <a:pt x="118" y="1724"/>
                  </a:lnTo>
                  <a:cubicBezTo>
                    <a:pt x="40" y="1831"/>
                    <a:pt x="1" y="1969"/>
                    <a:pt x="30" y="2097"/>
                  </a:cubicBezTo>
                  <a:cubicBezTo>
                    <a:pt x="50" y="2234"/>
                    <a:pt x="118" y="2352"/>
                    <a:pt x="227" y="2440"/>
                  </a:cubicBezTo>
                  <a:cubicBezTo>
                    <a:pt x="315" y="2498"/>
                    <a:pt x="423" y="2538"/>
                    <a:pt x="530" y="2538"/>
                  </a:cubicBezTo>
                  <a:cubicBezTo>
                    <a:pt x="687" y="2538"/>
                    <a:pt x="844" y="2459"/>
                    <a:pt x="943" y="2332"/>
                  </a:cubicBezTo>
                  <a:lnTo>
                    <a:pt x="2061" y="821"/>
                  </a:lnTo>
                  <a:cubicBezTo>
                    <a:pt x="2150" y="703"/>
                    <a:pt x="2179" y="575"/>
                    <a:pt x="2159" y="438"/>
                  </a:cubicBezTo>
                  <a:cubicBezTo>
                    <a:pt x="2140" y="300"/>
                    <a:pt x="2072" y="183"/>
                    <a:pt x="1963" y="104"/>
                  </a:cubicBezTo>
                  <a:cubicBezTo>
                    <a:pt x="1868" y="33"/>
                    <a:pt x="1768" y="0"/>
                    <a:pt x="1660" y="0"/>
                  </a:cubicBezTo>
                  <a:close/>
                </a:path>
              </a:pathLst>
            </a:custGeom>
            <a:solidFill>
              <a:srgbClr val="000000"/>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6" name="Google Shape;986;p6"/>
            <p:cNvSpPr/>
            <p:nvPr/>
          </p:nvSpPr>
          <p:spPr>
            <a:xfrm>
              <a:off x="5468400" y="1578025"/>
              <a:ext cx="74125" cy="48425"/>
            </a:xfrm>
            <a:custGeom>
              <a:avLst/>
              <a:gdLst/>
              <a:ahLst/>
              <a:cxnLst/>
              <a:rect l="l" t="t" r="r" b="b"/>
              <a:pathLst>
                <a:path w="2965" h="1937" extrusionOk="0">
                  <a:moveTo>
                    <a:pt x="507" y="0"/>
                  </a:moveTo>
                  <a:cubicBezTo>
                    <a:pt x="371" y="0"/>
                    <a:pt x="236" y="62"/>
                    <a:pt x="147" y="180"/>
                  </a:cubicBezTo>
                  <a:cubicBezTo>
                    <a:pt x="0" y="376"/>
                    <a:pt x="40" y="651"/>
                    <a:pt x="236" y="798"/>
                  </a:cubicBezTo>
                  <a:cubicBezTo>
                    <a:pt x="873" y="1270"/>
                    <a:pt x="1571" y="1642"/>
                    <a:pt x="2306" y="1917"/>
                  </a:cubicBezTo>
                  <a:cubicBezTo>
                    <a:pt x="2356" y="1927"/>
                    <a:pt x="2414" y="1937"/>
                    <a:pt x="2463" y="1937"/>
                  </a:cubicBezTo>
                  <a:cubicBezTo>
                    <a:pt x="2640" y="1937"/>
                    <a:pt x="2816" y="1828"/>
                    <a:pt x="2875" y="1642"/>
                  </a:cubicBezTo>
                  <a:cubicBezTo>
                    <a:pt x="2964" y="1416"/>
                    <a:pt x="2846" y="1161"/>
                    <a:pt x="2611" y="1073"/>
                  </a:cubicBezTo>
                  <a:cubicBezTo>
                    <a:pt x="1953" y="838"/>
                    <a:pt x="1335" y="504"/>
                    <a:pt x="766" y="82"/>
                  </a:cubicBezTo>
                  <a:cubicBezTo>
                    <a:pt x="688" y="27"/>
                    <a:pt x="597" y="0"/>
                    <a:pt x="507" y="0"/>
                  </a:cubicBezTo>
                  <a:close/>
                </a:path>
              </a:pathLst>
            </a:custGeom>
            <a:solidFill>
              <a:srgbClr val="FFF497"/>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7" name="Google Shape;987;p6"/>
            <p:cNvSpPr/>
            <p:nvPr/>
          </p:nvSpPr>
          <p:spPr>
            <a:xfrm>
              <a:off x="5467650" y="1576350"/>
              <a:ext cx="76575" cy="51825"/>
            </a:xfrm>
            <a:custGeom>
              <a:avLst/>
              <a:gdLst/>
              <a:ahLst/>
              <a:cxnLst/>
              <a:rect l="l" t="t" r="r" b="b"/>
              <a:pathLst>
                <a:path w="3063" h="2073" extrusionOk="0">
                  <a:moveTo>
                    <a:pt x="531" y="129"/>
                  </a:moveTo>
                  <a:cubicBezTo>
                    <a:pt x="609" y="129"/>
                    <a:pt x="688" y="159"/>
                    <a:pt x="757" y="208"/>
                  </a:cubicBezTo>
                  <a:cubicBezTo>
                    <a:pt x="1326" y="630"/>
                    <a:pt x="1954" y="964"/>
                    <a:pt x="2621" y="1199"/>
                  </a:cubicBezTo>
                  <a:cubicBezTo>
                    <a:pt x="2817" y="1278"/>
                    <a:pt x="2916" y="1494"/>
                    <a:pt x="2846" y="1690"/>
                  </a:cubicBezTo>
                  <a:cubicBezTo>
                    <a:pt x="2793" y="1844"/>
                    <a:pt x="2642" y="1937"/>
                    <a:pt x="2490" y="1937"/>
                  </a:cubicBezTo>
                  <a:cubicBezTo>
                    <a:pt x="2448" y="1937"/>
                    <a:pt x="2406" y="1930"/>
                    <a:pt x="2366" y="1915"/>
                  </a:cubicBezTo>
                  <a:cubicBezTo>
                    <a:pt x="1630" y="1651"/>
                    <a:pt x="933" y="1287"/>
                    <a:pt x="305" y="816"/>
                  </a:cubicBezTo>
                  <a:cubicBezTo>
                    <a:pt x="227" y="757"/>
                    <a:pt x="168" y="669"/>
                    <a:pt x="158" y="571"/>
                  </a:cubicBezTo>
                  <a:cubicBezTo>
                    <a:pt x="138" y="463"/>
                    <a:pt x="168" y="365"/>
                    <a:pt x="227" y="286"/>
                  </a:cubicBezTo>
                  <a:cubicBezTo>
                    <a:pt x="305" y="188"/>
                    <a:pt x="413" y="129"/>
                    <a:pt x="531" y="129"/>
                  </a:cubicBezTo>
                  <a:close/>
                  <a:moveTo>
                    <a:pt x="533" y="1"/>
                  </a:moveTo>
                  <a:cubicBezTo>
                    <a:pt x="375" y="1"/>
                    <a:pt x="219" y="73"/>
                    <a:pt x="118" y="208"/>
                  </a:cubicBezTo>
                  <a:cubicBezTo>
                    <a:pt x="40" y="316"/>
                    <a:pt x="1" y="453"/>
                    <a:pt x="30" y="591"/>
                  </a:cubicBezTo>
                  <a:cubicBezTo>
                    <a:pt x="50" y="718"/>
                    <a:pt x="118" y="836"/>
                    <a:pt x="227" y="924"/>
                  </a:cubicBezTo>
                  <a:cubicBezTo>
                    <a:pt x="864" y="1395"/>
                    <a:pt x="1571" y="1768"/>
                    <a:pt x="2317" y="2043"/>
                  </a:cubicBezTo>
                  <a:cubicBezTo>
                    <a:pt x="2375" y="2063"/>
                    <a:pt x="2434" y="2072"/>
                    <a:pt x="2493" y="2072"/>
                  </a:cubicBezTo>
                  <a:cubicBezTo>
                    <a:pt x="2709" y="2072"/>
                    <a:pt x="2896" y="1935"/>
                    <a:pt x="2974" y="1738"/>
                  </a:cubicBezTo>
                  <a:cubicBezTo>
                    <a:pt x="3062" y="1464"/>
                    <a:pt x="2925" y="1179"/>
                    <a:pt x="2660" y="1081"/>
                  </a:cubicBezTo>
                  <a:cubicBezTo>
                    <a:pt x="2013" y="846"/>
                    <a:pt x="1394" y="512"/>
                    <a:pt x="835" y="100"/>
                  </a:cubicBezTo>
                  <a:cubicBezTo>
                    <a:pt x="744" y="33"/>
                    <a:pt x="638" y="1"/>
                    <a:pt x="533" y="1"/>
                  </a:cubicBezTo>
                  <a:close/>
                </a:path>
              </a:pathLst>
            </a:custGeom>
            <a:solidFill>
              <a:srgbClr val="000000"/>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8" name="Google Shape;988;p6"/>
            <p:cNvSpPr/>
            <p:nvPr/>
          </p:nvSpPr>
          <p:spPr>
            <a:xfrm>
              <a:off x="5554275" y="1573450"/>
              <a:ext cx="95925" cy="39275"/>
            </a:xfrm>
            <a:custGeom>
              <a:avLst/>
              <a:gdLst/>
              <a:ahLst/>
              <a:cxnLst/>
              <a:rect l="l" t="t" r="r" b="b"/>
              <a:pathLst>
                <a:path w="3837" h="1571" extrusionOk="0">
                  <a:moveTo>
                    <a:pt x="3330" y="0"/>
                  </a:moveTo>
                  <a:cubicBezTo>
                    <a:pt x="3299" y="0"/>
                    <a:pt x="3269" y="3"/>
                    <a:pt x="3238" y="10"/>
                  </a:cubicBezTo>
                  <a:lnTo>
                    <a:pt x="382" y="687"/>
                  </a:lnTo>
                  <a:cubicBezTo>
                    <a:pt x="147" y="746"/>
                    <a:pt x="0" y="991"/>
                    <a:pt x="49" y="1226"/>
                  </a:cubicBezTo>
                  <a:cubicBezTo>
                    <a:pt x="98" y="1433"/>
                    <a:pt x="284" y="1570"/>
                    <a:pt x="481" y="1570"/>
                  </a:cubicBezTo>
                  <a:cubicBezTo>
                    <a:pt x="520" y="1570"/>
                    <a:pt x="550" y="1570"/>
                    <a:pt x="589" y="1560"/>
                  </a:cubicBezTo>
                  <a:lnTo>
                    <a:pt x="3444" y="883"/>
                  </a:lnTo>
                  <a:cubicBezTo>
                    <a:pt x="3680" y="824"/>
                    <a:pt x="3837" y="579"/>
                    <a:pt x="3778" y="343"/>
                  </a:cubicBezTo>
                  <a:cubicBezTo>
                    <a:pt x="3726" y="138"/>
                    <a:pt x="3534" y="0"/>
                    <a:pt x="3330" y="0"/>
                  </a:cubicBezTo>
                  <a:close/>
                </a:path>
              </a:pathLst>
            </a:custGeom>
            <a:solidFill>
              <a:srgbClr val="FFF497"/>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9" name="Google Shape;989;p6"/>
            <p:cNvSpPr/>
            <p:nvPr/>
          </p:nvSpPr>
          <p:spPr>
            <a:xfrm>
              <a:off x="5553275" y="1571825"/>
              <a:ext cx="97900" cy="42600"/>
            </a:xfrm>
            <a:custGeom>
              <a:avLst/>
              <a:gdLst/>
              <a:ahLst/>
              <a:cxnLst/>
              <a:rect l="l" t="t" r="r" b="b"/>
              <a:pathLst>
                <a:path w="3916" h="1704" extrusionOk="0">
                  <a:moveTo>
                    <a:pt x="3386" y="133"/>
                  </a:moveTo>
                  <a:cubicBezTo>
                    <a:pt x="3553" y="133"/>
                    <a:pt x="3710" y="251"/>
                    <a:pt x="3749" y="428"/>
                  </a:cubicBezTo>
                  <a:cubicBezTo>
                    <a:pt x="3798" y="624"/>
                    <a:pt x="3671" y="831"/>
                    <a:pt x="3475" y="879"/>
                  </a:cubicBezTo>
                  <a:lnTo>
                    <a:pt x="609" y="1557"/>
                  </a:lnTo>
                  <a:cubicBezTo>
                    <a:pt x="590" y="1566"/>
                    <a:pt x="550" y="1566"/>
                    <a:pt x="521" y="1566"/>
                  </a:cubicBezTo>
                  <a:cubicBezTo>
                    <a:pt x="344" y="1566"/>
                    <a:pt x="197" y="1448"/>
                    <a:pt x="158" y="1282"/>
                  </a:cubicBezTo>
                  <a:cubicBezTo>
                    <a:pt x="108" y="1076"/>
                    <a:pt x="236" y="870"/>
                    <a:pt x="442" y="820"/>
                  </a:cubicBezTo>
                  <a:lnTo>
                    <a:pt x="3298" y="144"/>
                  </a:lnTo>
                  <a:cubicBezTo>
                    <a:pt x="3327" y="133"/>
                    <a:pt x="3357" y="133"/>
                    <a:pt x="3386" y="133"/>
                  </a:cubicBezTo>
                  <a:close/>
                  <a:moveTo>
                    <a:pt x="3388" y="1"/>
                  </a:moveTo>
                  <a:cubicBezTo>
                    <a:pt x="3349" y="1"/>
                    <a:pt x="3308" y="6"/>
                    <a:pt x="3268" y="16"/>
                  </a:cubicBezTo>
                  <a:lnTo>
                    <a:pt x="403" y="693"/>
                  </a:lnTo>
                  <a:cubicBezTo>
                    <a:pt x="276" y="722"/>
                    <a:pt x="158" y="801"/>
                    <a:pt x="89" y="919"/>
                  </a:cubicBezTo>
                  <a:cubicBezTo>
                    <a:pt x="20" y="1036"/>
                    <a:pt x="1" y="1174"/>
                    <a:pt x="30" y="1311"/>
                  </a:cubicBezTo>
                  <a:cubicBezTo>
                    <a:pt x="79" y="1537"/>
                    <a:pt x="285" y="1704"/>
                    <a:pt x="521" y="1704"/>
                  </a:cubicBezTo>
                  <a:cubicBezTo>
                    <a:pt x="570" y="1704"/>
                    <a:pt x="609" y="1694"/>
                    <a:pt x="648" y="1684"/>
                  </a:cubicBezTo>
                  <a:lnTo>
                    <a:pt x="3504" y="1007"/>
                  </a:lnTo>
                  <a:cubicBezTo>
                    <a:pt x="3632" y="977"/>
                    <a:pt x="3749" y="899"/>
                    <a:pt x="3818" y="781"/>
                  </a:cubicBezTo>
                  <a:cubicBezTo>
                    <a:pt x="3887" y="663"/>
                    <a:pt x="3916" y="526"/>
                    <a:pt x="3877" y="389"/>
                  </a:cubicBezTo>
                  <a:cubicBezTo>
                    <a:pt x="3826" y="163"/>
                    <a:pt x="3619" y="1"/>
                    <a:pt x="3388" y="1"/>
                  </a:cubicBezTo>
                  <a:close/>
                </a:path>
              </a:pathLst>
            </a:custGeom>
            <a:solidFill>
              <a:srgbClr val="000000"/>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0" name="Google Shape;990;p6"/>
            <p:cNvSpPr/>
            <p:nvPr/>
          </p:nvSpPr>
          <p:spPr>
            <a:xfrm>
              <a:off x="5695325" y="1502025"/>
              <a:ext cx="25300" cy="81000"/>
            </a:xfrm>
            <a:custGeom>
              <a:avLst/>
              <a:gdLst/>
              <a:ahLst/>
              <a:cxnLst/>
              <a:rect l="l" t="t" r="r" b="b"/>
              <a:pathLst>
                <a:path w="1012" h="3240" extrusionOk="0">
                  <a:moveTo>
                    <a:pt x="552" y="1"/>
                  </a:moveTo>
                  <a:cubicBezTo>
                    <a:pt x="315" y="1"/>
                    <a:pt x="118" y="184"/>
                    <a:pt x="109" y="424"/>
                  </a:cubicBezTo>
                  <a:lnTo>
                    <a:pt x="10" y="2779"/>
                  </a:lnTo>
                  <a:cubicBezTo>
                    <a:pt x="0" y="3024"/>
                    <a:pt x="187" y="3230"/>
                    <a:pt x="442" y="3239"/>
                  </a:cubicBezTo>
                  <a:lnTo>
                    <a:pt x="452" y="3239"/>
                  </a:lnTo>
                  <a:cubicBezTo>
                    <a:pt x="697" y="3239"/>
                    <a:pt x="894" y="3053"/>
                    <a:pt x="903" y="2818"/>
                  </a:cubicBezTo>
                  <a:lnTo>
                    <a:pt x="1001" y="463"/>
                  </a:lnTo>
                  <a:cubicBezTo>
                    <a:pt x="1011" y="217"/>
                    <a:pt x="825" y="11"/>
                    <a:pt x="569" y="1"/>
                  </a:cubicBezTo>
                  <a:cubicBezTo>
                    <a:pt x="563" y="1"/>
                    <a:pt x="557" y="1"/>
                    <a:pt x="552" y="1"/>
                  </a:cubicBezTo>
                  <a:close/>
                </a:path>
              </a:pathLst>
            </a:custGeom>
            <a:solidFill>
              <a:srgbClr val="FFF497"/>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1" name="Google Shape;991;p6"/>
            <p:cNvSpPr/>
            <p:nvPr/>
          </p:nvSpPr>
          <p:spPr>
            <a:xfrm>
              <a:off x="5693850" y="1500325"/>
              <a:ext cx="28250" cy="84425"/>
            </a:xfrm>
            <a:custGeom>
              <a:avLst/>
              <a:gdLst/>
              <a:ahLst/>
              <a:cxnLst/>
              <a:rect l="l" t="t" r="r" b="b"/>
              <a:pathLst>
                <a:path w="1130" h="3377" extrusionOk="0">
                  <a:moveTo>
                    <a:pt x="628" y="128"/>
                  </a:moveTo>
                  <a:cubicBezTo>
                    <a:pt x="726" y="138"/>
                    <a:pt x="825" y="177"/>
                    <a:pt x="894" y="256"/>
                  </a:cubicBezTo>
                  <a:cubicBezTo>
                    <a:pt x="962" y="324"/>
                    <a:pt x="1001" y="422"/>
                    <a:pt x="992" y="531"/>
                  </a:cubicBezTo>
                  <a:lnTo>
                    <a:pt x="894" y="2886"/>
                  </a:lnTo>
                  <a:cubicBezTo>
                    <a:pt x="884" y="3082"/>
                    <a:pt x="717" y="3249"/>
                    <a:pt x="511" y="3249"/>
                  </a:cubicBezTo>
                  <a:lnTo>
                    <a:pt x="501" y="3249"/>
                  </a:lnTo>
                  <a:cubicBezTo>
                    <a:pt x="393" y="3239"/>
                    <a:pt x="305" y="3200"/>
                    <a:pt x="236" y="3121"/>
                  </a:cubicBezTo>
                  <a:cubicBezTo>
                    <a:pt x="168" y="3052"/>
                    <a:pt x="128" y="2954"/>
                    <a:pt x="138" y="2847"/>
                  </a:cubicBezTo>
                  <a:lnTo>
                    <a:pt x="236" y="492"/>
                  </a:lnTo>
                  <a:cubicBezTo>
                    <a:pt x="246" y="295"/>
                    <a:pt x="412" y="128"/>
                    <a:pt x="619" y="128"/>
                  </a:cubicBezTo>
                  <a:close/>
                  <a:moveTo>
                    <a:pt x="619" y="1"/>
                  </a:moveTo>
                  <a:cubicBezTo>
                    <a:pt x="343" y="1"/>
                    <a:pt x="118" y="213"/>
                    <a:pt x="98" y="492"/>
                  </a:cubicBezTo>
                  <a:lnTo>
                    <a:pt x="0" y="2847"/>
                  </a:lnTo>
                  <a:cubicBezTo>
                    <a:pt x="0" y="2984"/>
                    <a:pt x="50" y="3111"/>
                    <a:pt x="138" y="3209"/>
                  </a:cubicBezTo>
                  <a:cubicBezTo>
                    <a:pt x="236" y="3318"/>
                    <a:pt x="354" y="3377"/>
                    <a:pt x="491" y="3377"/>
                  </a:cubicBezTo>
                  <a:lnTo>
                    <a:pt x="511" y="3377"/>
                  </a:lnTo>
                  <a:cubicBezTo>
                    <a:pt x="785" y="3377"/>
                    <a:pt x="1011" y="3161"/>
                    <a:pt x="1031" y="2886"/>
                  </a:cubicBezTo>
                  <a:lnTo>
                    <a:pt x="1129" y="531"/>
                  </a:lnTo>
                  <a:cubicBezTo>
                    <a:pt x="1129" y="393"/>
                    <a:pt x="1080" y="265"/>
                    <a:pt x="992" y="167"/>
                  </a:cubicBezTo>
                  <a:cubicBezTo>
                    <a:pt x="894" y="60"/>
                    <a:pt x="776" y="1"/>
                    <a:pt x="639" y="1"/>
                  </a:cubicBezTo>
                  <a:cubicBezTo>
                    <a:pt x="632" y="1"/>
                    <a:pt x="626" y="1"/>
                    <a:pt x="619" y="1"/>
                  </a:cubicBezTo>
                  <a:close/>
                </a:path>
              </a:pathLst>
            </a:custGeom>
            <a:solidFill>
              <a:srgbClr val="000000"/>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2" name="Google Shape;992;p6"/>
            <p:cNvSpPr/>
            <p:nvPr/>
          </p:nvSpPr>
          <p:spPr>
            <a:xfrm>
              <a:off x="5744150" y="1531750"/>
              <a:ext cx="77300" cy="87850"/>
            </a:xfrm>
            <a:custGeom>
              <a:avLst/>
              <a:gdLst/>
              <a:ahLst/>
              <a:cxnLst/>
              <a:rect l="l" t="t" r="r" b="b"/>
              <a:pathLst>
                <a:path w="3092" h="3514" extrusionOk="0">
                  <a:moveTo>
                    <a:pt x="495" y="0"/>
                  </a:moveTo>
                  <a:cubicBezTo>
                    <a:pt x="398" y="0"/>
                    <a:pt x="299" y="32"/>
                    <a:pt x="216" y="98"/>
                  </a:cubicBezTo>
                  <a:cubicBezTo>
                    <a:pt x="29" y="255"/>
                    <a:pt x="0" y="530"/>
                    <a:pt x="147" y="726"/>
                  </a:cubicBezTo>
                  <a:lnTo>
                    <a:pt x="2238" y="3346"/>
                  </a:lnTo>
                  <a:cubicBezTo>
                    <a:pt x="2326" y="3454"/>
                    <a:pt x="2454" y="3513"/>
                    <a:pt x="2591" y="3513"/>
                  </a:cubicBezTo>
                  <a:cubicBezTo>
                    <a:pt x="2689" y="3513"/>
                    <a:pt x="2787" y="3483"/>
                    <a:pt x="2866" y="3415"/>
                  </a:cubicBezTo>
                  <a:cubicBezTo>
                    <a:pt x="3062" y="3267"/>
                    <a:pt x="3091" y="2983"/>
                    <a:pt x="2934" y="2796"/>
                  </a:cubicBezTo>
                  <a:lnTo>
                    <a:pt x="844" y="166"/>
                  </a:lnTo>
                  <a:cubicBezTo>
                    <a:pt x="759" y="59"/>
                    <a:pt x="628" y="0"/>
                    <a:pt x="495" y="0"/>
                  </a:cubicBezTo>
                  <a:close/>
                </a:path>
              </a:pathLst>
            </a:custGeom>
            <a:solidFill>
              <a:srgbClr val="FFF497"/>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3" name="Google Shape;993;p6"/>
            <p:cNvSpPr/>
            <p:nvPr/>
          </p:nvSpPr>
          <p:spPr>
            <a:xfrm>
              <a:off x="5743400" y="1530150"/>
              <a:ext cx="78525" cy="91150"/>
            </a:xfrm>
            <a:custGeom>
              <a:avLst/>
              <a:gdLst/>
              <a:ahLst/>
              <a:cxnLst/>
              <a:rect l="l" t="t" r="r" b="b"/>
              <a:pathLst>
                <a:path w="3141" h="3646" extrusionOk="0">
                  <a:moveTo>
                    <a:pt x="570" y="132"/>
                  </a:moveTo>
                  <a:cubicBezTo>
                    <a:pt x="668" y="142"/>
                    <a:pt x="766" y="191"/>
                    <a:pt x="825" y="270"/>
                  </a:cubicBezTo>
                  <a:lnTo>
                    <a:pt x="2915" y="2900"/>
                  </a:lnTo>
                  <a:cubicBezTo>
                    <a:pt x="2974" y="2978"/>
                    <a:pt x="3003" y="3076"/>
                    <a:pt x="2994" y="3174"/>
                  </a:cubicBezTo>
                  <a:cubicBezTo>
                    <a:pt x="2984" y="3283"/>
                    <a:pt x="2935" y="3371"/>
                    <a:pt x="2857" y="3429"/>
                  </a:cubicBezTo>
                  <a:cubicBezTo>
                    <a:pt x="2790" y="3484"/>
                    <a:pt x="2706" y="3509"/>
                    <a:pt x="2622" y="3509"/>
                  </a:cubicBezTo>
                  <a:cubicBezTo>
                    <a:pt x="2507" y="3509"/>
                    <a:pt x="2390" y="3461"/>
                    <a:pt x="2316" y="3371"/>
                  </a:cubicBezTo>
                  <a:lnTo>
                    <a:pt x="227" y="751"/>
                  </a:lnTo>
                  <a:cubicBezTo>
                    <a:pt x="168" y="662"/>
                    <a:pt x="138" y="564"/>
                    <a:pt x="148" y="466"/>
                  </a:cubicBezTo>
                  <a:cubicBezTo>
                    <a:pt x="158" y="368"/>
                    <a:pt x="216" y="280"/>
                    <a:pt x="295" y="211"/>
                  </a:cubicBezTo>
                  <a:cubicBezTo>
                    <a:pt x="364" y="162"/>
                    <a:pt x="443" y="132"/>
                    <a:pt x="530" y="132"/>
                  </a:cubicBezTo>
                  <a:close/>
                  <a:moveTo>
                    <a:pt x="520" y="0"/>
                  </a:moveTo>
                  <a:cubicBezTo>
                    <a:pt x="406" y="0"/>
                    <a:pt x="296" y="40"/>
                    <a:pt x="207" y="113"/>
                  </a:cubicBezTo>
                  <a:cubicBezTo>
                    <a:pt x="99" y="191"/>
                    <a:pt x="40" y="319"/>
                    <a:pt x="20" y="456"/>
                  </a:cubicBezTo>
                  <a:cubicBezTo>
                    <a:pt x="1" y="584"/>
                    <a:pt x="40" y="721"/>
                    <a:pt x="129" y="829"/>
                  </a:cubicBezTo>
                  <a:lnTo>
                    <a:pt x="2218" y="3449"/>
                  </a:lnTo>
                  <a:cubicBezTo>
                    <a:pt x="2316" y="3577"/>
                    <a:pt x="2464" y="3645"/>
                    <a:pt x="2621" y="3645"/>
                  </a:cubicBezTo>
                  <a:cubicBezTo>
                    <a:pt x="2739" y="3645"/>
                    <a:pt x="2846" y="3606"/>
                    <a:pt x="2935" y="3538"/>
                  </a:cubicBezTo>
                  <a:cubicBezTo>
                    <a:pt x="3043" y="3449"/>
                    <a:pt x="3112" y="3331"/>
                    <a:pt x="3131" y="3194"/>
                  </a:cubicBezTo>
                  <a:cubicBezTo>
                    <a:pt x="3141" y="3057"/>
                    <a:pt x="3102" y="2919"/>
                    <a:pt x="3023" y="2812"/>
                  </a:cubicBezTo>
                  <a:lnTo>
                    <a:pt x="933" y="191"/>
                  </a:lnTo>
                  <a:cubicBezTo>
                    <a:pt x="844" y="84"/>
                    <a:pt x="717" y="14"/>
                    <a:pt x="589" y="5"/>
                  </a:cubicBezTo>
                  <a:cubicBezTo>
                    <a:pt x="566" y="2"/>
                    <a:pt x="543" y="0"/>
                    <a:pt x="520" y="0"/>
                  </a:cubicBezTo>
                  <a:close/>
                </a:path>
              </a:pathLst>
            </a:custGeom>
            <a:solidFill>
              <a:srgbClr val="000000"/>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4" name="Google Shape;994;p6"/>
            <p:cNvSpPr/>
            <p:nvPr/>
          </p:nvSpPr>
          <p:spPr>
            <a:xfrm>
              <a:off x="5802275" y="1529900"/>
              <a:ext cx="69200" cy="67125"/>
            </a:xfrm>
            <a:custGeom>
              <a:avLst/>
              <a:gdLst/>
              <a:ahLst/>
              <a:cxnLst/>
              <a:rect l="l" t="t" r="r" b="b"/>
              <a:pathLst>
                <a:path w="2768" h="2685" extrusionOk="0">
                  <a:moveTo>
                    <a:pt x="2281" y="0"/>
                  </a:moveTo>
                  <a:cubicBezTo>
                    <a:pt x="2167" y="0"/>
                    <a:pt x="2052" y="44"/>
                    <a:pt x="1963" y="133"/>
                  </a:cubicBezTo>
                  <a:lnTo>
                    <a:pt x="168" y="1928"/>
                  </a:lnTo>
                  <a:cubicBezTo>
                    <a:pt x="1" y="2095"/>
                    <a:pt x="1" y="2380"/>
                    <a:pt x="168" y="2556"/>
                  </a:cubicBezTo>
                  <a:cubicBezTo>
                    <a:pt x="256" y="2645"/>
                    <a:pt x="374" y="2684"/>
                    <a:pt x="482" y="2684"/>
                  </a:cubicBezTo>
                  <a:cubicBezTo>
                    <a:pt x="600" y="2684"/>
                    <a:pt x="717" y="2645"/>
                    <a:pt x="805" y="2556"/>
                  </a:cubicBezTo>
                  <a:lnTo>
                    <a:pt x="2591" y="761"/>
                  </a:lnTo>
                  <a:cubicBezTo>
                    <a:pt x="2768" y="584"/>
                    <a:pt x="2768" y="299"/>
                    <a:pt x="2591" y="133"/>
                  </a:cubicBezTo>
                  <a:cubicBezTo>
                    <a:pt x="2508" y="44"/>
                    <a:pt x="2395" y="0"/>
                    <a:pt x="2281" y="0"/>
                  </a:cubicBezTo>
                  <a:close/>
                </a:path>
              </a:pathLst>
            </a:custGeom>
            <a:solidFill>
              <a:srgbClr val="FFF497"/>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5" name="Google Shape;995;p6"/>
            <p:cNvSpPr/>
            <p:nvPr/>
          </p:nvSpPr>
          <p:spPr>
            <a:xfrm>
              <a:off x="5800325" y="1528300"/>
              <a:ext cx="71650" cy="70425"/>
            </a:xfrm>
            <a:custGeom>
              <a:avLst/>
              <a:gdLst/>
              <a:ahLst/>
              <a:cxnLst/>
              <a:rect l="l" t="t" r="r" b="b"/>
              <a:pathLst>
                <a:path w="2866" h="2817" extrusionOk="0">
                  <a:moveTo>
                    <a:pt x="2355" y="128"/>
                  </a:moveTo>
                  <a:cubicBezTo>
                    <a:pt x="2453" y="128"/>
                    <a:pt x="2552" y="167"/>
                    <a:pt x="2630" y="236"/>
                  </a:cubicBezTo>
                  <a:cubicBezTo>
                    <a:pt x="2699" y="315"/>
                    <a:pt x="2738" y="403"/>
                    <a:pt x="2738" y="511"/>
                  </a:cubicBezTo>
                  <a:cubicBezTo>
                    <a:pt x="2738" y="609"/>
                    <a:pt x="2699" y="707"/>
                    <a:pt x="2630" y="775"/>
                  </a:cubicBezTo>
                  <a:lnTo>
                    <a:pt x="835" y="2572"/>
                  </a:lnTo>
                  <a:cubicBezTo>
                    <a:pt x="761" y="2645"/>
                    <a:pt x="663" y="2682"/>
                    <a:pt x="565" y="2682"/>
                  </a:cubicBezTo>
                  <a:cubicBezTo>
                    <a:pt x="467" y="2682"/>
                    <a:pt x="368" y="2645"/>
                    <a:pt x="295" y="2572"/>
                  </a:cubicBezTo>
                  <a:cubicBezTo>
                    <a:pt x="148" y="2424"/>
                    <a:pt x="148" y="2179"/>
                    <a:pt x="295" y="2031"/>
                  </a:cubicBezTo>
                  <a:lnTo>
                    <a:pt x="2091" y="236"/>
                  </a:lnTo>
                  <a:cubicBezTo>
                    <a:pt x="2169" y="167"/>
                    <a:pt x="2257" y="128"/>
                    <a:pt x="2355" y="128"/>
                  </a:cubicBezTo>
                  <a:close/>
                  <a:moveTo>
                    <a:pt x="2360" y="0"/>
                  </a:moveTo>
                  <a:cubicBezTo>
                    <a:pt x="2230" y="0"/>
                    <a:pt x="2100" y="49"/>
                    <a:pt x="2002" y="147"/>
                  </a:cubicBezTo>
                  <a:lnTo>
                    <a:pt x="207" y="1944"/>
                  </a:lnTo>
                  <a:cubicBezTo>
                    <a:pt x="0" y="2140"/>
                    <a:pt x="0" y="2463"/>
                    <a:pt x="207" y="2670"/>
                  </a:cubicBezTo>
                  <a:cubicBezTo>
                    <a:pt x="295" y="2758"/>
                    <a:pt x="432" y="2817"/>
                    <a:pt x="560" y="2817"/>
                  </a:cubicBezTo>
                  <a:cubicBezTo>
                    <a:pt x="697" y="2817"/>
                    <a:pt x="825" y="2758"/>
                    <a:pt x="923" y="2670"/>
                  </a:cubicBezTo>
                  <a:lnTo>
                    <a:pt x="2719" y="874"/>
                  </a:lnTo>
                  <a:cubicBezTo>
                    <a:pt x="2817" y="775"/>
                    <a:pt x="2866" y="648"/>
                    <a:pt x="2866" y="511"/>
                  </a:cubicBezTo>
                  <a:cubicBezTo>
                    <a:pt x="2866" y="373"/>
                    <a:pt x="2817" y="245"/>
                    <a:pt x="2719" y="147"/>
                  </a:cubicBezTo>
                  <a:cubicBezTo>
                    <a:pt x="2621" y="49"/>
                    <a:pt x="2491" y="0"/>
                    <a:pt x="2360" y="0"/>
                  </a:cubicBezTo>
                  <a:close/>
                </a:path>
              </a:pathLst>
            </a:custGeom>
            <a:solidFill>
              <a:srgbClr val="000000"/>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6" name="Google Shape;996;p6"/>
            <p:cNvSpPr/>
            <p:nvPr/>
          </p:nvSpPr>
          <p:spPr>
            <a:xfrm>
              <a:off x="5870000" y="1589050"/>
              <a:ext cx="116300" cy="36425"/>
            </a:xfrm>
            <a:custGeom>
              <a:avLst/>
              <a:gdLst/>
              <a:ahLst/>
              <a:cxnLst/>
              <a:rect l="l" t="t" r="r" b="b"/>
              <a:pathLst>
                <a:path w="4652" h="1457" extrusionOk="0">
                  <a:moveTo>
                    <a:pt x="4169" y="1"/>
                  </a:moveTo>
                  <a:cubicBezTo>
                    <a:pt x="4150" y="1"/>
                    <a:pt x="4131" y="2"/>
                    <a:pt x="4112" y="4"/>
                  </a:cubicBezTo>
                  <a:lnTo>
                    <a:pt x="412" y="573"/>
                  </a:lnTo>
                  <a:cubicBezTo>
                    <a:pt x="167" y="613"/>
                    <a:pt x="0" y="838"/>
                    <a:pt x="39" y="1084"/>
                  </a:cubicBezTo>
                  <a:cubicBezTo>
                    <a:pt x="69" y="1300"/>
                    <a:pt x="255" y="1457"/>
                    <a:pt x="471" y="1457"/>
                  </a:cubicBezTo>
                  <a:lnTo>
                    <a:pt x="540" y="1457"/>
                  </a:lnTo>
                  <a:lnTo>
                    <a:pt x="4250" y="887"/>
                  </a:lnTo>
                  <a:cubicBezTo>
                    <a:pt x="4485" y="848"/>
                    <a:pt x="4652" y="622"/>
                    <a:pt x="4622" y="377"/>
                  </a:cubicBezTo>
                  <a:cubicBezTo>
                    <a:pt x="4586" y="160"/>
                    <a:pt x="4391" y="1"/>
                    <a:pt x="4169" y="1"/>
                  </a:cubicBezTo>
                  <a:close/>
                </a:path>
              </a:pathLst>
            </a:custGeom>
            <a:solidFill>
              <a:srgbClr val="FFF497"/>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7" name="Google Shape;997;p6"/>
            <p:cNvSpPr/>
            <p:nvPr/>
          </p:nvSpPr>
          <p:spPr>
            <a:xfrm>
              <a:off x="5868275" y="1587550"/>
              <a:ext cx="120000" cy="39625"/>
            </a:xfrm>
            <a:custGeom>
              <a:avLst/>
              <a:gdLst/>
              <a:ahLst/>
              <a:cxnLst/>
              <a:rect l="l" t="t" r="r" b="b"/>
              <a:pathLst>
                <a:path w="4800" h="1585" extrusionOk="0">
                  <a:moveTo>
                    <a:pt x="4250" y="133"/>
                  </a:moveTo>
                  <a:cubicBezTo>
                    <a:pt x="4426" y="133"/>
                    <a:pt x="4593" y="260"/>
                    <a:pt x="4622" y="447"/>
                  </a:cubicBezTo>
                  <a:cubicBezTo>
                    <a:pt x="4652" y="662"/>
                    <a:pt x="4515" y="849"/>
                    <a:pt x="4308" y="889"/>
                  </a:cubicBezTo>
                  <a:lnTo>
                    <a:pt x="599" y="1447"/>
                  </a:lnTo>
                  <a:cubicBezTo>
                    <a:pt x="581" y="1450"/>
                    <a:pt x="563" y="1451"/>
                    <a:pt x="546" y="1451"/>
                  </a:cubicBezTo>
                  <a:cubicBezTo>
                    <a:pt x="361" y="1451"/>
                    <a:pt x="195" y="1313"/>
                    <a:pt x="167" y="1133"/>
                  </a:cubicBezTo>
                  <a:cubicBezTo>
                    <a:pt x="138" y="928"/>
                    <a:pt x="285" y="731"/>
                    <a:pt x="491" y="702"/>
                  </a:cubicBezTo>
                  <a:lnTo>
                    <a:pt x="4191" y="133"/>
                  </a:lnTo>
                  <a:close/>
                  <a:moveTo>
                    <a:pt x="4244" y="0"/>
                  </a:moveTo>
                  <a:cubicBezTo>
                    <a:pt x="4220" y="0"/>
                    <a:pt x="4196" y="2"/>
                    <a:pt x="4171" y="5"/>
                  </a:cubicBezTo>
                  <a:lnTo>
                    <a:pt x="472" y="564"/>
                  </a:lnTo>
                  <a:cubicBezTo>
                    <a:pt x="187" y="614"/>
                    <a:pt x="1" y="869"/>
                    <a:pt x="40" y="1153"/>
                  </a:cubicBezTo>
                  <a:cubicBezTo>
                    <a:pt x="79" y="1399"/>
                    <a:pt x="295" y="1585"/>
                    <a:pt x="540" y="1585"/>
                  </a:cubicBezTo>
                  <a:cubicBezTo>
                    <a:pt x="570" y="1585"/>
                    <a:pt x="599" y="1585"/>
                    <a:pt x="619" y="1575"/>
                  </a:cubicBezTo>
                  <a:lnTo>
                    <a:pt x="4328" y="1016"/>
                  </a:lnTo>
                  <a:cubicBezTo>
                    <a:pt x="4603" y="967"/>
                    <a:pt x="4799" y="712"/>
                    <a:pt x="4750" y="427"/>
                  </a:cubicBezTo>
                  <a:cubicBezTo>
                    <a:pt x="4715" y="177"/>
                    <a:pt x="4491" y="0"/>
                    <a:pt x="4244" y="0"/>
                  </a:cubicBezTo>
                  <a:close/>
                </a:path>
              </a:pathLst>
            </a:custGeom>
            <a:solidFill>
              <a:srgbClr val="000000"/>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8" name="Google Shape;998;p6"/>
            <p:cNvSpPr/>
            <p:nvPr/>
          </p:nvSpPr>
          <p:spPr>
            <a:xfrm>
              <a:off x="5928150" y="1490500"/>
              <a:ext cx="24550" cy="89825"/>
            </a:xfrm>
            <a:custGeom>
              <a:avLst/>
              <a:gdLst/>
              <a:ahLst/>
              <a:cxnLst/>
              <a:rect l="l" t="t" r="r" b="b"/>
              <a:pathLst>
                <a:path w="982" h="3593" extrusionOk="0">
                  <a:moveTo>
                    <a:pt x="452" y="1"/>
                  </a:moveTo>
                  <a:cubicBezTo>
                    <a:pt x="445" y="1"/>
                    <a:pt x="439" y="1"/>
                    <a:pt x="432" y="1"/>
                  </a:cubicBezTo>
                  <a:cubicBezTo>
                    <a:pt x="186" y="21"/>
                    <a:pt x="0" y="237"/>
                    <a:pt x="20" y="482"/>
                  </a:cubicBezTo>
                  <a:cubicBezTo>
                    <a:pt x="79" y="1356"/>
                    <a:pt x="88" y="2248"/>
                    <a:pt x="49" y="3131"/>
                  </a:cubicBezTo>
                  <a:cubicBezTo>
                    <a:pt x="39" y="3377"/>
                    <a:pt x="236" y="3583"/>
                    <a:pt x="481" y="3593"/>
                  </a:cubicBezTo>
                  <a:lnTo>
                    <a:pt x="500" y="3593"/>
                  </a:lnTo>
                  <a:cubicBezTo>
                    <a:pt x="736" y="3593"/>
                    <a:pt x="932" y="3406"/>
                    <a:pt x="942" y="3161"/>
                  </a:cubicBezTo>
                  <a:cubicBezTo>
                    <a:pt x="982" y="2258"/>
                    <a:pt x="962" y="1336"/>
                    <a:pt x="903" y="423"/>
                  </a:cubicBezTo>
                  <a:cubicBezTo>
                    <a:pt x="893" y="184"/>
                    <a:pt x="698" y="1"/>
                    <a:pt x="452" y="1"/>
                  </a:cubicBezTo>
                  <a:close/>
                </a:path>
              </a:pathLst>
            </a:custGeom>
            <a:solidFill>
              <a:srgbClr val="FFF497"/>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9" name="Google Shape;999;p6"/>
            <p:cNvSpPr/>
            <p:nvPr/>
          </p:nvSpPr>
          <p:spPr>
            <a:xfrm>
              <a:off x="5926425" y="1489025"/>
              <a:ext cx="27750" cy="93025"/>
            </a:xfrm>
            <a:custGeom>
              <a:avLst/>
              <a:gdLst/>
              <a:ahLst/>
              <a:cxnLst/>
              <a:rect l="l" t="t" r="r" b="b"/>
              <a:pathLst>
                <a:path w="1110" h="3721" extrusionOk="0">
                  <a:moveTo>
                    <a:pt x="530" y="129"/>
                  </a:moveTo>
                  <a:cubicBezTo>
                    <a:pt x="726" y="129"/>
                    <a:pt x="894" y="286"/>
                    <a:pt x="913" y="482"/>
                  </a:cubicBezTo>
                  <a:cubicBezTo>
                    <a:pt x="972" y="1395"/>
                    <a:pt x="981" y="2317"/>
                    <a:pt x="942" y="3220"/>
                  </a:cubicBezTo>
                  <a:cubicBezTo>
                    <a:pt x="942" y="3426"/>
                    <a:pt x="776" y="3583"/>
                    <a:pt x="569" y="3583"/>
                  </a:cubicBezTo>
                  <a:lnTo>
                    <a:pt x="569" y="3652"/>
                  </a:lnTo>
                  <a:lnTo>
                    <a:pt x="550" y="3583"/>
                  </a:lnTo>
                  <a:cubicBezTo>
                    <a:pt x="452" y="3583"/>
                    <a:pt x="353" y="3534"/>
                    <a:pt x="285" y="3465"/>
                  </a:cubicBezTo>
                  <a:cubicBezTo>
                    <a:pt x="216" y="3387"/>
                    <a:pt x="187" y="3288"/>
                    <a:pt x="187" y="3190"/>
                  </a:cubicBezTo>
                  <a:cubicBezTo>
                    <a:pt x="216" y="2307"/>
                    <a:pt x="207" y="1415"/>
                    <a:pt x="148" y="531"/>
                  </a:cubicBezTo>
                  <a:cubicBezTo>
                    <a:pt x="138" y="325"/>
                    <a:pt x="295" y="148"/>
                    <a:pt x="510" y="129"/>
                  </a:cubicBezTo>
                  <a:close/>
                  <a:moveTo>
                    <a:pt x="537" y="0"/>
                  </a:moveTo>
                  <a:cubicBezTo>
                    <a:pt x="525" y="0"/>
                    <a:pt x="513" y="1"/>
                    <a:pt x="501" y="1"/>
                  </a:cubicBezTo>
                  <a:cubicBezTo>
                    <a:pt x="216" y="21"/>
                    <a:pt x="0" y="257"/>
                    <a:pt x="20" y="541"/>
                  </a:cubicBezTo>
                  <a:cubicBezTo>
                    <a:pt x="79" y="1415"/>
                    <a:pt x="89" y="2307"/>
                    <a:pt x="59" y="3190"/>
                  </a:cubicBezTo>
                  <a:cubicBezTo>
                    <a:pt x="50" y="3328"/>
                    <a:pt x="98" y="3456"/>
                    <a:pt x="196" y="3554"/>
                  </a:cubicBezTo>
                  <a:cubicBezTo>
                    <a:pt x="285" y="3652"/>
                    <a:pt x="412" y="3711"/>
                    <a:pt x="550" y="3720"/>
                  </a:cubicBezTo>
                  <a:lnTo>
                    <a:pt x="569" y="3720"/>
                  </a:lnTo>
                  <a:cubicBezTo>
                    <a:pt x="844" y="3720"/>
                    <a:pt x="1070" y="3504"/>
                    <a:pt x="1080" y="3230"/>
                  </a:cubicBezTo>
                  <a:cubicBezTo>
                    <a:pt x="1109" y="2317"/>
                    <a:pt x="1099" y="1385"/>
                    <a:pt x="1040" y="472"/>
                  </a:cubicBezTo>
                  <a:cubicBezTo>
                    <a:pt x="1022" y="209"/>
                    <a:pt x="805" y="0"/>
                    <a:pt x="537" y="0"/>
                  </a:cubicBezTo>
                  <a:close/>
                </a:path>
              </a:pathLst>
            </a:custGeom>
            <a:solidFill>
              <a:srgbClr val="000000"/>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0" name="Google Shape;1000;p6"/>
            <p:cNvSpPr/>
            <p:nvPr/>
          </p:nvSpPr>
          <p:spPr>
            <a:xfrm>
              <a:off x="5873925" y="1644350"/>
              <a:ext cx="80475" cy="34600"/>
            </a:xfrm>
            <a:custGeom>
              <a:avLst/>
              <a:gdLst/>
              <a:ahLst/>
              <a:cxnLst/>
              <a:rect l="l" t="t" r="r" b="b"/>
              <a:pathLst>
                <a:path w="3219" h="1384" extrusionOk="0">
                  <a:moveTo>
                    <a:pt x="2735" y="0"/>
                  </a:moveTo>
                  <a:cubicBezTo>
                    <a:pt x="2704" y="0"/>
                    <a:pt x="2672" y="4"/>
                    <a:pt x="2640" y="10"/>
                  </a:cubicBezTo>
                  <a:lnTo>
                    <a:pt x="393" y="501"/>
                  </a:lnTo>
                  <a:cubicBezTo>
                    <a:pt x="157" y="560"/>
                    <a:pt x="0" y="795"/>
                    <a:pt x="50" y="1031"/>
                  </a:cubicBezTo>
                  <a:cubicBezTo>
                    <a:pt x="98" y="1246"/>
                    <a:pt x="285" y="1384"/>
                    <a:pt x="491" y="1384"/>
                  </a:cubicBezTo>
                  <a:cubicBezTo>
                    <a:pt x="521" y="1384"/>
                    <a:pt x="550" y="1384"/>
                    <a:pt x="589" y="1374"/>
                  </a:cubicBezTo>
                  <a:lnTo>
                    <a:pt x="2826" y="883"/>
                  </a:lnTo>
                  <a:cubicBezTo>
                    <a:pt x="3072" y="834"/>
                    <a:pt x="3219" y="589"/>
                    <a:pt x="3170" y="353"/>
                  </a:cubicBezTo>
                  <a:cubicBezTo>
                    <a:pt x="3127" y="140"/>
                    <a:pt x="2943" y="0"/>
                    <a:pt x="2735" y="0"/>
                  </a:cubicBezTo>
                  <a:close/>
                </a:path>
              </a:pathLst>
            </a:custGeom>
            <a:solidFill>
              <a:srgbClr val="FFF497"/>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1" name="Google Shape;1001;p6"/>
            <p:cNvSpPr/>
            <p:nvPr/>
          </p:nvSpPr>
          <p:spPr>
            <a:xfrm>
              <a:off x="5872200" y="1642825"/>
              <a:ext cx="84175" cy="37850"/>
            </a:xfrm>
            <a:custGeom>
              <a:avLst/>
              <a:gdLst/>
              <a:ahLst/>
              <a:cxnLst/>
              <a:rect l="l" t="t" r="r" b="b"/>
              <a:pathLst>
                <a:path w="3367" h="1514" extrusionOk="0">
                  <a:moveTo>
                    <a:pt x="2807" y="130"/>
                  </a:moveTo>
                  <a:cubicBezTo>
                    <a:pt x="2984" y="130"/>
                    <a:pt x="3141" y="248"/>
                    <a:pt x="3180" y="424"/>
                  </a:cubicBezTo>
                  <a:cubicBezTo>
                    <a:pt x="3220" y="630"/>
                    <a:pt x="3092" y="836"/>
                    <a:pt x="2886" y="876"/>
                  </a:cubicBezTo>
                  <a:lnTo>
                    <a:pt x="638" y="1366"/>
                  </a:lnTo>
                  <a:cubicBezTo>
                    <a:pt x="611" y="1373"/>
                    <a:pt x="584" y="1376"/>
                    <a:pt x="557" y="1376"/>
                  </a:cubicBezTo>
                  <a:cubicBezTo>
                    <a:pt x="386" y="1376"/>
                    <a:pt x="221" y="1251"/>
                    <a:pt x="187" y="1081"/>
                  </a:cubicBezTo>
                  <a:cubicBezTo>
                    <a:pt x="138" y="876"/>
                    <a:pt x="276" y="669"/>
                    <a:pt x="481" y="630"/>
                  </a:cubicBezTo>
                  <a:lnTo>
                    <a:pt x="2729" y="139"/>
                  </a:lnTo>
                  <a:cubicBezTo>
                    <a:pt x="2749" y="130"/>
                    <a:pt x="2778" y="130"/>
                    <a:pt x="2807" y="130"/>
                  </a:cubicBezTo>
                  <a:close/>
                  <a:moveTo>
                    <a:pt x="2806" y="1"/>
                  </a:moveTo>
                  <a:cubicBezTo>
                    <a:pt x="2771" y="1"/>
                    <a:pt x="2735" y="4"/>
                    <a:pt x="2699" y="12"/>
                  </a:cubicBezTo>
                  <a:lnTo>
                    <a:pt x="452" y="503"/>
                  </a:lnTo>
                  <a:cubicBezTo>
                    <a:pt x="177" y="562"/>
                    <a:pt x="1" y="836"/>
                    <a:pt x="60" y="1111"/>
                  </a:cubicBezTo>
                  <a:cubicBezTo>
                    <a:pt x="108" y="1336"/>
                    <a:pt x="324" y="1513"/>
                    <a:pt x="560" y="1513"/>
                  </a:cubicBezTo>
                  <a:cubicBezTo>
                    <a:pt x="599" y="1513"/>
                    <a:pt x="629" y="1504"/>
                    <a:pt x="668" y="1493"/>
                  </a:cubicBezTo>
                  <a:lnTo>
                    <a:pt x="2915" y="1003"/>
                  </a:lnTo>
                  <a:cubicBezTo>
                    <a:pt x="3190" y="944"/>
                    <a:pt x="3366" y="669"/>
                    <a:pt x="3307" y="394"/>
                  </a:cubicBezTo>
                  <a:cubicBezTo>
                    <a:pt x="3256" y="164"/>
                    <a:pt x="3042" y="1"/>
                    <a:pt x="2806" y="1"/>
                  </a:cubicBezTo>
                  <a:close/>
                </a:path>
              </a:pathLst>
            </a:custGeom>
            <a:solidFill>
              <a:srgbClr val="000000"/>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2" name="Google Shape;1002;p6"/>
            <p:cNvSpPr/>
            <p:nvPr/>
          </p:nvSpPr>
          <p:spPr>
            <a:xfrm>
              <a:off x="5788050" y="1670100"/>
              <a:ext cx="22100" cy="92500"/>
            </a:xfrm>
            <a:custGeom>
              <a:avLst/>
              <a:gdLst/>
              <a:ahLst/>
              <a:cxnLst/>
              <a:rect l="l" t="t" r="r" b="b"/>
              <a:pathLst>
                <a:path w="884" h="3700" extrusionOk="0">
                  <a:moveTo>
                    <a:pt x="443" y="1"/>
                  </a:moveTo>
                  <a:cubicBezTo>
                    <a:pt x="197" y="1"/>
                    <a:pt x="1" y="206"/>
                    <a:pt x="1" y="452"/>
                  </a:cubicBezTo>
                  <a:lnTo>
                    <a:pt x="1" y="3258"/>
                  </a:lnTo>
                  <a:cubicBezTo>
                    <a:pt x="1" y="3503"/>
                    <a:pt x="197" y="3700"/>
                    <a:pt x="443" y="3700"/>
                  </a:cubicBezTo>
                  <a:cubicBezTo>
                    <a:pt x="687" y="3700"/>
                    <a:pt x="884" y="3503"/>
                    <a:pt x="884" y="3258"/>
                  </a:cubicBezTo>
                  <a:lnTo>
                    <a:pt x="884" y="452"/>
                  </a:lnTo>
                  <a:cubicBezTo>
                    <a:pt x="884" y="206"/>
                    <a:pt x="687" y="1"/>
                    <a:pt x="443" y="1"/>
                  </a:cubicBezTo>
                  <a:close/>
                </a:path>
              </a:pathLst>
            </a:custGeom>
            <a:solidFill>
              <a:srgbClr val="FFF497"/>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3" name="Google Shape;1003;p6"/>
            <p:cNvSpPr/>
            <p:nvPr/>
          </p:nvSpPr>
          <p:spPr>
            <a:xfrm>
              <a:off x="5786350" y="1668625"/>
              <a:ext cx="25525" cy="95700"/>
            </a:xfrm>
            <a:custGeom>
              <a:avLst/>
              <a:gdLst/>
              <a:ahLst/>
              <a:cxnLst/>
              <a:rect l="l" t="t" r="r" b="b"/>
              <a:pathLst>
                <a:path w="1021" h="3828" extrusionOk="0">
                  <a:moveTo>
                    <a:pt x="511" y="128"/>
                  </a:moveTo>
                  <a:cubicBezTo>
                    <a:pt x="716" y="128"/>
                    <a:pt x="893" y="304"/>
                    <a:pt x="893" y="511"/>
                  </a:cubicBezTo>
                  <a:lnTo>
                    <a:pt x="893" y="3317"/>
                  </a:lnTo>
                  <a:cubicBezTo>
                    <a:pt x="893" y="3523"/>
                    <a:pt x="716" y="3690"/>
                    <a:pt x="511" y="3690"/>
                  </a:cubicBezTo>
                  <a:cubicBezTo>
                    <a:pt x="304" y="3690"/>
                    <a:pt x="127" y="3523"/>
                    <a:pt x="127" y="3317"/>
                  </a:cubicBezTo>
                  <a:lnTo>
                    <a:pt x="127" y="511"/>
                  </a:lnTo>
                  <a:cubicBezTo>
                    <a:pt x="127" y="304"/>
                    <a:pt x="304" y="128"/>
                    <a:pt x="511" y="128"/>
                  </a:cubicBezTo>
                  <a:close/>
                  <a:moveTo>
                    <a:pt x="511" y="1"/>
                  </a:moveTo>
                  <a:cubicBezTo>
                    <a:pt x="226" y="1"/>
                    <a:pt x="0" y="226"/>
                    <a:pt x="0" y="511"/>
                  </a:cubicBezTo>
                  <a:lnTo>
                    <a:pt x="0" y="3317"/>
                  </a:lnTo>
                  <a:cubicBezTo>
                    <a:pt x="0" y="3592"/>
                    <a:pt x="226" y="3828"/>
                    <a:pt x="511" y="3828"/>
                  </a:cubicBezTo>
                  <a:cubicBezTo>
                    <a:pt x="795" y="3828"/>
                    <a:pt x="1021" y="3592"/>
                    <a:pt x="1021" y="3317"/>
                  </a:cubicBezTo>
                  <a:lnTo>
                    <a:pt x="1021" y="511"/>
                  </a:lnTo>
                  <a:cubicBezTo>
                    <a:pt x="1021" y="226"/>
                    <a:pt x="795" y="1"/>
                    <a:pt x="511" y="1"/>
                  </a:cubicBezTo>
                  <a:close/>
                </a:path>
              </a:pathLst>
            </a:custGeom>
            <a:solidFill>
              <a:srgbClr val="000000"/>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4" name="Google Shape;1004;p6"/>
            <p:cNvSpPr/>
            <p:nvPr/>
          </p:nvSpPr>
          <p:spPr>
            <a:xfrm>
              <a:off x="5869275" y="1694050"/>
              <a:ext cx="54475" cy="46250"/>
            </a:xfrm>
            <a:custGeom>
              <a:avLst/>
              <a:gdLst/>
              <a:ahLst/>
              <a:cxnLst/>
              <a:rect l="l" t="t" r="r" b="b"/>
              <a:pathLst>
                <a:path w="2179" h="1850" extrusionOk="0">
                  <a:moveTo>
                    <a:pt x="504" y="1"/>
                  </a:moveTo>
                  <a:cubicBezTo>
                    <a:pt x="374" y="1"/>
                    <a:pt x="246" y="56"/>
                    <a:pt x="157" y="161"/>
                  </a:cubicBezTo>
                  <a:cubicBezTo>
                    <a:pt x="0" y="357"/>
                    <a:pt x="29" y="632"/>
                    <a:pt x="225" y="789"/>
                  </a:cubicBezTo>
                  <a:lnTo>
                    <a:pt x="1394" y="1751"/>
                  </a:lnTo>
                  <a:cubicBezTo>
                    <a:pt x="1481" y="1819"/>
                    <a:pt x="1580" y="1849"/>
                    <a:pt x="1678" y="1849"/>
                  </a:cubicBezTo>
                  <a:cubicBezTo>
                    <a:pt x="1806" y="1849"/>
                    <a:pt x="1933" y="1790"/>
                    <a:pt x="2022" y="1682"/>
                  </a:cubicBezTo>
                  <a:cubicBezTo>
                    <a:pt x="2179" y="1496"/>
                    <a:pt x="2149" y="1211"/>
                    <a:pt x="1963" y="1054"/>
                  </a:cubicBezTo>
                  <a:lnTo>
                    <a:pt x="785" y="102"/>
                  </a:lnTo>
                  <a:cubicBezTo>
                    <a:pt x="704" y="34"/>
                    <a:pt x="604" y="1"/>
                    <a:pt x="504" y="1"/>
                  </a:cubicBezTo>
                  <a:close/>
                </a:path>
              </a:pathLst>
            </a:custGeom>
            <a:solidFill>
              <a:srgbClr val="FFF497"/>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5" name="Google Shape;1005;p6"/>
            <p:cNvSpPr/>
            <p:nvPr/>
          </p:nvSpPr>
          <p:spPr>
            <a:xfrm>
              <a:off x="5867525" y="1692375"/>
              <a:ext cx="56725" cy="49625"/>
            </a:xfrm>
            <a:custGeom>
              <a:avLst/>
              <a:gdLst/>
              <a:ahLst/>
              <a:cxnLst/>
              <a:rect l="l" t="t" r="r" b="b"/>
              <a:pathLst>
                <a:path w="2269" h="1985" extrusionOk="0">
                  <a:moveTo>
                    <a:pt x="570" y="130"/>
                  </a:moveTo>
                  <a:cubicBezTo>
                    <a:pt x="659" y="130"/>
                    <a:pt x="747" y="159"/>
                    <a:pt x="816" y="218"/>
                  </a:cubicBezTo>
                  <a:lnTo>
                    <a:pt x="1983" y="1180"/>
                  </a:lnTo>
                  <a:cubicBezTo>
                    <a:pt x="2062" y="1239"/>
                    <a:pt x="2111" y="1327"/>
                    <a:pt x="2121" y="1435"/>
                  </a:cubicBezTo>
                  <a:cubicBezTo>
                    <a:pt x="2131" y="1533"/>
                    <a:pt x="2101" y="1631"/>
                    <a:pt x="2042" y="1710"/>
                  </a:cubicBezTo>
                  <a:cubicBezTo>
                    <a:pt x="1969" y="1800"/>
                    <a:pt x="1853" y="1848"/>
                    <a:pt x="1737" y="1848"/>
                  </a:cubicBezTo>
                  <a:cubicBezTo>
                    <a:pt x="1653" y="1848"/>
                    <a:pt x="1569" y="1823"/>
                    <a:pt x="1503" y="1768"/>
                  </a:cubicBezTo>
                  <a:lnTo>
                    <a:pt x="335" y="807"/>
                  </a:lnTo>
                  <a:cubicBezTo>
                    <a:pt x="168" y="669"/>
                    <a:pt x="149" y="434"/>
                    <a:pt x="276" y="277"/>
                  </a:cubicBezTo>
                  <a:cubicBezTo>
                    <a:pt x="354" y="179"/>
                    <a:pt x="463" y="130"/>
                    <a:pt x="570" y="130"/>
                  </a:cubicBezTo>
                  <a:close/>
                  <a:moveTo>
                    <a:pt x="574" y="1"/>
                  </a:moveTo>
                  <a:cubicBezTo>
                    <a:pt x="425" y="1"/>
                    <a:pt x="278" y="67"/>
                    <a:pt x="178" y="189"/>
                  </a:cubicBezTo>
                  <a:cubicBezTo>
                    <a:pt x="1" y="405"/>
                    <a:pt x="31" y="728"/>
                    <a:pt x="247" y="905"/>
                  </a:cubicBezTo>
                  <a:lnTo>
                    <a:pt x="1424" y="1867"/>
                  </a:lnTo>
                  <a:cubicBezTo>
                    <a:pt x="1512" y="1945"/>
                    <a:pt x="1630" y="1984"/>
                    <a:pt x="1748" y="1984"/>
                  </a:cubicBezTo>
                  <a:cubicBezTo>
                    <a:pt x="1905" y="1984"/>
                    <a:pt x="2042" y="1916"/>
                    <a:pt x="2140" y="1798"/>
                  </a:cubicBezTo>
                  <a:cubicBezTo>
                    <a:pt x="2229" y="1690"/>
                    <a:pt x="2268" y="1553"/>
                    <a:pt x="2258" y="1415"/>
                  </a:cubicBezTo>
                  <a:cubicBezTo>
                    <a:pt x="2238" y="1288"/>
                    <a:pt x="2180" y="1160"/>
                    <a:pt x="2072" y="1072"/>
                  </a:cubicBezTo>
                  <a:lnTo>
                    <a:pt x="894" y="120"/>
                  </a:lnTo>
                  <a:cubicBezTo>
                    <a:pt x="801" y="39"/>
                    <a:pt x="687" y="1"/>
                    <a:pt x="574" y="1"/>
                  </a:cubicBezTo>
                  <a:close/>
                </a:path>
              </a:pathLst>
            </a:custGeom>
            <a:solidFill>
              <a:srgbClr val="000000"/>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6" name="Google Shape;1006;p6"/>
            <p:cNvSpPr/>
            <p:nvPr/>
          </p:nvSpPr>
          <p:spPr>
            <a:xfrm>
              <a:off x="5783900" y="1624025"/>
              <a:ext cx="67475" cy="35050"/>
            </a:xfrm>
            <a:custGeom>
              <a:avLst/>
              <a:gdLst/>
              <a:ahLst/>
              <a:cxnLst/>
              <a:rect l="l" t="t" r="r" b="b"/>
              <a:pathLst>
                <a:path w="2699" h="1402" extrusionOk="0">
                  <a:moveTo>
                    <a:pt x="2194" y="0"/>
                  </a:moveTo>
                  <a:cubicBezTo>
                    <a:pt x="2153" y="0"/>
                    <a:pt x="2112" y="6"/>
                    <a:pt x="2070" y="18"/>
                  </a:cubicBezTo>
                  <a:lnTo>
                    <a:pt x="373" y="529"/>
                  </a:lnTo>
                  <a:cubicBezTo>
                    <a:pt x="138" y="597"/>
                    <a:pt x="0" y="843"/>
                    <a:pt x="68" y="1078"/>
                  </a:cubicBezTo>
                  <a:cubicBezTo>
                    <a:pt x="127" y="1274"/>
                    <a:pt x="304" y="1402"/>
                    <a:pt x="500" y="1402"/>
                  </a:cubicBezTo>
                  <a:cubicBezTo>
                    <a:pt x="539" y="1402"/>
                    <a:pt x="579" y="1392"/>
                    <a:pt x="628" y="1382"/>
                  </a:cubicBezTo>
                  <a:lnTo>
                    <a:pt x="2325" y="872"/>
                  </a:lnTo>
                  <a:cubicBezTo>
                    <a:pt x="2561" y="803"/>
                    <a:pt x="2698" y="558"/>
                    <a:pt x="2620" y="322"/>
                  </a:cubicBezTo>
                  <a:cubicBezTo>
                    <a:pt x="2564" y="128"/>
                    <a:pt x="2387" y="0"/>
                    <a:pt x="2194" y="0"/>
                  </a:cubicBezTo>
                  <a:close/>
                </a:path>
              </a:pathLst>
            </a:custGeom>
            <a:solidFill>
              <a:srgbClr val="FFF497"/>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7" name="Google Shape;1007;p6"/>
            <p:cNvSpPr/>
            <p:nvPr/>
          </p:nvSpPr>
          <p:spPr>
            <a:xfrm>
              <a:off x="5782175" y="1622425"/>
              <a:ext cx="69950" cy="38125"/>
            </a:xfrm>
            <a:custGeom>
              <a:avLst/>
              <a:gdLst/>
              <a:ahLst/>
              <a:cxnLst/>
              <a:rect l="l" t="t" r="r" b="b"/>
              <a:pathLst>
                <a:path w="2798" h="1525" extrusionOk="0">
                  <a:moveTo>
                    <a:pt x="2267" y="131"/>
                  </a:moveTo>
                  <a:cubicBezTo>
                    <a:pt x="2326" y="131"/>
                    <a:pt x="2394" y="151"/>
                    <a:pt x="2444" y="180"/>
                  </a:cubicBezTo>
                  <a:cubicBezTo>
                    <a:pt x="2532" y="229"/>
                    <a:pt x="2601" y="308"/>
                    <a:pt x="2630" y="406"/>
                  </a:cubicBezTo>
                  <a:cubicBezTo>
                    <a:pt x="2660" y="504"/>
                    <a:pt x="2650" y="602"/>
                    <a:pt x="2601" y="691"/>
                  </a:cubicBezTo>
                  <a:cubicBezTo>
                    <a:pt x="2551" y="779"/>
                    <a:pt x="2473" y="848"/>
                    <a:pt x="2375" y="877"/>
                  </a:cubicBezTo>
                  <a:lnTo>
                    <a:pt x="678" y="1378"/>
                  </a:lnTo>
                  <a:cubicBezTo>
                    <a:pt x="643" y="1388"/>
                    <a:pt x="608" y="1393"/>
                    <a:pt x="574" y="1393"/>
                  </a:cubicBezTo>
                  <a:cubicBezTo>
                    <a:pt x="410" y="1393"/>
                    <a:pt x="255" y="1284"/>
                    <a:pt x="207" y="1122"/>
                  </a:cubicBezTo>
                  <a:cubicBezTo>
                    <a:pt x="148" y="926"/>
                    <a:pt x="255" y="710"/>
                    <a:pt x="462" y="651"/>
                  </a:cubicBezTo>
                  <a:lnTo>
                    <a:pt x="2159" y="151"/>
                  </a:lnTo>
                  <a:cubicBezTo>
                    <a:pt x="2198" y="141"/>
                    <a:pt x="2228" y="131"/>
                    <a:pt x="2267" y="131"/>
                  </a:cubicBezTo>
                  <a:close/>
                  <a:moveTo>
                    <a:pt x="2274" y="0"/>
                  </a:moveTo>
                  <a:cubicBezTo>
                    <a:pt x="2221" y="0"/>
                    <a:pt x="2169" y="8"/>
                    <a:pt x="2120" y="23"/>
                  </a:cubicBezTo>
                  <a:lnTo>
                    <a:pt x="422" y="523"/>
                  </a:lnTo>
                  <a:cubicBezTo>
                    <a:pt x="148" y="602"/>
                    <a:pt x="0" y="887"/>
                    <a:pt x="79" y="1162"/>
                  </a:cubicBezTo>
                  <a:cubicBezTo>
                    <a:pt x="137" y="1378"/>
                    <a:pt x="344" y="1524"/>
                    <a:pt x="569" y="1524"/>
                  </a:cubicBezTo>
                  <a:cubicBezTo>
                    <a:pt x="619" y="1524"/>
                    <a:pt x="667" y="1524"/>
                    <a:pt x="717" y="1505"/>
                  </a:cubicBezTo>
                  <a:lnTo>
                    <a:pt x="2414" y="1005"/>
                  </a:lnTo>
                  <a:cubicBezTo>
                    <a:pt x="2542" y="965"/>
                    <a:pt x="2650" y="877"/>
                    <a:pt x="2719" y="759"/>
                  </a:cubicBezTo>
                  <a:cubicBezTo>
                    <a:pt x="2778" y="632"/>
                    <a:pt x="2797" y="494"/>
                    <a:pt x="2758" y="366"/>
                  </a:cubicBezTo>
                  <a:cubicBezTo>
                    <a:pt x="2719" y="239"/>
                    <a:pt x="2630" y="131"/>
                    <a:pt x="2512" y="63"/>
                  </a:cubicBezTo>
                  <a:cubicBezTo>
                    <a:pt x="2440" y="20"/>
                    <a:pt x="2357" y="0"/>
                    <a:pt x="2274" y="0"/>
                  </a:cubicBezTo>
                  <a:close/>
                </a:path>
              </a:pathLst>
            </a:custGeom>
            <a:solidFill>
              <a:srgbClr val="000000"/>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8" name="Google Shape;1008;p6"/>
            <p:cNvSpPr/>
            <p:nvPr/>
          </p:nvSpPr>
          <p:spPr>
            <a:xfrm>
              <a:off x="5704400" y="1597250"/>
              <a:ext cx="37325" cy="83900"/>
            </a:xfrm>
            <a:custGeom>
              <a:avLst/>
              <a:gdLst/>
              <a:ahLst/>
              <a:cxnLst/>
              <a:rect l="l" t="t" r="r" b="b"/>
              <a:pathLst>
                <a:path w="1493" h="3356" extrusionOk="0">
                  <a:moveTo>
                    <a:pt x="484" y="1"/>
                  </a:moveTo>
                  <a:cubicBezTo>
                    <a:pt x="454" y="1"/>
                    <a:pt x="424" y="4"/>
                    <a:pt x="393" y="10"/>
                  </a:cubicBezTo>
                  <a:cubicBezTo>
                    <a:pt x="158" y="59"/>
                    <a:pt x="1" y="294"/>
                    <a:pt x="49" y="540"/>
                  </a:cubicBezTo>
                  <a:lnTo>
                    <a:pt x="560" y="3002"/>
                  </a:lnTo>
                  <a:cubicBezTo>
                    <a:pt x="609" y="3209"/>
                    <a:pt x="795" y="3356"/>
                    <a:pt x="1002" y="3356"/>
                  </a:cubicBezTo>
                  <a:cubicBezTo>
                    <a:pt x="1031" y="3356"/>
                    <a:pt x="1060" y="3356"/>
                    <a:pt x="1090" y="3346"/>
                  </a:cubicBezTo>
                  <a:cubicBezTo>
                    <a:pt x="1335" y="3297"/>
                    <a:pt x="1492" y="3061"/>
                    <a:pt x="1433" y="2826"/>
                  </a:cubicBezTo>
                  <a:lnTo>
                    <a:pt x="923" y="353"/>
                  </a:lnTo>
                  <a:cubicBezTo>
                    <a:pt x="880" y="147"/>
                    <a:pt x="694" y="1"/>
                    <a:pt x="484" y="1"/>
                  </a:cubicBezTo>
                  <a:close/>
                </a:path>
              </a:pathLst>
            </a:custGeom>
            <a:solidFill>
              <a:srgbClr val="FFF497"/>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9" name="Google Shape;1009;p6"/>
            <p:cNvSpPr/>
            <p:nvPr/>
          </p:nvSpPr>
          <p:spPr>
            <a:xfrm>
              <a:off x="5702675" y="1595575"/>
              <a:ext cx="40750" cy="87300"/>
            </a:xfrm>
            <a:custGeom>
              <a:avLst/>
              <a:gdLst/>
              <a:ahLst/>
              <a:cxnLst/>
              <a:rect l="l" t="t" r="r" b="b"/>
              <a:pathLst>
                <a:path w="1630" h="3492" extrusionOk="0">
                  <a:moveTo>
                    <a:pt x="560" y="136"/>
                  </a:moveTo>
                  <a:cubicBezTo>
                    <a:pt x="629" y="136"/>
                    <a:pt x="707" y="155"/>
                    <a:pt x="766" y="195"/>
                  </a:cubicBezTo>
                  <a:cubicBezTo>
                    <a:pt x="855" y="253"/>
                    <a:pt x="903" y="332"/>
                    <a:pt x="933" y="440"/>
                  </a:cubicBezTo>
                  <a:lnTo>
                    <a:pt x="1444" y="2903"/>
                  </a:lnTo>
                  <a:cubicBezTo>
                    <a:pt x="1483" y="3109"/>
                    <a:pt x="1355" y="3305"/>
                    <a:pt x="1149" y="3354"/>
                  </a:cubicBezTo>
                  <a:cubicBezTo>
                    <a:pt x="1125" y="3359"/>
                    <a:pt x="1101" y="3361"/>
                    <a:pt x="1078" y="3361"/>
                  </a:cubicBezTo>
                  <a:cubicBezTo>
                    <a:pt x="897" y="3361"/>
                    <a:pt x="732" y="3234"/>
                    <a:pt x="698" y="3060"/>
                  </a:cubicBezTo>
                  <a:lnTo>
                    <a:pt x="187" y="587"/>
                  </a:lnTo>
                  <a:cubicBezTo>
                    <a:pt x="138" y="381"/>
                    <a:pt x="275" y="184"/>
                    <a:pt x="482" y="145"/>
                  </a:cubicBezTo>
                  <a:cubicBezTo>
                    <a:pt x="511" y="136"/>
                    <a:pt x="531" y="136"/>
                    <a:pt x="560" y="136"/>
                  </a:cubicBezTo>
                  <a:close/>
                  <a:moveTo>
                    <a:pt x="549" y="1"/>
                  </a:moveTo>
                  <a:cubicBezTo>
                    <a:pt x="517" y="1"/>
                    <a:pt x="484" y="3"/>
                    <a:pt x="452" y="8"/>
                  </a:cubicBezTo>
                  <a:cubicBezTo>
                    <a:pt x="177" y="67"/>
                    <a:pt x="1" y="341"/>
                    <a:pt x="59" y="616"/>
                  </a:cubicBezTo>
                  <a:lnTo>
                    <a:pt x="570" y="3080"/>
                  </a:lnTo>
                  <a:cubicBezTo>
                    <a:pt x="619" y="3315"/>
                    <a:pt x="825" y="3492"/>
                    <a:pt x="1071" y="3492"/>
                  </a:cubicBezTo>
                  <a:cubicBezTo>
                    <a:pt x="1100" y="3492"/>
                    <a:pt x="1139" y="3492"/>
                    <a:pt x="1178" y="3482"/>
                  </a:cubicBezTo>
                  <a:cubicBezTo>
                    <a:pt x="1453" y="3423"/>
                    <a:pt x="1630" y="3148"/>
                    <a:pt x="1571" y="2873"/>
                  </a:cubicBezTo>
                  <a:lnTo>
                    <a:pt x="1060" y="410"/>
                  </a:lnTo>
                  <a:cubicBezTo>
                    <a:pt x="1031" y="273"/>
                    <a:pt x="953" y="155"/>
                    <a:pt x="835" y="86"/>
                  </a:cubicBezTo>
                  <a:cubicBezTo>
                    <a:pt x="752" y="26"/>
                    <a:pt x="653" y="1"/>
                    <a:pt x="549" y="1"/>
                  </a:cubicBezTo>
                  <a:close/>
                </a:path>
              </a:pathLst>
            </a:custGeom>
            <a:solidFill>
              <a:srgbClr val="000000"/>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0" name="Google Shape;1010;p6"/>
            <p:cNvSpPr/>
            <p:nvPr/>
          </p:nvSpPr>
          <p:spPr>
            <a:xfrm>
              <a:off x="5607500" y="1637700"/>
              <a:ext cx="66250" cy="67750"/>
            </a:xfrm>
            <a:custGeom>
              <a:avLst/>
              <a:gdLst/>
              <a:ahLst/>
              <a:cxnLst/>
              <a:rect l="l" t="t" r="r" b="b"/>
              <a:pathLst>
                <a:path w="2650" h="2710" extrusionOk="0">
                  <a:moveTo>
                    <a:pt x="499" y="1"/>
                  </a:moveTo>
                  <a:cubicBezTo>
                    <a:pt x="392" y="1"/>
                    <a:pt x="285" y="40"/>
                    <a:pt x="196" y="119"/>
                  </a:cubicBezTo>
                  <a:cubicBezTo>
                    <a:pt x="10" y="285"/>
                    <a:pt x="0" y="560"/>
                    <a:pt x="167" y="747"/>
                  </a:cubicBezTo>
                  <a:lnTo>
                    <a:pt x="1825" y="2562"/>
                  </a:lnTo>
                  <a:cubicBezTo>
                    <a:pt x="1914" y="2660"/>
                    <a:pt x="2032" y="2710"/>
                    <a:pt x="2150" y="2710"/>
                  </a:cubicBezTo>
                  <a:cubicBezTo>
                    <a:pt x="2257" y="2710"/>
                    <a:pt x="2365" y="2670"/>
                    <a:pt x="2453" y="2592"/>
                  </a:cubicBezTo>
                  <a:cubicBezTo>
                    <a:pt x="2640" y="2425"/>
                    <a:pt x="2650" y="2150"/>
                    <a:pt x="2483" y="1964"/>
                  </a:cubicBezTo>
                  <a:lnTo>
                    <a:pt x="824" y="148"/>
                  </a:lnTo>
                  <a:cubicBezTo>
                    <a:pt x="737" y="50"/>
                    <a:pt x="619" y="1"/>
                    <a:pt x="499" y="1"/>
                  </a:cubicBezTo>
                  <a:close/>
                </a:path>
              </a:pathLst>
            </a:custGeom>
            <a:solidFill>
              <a:srgbClr val="FFF497"/>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1" name="Google Shape;1011;p6"/>
            <p:cNvSpPr/>
            <p:nvPr/>
          </p:nvSpPr>
          <p:spPr>
            <a:xfrm>
              <a:off x="5607000" y="1636000"/>
              <a:ext cx="67250" cy="71150"/>
            </a:xfrm>
            <a:custGeom>
              <a:avLst/>
              <a:gdLst/>
              <a:ahLst/>
              <a:cxnLst/>
              <a:rect l="l" t="t" r="r" b="b"/>
              <a:pathLst>
                <a:path w="2690" h="2846" extrusionOk="0">
                  <a:moveTo>
                    <a:pt x="530" y="138"/>
                  </a:moveTo>
                  <a:cubicBezTo>
                    <a:pt x="639" y="138"/>
                    <a:pt x="727" y="187"/>
                    <a:pt x="796" y="255"/>
                  </a:cubicBezTo>
                  <a:lnTo>
                    <a:pt x="2454" y="2081"/>
                  </a:lnTo>
                  <a:cubicBezTo>
                    <a:pt x="2523" y="2150"/>
                    <a:pt x="2562" y="2248"/>
                    <a:pt x="2552" y="2346"/>
                  </a:cubicBezTo>
                  <a:cubicBezTo>
                    <a:pt x="2552" y="2453"/>
                    <a:pt x="2503" y="2542"/>
                    <a:pt x="2434" y="2610"/>
                  </a:cubicBezTo>
                  <a:cubicBezTo>
                    <a:pt x="2360" y="2676"/>
                    <a:pt x="2265" y="2708"/>
                    <a:pt x="2172" y="2708"/>
                  </a:cubicBezTo>
                  <a:cubicBezTo>
                    <a:pt x="2069" y="2708"/>
                    <a:pt x="1967" y="2668"/>
                    <a:pt x="1895" y="2591"/>
                  </a:cubicBezTo>
                  <a:lnTo>
                    <a:pt x="236" y="766"/>
                  </a:lnTo>
                  <a:cubicBezTo>
                    <a:pt x="168" y="697"/>
                    <a:pt x="128" y="599"/>
                    <a:pt x="138" y="501"/>
                  </a:cubicBezTo>
                  <a:cubicBezTo>
                    <a:pt x="138" y="393"/>
                    <a:pt x="187" y="305"/>
                    <a:pt x="256" y="236"/>
                  </a:cubicBezTo>
                  <a:cubicBezTo>
                    <a:pt x="334" y="167"/>
                    <a:pt x="423" y="138"/>
                    <a:pt x="521" y="138"/>
                  </a:cubicBezTo>
                  <a:close/>
                  <a:moveTo>
                    <a:pt x="541" y="0"/>
                  </a:moveTo>
                  <a:cubicBezTo>
                    <a:pt x="403" y="0"/>
                    <a:pt x="275" y="39"/>
                    <a:pt x="168" y="138"/>
                  </a:cubicBezTo>
                  <a:cubicBezTo>
                    <a:pt x="70" y="226"/>
                    <a:pt x="11" y="353"/>
                    <a:pt x="11" y="491"/>
                  </a:cubicBezTo>
                  <a:cubicBezTo>
                    <a:pt x="0" y="628"/>
                    <a:pt x="50" y="756"/>
                    <a:pt x="138" y="854"/>
                  </a:cubicBezTo>
                  <a:lnTo>
                    <a:pt x="1797" y="2679"/>
                  </a:lnTo>
                  <a:cubicBezTo>
                    <a:pt x="1895" y="2787"/>
                    <a:pt x="2032" y="2846"/>
                    <a:pt x="2170" y="2846"/>
                  </a:cubicBezTo>
                  <a:cubicBezTo>
                    <a:pt x="2297" y="2846"/>
                    <a:pt x="2425" y="2797"/>
                    <a:pt x="2523" y="2709"/>
                  </a:cubicBezTo>
                  <a:cubicBezTo>
                    <a:pt x="2621" y="2621"/>
                    <a:pt x="2680" y="2493"/>
                    <a:pt x="2689" y="2355"/>
                  </a:cubicBezTo>
                  <a:cubicBezTo>
                    <a:pt x="2689" y="2218"/>
                    <a:pt x="2641" y="2091"/>
                    <a:pt x="2552" y="1993"/>
                  </a:cubicBezTo>
                  <a:lnTo>
                    <a:pt x="894" y="167"/>
                  </a:lnTo>
                  <a:cubicBezTo>
                    <a:pt x="805" y="69"/>
                    <a:pt x="678" y="10"/>
                    <a:pt x="541" y="0"/>
                  </a:cubicBezTo>
                  <a:close/>
                </a:path>
              </a:pathLst>
            </a:custGeom>
            <a:solidFill>
              <a:srgbClr val="000000"/>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2" name="Google Shape;1012;p6"/>
            <p:cNvSpPr/>
            <p:nvPr/>
          </p:nvSpPr>
          <p:spPr>
            <a:xfrm>
              <a:off x="5525800" y="1650575"/>
              <a:ext cx="57175" cy="61750"/>
            </a:xfrm>
            <a:custGeom>
              <a:avLst/>
              <a:gdLst/>
              <a:ahLst/>
              <a:cxnLst/>
              <a:rect l="l" t="t" r="r" b="b"/>
              <a:pathLst>
                <a:path w="2287" h="2470" extrusionOk="0">
                  <a:moveTo>
                    <a:pt x="1792" y="1"/>
                  </a:moveTo>
                  <a:cubicBezTo>
                    <a:pt x="1662" y="1"/>
                    <a:pt x="1533" y="56"/>
                    <a:pt x="1443" y="163"/>
                  </a:cubicBezTo>
                  <a:lnTo>
                    <a:pt x="158" y="1743"/>
                  </a:lnTo>
                  <a:cubicBezTo>
                    <a:pt x="1" y="1929"/>
                    <a:pt x="30" y="2214"/>
                    <a:pt x="226" y="2371"/>
                  </a:cubicBezTo>
                  <a:cubicBezTo>
                    <a:pt x="305" y="2430"/>
                    <a:pt x="403" y="2469"/>
                    <a:pt x="501" y="2469"/>
                  </a:cubicBezTo>
                  <a:cubicBezTo>
                    <a:pt x="638" y="2469"/>
                    <a:pt x="766" y="2411"/>
                    <a:pt x="854" y="2302"/>
                  </a:cubicBezTo>
                  <a:lnTo>
                    <a:pt x="2130" y="723"/>
                  </a:lnTo>
                  <a:cubicBezTo>
                    <a:pt x="2287" y="536"/>
                    <a:pt x="2258" y="252"/>
                    <a:pt x="2071" y="95"/>
                  </a:cubicBezTo>
                  <a:cubicBezTo>
                    <a:pt x="1987" y="32"/>
                    <a:pt x="1889" y="1"/>
                    <a:pt x="1792" y="1"/>
                  </a:cubicBezTo>
                  <a:close/>
                </a:path>
              </a:pathLst>
            </a:custGeom>
            <a:solidFill>
              <a:srgbClr val="FFF497"/>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3" name="Google Shape;1013;p6"/>
            <p:cNvSpPr/>
            <p:nvPr/>
          </p:nvSpPr>
          <p:spPr>
            <a:xfrm>
              <a:off x="5524075" y="1648825"/>
              <a:ext cx="60875" cy="64975"/>
            </a:xfrm>
            <a:custGeom>
              <a:avLst/>
              <a:gdLst/>
              <a:ahLst/>
              <a:cxnLst/>
              <a:rect l="l" t="t" r="r" b="b"/>
              <a:pathLst>
                <a:path w="2435" h="2599" extrusionOk="0">
                  <a:moveTo>
                    <a:pt x="1856" y="135"/>
                  </a:moveTo>
                  <a:cubicBezTo>
                    <a:pt x="1944" y="135"/>
                    <a:pt x="2022" y="165"/>
                    <a:pt x="2101" y="223"/>
                  </a:cubicBezTo>
                  <a:cubicBezTo>
                    <a:pt x="2258" y="351"/>
                    <a:pt x="2287" y="596"/>
                    <a:pt x="2150" y="753"/>
                  </a:cubicBezTo>
                  <a:lnTo>
                    <a:pt x="864" y="2333"/>
                  </a:lnTo>
                  <a:cubicBezTo>
                    <a:pt x="798" y="2421"/>
                    <a:pt x="689" y="2466"/>
                    <a:pt x="578" y="2466"/>
                  </a:cubicBezTo>
                  <a:cubicBezTo>
                    <a:pt x="491" y="2466"/>
                    <a:pt x="403" y="2438"/>
                    <a:pt x="334" y="2382"/>
                  </a:cubicBezTo>
                  <a:cubicBezTo>
                    <a:pt x="177" y="2254"/>
                    <a:pt x="148" y="2009"/>
                    <a:pt x="275" y="1852"/>
                  </a:cubicBezTo>
                  <a:lnTo>
                    <a:pt x="1561" y="272"/>
                  </a:lnTo>
                  <a:cubicBezTo>
                    <a:pt x="1640" y="184"/>
                    <a:pt x="1747" y="135"/>
                    <a:pt x="1856" y="135"/>
                  </a:cubicBezTo>
                  <a:close/>
                  <a:moveTo>
                    <a:pt x="1859" y="1"/>
                  </a:moveTo>
                  <a:cubicBezTo>
                    <a:pt x="1711" y="1"/>
                    <a:pt x="1563" y="66"/>
                    <a:pt x="1463" y="194"/>
                  </a:cubicBezTo>
                  <a:lnTo>
                    <a:pt x="177" y="1764"/>
                  </a:lnTo>
                  <a:cubicBezTo>
                    <a:pt x="1" y="1990"/>
                    <a:pt x="30" y="2313"/>
                    <a:pt x="256" y="2490"/>
                  </a:cubicBezTo>
                  <a:cubicBezTo>
                    <a:pt x="345" y="2559"/>
                    <a:pt x="462" y="2598"/>
                    <a:pt x="570" y="2598"/>
                  </a:cubicBezTo>
                  <a:cubicBezTo>
                    <a:pt x="727" y="2598"/>
                    <a:pt x="874" y="2529"/>
                    <a:pt x="973" y="2411"/>
                  </a:cubicBezTo>
                  <a:lnTo>
                    <a:pt x="2258" y="841"/>
                  </a:lnTo>
                  <a:cubicBezTo>
                    <a:pt x="2434" y="616"/>
                    <a:pt x="2395" y="292"/>
                    <a:pt x="2179" y="115"/>
                  </a:cubicBezTo>
                  <a:cubicBezTo>
                    <a:pt x="2086" y="39"/>
                    <a:pt x="1972" y="1"/>
                    <a:pt x="1859" y="1"/>
                  </a:cubicBezTo>
                  <a:close/>
                </a:path>
              </a:pathLst>
            </a:custGeom>
            <a:solidFill>
              <a:srgbClr val="000000"/>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4" name="Google Shape;1014;p6"/>
            <p:cNvSpPr/>
            <p:nvPr/>
          </p:nvSpPr>
          <p:spPr>
            <a:xfrm>
              <a:off x="5470850" y="1647050"/>
              <a:ext cx="66000" cy="23300"/>
            </a:xfrm>
            <a:custGeom>
              <a:avLst/>
              <a:gdLst/>
              <a:ahLst/>
              <a:cxnLst/>
              <a:rect l="l" t="t" r="r" b="b"/>
              <a:pathLst>
                <a:path w="2640" h="932" extrusionOk="0">
                  <a:moveTo>
                    <a:pt x="452" y="0"/>
                  </a:moveTo>
                  <a:cubicBezTo>
                    <a:pt x="216" y="0"/>
                    <a:pt x="10" y="186"/>
                    <a:pt x="10" y="432"/>
                  </a:cubicBezTo>
                  <a:cubicBezTo>
                    <a:pt x="1" y="677"/>
                    <a:pt x="197" y="883"/>
                    <a:pt x="442" y="893"/>
                  </a:cubicBezTo>
                  <a:lnTo>
                    <a:pt x="2179" y="932"/>
                  </a:lnTo>
                  <a:lnTo>
                    <a:pt x="2189" y="932"/>
                  </a:lnTo>
                  <a:cubicBezTo>
                    <a:pt x="2434" y="932"/>
                    <a:pt x="2631" y="736"/>
                    <a:pt x="2640" y="500"/>
                  </a:cubicBezTo>
                  <a:cubicBezTo>
                    <a:pt x="2640" y="245"/>
                    <a:pt x="2454" y="49"/>
                    <a:pt x="2208" y="39"/>
                  </a:cubicBezTo>
                  <a:lnTo>
                    <a:pt x="461" y="0"/>
                  </a:lnTo>
                  <a:close/>
                </a:path>
              </a:pathLst>
            </a:custGeom>
            <a:solidFill>
              <a:srgbClr val="FFF497"/>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5" name="Google Shape;1015;p6"/>
            <p:cNvSpPr/>
            <p:nvPr/>
          </p:nvSpPr>
          <p:spPr>
            <a:xfrm>
              <a:off x="5469375" y="1645325"/>
              <a:ext cx="69225" cy="26775"/>
            </a:xfrm>
            <a:custGeom>
              <a:avLst/>
              <a:gdLst/>
              <a:ahLst/>
              <a:cxnLst/>
              <a:rect l="l" t="t" r="r" b="b"/>
              <a:pathLst>
                <a:path w="2769" h="1071" extrusionOk="0">
                  <a:moveTo>
                    <a:pt x="520" y="128"/>
                  </a:moveTo>
                  <a:lnTo>
                    <a:pt x="2258" y="177"/>
                  </a:lnTo>
                  <a:cubicBezTo>
                    <a:pt x="2365" y="177"/>
                    <a:pt x="2454" y="216"/>
                    <a:pt x="2522" y="294"/>
                  </a:cubicBezTo>
                  <a:cubicBezTo>
                    <a:pt x="2601" y="363"/>
                    <a:pt x="2631" y="462"/>
                    <a:pt x="2631" y="560"/>
                  </a:cubicBezTo>
                  <a:cubicBezTo>
                    <a:pt x="2631" y="776"/>
                    <a:pt x="2463" y="933"/>
                    <a:pt x="2248" y="933"/>
                  </a:cubicBezTo>
                  <a:lnTo>
                    <a:pt x="2248" y="1001"/>
                  </a:lnTo>
                  <a:lnTo>
                    <a:pt x="2238" y="933"/>
                  </a:lnTo>
                  <a:lnTo>
                    <a:pt x="501" y="893"/>
                  </a:lnTo>
                  <a:cubicBezTo>
                    <a:pt x="403" y="893"/>
                    <a:pt x="305" y="844"/>
                    <a:pt x="236" y="776"/>
                  </a:cubicBezTo>
                  <a:cubicBezTo>
                    <a:pt x="167" y="697"/>
                    <a:pt x="128" y="608"/>
                    <a:pt x="128" y="501"/>
                  </a:cubicBezTo>
                  <a:cubicBezTo>
                    <a:pt x="138" y="294"/>
                    <a:pt x="305" y="128"/>
                    <a:pt x="520" y="128"/>
                  </a:cubicBezTo>
                  <a:close/>
                  <a:moveTo>
                    <a:pt x="511" y="0"/>
                  </a:moveTo>
                  <a:cubicBezTo>
                    <a:pt x="236" y="0"/>
                    <a:pt x="10" y="216"/>
                    <a:pt x="1" y="501"/>
                  </a:cubicBezTo>
                  <a:cubicBezTo>
                    <a:pt x="1" y="638"/>
                    <a:pt x="49" y="765"/>
                    <a:pt x="138" y="864"/>
                  </a:cubicBezTo>
                  <a:cubicBezTo>
                    <a:pt x="236" y="962"/>
                    <a:pt x="363" y="1021"/>
                    <a:pt x="501" y="1021"/>
                  </a:cubicBezTo>
                  <a:lnTo>
                    <a:pt x="2238" y="1070"/>
                  </a:lnTo>
                  <a:lnTo>
                    <a:pt x="2248" y="1070"/>
                  </a:lnTo>
                  <a:cubicBezTo>
                    <a:pt x="2533" y="1070"/>
                    <a:pt x="2758" y="844"/>
                    <a:pt x="2768" y="569"/>
                  </a:cubicBezTo>
                  <a:cubicBezTo>
                    <a:pt x="2768" y="432"/>
                    <a:pt x="2719" y="305"/>
                    <a:pt x="2620" y="196"/>
                  </a:cubicBezTo>
                  <a:cubicBezTo>
                    <a:pt x="2533" y="98"/>
                    <a:pt x="2405" y="49"/>
                    <a:pt x="2267" y="39"/>
                  </a:cubicBezTo>
                  <a:lnTo>
                    <a:pt x="511" y="0"/>
                  </a:lnTo>
                  <a:close/>
                </a:path>
              </a:pathLst>
            </a:custGeom>
            <a:solidFill>
              <a:srgbClr val="000000"/>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6" name="Google Shape;1016;p6"/>
            <p:cNvSpPr/>
            <p:nvPr/>
          </p:nvSpPr>
          <p:spPr>
            <a:xfrm>
              <a:off x="5561625" y="1715400"/>
              <a:ext cx="80975" cy="27825"/>
            </a:xfrm>
            <a:custGeom>
              <a:avLst/>
              <a:gdLst/>
              <a:ahLst/>
              <a:cxnLst/>
              <a:rect l="l" t="t" r="r" b="b"/>
              <a:pathLst>
                <a:path w="3239" h="1113" extrusionOk="0">
                  <a:moveTo>
                    <a:pt x="2779" y="1"/>
                  </a:moveTo>
                  <a:cubicBezTo>
                    <a:pt x="2762" y="1"/>
                    <a:pt x="2745" y="2"/>
                    <a:pt x="2728" y="4"/>
                  </a:cubicBezTo>
                  <a:lnTo>
                    <a:pt x="422" y="230"/>
                  </a:lnTo>
                  <a:cubicBezTo>
                    <a:pt x="187" y="249"/>
                    <a:pt x="0" y="465"/>
                    <a:pt x="29" y="710"/>
                  </a:cubicBezTo>
                  <a:cubicBezTo>
                    <a:pt x="49" y="946"/>
                    <a:pt x="245" y="1113"/>
                    <a:pt x="471" y="1113"/>
                  </a:cubicBezTo>
                  <a:lnTo>
                    <a:pt x="511" y="1113"/>
                  </a:lnTo>
                  <a:lnTo>
                    <a:pt x="2816" y="887"/>
                  </a:lnTo>
                  <a:cubicBezTo>
                    <a:pt x="3062" y="867"/>
                    <a:pt x="3239" y="642"/>
                    <a:pt x="3209" y="396"/>
                  </a:cubicBezTo>
                  <a:cubicBezTo>
                    <a:pt x="3191" y="177"/>
                    <a:pt x="3002" y="1"/>
                    <a:pt x="2779" y="1"/>
                  </a:cubicBezTo>
                  <a:close/>
                </a:path>
              </a:pathLst>
            </a:custGeom>
            <a:solidFill>
              <a:srgbClr val="FFF497"/>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7" name="Google Shape;1017;p6"/>
            <p:cNvSpPr/>
            <p:nvPr/>
          </p:nvSpPr>
          <p:spPr>
            <a:xfrm>
              <a:off x="5560375" y="1713725"/>
              <a:ext cx="83950" cy="31225"/>
            </a:xfrm>
            <a:custGeom>
              <a:avLst/>
              <a:gdLst/>
              <a:ahLst/>
              <a:cxnLst/>
              <a:rect l="l" t="t" r="r" b="b"/>
              <a:pathLst>
                <a:path w="3358" h="1249" extrusionOk="0">
                  <a:moveTo>
                    <a:pt x="2827" y="129"/>
                  </a:moveTo>
                  <a:cubicBezTo>
                    <a:pt x="2906" y="129"/>
                    <a:pt x="2994" y="159"/>
                    <a:pt x="3063" y="218"/>
                  </a:cubicBezTo>
                  <a:cubicBezTo>
                    <a:pt x="3141" y="277"/>
                    <a:pt x="3191" y="375"/>
                    <a:pt x="3200" y="473"/>
                  </a:cubicBezTo>
                  <a:cubicBezTo>
                    <a:pt x="3210" y="571"/>
                    <a:pt x="3180" y="670"/>
                    <a:pt x="3112" y="748"/>
                  </a:cubicBezTo>
                  <a:cubicBezTo>
                    <a:pt x="3053" y="827"/>
                    <a:pt x="2955" y="875"/>
                    <a:pt x="2857" y="885"/>
                  </a:cubicBezTo>
                  <a:lnTo>
                    <a:pt x="561" y="1111"/>
                  </a:lnTo>
                  <a:cubicBezTo>
                    <a:pt x="548" y="1112"/>
                    <a:pt x="535" y="1113"/>
                    <a:pt x="522" y="1113"/>
                  </a:cubicBezTo>
                  <a:cubicBezTo>
                    <a:pt x="323" y="1113"/>
                    <a:pt x="157" y="971"/>
                    <a:pt x="138" y="768"/>
                  </a:cubicBezTo>
                  <a:cubicBezTo>
                    <a:pt x="129" y="670"/>
                    <a:pt x="158" y="571"/>
                    <a:pt x="227" y="493"/>
                  </a:cubicBezTo>
                  <a:cubicBezTo>
                    <a:pt x="295" y="414"/>
                    <a:pt x="384" y="365"/>
                    <a:pt x="482" y="356"/>
                  </a:cubicBezTo>
                  <a:lnTo>
                    <a:pt x="2788" y="129"/>
                  </a:lnTo>
                  <a:close/>
                  <a:moveTo>
                    <a:pt x="2811" y="1"/>
                  </a:moveTo>
                  <a:cubicBezTo>
                    <a:pt x="2797" y="1"/>
                    <a:pt x="2783" y="1"/>
                    <a:pt x="2768" y="2"/>
                  </a:cubicBezTo>
                  <a:lnTo>
                    <a:pt x="472" y="228"/>
                  </a:lnTo>
                  <a:cubicBezTo>
                    <a:pt x="335" y="238"/>
                    <a:pt x="207" y="306"/>
                    <a:pt x="129" y="414"/>
                  </a:cubicBezTo>
                  <a:cubicBezTo>
                    <a:pt x="40" y="513"/>
                    <a:pt x="1" y="650"/>
                    <a:pt x="11" y="787"/>
                  </a:cubicBezTo>
                  <a:cubicBezTo>
                    <a:pt x="40" y="1052"/>
                    <a:pt x="256" y="1248"/>
                    <a:pt x="521" y="1248"/>
                  </a:cubicBezTo>
                  <a:lnTo>
                    <a:pt x="570" y="1248"/>
                  </a:lnTo>
                  <a:lnTo>
                    <a:pt x="2866" y="1023"/>
                  </a:lnTo>
                  <a:cubicBezTo>
                    <a:pt x="3151" y="993"/>
                    <a:pt x="3357" y="738"/>
                    <a:pt x="3328" y="463"/>
                  </a:cubicBezTo>
                  <a:cubicBezTo>
                    <a:pt x="3318" y="326"/>
                    <a:pt x="3250" y="199"/>
                    <a:pt x="3141" y="110"/>
                  </a:cubicBezTo>
                  <a:cubicBezTo>
                    <a:pt x="3053" y="40"/>
                    <a:pt x="2934" y="1"/>
                    <a:pt x="2811" y="1"/>
                  </a:cubicBezTo>
                  <a:close/>
                </a:path>
              </a:pathLst>
            </a:custGeom>
            <a:solidFill>
              <a:srgbClr val="000000"/>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8" name="Google Shape;1018;p6"/>
            <p:cNvSpPr/>
            <p:nvPr/>
          </p:nvSpPr>
          <p:spPr>
            <a:xfrm>
              <a:off x="5658775" y="1744500"/>
              <a:ext cx="73850" cy="57850"/>
            </a:xfrm>
            <a:custGeom>
              <a:avLst/>
              <a:gdLst/>
              <a:ahLst/>
              <a:cxnLst/>
              <a:rect l="l" t="t" r="r" b="b"/>
              <a:pathLst>
                <a:path w="2954" h="2314" extrusionOk="0">
                  <a:moveTo>
                    <a:pt x="516" y="0"/>
                  </a:moveTo>
                  <a:cubicBezTo>
                    <a:pt x="376" y="0"/>
                    <a:pt x="237" y="65"/>
                    <a:pt x="147" y="184"/>
                  </a:cubicBezTo>
                  <a:cubicBezTo>
                    <a:pt x="0" y="381"/>
                    <a:pt x="49" y="665"/>
                    <a:pt x="245" y="802"/>
                  </a:cubicBezTo>
                  <a:lnTo>
                    <a:pt x="2179" y="2225"/>
                  </a:lnTo>
                  <a:cubicBezTo>
                    <a:pt x="2257" y="2284"/>
                    <a:pt x="2356" y="2313"/>
                    <a:pt x="2444" y="2313"/>
                  </a:cubicBezTo>
                  <a:cubicBezTo>
                    <a:pt x="2581" y="2313"/>
                    <a:pt x="2718" y="2245"/>
                    <a:pt x="2807" y="2127"/>
                  </a:cubicBezTo>
                  <a:cubicBezTo>
                    <a:pt x="2954" y="1931"/>
                    <a:pt x="2905" y="1656"/>
                    <a:pt x="2709" y="1509"/>
                  </a:cubicBezTo>
                  <a:lnTo>
                    <a:pt x="775" y="86"/>
                  </a:lnTo>
                  <a:cubicBezTo>
                    <a:pt x="698" y="28"/>
                    <a:pt x="607" y="0"/>
                    <a:pt x="516" y="0"/>
                  </a:cubicBezTo>
                  <a:close/>
                </a:path>
              </a:pathLst>
            </a:custGeom>
            <a:solidFill>
              <a:srgbClr val="FFF497"/>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9" name="Google Shape;1019;p6"/>
            <p:cNvSpPr/>
            <p:nvPr/>
          </p:nvSpPr>
          <p:spPr>
            <a:xfrm>
              <a:off x="5658275" y="1742825"/>
              <a:ext cx="74850" cy="61000"/>
            </a:xfrm>
            <a:custGeom>
              <a:avLst/>
              <a:gdLst/>
              <a:ahLst/>
              <a:cxnLst/>
              <a:rect l="l" t="t" r="r" b="b"/>
              <a:pathLst>
                <a:path w="2994" h="2440" extrusionOk="0">
                  <a:moveTo>
                    <a:pt x="531" y="134"/>
                  </a:moveTo>
                  <a:cubicBezTo>
                    <a:pt x="609" y="134"/>
                    <a:pt x="688" y="163"/>
                    <a:pt x="756" y="212"/>
                  </a:cubicBezTo>
                  <a:lnTo>
                    <a:pt x="2690" y="1625"/>
                  </a:lnTo>
                  <a:cubicBezTo>
                    <a:pt x="2768" y="1684"/>
                    <a:pt x="2827" y="1772"/>
                    <a:pt x="2836" y="1870"/>
                  </a:cubicBezTo>
                  <a:cubicBezTo>
                    <a:pt x="2856" y="1978"/>
                    <a:pt x="2836" y="2077"/>
                    <a:pt x="2768" y="2155"/>
                  </a:cubicBezTo>
                  <a:cubicBezTo>
                    <a:pt x="2696" y="2257"/>
                    <a:pt x="2577" y="2311"/>
                    <a:pt x="2456" y="2311"/>
                  </a:cubicBezTo>
                  <a:cubicBezTo>
                    <a:pt x="2380" y="2311"/>
                    <a:pt x="2303" y="2289"/>
                    <a:pt x="2238" y="2243"/>
                  </a:cubicBezTo>
                  <a:lnTo>
                    <a:pt x="305" y="821"/>
                  </a:lnTo>
                  <a:cubicBezTo>
                    <a:pt x="226" y="762"/>
                    <a:pt x="167" y="673"/>
                    <a:pt x="158" y="575"/>
                  </a:cubicBezTo>
                  <a:cubicBezTo>
                    <a:pt x="138" y="467"/>
                    <a:pt x="167" y="369"/>
                    <a:pt x="226" y="291"/>
                  </a:cubicBezTo>
                  <a:cubicBezTo>
                    <a:pt x="285" y="212"/>
                    <a:pt x="374" y="153"/>
                    <a:pt x="472" y="143"/>
                  </a:cubicBezTo>
                  <a:cubicBezTo>
                    <a:pt x="491" y="134"/>
                    <a:pt x="511" y="134"/>
                    <a:pt x="531" y="134"/>
                  </a:cubicBezTo>
                  <a:close/>
                  <a:moveTo>
                    <a:pt x="523" y="1"/>
                  </a:moveTo>
                  <a:cubicBezTo>
                    <a:pt x="499" y="1"/>
                    <a:pt x="476" y="2"/>
                    <a:pt x="452" y="6"/>
                  </a:cubicBezTo>
                  <a:cubicBezTo>
                    <a:pt x="315" y="25"/>
                    <a:pt x="197" y="104"/>
                    <a:pt x="119" y="212"/>
                  </a:cubicBezTo>
                  <a:cubicBezTo>
                    <a:pt x="40" y="320"/>
                    <a:pt x="1" y="457"/>
                    <a:pt x="20" y="594"/>
                  </a:cubicBezTo>
                  <a:cubicBezTo>
                    <a:pt x="49" y="722"/>
                    <a:pt x="119" y="850"/>
                    <a:pt x="226" y="928"/>
                  </a:cubicBezTo>
                  <a:lnTo>
                    <a:pt x="2160" y="2341"/>
                  </a:lnTo>
                  <a:cubicBezTo>
                    <a:pt x="2248" y="2410"/>
                    <a:pt x="2356" y="2439"/>
                    <a:pt x="2464" y="2439"/>
                  </a:cubicBezTo>
                  <a:cubicBezTo>
                    <a:pt x="2631" y="2439"/>
                    <a:pt x="2778" y="2371"/>
                    <a:pt x="2876" y="2234"/>
                  </a:cubicBezTo>
                  <a:cubicBezTo>
                    <a:pt x="2964" y="2125"/>
                    <a:pt x="2993" y="1988"/>
                    <a:pt x="2974" y="1851"/>
                  </a:cubicBezTo>
                  <a:cubicBezTo>
                    <a:pt x="2954" y="1723"/>
                    <a:pt x="2876" y="1606"/>
                    <a:pt x="2768" y="1517"/>
                  </a:cubicBezTo>
                  <a:lnTo>
                    <a:pt x="835" y="104"/>
                  </a:lnTo>
                  <a:cubicBezTo>
                    <a:pt x="745" y="39"/>
                    <a:pt x="636" y="1"/>
                    <a:pt x="523" y="1"/>
                  </a:cubicBezTo>
                  <a:close/>
                </a:path>
              </a:pathLst>
            </a:custGeom>
            <a:solidFill>
              <a:srgbClr val="000000"/>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0" name="Google Shape;1020;p6"/>
            <p:cNvSpPr/>
            <p:nvPr/>
          </p:nvSpPr>
          <p:spPr>
            <a:xfrm>
              <a:off x="5695325" y="1689750"/>
              <a:ext cx="71150" cy="62800"/>
            </a:xfrm>
            <a:custGeom>
              <a:avLst/>
              <a:gdLst/>
              <a:ahLst/>
              <a:cxnLst/>
              <a:rect l="l" t="t" r="r" b="b"/>
              <a:pathLst>
                <a:path w="2846" h="2512" extrusionOk="0">
                  <a:moveTo>
                    <a:pt x="2353" y="1"/>
                  </a:moveTo>
                  <a:cubicBezTo>
                    <a:pt x="2250" y="1"/>
                    <a:pt x="2146" y="36"/>
                    <a:pt x="2061" y="107"/>
                  </a:cubicBezTo>
                  <a:lnTo>
                    <a:pt x="207" y="1727"/>
                  </a:lnTo>
                  <a:cubicBezTo>
                    <a:pt x="20" y="1893"/>
                    <a:pt x="0" y="2178"/>
                    <a:pt x="157" y="2355"/>
                  </a:cubicBezTo>
                  <a:cubicBezTo>
                    <a:pt x="246" y="2462"/>
                    <a:pt x="373" y="2512"/>
                    <a:pt x="501" y="2512"/>
                  </a:cubicBezTo>
                  <a:cubicBezTo>
                    <a:pt x="599" y="2512"/>
                    <a:pt x="707" y="2472"/>
                    <a:pt x="785" y="2403"/>
                  </a:cubicBezTo>
                  <a:lnTo>
                    <a:pt x="2640" y="785"/>
                  </a:lnTo>
                  <a:cubicBezTo>
                    <a:pt x="2826" y="617"/>
                    <a:pt x="2846" y="333"/>
                    <a:pt x="2689" y="146"/>
                  </a:cubicBezTo>
                  <a:cubicBezTo>
                    <a:pt x="2598" y="50"/>
                    <a:pt x="2476" y="1"/>
                    <a:pt x="2353" y="1"/>
                  </a:cubicBezTo>
                  <a:close/>
                </a:path>
              </a:pathLst>
            </a:custGeom>
            <a:solidFill>
              <a:srgbClr val="FFF497"/>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1" name="Google Shape;1021;p6"/>
            <p:cNvSpPr/>
            <p:nvPr/>
          </p:nvSpPr>
          <p:spPr>
            <a:xfrm>
              <a:off x="5693350" y="1687975"/>
              <a:ext cx="75100" cy="66300"/>
            </a:xfrm>
            <a:custGeom>
              <a:avLst/>
              <a:gdLst/>
              <a:ahLst/>
              <a:cxnLst/>
              <a:rect l="l" t="t" r="r" b="b"/>
              <a:pathLst>
                <a:path w="3004" h="2652" extrusionOk="0">
                  <a:moveTo>
                    <a:pt x="2454" y="139"/>
                  </a:moveTo>
                  <a:cubicBezTo>
                    <a:pt x="2562" y="139"/>
                    <a:pt x="2650" y="188"/>
                    <a:pt x="2719" y="267"/>
                  </a:cubicBezTo>
                  <a:cubicBezTo>
                    <a:pt x="2857" y="424"/>
                    <a:pt x="2837" y="659"/>
                    <a:pt x="2680" y="797"/>
                  </a:cubicBezTo>
                  <a:lnTo>
                    <a:pt x="825" y="2426"/>
                  </a:lnTo>
                  <a:cubicBezTo>
                    <a:pt x="759" y="2483"/>
                    <a:pt x="672" y="2510"/>
                    <a:pt x="584" y="2510"/>
                  </a:cubicBezTo>
                  <a:cubicBezTo>
                    <a:pt x="474" y="2510"/>
                    <a:pt x="362" y="2468"/>
                    <a:pt x="286" y="2386"/>
                  </a:cubicBezTo>
                  <a:cubicBezTo>
                    <a:pt x="148" y="2229"/>
                    <a:pt x="168" y="1984"/>
                    <a:pt x="325" y="1846"/>
                  </a:cubicBezTo>
                  <a:lnTo>
                    <a:pt x="2179" y="228"/>
                  </a:lnTo>
                  <a:cubicBezTo>
                    <a:pt x="2248" y="169"/>
                    <a:pt x="2336" y="139"/>
                    <a:pt x="2434" y="139"/>
                  </a:cubicBezTo>
                  <a:close/>
                  <a:moveTo>
                    <a:pt x="2431" y="0"/>
                  </a:moveTo>
                  <a:cubicBezTo>
                    <a:pt x="2306" y="0"/>
                    <a:pt x="2190" y="48"/>
                    <a:pt x="2091" y="129"/>
                  </a:cubicBezTo>
                  <a:lnTo>
                    <a:pt x="236" y="1748"/>
                  </a:lnTo>
                  <a:cubicBezTo>
                    <a:pt x="31" y="1935"/>
                    <a:pt x="1" y="2259"/>
                    <a:pt x="188" y="2474"/>
                  </a:cubicBezTo>
                  <a:cubicBezTo>
                    <a:pt x="286" y="2583"/>
                    <a:pt x="423" y="2651"/>
                    <a:pt x="580" y="2651"/>
                  </a:cubicBezTo>
                  <a:cubicBezTo>
                    <a:pt x="698" y="2651"/>
                    <a:pt x="816" y="2602"/>
                    <a:pt x="914" y="2524"/>
                  </a:cubicBezTo>
                  <a:lnTo>
                    <a:pt x="2768" y="904"/>
                  </a:lnTo>
                  <a:cubicBezTo>
                    <a:pt x="2984" y="718"/>
                    <a:pt x="3004" y="394"/>
                    <a:pt x="2817" y="178"/>
                  </a:cubicBezTo>
                  <a:cubicBezTo>
                    <a:pt x="2729" y="80"/>
                    <a:pt x="2602" y="12"/>
                    <a:pt x="2464" y="2"/>
                  </a:cubicBezTo>
                  <a:cubicBezTo>
                    <a:pt x="2453" y="1"/>
                    <a:pt x="2442" y="0"/>
                    <a:pt x="2431" y="0"/>
                  </a:cubicBezTo>
                  <a:close/>
                </a:path>
              </a:pathLst>
            </a:custGeom>
            <a:solidFill>
              <a:srgbClr val="000000"/>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2" name="Google Shape;1022;p6"/>
            <p:cNvSpPr/>
            <p:nvPr/>
          </p:nvSpPr>
          <p:spPr>
            <a:xfrm>
              <a:off x="5781425" y="1746300"/>
              <a:ext cx="87875" cy="43300"/>
            </a:xfrm>
            <a:custGeom>
              <a:avLst/>
              <a:gdLst/>
              <a:ahLst/>
              <a:cxnLst/>
              <a:rect l="l" t="t" r="r" b="b"/>
              <a:pathLst>
                <a:path w="3515" h="1732" extrusionOk="0">
                  <a:moveTo>
                    <a:pt x="3009" y="0"/>
                  </a:moveTo>
                  <a:cubicBezTo>
                    <a:pt x="2962" y="0"/>
                    <a:pt x="2914" y="8"/>
                    <a:pt x="2866" y="24"/>
                  </a:cubicBezTo>
                  <a:lnTo>
                    <a:pt x="364" y="868"/>
                  </a:lnTo>
                  <a:cubicBezTo>
                    <a:pt x="354" y="868"/>
                    <a:pt x="344" y="878"/>
                    <a:pt x="335" y="878"/>
                  </a:cubicBezTo>
                  <a:cubicBezTo>
                    <a:pt x="109" y="976"/>
                    <a:pt x="1" y="1221"/>
                    <a:pt x="89" y="1447"/>
                  </a:cubicBezTo>
                  <a:cubicBezTo>
                    <a:pt x="158" y="1624"/>
                    <a:pt x="324" y="1731"/>
                    <a:pt x="501" y="1731"/>
                  </a:cubicBezTo>
                  <a:cubicBezTo>
                    <a:pt x="551" y="1731"/>
                    <a:pt x="599" y="1731"/>
                    <a:pt x="649" y="1712"/>
                  </a:cubicBezTo>
                  <a:lnTo>
                    <a:pt x="3151" y="868"/>
                  </a:lnTo>
                  <a:cubicBezTo>
                    <a:pt x="3386" y="789"/>
                    <a:pt x="3514" y="534"/>
                    <a:pt x="3436" y="298"/>
                  </a:cubicBezTo>
                  <a:cubicBezTo>
                    <a:pt x="3373" y="118"/>
                    <a:pt x="3197" y="0"/>
                    <a:pt x="3009" y="0"/>
                  </a:cubicBezTo>
                  <a:close/>
                </a:path>
              </a:pathLst>
            </a:custGeom>
            <a:solidFill>
              <a:srgbClr val="FFF497"/>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3" name="Google Shape;1023;p6"/>
            <p:cNvSpPr/>
            <p:nvPr/>
          </p:nvSpPr>
          <p:spPr>
            <a:xfrm>
              <a:off x="5779700" y="1744575"/>
              <a:ext cx="91300" cy="46750"/>
            </a:xfrm>
            <a:custGeom>
              <a:avLst/>
              <a:gdLst/>
              <a:ahLst/>
              <a:cxnLst/>
              <a:rect l="l" t="t" r="r" b="b"/>
              <a:pathLst>
                <a:path w="3652" h="1870" extrusionOk="0">
                  <a:moveTo>
                    <a:pt x="3082" y="132"/>
                  </a:moveTo>
                  <a:cubicBezTo>
                    <a:pt x="3141" y="132"/>
                    <a:pt x="3200" y="142"/>
                    <a:pt x="3249" y="171"/>
                  </a:cubicBezTo>
                  <a:cubicBezTo>
                    <a:pt x="3337" y="221"/>
                    <a:pt x="3406" y="299"/>
                    <a:pt x="3446" y="397"/>
                  </a:cubicBezTo>
                  <a:cubicBezTo>
                    <a:pt x="3505" y="594"/>
                    <a:pt x="3396" y="809"/>
                    <a:pt x="3200" y="878"/>
                  </a:cubicBezTo>
                  <a:lnTo>
                    <a:pt x="698" y="1722"/>
                  </a:lnTo>
                  <a:cubicBezTo>
                    <a:pt x="663" y="1733"/>
                    <a:pt x="627" y="1738"/>
                    <a:pt x="590" y="1738"/>
                  </a:cubicBezTo>
                  <a:cubicBezTo>
                    <a:pt x="432" y="1738"/>
                    <a:pt x="273" y="1640"/>
                    <a:pt x="217" y="1496"/>
                  </a:cubicBezTo>
                  <a:cubicBezTo>
                    <a:pt x="148" y="1300"/>
                    <a:pt x="236" y="1084"/>
                    <a:pt x="423" y="1006"/>
                  </a:cubicBezTo>
                  <a:cubicBezTo>
                    <a:pt x="433" y="1006"/>
                    <a:pt x="443" y="995"/>
                    <a:pt x="463" y="995"/>
                  </a:cubicBezTo>
                  <a:lnTo>
                    <a:pt x="2964" y="152"/>
                  </a:lnTo>
                  <a:cubicBezTo>
                    <a:pt x="3004" y="142"/>
                    <a:pt x="3043" y="132"/>
                    <a:pt x="3082" y="132"/>
                  </a:cubicBezTo>
                  <a:close/>
                  <a:moveTo>
                    <a:pt x="3076" y="1"/>
                  </a:moveTo>
                  <a:cubicBezTo>
                    <a:pt x="3021" y="1"/>
                    <a:pt x="2967" y="9"/>
                    <a:pt x="2916" y="24"/>
                  </a:cubicBezTo>
                  <a:lnTo>
                    <a:pt x="413" y="868"/>
                  </a:lnTo>
                  <a:cubicBezTo>
                    <a:pt x="404" y="878"/>
                    <a:pt x="393" y="878"/>
                    <a:pt x="374" y="888"/>
                  </a:cubicBezTo>
                  <a:cubicBezTo>
                    <a:pt x="119" y="995"/>
                    <a:pt x="1" y="1280"/>
                    <a:pt x="99" y="1536"/>
                  </a:cubicBezTo>
                  <a:cubicBezTo>
                    <a:pt x="168" y="1732"/>
                    <a:pt x="364" y="1869"/>
                    <a:pt x="570" y="1869"/>
                  </a:cubicBezTo>
                  <a:cubicBezTo>
                    <a:pt x="629" y="1869"/>
                    <a:pt x="688" y="1859"/>
                    <a:pt x="737" y="1839"/>
                  </a:cubicBezTo>
                  <a:lnTo>
                    <a:pt x="3239" y="995"/>
                  </a:lnTo>
                  <a:cubicBezTo>
                    <a:pt x="3514" y="908"/>
                    <a:pt x="3651" y="613"/>
                    <a:pt x="3563" y="348"/>
                  </a:cubicBezTo>
                  <a:cubicBezTo>
                    <a:pt x="3524" y="221"/>
                    <a:pt x="3426" y="112"/>
                    <a:pt x="3308" y="53"/>
                  </a:cubicBezTo>
                  <a:cubicBezTo>
                    <a:pt x="3238" y="18"/>
                    <a:pt x="3157" y="1"/>
                    <a:pt x="3076" y="1"/>
                  </a:cubicBezTo>
                  <a:close/>
                </a:path>
              </a:pathLst>
            </a:custGeom>
            <a:solidFill>
              <a:srgbClr val="000000"/>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4" name="Google Shape;1024;p6"/>
            <p:cNvSpPr/>
            <p:nvPr/>
          </p:nvSpPr>
          <p:spPr>
            <a:xfrm>
              <a:off x="5960525" y="1581950"/>
              <a:ext cx="66000" cy="73950"/>
            </a:xfrm>
            <a:custGeom>
              <a:avLst/>
              <a:gdLst/>
              <a:ahLst/>
              <a:cxnLst/>
              <a:rect l="l" t="t" r="r" b="b"/>
              <a:pathLst>
                <a:path w="2640" h="2958" extrusionOk="0">
                  <a:moveTo>
                    <a:pt x="2130" y="1"/>
                  </a:moveTo>
                  <a:cubicBezTo>
                    <a:pt x="1977" y="1"/>
                    <a:pt x="1827" y="84"/>
                    <a:pt x="1747" y="229"/>
                  </a:cubicBezTo>
                  <a:cubicBezTo>
                    <a:pt x="1325" y="955"/>
                    <a:pt x="805" y="1613"/>
                    <a:pt x="197" y="2192"/>
                  </a:cubicBezTo>
                  <a:cubicBezTo>
                    <a:pt x="10" y="2358"/>
                    <a:pt x="1" y="2643"/>
                    <a:pt x="167" y="2820"/>
                  </a:cubicBezTo>
                  <a:cubicBezTo>
                    <a:pt x="256" y="2908"/>
                    <a:pt x="373" y="2957"/>
                    <a:pt x="491" y="2957"/>
                  </a:cubicBezTo>
                  <a:cubicBezTo>
                    <a:pt x="609" y="2957"/>
                    <a:pt x="717" y="2918"/>
                    <a:pt x="795" y="2840"/>
                  </a:cubicBezTo>
                  <a:cubicBezTo>
                    <a:pt x="1482" y="2201"/>
                    <a:pt x="2061" y="1475"/>
                    <a:pt x="2522" y="661"/>
                  </a:cubicBezTo>
                  <a:cubicBezTo>
                    <a:pt x="2640" y="455"/>
                    <a:pt x="2561" y="180"/>
                    <a:pt x="2345" y="62"/>
                  </a:cubicBezTo>
                  <a:cubicBezTo>
                    <a:pt x="2278" y="21"/>
                    <a:pt x="2204" y="1"/>
                    <a:pt x="2130" y="1"/>
                  </a:cubicBezTo>
                  <a:close/>
                </a:path>
              </a:pathLst>
            </a:custGeom>
            <a:solidFill>
              <a:srgbClr val="FFF497"/>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5" name="Google Shape;1025;p6"/>
            <p:cNvSpPr/>
            <p:nvPr/>
          </p:nvSpPr>
          <p:spPr>
            <a:xfrm>
              <a:off x="5960025" y="1580300"/>
              <a:ext cx="67000" cy="77300"/>
            </a:xfrm>
            <a:custGeom>
              <a:avLst/>
              <a:gdLst/>
              <a:ahLst/>
              <a:cxnLst/>
              <a:rect l="l" t="t" r="r" b="b"/>
              <a:pathLst>
                <a:path w="2680" h="3092" extrusionOk="0">
                  <a:moveTo>
                    <a:pt x="2150" y="128"/>
                  </a:moveTo>
                  <a:cubicBezTo>
                    <a:pt x="2219" y="128"/>
                    <a:pt x="2278" y="148"/>
                    <a:pt x="2336" y="178"/>
                  </a:cubicBezTo>
                  <a:cubicBezTo>
                    <a:pt x="2424" y="236"/>
                    <a:pt x="2493" y="315"/>
                    <a:pt x="2513" y="413"/>
                  </a:cubicBezTo>
                  <a:cubicBezTo>
                    <a:pt x="2542" y="511"/>
                    <a:pt x="2533" y="609"/>
                    <a:pt x="2483" y="697"/>
                  </a:cubicBezTo>
                  <a:cubicBezTo>
                    <a:pt x="2022" y="1502"/>
                    <a:pt x="1453" y="2228"/>
                    <a:pt x="776" y="2856"/>
                  </a:cubicBezTo>
                  <a:cubicBezTo>
                    <a:pt x="706" y="2921"/>
                    <a:pt x="612" y="2953"/>
                    <a:pt x="518" y="2953"/>
                  </a:cubicBezTo>
                  <a:cubicBezTo>
                    <a:pt x="413" y="2953"/>
                    <a:pt x="309" y="2914"/>
                    <a:pt x="236" y="2837"/>
                  </a:cubicBezTo>
                  <a:cubicBezTo>
                    <a:pt x="167" y="2768"/>
                    <a:pt x="128" y="2670"/>
                    <a:pt x="138" y="2572"/>
                  </a:cubicBezTo>
                  <a:cubicBezTo>
                    <a:pt x="138" y="2464"/>
                    <a:pt x="187" y="2376"/>
                    <a:pt x="256" y="2307"/>
                  </a:cubicBezTo>
                  <a:cubicBezTo>
                    <a:pt x="874" y="1728"/>
                    <a:pt x="1404" y="1061"/>
                    <a:pt x="1816" y="324"/>
                  </a:cubicBezTo>
                  <a:cubicBezTo>
                    <a:pt x="1875" y="236"/>
                    <a:pt x="1953" y="167"/>
                    <a:pt x="2051" y="148"/>
                  </a:cubicBezTo>
                  <a:cubicBezTo>
                    <a:pt x="2081" y="138"/>
                    <a:pt x="2121" y="128"/>
                    <a:pt x="2150" y="128"/>
                  </a:cubicBezTo>
                  <a:close/>
                  <a:moveTo>
                    <a:pt x="2153" y="1"/>
                  </a:moveTo>
                  <a:cubicBezTo>
                    <a:pt x="2107" y="1"/>
                    <a:pt x="2059" y="7"/>
                    <a:pt x="2012" y="21"/>
                  </a:cubicBezTo>
                  <a:cubicBezTo>
                    <a:pt x="1885" y="60"/>
                    <a:pt x="1777" y="138"/>
                    <a:pt x="1708" y="256"/>
                  </a:cubicBezTo>
                  <a:cubicBezTo>
                    <a:pt x="1296" y="982"/>
                    <a:pt x="776" y="1639"/>
                    <a:pt x="167" y="2208"/>
                  </a:cubicBezTo>
                  <a:cubicBezTo>
                    <a:pt x="69" y="2297"/>
                    <a:pt x="10" y="2424"/>
                    <a:pt x="1" y="2562"/>
                  </a:cubicBezTo>
                  <a:cubicBezTo>
                    <a:pt x="1" y="2699"/>
                    <a:pt x="50" y="2827"/>
                    <a:pt x="138" y="2925"/>
                  </a:cubicBezTo>
                  <a:cubicBezTo>
                    <a:pt x="236" y="3033"/>
                    <a:pt x="374" y="3092"/>
                    <a:pt x="511" y="3092"/>
                  </a:cubicBezTo>
                  <a:cubicBezTo>
                    <a:pt x="649" y="3092"/>
                    <a:pt x="766" y="3043"/>
                    <a:pt x="864" y="2954"/>
                  </a:cubicBezTo>
                  <a:cubicBezTo>
                    <a:pt x="1551" y="2317"/>
                    <a:pt x="2130" y="1580"/>
                    <a:pt x="2592" y="766"/>
                  </a:cubicBezTo>
                  <a:cubicBezTo>
                    <a:pt x="2660" y="649"/>
                    <a:pt x="2680" y="511"/>
                    <a:pt x="2640" y="374"/>
                  </a:cubicBezTo>
                  <a:cubicBezTo>
                    <a:pt x="2611" y="246"/>
                    <a:pt x="2523" y="138"/>
                    <a:pt x="2405" y="69"/>
                  </a:cubicBezTo>
                  <a:cubicBezTo>
                    <a:pt x="2327" y="24"/>
                    <a:pt x="2242" y="1"/>
                    <a:pt x="2153" y="1"/>
                  </a:cubicBezTo>
                  <a:close/>
                </a:path>
              </a:pathLst>
            </a:custGeom>
            <a:solidFill>
              <a:srgbClr val="000000"/>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26" name="Google Shape;1026;p6"/>
          <p:cNvGrpSpPr/>
          <p:nvPr/>
        </p:nvGrpSpPr>
        <p:grpSpPr>
          <a:xfrm>
            <a:off x="7235582" y="1951477"/>
            <a:ext cx="2153989" cy="4314973"/>
            <a:chOff x="4607800" y="1290325"/>
            <a:chExt cx="523550" cy="1048800"/>
          </a:xfrm>
        </p:grpSpPr>
        <p:sp>
          <p:nvSpPr>
            <p:cNvPr id="1027" name="Google Shape;1027;p6"/>
            <p:cNvSpPr/>
            <p:nvPr/>
          </p:nvSpPr>
          <p:spPr>
            <a:xfrm>
              <a:off x="4609750" y="1292050"/>
              <a:ext cx="519875" cy="1045375"/>
            </a:xfrm>
            <a:custGeom>
              <a:avLst/>
              <a:gdLst/>
              <a:ahLst/>
              <a:cxnLst/>
              <a:rect l="l" t="t" r="r" b="b"/>
              <a:pathLst>
                <a:path w="20795" h="41815" extrusionOk="0">
                  <a:moveTo>
                    <a:pt x="1" y="0"/>
                  </a:moveTo>
                  <a:lnTo>
                    <a:pt x="1" y="41814"/>
                  </a:lnTo>
                  <a:lnTo>
                    <a:pt x="20794" y="41814"/>
                  </a:lnTo>
                  <a:lnTo>
                    <a:pt x="20794" y="0"/>
                  </a:lnTo>
                  <a:close/>
                </a:path>
              </a:pathLst>
            </a:custGeom>
            <a:solidFill>
              <a:srgbClr val="A688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8" name="Google Shape;1028;p6"/>
            <p:cNvSpPr/>
            <p:nvPr/>
          </p:nvSpPr>
          <p:spPr>
            <a:xfrm>
              <a:off x="4607800" y="1290325"/>
              <a:ext cx="523550" cy="1048800"/>
            </a:xfrm>
            <a:custGeom>
              <a:avLst/>
              <a:gdLst/>
              <a:ahLst/>
              <a:cxnLst/>
              <a:rect l="l" t="t" r="r" b="b"/>
              <a:pathLst>
                <a:path w="20942" h="41952" extrusionOk="0">
                  <a:moveTo>
                    <a:pt x="20804" y="138"/>
                  </a:moveTo>
                  <a:lnTo>
                    <a:pt x="20804" y="41805"/>
                  </a:lnTo>
                  <a:lnTo>
                    <a:pt x="147" y="41805"/>
                  </a:lnTo>
                  <a:lnTo>
                    <a:pt x="147" y="138"/>
                  </a:lnTo>
                  <a:close/>
                  <a:moveTo>
                    <a:pt x="79" y="1"/>
                  </a:moveTo>
                  <a:cubicBezTo>
                    <a:pt x="39" y="1"/>
                    <a:pt x="0" y="30"/>
                    <a:pt x="0" y="69"/>
                  </a:cubicBezTo>
                  <a:lnTo>
                    <a:pt x="0" y="41883"/>
                  </a:lnTo>
                  <a:cubicBezTo>
                    <a:pt x="0" y="41922"/>
                    <a:pt x="39" y="41952"/>
                    <a:pt x="79" y="41952"/>
                  </a:cubicBezTo>
                  <a:lnTo>
                    <a:pt x="20872" y="41952"/>
                  </a:lnTo>
                  <a:cubicBezTo>
                    <a:pt x="20911" y="41952"/>
                    <a:pt x="20941" y="41922"/>
                    <a:pt x="20941" y="41883"/>
                  </a:cubicBezTo>
                  <a:lnTo>
                    <a:pt x="20941" y="69"/>
                  </a:lnTo>
                  <a:cubicBezTo>
                    <a:pt x="20941" y="30"/>
                    <a:pt x="20911" y="1"/>
                    <a:pt x="20872" y="1"/>
                  </a:cubicBezTo>
                  <a:close/>
                </a:path>
              </a:pathLst>
            </a:custGeom>
            <a:solidFill>
              <a:srgbClr val="000000"/>
            </a:solidFill>
            <a:ln w="19050"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9" name="Google Shape;1029;p6"/>
            <p:cNvSpPr/>
            <p:nvPr/>
          </p:nvSpPr>
          <p:spPr>
            <a:xfrm>
              <a:off x="4634025" y="1321175"/>
              <a:ext cx="34875" cy="42300"/>
            </a:xfrm>
            <a:custGeom>
              <a:avLst/>
              <a:gdLst/>
              <a:ahLst/>
              <a:cxnLst/>
              <a:rect l="l" t="t" r="r" b="b"/>
              <a:pathLst>
                <a:path w="1395" h="1692" extrusionOk="0">
                  <a:moveTo>
                    <a:pt x="226" y="1"/>
                  </a:moveTo>
                  <a:cubicBezTo>
                    <a:pt x="186" y="1"/>
                    <a:pt x="145" y="14"/>
                    <a:pt x="109" y="43"/>
                  </a:cubicBezTo>
                  <a:cubicBezTo>
                    <a:pt x="20" y="101"/>
                    <a:pt x="1" y="229"/>
                    <a:pt x="70" y="307"/>
                  </a:cubicBezTo>
                  <a:cubicBezTo>
                    <a:pt x="188" y="464"/>
                    <a:pt x="295" y="631"/>
                    <a:pt x="413" y="788"/>
                  </a:cubicBezTo>
                  <a:cubicBezTo>
                    <a:pt x="609" y="1073"/>
                    <a:pt x="805" y="1357"/>
                    <a:pt x="1021" y="1622"/>
                  </a:cubicBezTo>
                  <a:cubicBezTo>
                    <a:pt x="1061" y="1661"/>
                    <a:pt x="1119" y="1691"/>
                    <a:pt x="1178" y="1691"/>
                  </a:cubicBezTo>
                  <a:cubicBezTo>
                    <a:pt x="1218" y="1691"/>
                    <a:pt x="1267" y="1672"/>
                    <a:pt x="1296" y="1642"/>
                  </a:cubicBezTo>
                  <a:cubicBezTo>
                    <a:pt x="1385" y="1573"/>
                    <a:pt x="1394" y="1445"/>
                    <a:pt x="1326" y="1367"/>
                  </a:cubicBezTo>
                  <a:cubicBezTo>
                    <a:pt x="1119" y="1122"/>
                    <a:pt x="923" y="837"/>
                    <a:pt x="727" y="562"/>
                  </a:cubicBezTo>
                  <a:cubicBezTo>
                    <a:pt x="609" y="405"/>
                    <a:pt x="502" y="239"/>
                    <a:pt x="384" y="82"/>
                  </a:cubicBezTo>
                  <a:cubicBezTo>
                    <a:pt x="343" y="29"/>
                    <a:pt x="285" y="1"/>
                    <a:pt x="226"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0" name="Google Shape;1030;p6"/>
            <p:cNvSpPr/>
            <p:nvPr/>
          </p:nvSpPr>
          <p:spPr>
            <a:xfrm>
              <a:off x="4689975" y="1316075"/>
              <a:ext cx="50550" cy="14525"/>
            </a:xfrm>
            <a:custGeom>
              <a:avLst/>
              <a:gdLst/>
              <a:ahLst/>
              <a:cxnLst/>
              <a:rect l="l" t="t" r="r" b="b"/>
              <a:pathLst>
                <a:path w="2022" h="581" extrusionOk="0">
                  <a:moveTo>
                    <a:pt x="1825" y="1"/>
                  </a:moveTo>
                  <a:cubicBezTo>
                    <a:pt x="1266" y="11"/>
                    <a:pt x="717" y="79"/>
                    <a:pt x="177" y="197"/>
                  </a:cubicBezTo>
                  <a:cubicBezTo>
                    <a:pt x="69" y="217"/>
                    <a:pt x="0" y="325"/>
                    <a:pt x="30" y="433"/>
                  </a:cubicBezTo>
                  <a:cubicBezTo>
                    <a:pt x="50" y="521"/>
                    <a:pt x="128" y="580"/>
                    <a:pt x="216" y="580"/>
                  </a:cubicBezTo>
                  <a:lnTo>
                    <a:pt x="255" y="580"/>
                  </a:lnTo>
                  <a:cubicBezTo>
                    <a:pt x="776" y="462"/>
                    <a:pt x="1306" y="404"/>
                    <a:pt x="1825" y="393"/>
                  </a:cubicBezTo>
                  <a:cubicBezTo>
                    <a:pt x="1934" y="393"/>
                    <a:pt x="2022" y="305"/>
                    <a:pt x="2022" y="197"/>
                  </a:cubicBezTo>
                  <a:cubicBezTo>
                    <a:pt x="2022" y="90"/>
                    <a:pt x="1934" y="1"/>
                    <a:pt x="1825"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1" name="Google Shape;1031;p6"/>
            <p:cNvSpPr/>
            <p:nvPr/>
          </p:nvSpPr>
          <p:spPr>
            <a:xfrm>
              <a:off x="4847475" y="1317050"/>
              <a:ext cx="12775" cy="48125"/>
            </a:xfrm>
            <a:custGeom>
              <a:avLst/>
              <a:gdLst/>
              <a:ahLst/>
              <a:cxnLst/>
              <a:rect l="l" t="t" r="r" b="b"/>
              <a:pathLst>
                <a:path w="511" h="1925" extrusionOk="0">
                  <a:moveTo>
                    <a:pt x="212" y="0"/>
                  </a:moveTo>
                  <a:cubicBezTo>
                    <a:pt x="207" y="0"/>
                    <a:pt x="202" y="1"/>
                    <a:pt x="196" y="1"/>
                  </a:cubicBezTo>
                  <a:cubicBezTo>
                    <a:pt x="89" y="1"/>
                    <a:pt x="0" y="99"/>
                    <a:pt x="10" y="208"/>
                  </a:cubicBezTo>
                  <a:lnTo>
                    <a:pt x="118" y="1748"/>
                  </a:lnTo>
                  <a:cubicBezTo>
                    <a:pt x="118" y="1846"/>
                    <a:pt x="207" y="1924"/>
                    <a:pt x="305" y="1924"/>
                  </a:cubicBezTo>
                  <a:lnTo>
                    <a:pt x="324" y="1924"/>
                  </a:lnTo>
                  <a:cubicBezTo>
                    <a:pt x="432" y="1915"/>
                    <a:pt x="510" y="1826"/>
                    <a:pt x="501" y="1719"/>
                  </a:cubicBezTo>
                  <a:lnTo>
                    <a:pt x="403" y="178"/>
                  </a:lnTo>
                  <a:cubicBezTo>
                    <a:pt x="393" y="76"/>
                    <a:pt x="305" y="0"/>
                    <a:pt x="212"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2" name="Google Shape;1032;p6"/>
            <p:cNvSpPr/>
            <p:nvPr/>
          </p:nvSpPr>
          <p:spPr>
            <a:xfrm>
              <a:off x="4820975" y="1406300"/>
              <a:ext cx="39525" cy="33450"/>
            </a:xfrm>
            <a:custGeom>
              <a:avLst/>
              <a:gdLst/>
              <a:ahLst/>
              <a:cxnLst/>
              <a:rect l="l" t="t" r="r" b="b"/>
              <a:pathLst>
                <a:path w="1581" h="1338" extrusionOk="0">
                  <a:moveTo>
                    <a:pt x="1353" y="1"/>
                  </a:moveTo>
                  <a:cubicBezTo>
                    <a:pt x="1311" y="1"/>
                    <a:pt x="1270" y="14"/>
                    <a:pt x="1237" y="42"/>
                  </a:cubicBezTo>
                  <a:lnTo>
                    <a:pt x="89" y="984"/>
                  </a:lnTo>
                  <a:cubicBezTo>
                    <a:pt x="11" y="1053"/>
                    <a:pt x="0" y="1181"/>
                    <a:pt x="69" y="1259"/>
                  </a:cubicBezTo>
                  <a:cubicBezTo>
                    <a:pt x="98" y="1309"/>
                    <a:pt x="157" y="1338"/>
                    <a:pt x="216" y="1338"/>
                  </a:cubicBezTo>
                  <a:cubicBezTo>
                    <a:pt x="255" y="1338"/>
                    <a:pt x="305" y="1318"/>
                    <a:pt x="334" y="1289"/>
                  </a:cubicBezTo>
                  <a:lnTo>
                    <a:pt x="1482" y="347"/>
                  </a:lnTo>
                  <a:cubicBezTo>
                    <a:pt x="1570" y="278"/>
                    <a:pt x="1581" y="160"/>
                    <a:pt x="1512" y="72"/>
                  </a:cubicBezTo>
                  <a:cubicBezTo>
                    <a:pt x="1472" y="26"/>
                    <a:pt x="1412" y="1"/>
                    <a:pt x="1353"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3" name="Google Shape;1033;p6"/>
            <p:cNvSpPr/>
            <p:nvPr/>
          </p:nvSpPr>
          <p:spPr>
            <a:xfrm>
              <a:off x="4829300" y="1457350"/>
              <a:ext cx="28975" cy="45700"/>
            </a:xfrm>
            <a:custGeom>
              <a:avLst/>
              <a:gdLst/>
              <a:ahLst/>
              <a:cxnLst/>
              <a:rect l="l" t="t" r="r" b="b"/>
              <a:pathLst>
                <a:path w="1159" h="1828" extrusionOk="0">
                  <a:moveTo>
                    <a:pt x="227" y="1"/>
                  </a:moveTo>
                  <a:cubicBezTo>
                    <a:pt x="197" y="1"/>
                    <a:pt x="167" y="8"/>
                    <a:pt x="138" y="22"/>
                  </a:cubicBezTo>
                  <a:cubicBezTo>
                    <a:pt x="40" y="71"/>
                    <a:pt x="1" y="189"/>
                    <a:pt x="50" y="287"/>
                  </a:cubicBezTo>
                  <a:lnTo>
                    <a:pt x="766" y="1720"/>
                  </a:lnTo>
                  <a:cubicBezTo>
                    <a:pt x="796" y="1788"/>
                    <a:pt x="865" y="1827"/>
                    <a:pt x="934" y="1827"/>
                  </a:cubicBezTo>
                  <a:cubicBezTo>
                    <a:pt x="963" y="1827"/>
                    <a:pt x="992" y="1818"/>
                    <a:pt x="1022" y="1808"/>
                  </a:cubicBezTo>
                  <a:cubicBezTo>
                    <a:pt x="1120" y="1759"/>
                    <a:pt x="1159" y="1641"/>
                    <a:pt x="1110" y="1543"/>
                  </a:cubicBezTo>
                  <a:lnTo>
                    <a:pt x="404" y="111"/>
                  </a:lnTo>
                  <a:cubicBezTo>
                    <a:pt x="369" y="41"/>
                    <a:pt x="299" y="1"/>
                    <a:pt x="227"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4" name="Google Shape;1034;p6"/>
            <p:cNvSpPr/>
            <p:nvPr/>
          </p:nvSpPr>
          <p:spPr>
            <a:xfrm>
              <a:off x="4823425" y="1530975"/>
              <a:ext cx="35350" cy="31450"/>
            </a:xfrm>
            <a:custGeom>
              <a:avLst/>
              <a:gdLst/>
              <a:ahLst/>
              <a:cxnLst/>
              <a:rect l="l" t="t" r="r" b="b"/>
              <a:pathLst>
                <a:path w="1414" h="1258" extrusionOk="0">
                  <a:moveTo>
                    <a:pt x="1199" y="1"/>
                  </a:moveTo>
                  <a:cubicBezTo>
                    <a:pt x="1153" y="1"/>
                    <a:pt x="1107" y="18"/>
                    <a:pt x="1070" y="51"/>
                  </a:cubicBezTo>
                  <a:lnTo>
                    <a:pt x="89" y="914"/>
                  </a:lnTo>
                  <a:cubicBezTo>
                    <a:pt x="11" y="982"/>
                    <a:pt x="0" y="1110"/>
                    <a:pt x="70" y="1189"/>
                  </a:cubicBezTo>
                  <a:cubicBezTo>
                    <a:pt x="109" y="1238"/>
                    <a:pt x="157" y="1257"/>
                    <a:pt x="216" y="1257"/>
                  </a:cubicBezTo>
                  <a:cubicBezTo>
                    <a:pt x="266" y="1257"/>
                    <a:pt x="305" y="1238"/>
                    <a:pt x="344" y="1209"/>
                  </a:cubicBezTo>
                  <a:lnTo>
                    <a:pt x="1326" y="345"/>
                  </a:lnTo>
                  <a:cubicBezTo>
                    <a:pt x="1404" y="266"/>
                    <a:pt x="1414" y="149"/>
                    <a:pt x="1345" y="70"/>
                  </a:cubicBezTo>
                  <a:cubicBezTo>
                    <a:pt x="1304" y="23"/>
                    <a:pt x="1251" y="1"/>
                    <a:pt x="1199"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5" name="Google Shape;1035;p6"/>
            <p:cNvSpPr/>
            <p:nvPr/>
          </p:nvSpPr>
          <p:spPr>
            <a:xfrm>
              <a:off x="4833725" y="1592125"/>
              <a:ext cx="24825" cy="53225"/>
            </a:xfrm>
            <a:custGeom>
              <a:avLst/>
              <a:gdLst/>
              <a:ahLst/>
              <a:cxnLst/>
              <a:rect l="l" t="t" r="r" b="b"/>
              <a:pathLst>
                <a:path w="993" h="2129" extrusionOk="0">
                  <a:moveTo>
                    <a:pt x="219" y="0"/>
                  </a:moveTo>
                  <a:cubicBezTo>
                    <a:pt x="199" y="0"/>
                    <a:pt x="178" y="3"/>
                    <a:pt x="158" y="8"/>
                  </a:cubicBezTo>
                  <a:cubicBezTo>
                    <a:pt x="59" y="38"/>
                    <a:pt x="1" y="146"/>
                    <a:pt x="30" y="254"/>
                  </a:cubicBezTo>
                  <a:lnTo>
                    <a:pt x="589" y="1991"/>
                  </a:lnTo>
                  <a:cubicBezTo>
                    <a:pt x="619" y="2069"/>
                    <a:pt x="698" y="2128"/>
                    <a:pt x="776" y="2128"/>
                  </a:cubicBezTo>
                  <a:cubicBezTo>
                    <a:pt x="796" y="2128"/>
                    <a:pt x="815" y="2119"/>
                    <a:pt x="835" y="2119"/>
                  </a:cubicBezTo>
                  <a:cubicBezTo>
                    <a:pt x="943" y="2079"/>
                    <a:pt x="992" y="1971"/>
                    <a:pt x="962" y="1873"/>
                  </a:cubicBezTo>
                  <a:lnTo>
                    <a:pt x="403" y="136"/>
                  </a:lnTo>
                  <a:cubicBezTo>
                    <a:pt x="379" y="49"/>
                    <a:pt x="304" y="0"/>
                    <a:pt x="219"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6" name="Google Shape;1036;p6"/>
            <p:cNvSpPr/>
            <p:nvPr/>
          </p:nvSpPr>
          <p:spPr>
            <a:xfrm>
              <a:off x="4814600" y="1670750"/>
              <a:ext cx="50325" cy="24625"/>
            </a:xfrm>
            <a:custGeom>
              <a:avLst/>
              <a:gdLst/>
              <a:ahLst/>
              <a:cxnLst/>
              <a:rect l="l" t="t" r="r" b="b"/>
              <a:pathLst>
                <a:path w="2013" h="985" extrusionOk="0">
                  <a:moveTo>
                    <a:pt x="1798" y="0"/>
                  </a:moveTo>
                  <a:cubicBezTo>
                    <a:pt x="1775" y="0"/>
                    <a:pt x="1750" y="5"/>
                    <a:pt x="1727" y="14"/>
                  </a:cubicBezTo>
                  <a:lnTo>
                    <a:pt x="157" y="612"/>
                  </a:lnTo>
                  <a:cubicBezTo>
                    <a:pt x="59" y="651"/>
                    <a:pt x="0" y="760"/>
                    <a:pt x="39" y="858"/>
                  </a:cubicBezTo>
                  <a:cubicBezTo>
                    <a:pt x="69" y="936"/>
                    <a:pt x="148" y="985"/>
                    <a:pt x="226" y="985"/>
                  </a:cubicBezTo>
                  <a:cubicBezTo>
                    <a:pt x="246" y="985"/>
                    <a:pt x="266" y="985"/>
                    <a:pt x="295" y="975"/>
                  </a:cubicBezTo>
                  <a:lnTo>
                    <a:pt x="1865" y="376"/>
                  </a:lnTo>
                  <a:cubicBezTo>
                    <a:pt x="1963" y="337"/>
                    <a:pt x="2012" y="230"/>
                    <a:pt x="1973" y="121"/>
                  </a:cubicBezTo>
                  <a:cubicBezTo>
                    <a:pt x="1950" y="46"/>
                    <a:pt x="1876" y="0"/>
                    <a:pt x="1798"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7" name="Google Shape;1037;p6"/>
            <p:cNvSpPr/>
            <p:nvPr/>
          </p:nvSpPr>
          <p:spPr>
            <a:xfrm>
              <a:off x="4831050" y="1721775"/>
              <a:ext cx="25275" cy="47950"/>
            </a:xfrm>
            <a:custGeom>
              <a:avLst/>
              <a:gdLst/>
              <a:ahLst/>
              <a:cxnLst/>
              <a:rect l="l" t="t" r="r" b="b"/>
              <a:pathLst>
                <a:path w="1011" h="1918" extrusionOk="0">
                  <a:moveTo>
                    <a:pt x="218" y="0"/>
                  </a:moveTo>
                  <a:cubicBezTo>
                    <a:pt x="194" y="0"/>
                    <a:pt x="170" y="5"/>
                    <a:pt x="147" y="14"/>
                  </a:cubicBezTo>
                  <a:cubicBezTo>
                    <a:pt x="49" y="43"/>
                    <a:pt x="0" y="161"/>
                    <a:pt x="29" y="259"/>
                  </a:cubicBezTo>
                  <a:lnTo>
                    <a:pt x="608" y="1790"/>
                  </a:lnTo>
                  <a:cubicBezTo>
                    <a:pt x="637" y="1868"/>
                    <a:pt x="707" y="1918"/>
                    <a:pt x="785" y="1918"/>
                  </a:cubicBezTo>
                  <a:cubicBezTo>
                    <a:pt x="814" y="1918"/>
                    <a:pt x="834" y="1918"/>
                    <a:pt x="853" y="1907"/>
                  </a:cubicBezTo>
                  <a:cubicBezTo>
                    <a:pt x="952" y="1868"/>
                    <a:pt x="1010" y="1761"/>
                    <a:pt x="971" y="1652"/>
                  </a:cubicBezTo>
                  <a:lnTo>
                    <a:pt x="402" y="121"/>
                  </a:lnTo>
                  <a:cubicBezTo>
                    <a:pt x="372" y="46"/>
                    <a:pt x="296" y="0"/>
                    <a:pt x="218"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8" name="Google Shape;1038;p6"/>
            <p:cNvSpPr/>
            <p:nvPr/>
          </p:nvSpPr>
          <p:spPr>
            <a:xfrm>
              <a:off x="4820250" y="1784025"/>
              <a:ext cx="40500" cy="33300"/>
            </a:xfrm>
            <a:custGeom>
              <a:avLst/>
              <a:gdLst/>
              <a:ahLst/>
              <a:cxnLst/>
              <a:rect l="l" t="t" r="r" b="b"/>
              <a:pathLst>
                <a:path w="1620" h="1332" extrusionOk="0">
                  <a:moveTo>
                    <a:pt x="212" y="1"/>
                  </a:moveTo>
                  <a:cubicBezTo>
                    <a:pt x="155" y="1"/>
                    <a:pt x="98" y="25"/>
                    <a:pt x="59" y="75"/>
                  </a:cubicBezTo>
                  <a:cubicBezTo>
                    <a:pt x="0" y="163"/>
                    <a:pt x="10" y="281"/>
                    <a:pt x="98" y="350"/>
                  </a:cubicBezTo>
                  <a:lnTo>
                    <a:pt x="1276" y="1282"/>
                  </a:lnTo>
                  <a:cubicBezTo>
                    <a:pt x="1315" y="1312"/>
                    <a:pt x="1354" y="1331"/>
                    <a:pt x="1403" y="1331"/>
                  </a:cubicBezTo>
                  <a:cubicBezTo>
                    <a:pt x="1462" y="1331"/>
                    <a:pt x="1511" y="1302"/>
                    <a:pt x="1551" y="1253"/>
                  </a:cubicBezTo>
                  <a:cubicBezTo>
                    <a:pt x="1619" y="1164"/>
                    <a:pt x="1610" y="1046"/>
                    <a:pt x="1521" y="978"/>
                  </a:cubicBezTo>
                  <a:lnTo>
                    <a:pt x="334" y="45"/>
                  </a:lnTo>
                  <a:cubicBezTo>
                    <a:pt x="300" y="16"/>
                    <a:pt x="256" y="1"/>
                    <a:pt x="212"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9" name="Google Shape;1039;p6"/>
            <p:cNvSpPr/>
            <p:nvPr/>
          </p:nvSpPr>
          <p:spPr>
            <a:xfrm>
              <a:off x="4767500" y="1779975"/>
              <a:ext cx="36075" cy="35625"/>
            </a:xfrm>
            <a:custGeom>
              <a:avLst/>
              <a:gdLst/>
              <a:ahLst/>
              <a:cxnLst/>
              <a:rect l="l" t="t" r="r" b="b"/>
              <a:pathLst>
                <a:path w="1443" h="1425" extrusionOk="0">
                  <a:moveTo>
                    <a:pt x="1232" y="0"/>
                  </a:moveTo>
                  <a:cubicBezTo>
                    <a:pt x="1181" y="0"/>
                    <a:pt x="1130" y="20"/>
                    <a:pt x="1090" y="61"/>
                  </a:cubicBezTo>
                  <a:lnTo>
                    <a:pt x="79" y="1091"/>
                  </a:lnTo>
                  <a:cubicBezTo>
                    <a:pt x="0" y="1169"/>
                    <a:pt x="0" y="1287"/>
                    <a:pt x="79" y="1365"/>
                  </a:cubicBezTo>
                  <a:cubicBezTo>
                    <a:pt x="118" y="1405"/>
                    <a:pt x="167" y="1424"/>
                    <a:pt x="216" y="1424"/>
                  </a:cubicBezTo>
                  <a:cubicBezTo>
                    <a:pt x="265" y="1424"/>
                    <a:pt x="314" y="1405"/>
                    <a:pt x="353" y="1365"/>
                  </a:cubicBezTo>
                  <a:lnTo>
                    <a:pt x="1364" y="325"/>
                  </a:lnTo>
                  <a:cubicBezTo>
                    <a:pt x="1443" y="257"/>
                    <a:pt x="1443" y="129"/>
                    <a:pt x="1364" y="50"/>
                  </a:cubicBezTo>
                  <a:cubicBezTo>
                    <a:pt x="1327" y="18"/>
                    <a:pt x="1280" y="0"/>
                    <a:pt x="1232"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0" name="Google Shape;1040;p6"/>
            <p:cNvSpPr/>
            <p:nvPr/>
          </p:nvSpPr>
          <p:spPr>
            <a:xfrm>
              <a:off x="4692900" y="1783400"/>
              <a:ext cx="39275" cy="31700"/>
            </a:xfrm>
            <a:custGeom>
              <a:avLst/>
              <a:gdLst/>
              <a:ahLst/>
              <a:cxnLst/>
              <a:rect l="l" t="t" r="r" b="b"/>
              <a:pathLst>
                <a:path w="1571" h="1268" extrusionOk="0">
                  <a:moveTo>
                    <a:pt x="212" y="1"/>
                  </a:moveTo>
                  <a:cubicBezTo>
                    <a:pt x="162" y="1"/>
                    <a:pt x="111" y="20"/>
                    <a:pt x="70" y="61"/>
                  </a:cubicBezTo>
                  <a:cubicBezTo>
                    <a:pt x="1" y="129"/>
                    <a:pt x="1" y="257"/>
                    <a:pt x="70" y="336"/>
                  </a:cubicBezTo>
                  <a:cubicBezTo>
                    <a:pt x="433" y="679"/>
                    <a:pt x="825" y="984"/>
                    <a:pt x="1248" y="1248"/>
                  </a:cubicBezTo>
                  <a:cubicBezTo>
                    <a:pt x="1277" y="1268"/>
                    <a:pt x="1316" y="1268"/>
                    <a:pt x="1355" y="1268"/>
                  </a:cubicBezTo>
                  <a:cubicBezTo>
                    <a:pt x="1414" y="1268"/>
                    <a:pt x="1483" y="1239"/>
                    <a:pt x="1512" y="1180"/>
                  </a:cubicBezTo>
                  <a:cubicBezTo>
                    <a:pt x="1571" y="1091"/>
                    <a:pt x="1542" y="964"/>
                    <a:pt x="1453" y="914"/>
                  </a:cubicBezTo>
                  <a:cubicBezTo>
                    <a:pt x="1051" y="669"/>
                    <a:pt x="678" y="385"/>
                    <a:pt x="345" y="51"/>
                  </a:cubicBezTo>
                  <a:cubicBezTo>
                    <a:pt x="307" y="18"/>
                    <a:pt x="260" y="1"/>
                    <a:pt x="212"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1" name="Google Shape;1041;p6"/>
            <p:cNvSpPr/>
            <p:nvPr/>
          </p:nvSpPr>
          <p:spPr>
            <a:xfrm>
              <a:off x="4639425" y="1785200"/>
              <a:ext cx="38075" cy="30650"/>
            </a:xfrm>
            <a:custGeom>
              <a:avLst/>
              <a:gdLst/>
              <a:ahLst/>
              <a:cxnLst/>
              <a:rect l="l" t="t" r="r" b="b"/>
              <a:pathLst>
                <a:path w="1523" h="1226" extrusionOk="0">
                  <a:moveTo>
                    <a:pt x="1303" y="1"/>
                  </a:moveTo>
                  <a:cubicBezTo>
                    <a:pt x="1262" y="1"/>
                    <a:pt x="1221" y="13"/>
                    <a:pt x="1188" y="38"/>
                  </a:cubicBezTo>
                  <a:lnTo>
                    <a:pt x="99" y="882"/>
                  </a:lnTo>
                  <a:cubicBezTo>
                    <a:pt x="20" y="941"/>
                    <a:pt x="1" y="1069"/>
                    <a:pt x="70" y="1147"/>
                  </a:cubicBezTo>
                  <a:cubicBezTo>
                    <a:pt x="109" y="1196"/>
                    <a:pt x="168" y="1226"/>
                    <a:pt x="227" y="1226"/>
                  </a:cubicBezTo>
                  <a:cubicBezTo>
                    <a:pt x="266" y="1226"/>
                    <a:pt x="305" y="1215"/>
                    <a:pt x="344" y="1186"/>
                  </a:cubicBezTo>
                  <a:lnTo>
                    <a:pt x="1424" y="352"/>
                  </a:lnTo>
                  <a:cubicBezTo>
                    <a:pt x="1502" y="283"/>
                    <a:pt x="1522" y="156"/>
                    <a:pt x="1453" y="77"/>
                  </a:cubicBezTo>
                  <a:cubicBezTo>
                    <a:pt x="1419" y="26"/>
                    <a:pt x="1361" y="1"/>
                    <a:pt x="1303"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2" name="Google Shape;1042;p6"/>
            <p:cNvSpPr/>
            <p:nvPr/>
          </p:nvSpPr>
          <p:spPr>
            <a:xfrm>
              <a:off x="4625450" y="1733575"/>
              <a:ext cx="28725" cy="42775"/>
            </a:xfrm>
            <a:custGeom>
              <a:avLst/>
              <a:gdLst/>
              <a:ahLst/>
              <a:cxnLst/>
              <a:rect l="l" t="t" r="r" b="b"/>
              <a:pathLst>
                <a:path w="1149" h="1711" extrusionOk="0">
                  <a:moveTo>
                    <a:pt x="212" y="1"/>
                  </a:moveTo>
                  <a:cubicBezTo>
                    <a:pt x="190" y="1"/>
                    <a:pt x="168" y="5"/>
                    <a:pt x="147" y="13"/>
                  </a:cubicBezTo>
                  <a:cubicBezTo>
                    <a:pt x="49" y="52"/>
                    <a:pt x="1" y="160"/>
                    <a:pt x="30" y="258"/>
                  </a:cubicBezTo>
                  <a:cubicBezTo>
                    <a:pt x="206" y="749"/>
                    <a:pt x="461" y="1210"/>
                    <a:pt x="766" y="1632"/>
                  </a:cubicBezTo>
                  <a:cubicBezTo>
                    <a:pt x="805" y="1681"/>
                    <a:pt x="864" y="1710"/>
                    <a:pt x="923" y="1710"/>
                  </a:cubicBezTo>
                  <a:cubicBezTo>
                    <a:pt x="962" y="1710"/>
                    <a:pt x="1002" y="1701"/>
                    <a:pt x="1041" y="1671"/>
                  </a:cubicBezTo>
                  <a:cubicBezTo>
                    <a:pt x="1129" y="1612"/>
                    <a:pt x="1148" y="1485"/>
                    <a:pt x="1080" y="1396"/>
                  </a:cubicBezTo>
                  <a:cubicBezTo>
                    <a:pt x="795" y="1014"/>
                    <a:pt x="560" y="582"/>
                    <a:pt x="403" y="131"/>
                  </a:cubicBezTo>
                  <a:cubicBezTo>
                    <a:pt x="372" y="54"/>
                    <a:pt x="292" y="1"/>
                    <a:pt x="212"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3" name="Google Shape;1043;p6"/>
            <p:cNvSpPr/>
            <p:nvPr/>
          </p:nvSpPr>
          <p:spPr>
            <a:xfrm>
              <a:off x="4629625" y="1658400"/>
              <a:ext cx="36575" cy="32575"/>
            </a:xfrm>
            <a:custGeom>
              <a:avLst/>
              <a:gdLst/>
              <a:ahLst/>
              <a:cxnLst/>
              <a:rect l="l" t="t" r="r" b="b"/>
              <a:pathLst>
                <a:path w="1463" h="1303" extrusionOk="0">
                  <a:moveTo>
                    <a:pt x="1245" y="0"/>
                  </a:moveTo>
                  <a:cubicBezTo>
                    <a:pt x="1200" y="0"/>
                    <a:pt x="1154" y="15"/>
                    <a:pt x="1119" y="46"/>
                  </a:cubicBezTo>
                  <a:lnTo>
                    <a:pt x="89" y="959"/>
                  </a:lnTo>
                  <a:cubicBezTo>
                    <a:pt x="10" y="1038"/>
                    <a:pt x="0" y="1155"/>
                    <a:pt x="69" y="1234"/>
                  </a:cubicBezTo>
                  <a:cubicBezTo>
                    <a:pt x="108" y="1283"/>
                    <a:pt x="167" y="1302"/>
                    <a:pt x="216" y="1302"/>
                  </a:cubicBezTo>
                  <a:cubicBezTo>
                    <a:pt x="265" y="1302"/>
                    <a:pt x="314" y="1283"/>
                    <a:pt x="344" y="1254"/>
                  </a:cubicBezTo>
                  <a:lnTo>
                    <a:pt x="1384" y="341"/>
                  </a:lnTo>
                  <a:cubicBezTo>
                    <a:pt x="1463" y="272"/>
                    <a:pt x="1463" y="144"/>
                    <a:pt x="1394" y="66"/>
                  </a:cubicBezTo>
                  <a:cubicBezTo>
                    <a:pt x="1356" y="23"/>
                    <a:pt x="1301" y="0"/>
                    <a:pt x="1245"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4" name="Google Shape;1044;p6"/>
            <p:cNvSpPr/>
            <p:nvPr/>
          </p:nvSpPr>
          <p:spPr>
            <a:xfrm>
              <a:off x="4629625" y="1605425"/>
              <a:ext cx="32150" cy="33800"/>
            </a:xfrm>
            <a:custGeom>
              <a:avLst/>
              <a:gdLst/>
              <a:ahLst/>
              <a:cxnLst/>
              <a:rect l="l" t="t" r="r" b="b"/>
              <a:pathLst>
                <a:path w="1286" h="1352" extrusionOk="0">
                  <a:moveTo>
                    <a:pt x="1069" y="1"/>
                  </a:moveTo>
                  <a:cubicBezTo>
                    <a:pt x="1025" y="1"/>
                    <a:pt x="981" y="16"/>
                    <a:pt x="942" y="46"/>
                  </a:cubicBezTo>
                  <a:cubicBezTo>
                    <a:pt x="589" y="331"/>
                    <a:pt x="285" y="674"/>
                    <a:pt x="50" y="1057"/>
                  </a:cubicBezTo>
                  <a:cubicBezTo>
                    <a:pt x="0" y="1145"/>
                    <a:pt x="30" y="1273"/>
                    <a:pt x="118" y="1321"/>
                  </a:cubicBezTo>
                  <a:cubicBezTo>
                    <a:pt x="148" y="1341"/>
                    <a:pt x="187" y="1351"/>
                    <a:pt x="216" y="1351"/>
                  </a:cubicBezTo>
                  <a:cubicBezTo>
                    <a:pt x="285" y="1351"/>
                    <a:pt x="344" y="1321"/>
                    <a:pt x="383" y="1262"/>
                  </a:cubicBezTo>
                  <a:cubicBezTo>
                    <a:pt x="599" y="909"/>
                    <a:pt x="864" y="605"/>
                    <a:pt x="1188" y="350"/>
                  </a:cubicBezTo>
                  <a:cubicBezTo>
                    <a:pt x="1276" y="281"/>
                    <a:pt x="1286" y="154"/>
                    <a:pt x="1217" y="75"/>
                  </a:cubicBezTo>
                  <a:cubicBezTo>
                    <a:pt x="1178" y="25"/>
                    <a:pt x="1124" y="1"/>
                    <a:pt x="1069"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5" name="Google Shape;1045;p6"/>
            <p:cNvSpPr/>
            <p:nvPr/>
          </p:nvSpPr>
          <p:spPr>
            <a:xfrm>
              <a:off x="4636250" y="1524350"/>
              <a:ext cx="12025" cy="54750"/>
            </a:xfrm>
            <a:custGeom>
              <a:avLst/>
              <a:gdLst/>
              <a:ahLst/>
              <a:cxnLst/>
              <a:rect l="l" t="t" r="r" b="b"/>
              <a:pathLst>
                <a:path w="481" h="2190" extrusionOk="0">
                  <a:moveTo>
                    <a:pt x="245" y="1"/>
                  </a:moveTo>
                  <a:cubicBezTo>
                    <a:pt x="238" y="1"/>
                    <a:pt x="232" y="1"/>
                    <a:pt x="226" y="2"/>
                  </a:cubicBezTo>
                  <a:cubicBezTo>
                    <a:pt x="128" y="2"/>
                    <a:pt x="40" y="100"/>
                    <a:pt x="49" y="207"/>
                  </a:cubicBezTo>
                  <a:cubicBezTo>
                    <a:pt x="88" y="796"/>
                    <a:pt x="79" y="1395"/>
                    <a:pt x="20" y="1974"/>
                  </a:cubicBezTo>
                  <a:cubicBezTo>
                    <a:pt x="0" y="2082"/>
                    <a:pt x="79" y="2180"/>
                    <a:pt x="186" y="2189"/>
                  </a:cubicBezTo>
                  <a:lnTo>
                    <a:pt x="206" y="2189"/>
                  </a:lnTo>
                  <a:cubicBezTo>
                    <a:pt x="304" y="2189"/>
                    <a:pt x="393" y="2121"/>
                    <a:pt x="402" y="2023"/>
                  </a:cubicBezTo>
                  <a:cubicBezTo>
                    <a:pt x="461" y="1415"/>
                    <a:pt x="481" y="787"/>
                    <a:pt x="442" y="178"/>
                  </a:cubicBezTo>
                  <a:cubicBezTo>
                    <a:pt x="433" y="76"/>
                    <a:pt x="345" y="1"/>
                    <a:pt x="245"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6" name="Google Shape;1046;p6"/>
            <p:cNvSpPr/>
            <p:nvPr/>
          </p:nvSpPr>
          <p:spPr>
            <a:xfrm>
              <a:off x="4625200" y="1441000"/>
              <a:ext cx="40500" cy="39250"/>
            </a:xfrm>
            <a:custGeom>
              <a:avLst/>
              <a:gdLst/>
              <a:ahLst/>
              <a:cxnLst/>
              <a:rect l="l" t="t" r="r" b="b"/>
              <a:pathLst>
                <a:path w="1620" h="1570" extrusionOk="0">
                  <a:moveTo>
                    <a:pt x="1403" y="0"/>
                  </a:moveTo>
                  <a:cubicBezTo>
                    <a:pt x="1335" y="0"/>
                    <a:pt x="1270" y="37"/>
                    <a:pt x="1237" y="97"/>
                  </a:cubicBezTo>
                  <a:cubicBezTo>
                    <a:pt x="972" y="558"/>
                    <a:pt x="589" y="941"/>
                    <a:pt x="128" y="1216"/>
                  </a:cubicBezTo>
                  <a:cubicBezTo>
                    <a:pt x="30" y="1265"/>
                    <a:pt x="0" y="1382"/>
                    <a:pt x="59" y="1480"/>
                  </a:cubicBezTo>
                  <a:cubicBezTo>
                    <a:pt x="89" y="1539"/>
                    <a:pt x="157" y="1569"/>
                    <a:pt x="227" y="1569"/>
                  </a:cubicBezTo>
                  <a:cubicBezTo>
                    <a:pt x="256" y="1569"/>
                    <a:pt x="295" y="1569"/>
                    <a:pt x="325" y="1550"/>
                  </a:cubicBezTo>
                  <a:cubicBezTo>
                    <a:pt x="844" y="1245"/>
                    <a:pt x="1276" y="804"/>
                    <a:pt x="1571" y="293"/>
                  </a:cubicBezTo>
                  <a:cubicBezTo>
                    <a:pt x="1620" y="195"/>
                    <a:pt x="1590" y="78"/>
                    <a:pt x="1502" y="28"/>
                  </a:cubicBezTo>
                  <a:cubicBezTo>
                    <a:pt x="1470" y="9"/>
                    <a:pt x="1436" y="0"/>
                    <a:pt x="1403"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7" name="Google Shape;1047;p6"/>
            <p:cNvSpPr/>
            <p:nvPr/>
          </p:nvSpPr>
          <p:spPr>
            <a:xfrm>
              <a:off x="4627650" y="1385175"/>
              <a:ext cx="39050" cy="34450"/>
            </a:xfrm>
            <a:custGeom>
              <a:avLst/>
              <a:gdLst/>
              <a:ahLst/>
              <a:cxnLst/>
              <a:rect l="l" t="t" r="r" b="b"/>
              <a:pathLst>
                <a:path w="1562" h="1378" extrusionOk="0">
                  <a:moveTo>
                    <a:pt x="1338" y="0"/>
                  </a:moveTo>
                  <a:cubicBezTo>
                    <a:pt x="1300" y="0"/>
                    <a:pt x="1261" y="11"/>
                    <a:pt x="1228" y="34"/>
                  </a:cubicBezTo>
                  <a:cubicBezTo>
                    <a:pt x="864" y="289"/>
                    <a:pt x="530" y="573"/>
                    <a:pt x="227" y="887"/>
                  </a:cubicBezTo>
                  <a:cubicBezTo>
                    <a:pt x="138" y="887"/>
                    <a:pt x="70" y="946"/>
                    <a:pt x="50" y="1035"/>
                  </a:cubicBezTo>
                  <a:lnTo>
                    <a:pt x="20" y="1142"/>
                  </a:lnTo>
                  <a:cubicBezTo>
                    <a:pt x="1" y="1231"/>
                    <a:pt x="50" y="1310"/>
                    <a:pt x="129" y="1358"/>
                  </a:cubicBezTo>
                  <a:cubicBezTo>
                    <a:pt x="148" y="1369"/>
                    <a:pt x="187" y="1378"/>
                    <a:pt x="216" y="1378"/>
                  </a:cubicBezTo>
                  <a:cubicBezTo>
                    <a:pt x="266" y="1378"/>
                    <a:pt x="315" y="1358"/>
                    <a:pt x="354" y="1310"/>
                  </a:cubicBezTo>
                  <a:cubicBezTo>
                    <a:pt x="687" y="956"/>
                    <a:pt x="1051" y="632"/>
                    <a:pt x="1453" y="348"/>
                  </a:cubicBezTo>
                  <a:cubicBezTo>
                    <a:pt x="1542" y="289"/>
                    <a:pt x="1561" y="171"/>
                    <a:pt x="1502" y="83"/>
                  </a:cubicBezTo>
                  <a:cubicBezTo>
                    <a:pt x="1460" y="29"/>
                    <a:pt x="1399" y="0"/>
                    <a:pt x="1338"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8" name="Google Shape;1048;p6"/>
            <p:cNvSpPr/>
            <p:nvPr/>
          </p:nvSpPr>
          <p:spPr>
            <a:xfrm>
              <a:off x="4769950" y="1313875"/>
              <a:ext cx="42700" cy="33625"/>
            </a:xfrm>
            <a:custGeom>
              <a:avLst/>
              <a:gdLst/>
              <a:ahLst/>
              <a:cxnLst/>
              <a:rect l="l" t="t" r="r" b="b"/>
              <a:pathLst>
                <a:path w="1708" h="1345" extrusionOk="0">
                  <a:moveTo>
                    <a:pt x="216" y="1"/>
                  </a:moveTo>
                  <a:cubicBezTo>
                    <a:pt x="167" y="1"/>
                    <a:pt x="118" y="21"/>
                    <a:pt x="79" y="60"/>
                  </a:cubicBezTo>
                  <a:cubicBezTo>
                    <a:pt x="0" y="138"/>
                    <a:pt x="10" y="256"/>
                    <a:pt x="79" y="335"/>
                  </a:cubicBezTo>
                  <a:cubicBezTo>
                    <a:pt x="471" y="717"/>
                    <a:pt x="913" y="1051"/>
                    <a:pt x="1394" y="1316"/>
                  </a:cubicBezTo>
                  <a:cubicBezTo>
                    <a:pt x="1423" y="1335"/>
                    <a:pt x="1453" y="1345"/>
                    <a:pt x="1492" y="1345"/>
                  </a:cubicBezTo>
                  <a:cubicBezTo>
                    <a:pt x="1561" y="1345"/>
                    <a:pt x="1620" y="1306"/>
                    <a:pt x="1659" y="1247"/>
                  </a:cubicBezTo>
                  <a:cubicBezTo>
                    <a:pt x="1708" y="1149"/>
                    <a:pt x="1679" y="1031"/>
                    <a:pt x="1590" y="982"/>
                  </a:cubicBezTo>
                  <a:cubicBezTo>
                    <a:pt x="1138" y="727"/>
                    <a:pt x="717" y="413"/>
                    <a:pt x="353" y="60"/>
                  </a:cubicBezTo>
                  <a:cubicBezTo>
                    <a:pt x="314" y="21"/>
                    <a:pt x="265" y="1"/>
                    <a:pt x="216"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9" name="Google Shape;1049;p6"/>
            <p:cNvSpPr/>
            <p:nvPr/>
          </p:nvSpPr>
          <p:spPr>
            <a:xfrm>
              <a:off x="4710825" y="1350500"/>
              <a:ext cx="20625" cy="43875"/>
            </a:xfrm>
            <a:custGeom>
              <a:avLst/>
              <a:gdLst/>
              <a:ahLst/>
              <a:cxnLst/>
              <a:rect l="l" t="t" r="r" b="b"/>
              <a:pathLst>
                <a:path w="825" h="1755" extrusionOk="0">
                  <a:moveTo>
                    <a:pt x="219" y="0"/>
                  </a:moveTo>
                  <a:cubicBezTo>
                    <a:pt x="202" y="0"/>
                    <a:pt x="184" y="3"/>
                    <a:pt x="167" y="8"/>
                  </a:cubicBezTo>
                  <a:cubicBezTo>
                    <a:pt x="59" y="37"/>
                    <a:pt x="1" y="145"/>
                    <a:pt x="30" y="243"/>
                  </a:cubicBezTo>
                  <a:lnTo>
                    <a:pt x="422" y="1617"/>
                  </a:lnTo>
                  <a:cubicBezTo>
                    <a:pt x="442" y="1705"/>
                    <a:pt x="520" y="1755"/>
                    <a:pt x="609" y="1755"/>
                  </a:cubicBezTo>
                  <a:cubicBezTo>
                    <a:pt x="629" y="1755"/>
                    <a:pt x="648" y="1755"/>
                    <a:pt x="658" y="1744"/>
                  </a:cubicBezTo>
                  <a:cubicBezTo>
                    <a:pt x="766" y="1715"/>
                    <a:pt x="825" y="1617"/>
                    <a:pt x="795" y="1509"/>
                  </a:cubicBezTo>
                  <a:lnTo>
                    <a:pt x="403" y="145"/>
                  </a:lnTo>
                  <a:cubicBezTo>
                    <a:pt x="379" y="56"/>
                    <a:pt x="301" y="0"/>
                    <a:pt x="219"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0" name="Google Shape;1050;p6"/>
            <p:cNvSpPr/>
            <p:nvPr/>
          </p:nvSpPr>
          <p:spPr>
            <a:xfrm>
              <a:off x="4684575" y="1405650"/>
              <a:ext cx="33625" cy="40725"/>
            </a:xfrm>
            <a:custGeom>
              <a:avLst/>
              <a:gdLst/>
              <a:ahLst/>
              <a:cxnLst/>
              <a:rect l="l" t="t" r="r" b="b"/>
              <a:pathLst>
                <a:path w="1345" h="1629" extrusionOk="0">
                  <a:moveTo>
                    <a:pt x="230" y="0"/>
                  </a:moveTo>
                  <a:cubicBezTo>
                    <a:pt x="203" y="0"/>
                    <a:pt x="175" y="6"/>
                    <a:pt x="148" y="20"/>
                  </a:cubicBezTo>
                  <a:cubicBezTo>
                    <a:pt x="50" y="59"/>
                    <a:pt x="0" y="177"/>
                    <a:pt x="50" y="275"/>
                  </a:cubicBezTo>
                  <a:cubicBezTo>
                    <a:pt x="275" y="755"/>
                    <a:pt x="599" y="1207"/>
                    <a:pt x="1001" y="1580"/>
                  </a:cubicBezTo>
                  <a:cubicBezTo>
                    <a:pt x="1040" y="1609"/>
                    <a:pt x="1090" y="1629"/>
                    <a:pt x="1129" y="1629"/>
                  </a:cubicBezTo>
                  <a:cubicBezTo>
                    <a:pt x="1188" y="1629"/>
                    <a:pt x="1237" y="1609"/>
                    <a:pt x="1276" y="1560"/>
                  </a:cubicBezTo>
                  <a:cubicBezTo>
                    <a:pt x="1345" y="1481"/>
                    <a:pt x="1345" y="1364"/>
                    <a:pt x="1267" y="1285"/>
                  </a:cubicBezTo>
                  <a:cubicBezTo>
                    <a:pt x="903" y="962"/>
                    <a:pt x="599" y="550"/>
                    <a:pt x="403" y="108"/>
                  </a:cubicBezTo>
                  <a:cubicBezTo>
                    <a:pt x="374" y="44"/>
                    <a:pt x="304" y="0"/>
                    <a:pt x="230"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1" name="Google Shape;1051;p6"/>
            <p:cNvSpPr/>
            <p:nvPr/>
          </p:nvSpPr>
          <p:spPr>
            <a:xfrm>
              <a:off x="4756200" y="1364425"/>
              <a:ext cx="47625" cy="26525"/>
            </a:xfrm>
            <a:custGeom>
              <a:avLst/>
              <a:gdLst/>
              <a:ahLst/>
              <a:cxnLst/>
              <a:rect l="l" t="t" r="r" b="b"/>
              <a:pathLst>
                <a:path w="1905" h="1061" extrusionOk="0">
                  <a:moveTo>
                    <a:pt x="1682" y="1"/>
                  </a:moveTo>
                  <a:cubicBezTo>
                    <a:pt x="1655" y="1"/>
                    <a:pt x="1627" y="7"/>
                    <a:pt x="1601" y="20"/>
                  </a:cubicBezTo>
                  <a:lnTo>
                    <a:pt x="138" y="687"/>
                  </a:lnTo>
                  <a:cubicBezTo>
                    <a:pt x="40" y="736"/>
                    <a:pt x="1" y="844"/>
                    <a:pt x="40" y="942"/>
                  </a:cubicBezTo>
                  <a:cubicBezTo>
                    <a:pt x="70" y="1021"/>
                    <a:pt x="148" y="1060"/>
                    <a:pt x="217" y="1060"/>
                  </a:cubicBezTo>
                  <a:cubicBezTo>
                    <a:pt x="246" y="1060"/>
                    <a:pt x="275" y="1050"/>
                    <a:pt x="295" y="1041"/>
                  </a:cubicBezTo>
                  <a:lnTo>
                    <a:pt x="1767" y="373"/>
                  </a:lnTo>
                  <a:cubicBezTo>
                    <a:pt x="1865" y="324"/>
                    <a:pt x="1904" y="216"/>
                    <a:pt x="1865" y="118"/>
                  </a:cubicBezTo>
                  <a:cubicBezTo>
                    <a:pt x="1830" y="46"/>
                    <a:pt x="1757" y="1"/>
                    <a:pt x="1682"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2" name="Google Shape;1052;p6"/>
            <p:cNvSpPr/>
            <p:nvPr/>
          </p:nvSpPr>
          <p:spPr>
            <a:xfrm>
              <a:off x="4751050" y="1417275"/>
              <a:ext cx="39775" cy="35725"/>
            </a:xfrm>
            <a:custGeom>
              <a:avLst/>
              <a:gdLst/>
              <a:ahLst/>
              <a:cxnLst/>
              <a:rect l="l" t="t" r="r" b="b"/>
              <a:pathLst>
                <a:path w="1591" h="1429" extrusionOk="0">
                  <a:moveTo>
                    <a:pt x="220" y="1"/>
                  </a:moveTo>
                  <a:cubicBezTo>
                    <a:pt x="173" y="1"/>
                    <a:pt x="126" y="18"/>
                    <a:pt x="89" y="55"/>
                  </a:cubicBezTo>
                  <a:cubicBezTo>
                    <a:pt x="10" y="124"/>
                    <a:pt x="1" y="242"/>
                    <a:pt x="69" y="329"/>
                  </a:cubicBezTo>
                  <a:cubicBezTo>
                    <a:pt x="423" y="722"/>
                    <a:pt x="825" y="1075"/>
                    <a:pt x="1257" y="1389"/>
                  </a:cubicBezTo>
                  <a:cubicBezTo>
                    <a:pt x="1296" y="1419"/>
                    <a:pt x="1336" y="1429"/>
                    <a:pt x="1375" y="1429"/>
                  </a:cubicBezTo>
                  <a:cubicBezTo>
                    <a:pt x="1434" y="1429"/>
                    <a:pt x="1493" y="1399"/>
                    <a:pt x="1532" y="1341"/>
                  </a:cubicBezTo>
                  <a:cubicBezTo>
                    <a:pt x="1591" y="1262"/>
                    <a:pt x="1571" y="1134"/>
                    <a:pt x="1482" y="1075"/>
                  </a:cubicBezTo>
                  <a:cubicBezTo>
                    <a:pt x="1070" y="781"/>
                    <a:pt x="697" y="438"/>
                    <a:pt x="364" y="65"/>
                  </a:cubicBezTo>
                  <a:cubicBezTo>
                    <a:pt x="327" y="23"/>
                    <a:pt x="274" y="1"/>
                    <a:pt x="220"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3" name="Google Shape;1053;p6"/>
            <p:cNvSpPr/>
            <p:nvPr/>
          </p:nvSpPr>
          <p:spPr>
            <a:xfrm>
              <a:off x="4723100" y="1467325"/>
              <a:ext cx="38775" cy="34025"/>
            </a:xfrm>
            <a:custGeom>
              <a:avLst/>
              <a:gdLst/>
              <a:ahLst/>
              <a:cxnLst/>
              <a:rect l="l" t="t" r="r" b="b"/>
              <a:pathLst>
                <a:path w="1551" h="1361" extrusionOk="0">
                  <a:moveTo>
                    <a:pt x="1338" y="1"/>
                  </a:moveTo>
                  <a:cubicBezTo>
                    <a:pt x="1291" y="1"/>
                    <a:pt x="1244" y="18"/>
                    <a:pt x="1207" y="55"/>
                  </a:cubicBezTo>
                  <a:lnTo>
                    <a:pt x="88" y="1026"/>
                  </a:lnTo>
                  <a:cubicBezTo>
                    <a:pt x="10" y="1095"/>
                    <a:pt x="0" y="1213"/>
                    <a:pt x="79" y="1301"/>
                  </a:cubicBezTo>
                  <a:cubicBezTo>
                    <a:pt x="108" y="1340"/>
                    <a:pt x="167" y="1360"/>
                    <a:pt x="216" y="1360"/>
                  </a:cubicBezTo>
                  <a:cubicBezTo>
                    <a:pt x="265" y="1360"/>
                    <a:pt x="314" y="1350"/>
                    <a:pt x="343" y="1321"/>
                  </a:cubicBezTo>
                  <a:lnTo>
                    <a:pt x="1462" y="340"/>
                  </a:lnTo>
                  <a:cubicBezTo>
                    <a:pt x="1541" y="270"/>
                    <a:pt x="1551" y="153"/>
                    <a:pt x="1482" y="65"/>
                  </a:cubicBezTo>
                  <a:cubicBezTo>
                    <a:pt x="1445" y="23"/>
                    <a:pt x="1392" y="1"/>
                    <a:pt x="1338"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4" name="Google Shape;1054;p6"/>
            <p:cNvSpPr/>
            <p:nvPr/>
          </p:nvSpPr>
          <p:spPr>
            <a:xfrm>
              <a:off x="4667150" y="1478400"/>
              <a:ext cx="33900" cy="48950"/>
            </a:xfrm>
            <a:custGeom>
              <a:avLst/>
              <a:gdLst/>
              <a:ahLst/>
              <a:cxnLst/>
              <a:rect l="l" t="t" r="r" b="b"/>
              <a:pathLst>
                <a:path w="1356" h="1958" extrusionOk="0">
                  <a:moveTo>
                    <a:pt x="221" y="0"/>
                  </a:moveTo>
                  <a:cubicBezTo>
                    <a:pt x="189" y="0"/>
                    <a:pt x="157" y="8"/>
                    <a:pt x="128" y="24"/>
                  </a:cubicBezTo>
                  <a:cubicBezTo>
                    <a:pt x="30" y="83"/>
                    <a:pt x="1" y="200"/>
                    <a:pt x="60" y="289"/>
                  </a:cubicBezTo>
                  <a:lnTo>
                    <a:pt x="963" y="1859"/>
                  </a:lnTo>
                  <a:cubicBezTo>
                    <a:pt x="1002" y="1918"/>
                    <a:pt x="1070" y="1957"/>
                    <a:pt x="1129" y="1957"/>
                  </a:cubicBezTo>
                  <a:cubicBezTo>
                    <a:pt x="1168" y="1957"/>
                    <a:pt x="1198" y="1947"/>
                    <a:pt x="1227" y="1927"/>
                  </a:cubicBezTo>
                  <a:cubicBezTo>
                    <a:pt x="1325" y="1879"/>
                    <a:pt x="1355" y="1761"/>
                    <a:pt x="1306" y="1663"/>
                  </a:cubicBezTo>
                  <a:lnTo>
                    <a:pt x="393" y="93"/>
                  </a:lnTo>
                  <a:cubicBezTo>
                    <a:pt x="354" y="33"/>
                    <a:pt x="287" y="0"/>
                    <a:pt x="221"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5" name="Google Shape;1055;p6"/>
            <p:cNvSpPr/>
            <p:nvPr/>
          </p:nvSpPr>
          <p:spPr>
            <a:xfrm>
              <a:off x="4780000" y="1489525"/>
              <a:ext cx="31675" cy="43700"/>
            </a:xfrm>
            <a:custGeom>
              <a:avLst/>
              <a:gdLst/>
              <a:ahLst/>
              <a:cxnLst/>
              <a:rect l="l" t="t" r="r" b="b"/>
              <a:pathLst>
                <a:path w="1267" h="1748" extrusionOk="0">
                  <a:moveTo>
                    <a:pt x="219" y="0"/>
                  </a:moveTo>
                  <a:cubicBezTo>
                    <a:pt x="184" y="0"/>
                    <a:pt x="149" y="10"/>
                    <a:pt x="119" y="30"/>
                  </a:cubicBezTo>
                  <a:cubicBezTo>
                    <a:pt x="30" y="89"/>
                    <a:pt x="1" y="207"/>
                    <a:pt x="50" y="295"/>
                  </a:cubicBezTo>
                  <a:lnTo>
                    <a:pt x="884" y="1659"/>
                  </a:lnTo>
                  <a:cubicBezTo>
                    <a:pt x="913" y="1718"/>
                    <a:pt x="982" y="1748"/>
                    <a:pt x="1051" y="1748"/>
                  </a:cubicBezTo>
                  <a:cubicBezTo>
                    <a:pt x="1080" y="1748"/>
                    <a:pt x="1120" y="1738"/>
                    <a:pt x="1149" y="1718"/>
                  </a:cubicBezTo>
                  <a:cubicBezTo>
                    <a:pt x="1237" y="1659"/>
                    <a:pt x="1266" y="1541"/>
                    <a:pt x="1208" y="1453"/>
                  </a:cubicBezTo>
                  <a:lnTo>
                    <a:pt x="383" y="99"/>
                  </a:lnTo>
                  <a:cubicBezTo>
                    <a:pt x="351" y="35"/>
                    <a:pt x="286" y="0"/>
                    <a:pt x="219"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6" name="Google Shape;1056;p6"/>
            <p:cNvSpPr/>
            <p:nvPr/>
          </p:nvSpPr>
          <p:spPr>
            <a:xfrm>
              <a:off x="4727500" y="1529425"/>
              <a:ext cx="40025" cy="52125"/>
            </a:xfrm>
            <a:custGeom>
              <a:avLst/>
              <a:gdLst/>
              <a:ahLst/>
              <a:cxnLst/>
              <a:rect l="l" t="t" r="r" b="b"/>
              <a:pathLst>
                <a:path w="1601" h="2085" extrusionOk="0">
                  <a:moveTo>
                    <a:pt x="1374" y="0"/>
                  </a:moveTo>
                  <a:cubicBezTo>
                    <a:pt x="1305" y="0"/>
                    <a:pt x="1241" y="33"/>
                    <a:pt x="1208" y="93"/>
                  </a:cubicBezTo>
                  <a:cubicBezTo>
                    <a:pt x="874" y="682"/>
                    <a:pt x="492" y="1241"/>
                    <a:pt x="69" y="1771"/>
                  </a:cubicBezTo>
                  <a:cubicBezTo>
                    <a:pt x="1" y="1859"/>
                    <a:pt x="10" y="1977"/>
                    <a:pt x="99" y="2045"/>
                  </a:cubicBezTo>
                  <a:cubicBezTo>
                    <a:pt x="128" y="2075"/>
                    <a:pt x="178" y="2085"/>
                    <a:pt x="217" y="2085"/>
                  </a:cubicBezTo>
                  <a:cubicBezTo>
                    <a:pt x="276" y="2085"/>
                    <a:pt x="335" y="2065"/>
                    <a:pt x="374" y="2016"/>
                  </a:cubicBezTo>
                  <a:cubicBezTo>
                    <a:pt x="806" y="1467"/>
                    <a:pt x="1198" y="887"/>
                    <a:pt x="1541" y="289"/>
                  </a:cubicBezTo>
                  <a:cubicBezTo>
                    <a:pt x="1600" y="200"/>
                    <a:pt x="1561" y="83"/>
                    <a:pt x="1473" y="24"/>
                  </a:cubicBezTo>
                  <a:cubicBezTo>
                    <a:pt x="1441" y="8"/>
                    <a:pt x="1407" y="0"/>
                    <a:pt x="1374"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7" name="Google Shape;1057;p6"/>
            <p:cNvSpPr/>
            <p:nvPr/>
          </p:nvSpPr>
          <p:spPr>
            <a:xfrm>
              <a:off x="4674525" y="1559325"/>
              <a:ext cx="30925" cy="54125"/>
            </a:xfrm>
            <a:custGeom>
              <a:avLst/>
              <a:gdLst/>
              <a:ahLst/>
              <a:cxnLst/>
              <a:rect l="l" t="t" r="r" b="b"/>
              <a:pathLst>
                <a:path w="1237" h="2165" extrusionOk="0">
                  <a:moveTo>
                    <a:pt x="216" y="1"/>
                  </a:moveTo>
                  <a:cubicBezTo>
                    <a:pt x="190" y="1"/>
                    <a:pt x="163" y="5"/>
                    <a:pt x="138" y="16"/>
                  </a:cubicBezTo>
                  <a:cubicBezTo>
                    <a:pt x="40" y="64"/>
                    <a:pt x="0" y="173"/>
                    <a:pt x="40" y="271"/>
                  </a:cubicBezTo>
                  <a:lnTo>
                    <a:pt x="844" y="2047"/>
                  </a:lnTo>
                  <a:cubicBezTo>
                    <a:pt x="873" y="2116"/>
                    <a:pt x="942" y="2164"/>
                    <a:pt x="1021" y="2164"/>
                  </a:cubicBezTo>
                  <a:cubicBezTo>
                    <a:pt x="1040" y="2164"/>
                    <a:pt x="1070" y="2155"/>
                    <a:pt x="1099" y="2145"/>
                  </a:cubicBezTo>
                  <a:cubicBezTo>
                    <a:pt x="1197" y="2105"/>
                    <a:pt x="1237" y="1988"/>
                    <a:pt x="1197" y="1890"/>
                  </a:cubicBezTo>
                  <a:lnTo>
                    <a:pt x="402" y="114"/>
                  </a:lnTo>
                  <a:cubicBezTo>
                    <a:pt x="366" y="41"/>
                    <a:pt x="292" y="1"/>
                    <a:pt x="216"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8" name="Google Shape;1058;p6"/>
            <p:cNvSpPr/>
            <p:nvPr/>
          </p:nvSpPr>
          <p:spPr>
            <a:xfrm>
              <a:off x="4760625" y="1577675"/>
              <a:ext cx="46625" cy="18850"/>
            </a:xfrm>
            <a:custGeom>
              <a:avLst/>
              <a:gdLst/>
              <a:ahLst/>
              <a:cxnLst/>
              <a:rect l="l" t="t" r="r" b="b"/>
              <a:pathLst>
                <a:path w="1865" h="754" extrusionOk="0">
                  <a:moveTo>
                    <a:pt x="1655" y="0"/>
                  </a:moveTo>
                  <a:cubicBezTo>
                    <a:pt x="1638" y="0"/>
                    <a:pt x="1619" y="3"/>
                    <a:pt x="1600" y="8"/>
                  </a:cubicBezTo>
                  <a:lnTo>
                    <a:pt x="167" y="370"/>
                  </a:lnTo>
                  <a:cubicBezTo>
                    <a:pt x="69" y="400"/>
                    <a:pt x="0" y="508"/>
                    <a:pt x="30" y="606"/>
                  </a:cubicBezTo>
                  <a:cubicBezTo>
                    <a:pt x="50" y="695"/>
                    <a:pt x="128" y="754"/>
                    <a:pt x="216" y="754"/>
                  </a:cubicBezTo>
                  <a:cubicBezTo>
                    <a:pt x="236" y="754"/>
                    <a:pt x="246" y="754"/>
                    <a:pt x="266" y="743"/>
                  </a:cubicBezTo>
                  <a:lnTo>
                    <a:pt x="1698" y="381"/>
                  </a:lnTo>
                  <a:cubicBezTo>
                    <a:pt x="1796" y="351"/>
                    <a:pt x="1865" y="243"/>
                    <a:pt x="1836" y="145"/>
                  </a:cubicBezTo>
                  <a:cubicBezTo>
                    <a:pt x="1811" y="56"/>
                    <a:pt x="1740" y="0"/>
                    <a:pt x="1655"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9" name="Google Shape;1059;p6"/>
            <p:cNvSpPr/>
            <p:nvPr/>
          </p:nvSpPr>
          <p:spPr>
            <a:xfrm>
              <a:off x="4773875" y="1624350"/>
              <a:ext cx="31175" cy="43325"/>
            </a:xfrm>
            <a:custGeom>
              <a:avLst/>
              <a:gdLst/>
              <a:ahLst/>
              <a:cxnLst/>
              <a:rect l="l" t="t" r="r" b="b"/>
              <a:pathLst>
                <a:path w="1247" h="1733" extrusionOk="0">
                  <a:moveTo>
                    <a:pt x="214" y="0"/>
                  </a:moveTo>
                  <a:cubicBezTo>
                    <a:pt x="177" y="0"/>
                    <a:pt x="139" y="11"/>
                    <a:pt x="109" y="34"/>
                  </a:cubicBezTo>
                  <a:cubicBezTo>
                    <a:pt x="30" y="93"/>
                    <a:pt x="0" y="211"/>
                    <a:pt x="50" y="300"/>
                  </a:cubicBezTo>
                  <a:lnTo>
                    <a:pt x="854" y="1634"/>
                  </a:lnTo>
                  <a:cubicBezTo>
                    <a:pt x="894" y="1703"/>
                    <a:pt x="952" y="1732"/>
                    <a:pt x="1021" y="1732"/>
                  </a:cubicBezTo>
                  <a:cubicBezTo>
                    <a:pt x="1060" y="1732"/>
                    <a:pt x="1090" y="1722"/>
                    <a:pt x="1119" y="1703"/>
                  </a:cubicBezTo>
                  <a:cubicBezTo>
                    <a:pt x="1217" y="1654"/>
                    <a:pt x="1247" y="1526"/>
                    <a:pt x="1188" y="1438"/>
                  </a:cubicBezTo>
                  <a:lnTo>
                    <a:pt x="471" y="241"/>
                  </a:lnTo>
                  <a:cubicBezTo>
                    <a:pt x="471" y="211"/>
                    <a:pt x="452" y="182"/>
                    <a:pt x="432" y="152"/>
                  </a:cubicBezTo>
                  <a:lnTo>
                    <a:pt x="373" y="74"/>
                  </a:lnTo>
                  <a:cubicBezTo>
                    <a:pt x="332" y="26"/>
                    <a:pt x="272" y="0"/>
                    <a:pt x="214"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0" name="Google Shape;1060;p6"/>
            <p:cNvSpPr/>
            <p:nvPr/>
          </p:nvSpPr>
          <p:spPr>
            <a:xfrm>
              <a:off x="4696825" y="1631075"/>
              <a:ext cx="43950" cy="35850"/>
            </a:xfrm>
            <a:custGeom>
              <a:avLst/>
              <a:gdLst/>
              <a:ahLst/>
              <a:cxnLst/>
              <a:rect l="l" t="t" r="r" b="b"/>
              <a:pathLst>
                <a:path w="1758" h="1434" extrusionOk="0">
                  <a:moveTo>
                    <a:pt x="1542" y="1"/>
                  </a:moveTo>
                  <a:cubicBezTo>
                    <a:pt x="1493" y="1"/>
                    <a:pt x="1444" y="20"/>
                    <a:pt x="1405" y="60"/>
                  </a:cubicBezTo>
                  <a:cubicBezTo>
                    <a:pt x="1012" y="433"/>
                    <a:pt x="580" y="776"/>
                    <a:pt x="119" y="1080"/>
                  </a:cubicBezTo>
                  <a:cubicBezTo>
                    <a:pt x="31" y="1139"/>
                    <a:pt x="1" y="1257"/>
                    <a:pt x="60" y="1346"/>
                  </a:cubicBezTo>
                  <a:cubicBezTo>
                    <a:pt x="99" y="1405"/>
                    <a:pt x="158" y="1434"/>
                    <a:pt x="227" y="1434"/>
                  </a:cubicBezTo>
                  <a:cubicBezTo>
                    <a:pt x="266" y="1434"/>
                    <a:pt x="295" y="1424"/>
                    <a:pt x="335" y="1405"/>
                  </a:cubicBezTo>
                  <a:cubicBezTo>
                    <a:pt x="816" y="1091"/>
                    <a:pt x="1267" y="737"/>
                    <a:pt x="1679" y="335"/>
                  </a:cubicBezTo>
                  <a:cubicBezTo>
                    <a:pt x="1758" y="256"/>
                    <a:pt x="1758" y="138"/>
                    <a:pt x="1679" y="60"/>
                  </a:cubicBezTo>
                  <a:cubicBezTo>
                    <a:pt x="1640" y="20"/>
                    <a:pt x="1591" y="1"/>
                    <a:pt x="1542"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1" name="Google Shape;1061;p6"/>
            <p:cNvSpPr/>
            <p:nvPr/>
          </p:nvSpPr>
          <p:spPr>
            <a:xfrm>
              <a:off x="4670100" y="1702900"/>
              <a:ext cx="57175" cy="13575"/>
            </a:xfrm>
            <a:custGeom>
              <a:avLst/>
              <a:gdLst/>
              <a:ahLst/>
              <a:cxnLst/>
              <a:rect l="l" t="t" r="r" b="b"/>
              <a:pathLst>
                <a:path w="2287" h="543" extrusionOk="0">
                  <a:moveTo>
                    <a:pt x="203" y="0"/>
                  </a:moveTo>
                  <a:cubicBezTo>
                    <a:pt x="108" y="0"/>
                    <a:pt x="29" y="74"/>
                    <a:pt x="20" y="170"/>
                  </a:cubicBezTo>
                  <a:cubicBezTo>
                    <a:pt x="1" y="278"/>
                    <a:pt x="69" y="376"/>
                    <a:pt x="177" y="386"/>
                  </a:cubicBezTo>
                  <a:cubicBezTo>
                    <a:pt x="815" y="494"/>
                    <a:pt x="1453" y="543"/>
                    <a:pt x="2090" y="543"/>
                  </a:cubicBezTo>
                  <a:lnTo>
                    <a:pt x="2101" y="543"/>
                  </a:lnTo>
                  <a:cubicBezTo>
                    <a:pt x="2199" y="543"/>
                    <a:pt x="2287" y="464"/>
                    <a:pt x="2287" y="357"/>
                  </a:cubicBezTo>
                  <a:cubicBezTo>
                    <a:pt x="2287" y="248"/>
                    <a:pt x="2208" y="161"/>
                    <a:pt x="2101" y="161"/>
                  </a:cubicBezTo>
                  <a:cubicBezTo>
                    <a:pt x="1473" y="150"/>
                    <a:pt x="854" y="102"/>
                    <a:pt x="236" y="3"/>
                  </a:cubicBezTo>
                  <a:cubicBezTo>
                    <a:pt x="225" y="1"/>
                    <a:pt x="214" y="0"/>
                    <a:pt x="203"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2" name="Google Shape;1062;p6"/>
            <p:cNvSpPr/>
            <p:nvPr/>
          </p:nvSpPr>
          <p:spPr>
            <a:xfrm>
              <a:off x="4750325" y="1669975"/>
              <a:ext cx="33625" cy="47000"/>
            </a:xfrm>
            <a:custGeom>
              <a:avLst/>
              <a:gdLst/>
              <a:ahLst/>
              <a:cxnLst/>
              <a:rect l="l" t="t" r="r" b="b"/>
              <a:pathLst>
                <a:path w="1345" h="1880" extrusionOk="0">
                  <a:moveTo>
                    <a:pt x="218" y="1"/>
                  </a:moveTo>
                  <a:cubicBezTo>
                    <a:pt x="180" y="1"/>
                    <a:pt x="142" y="12"/>
                    <a:pt x="108" y="35"/>
                  </a:cubicBezTo>
                  <a:cubicBezTo>
                    <a:pt x="20" y="93"/>
                    <a:pt x="0" y="211"/>
                    <a:pt x="50" y="300"/>
                  </a:cubicBezTo>
                  <a:lnTo>
                    <a:pt x="962" y="1792"/>
                  </a:lnTo>
                  <a:cubicBezTo>
                    <a:pt x="1001" y="1850"/>
                    <a:pt x="1060" y="1879"/>
                    <a:pt x="1129" y="1879"/>
                  </a:cubicBezTo>
                  <a:cubicBezTo>
                    <a:pt x="1158" y="1879"/>
                    <a:pt x="1197" y="1870"/>
                    <a:pt x="1227" y="1850"/>
                  </a:cubicBezTo>
                  <a:cubicBezTo>
                    <a:pt x="1315" y="1792"/>
                    <a:pt x="1345" y="1674"/>
                    <a:pt x="1295" y="1585"/>
                  </a:cubicBezTo>
                  <a:lnTo>
                    <a:pt x="471" y="241"/>
                  </a:lnTo>
                  <a:cubicBezTo>
                    <a:pt x="462" y="211"/>
                    <a:pt x="452" y="192"/>
                    <a:pt x="442" y="172"/>
                  </a:cubicBezTo>
                  <a:lnTo>
                    <a:pt x="373" y="84"/>
                  </a:lnTo>
                  <a:cubicBezTo>
                    <a:pt x="337" y="29"/>
                    <a:pt x="278" y="1"/>
                    <a:pt x="218"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3" name="Google Shape;1063;p6"/>
            <p:cNvSpPr/>
            <p:nvPr/>
          </p:nvSpPr>
          <p:spPr>
            <a:xfrm>
              <a:off x="4672550" y="1738450"/>
              <a:ext cx="56200" cy="31275"/>
            </a:xfrm>
            <a:custGeom>
              <a:avLst/>
              <a:gdLst/>
              <a:ahLst/>
              <a:cxnLst/>
              <a:rect l="l" t="t" r="r" b="b"/>
              <a:pathLst>
                <a:path w="2248" h="1251" extrusionOk="0">
                  <a:moveTo>
                    <a:pt x="215" y="0"/>
                  </a:moveTo>
                  <a:cubicBezTo>
                    <a:pt x="154" y="0"/>
                    <a:pt x="96" y="28"/>
                    <a:pt x="60" y="83"/>
                  </a:cubicBezTo>
                  <a:cubicBezTo>
                    <a:pt x="1" y="171"/>
                    <a:pt x="20" y="289"/>
                    <a:pt x="108" y="348"/>
                  </a:cubicBezTo>
                  <a:cubicBezTo>
                    <a:pt x="677" y="740"/>
                    <a:pt x="1306" y="1044"/>
                    <a:pt x="1983" y="1240"/>
                  </a:cubicBezTo>
                  <a:cubicBezTo>
                    <a:pt x="1992" y="1251"/>
                    <a:pt x="2012" y="1251"/>
                    <a:pt x="2032" y="1251"/>
                  </a:cubicBezTo>
                  <a:cubicBezTo>
                    <a:pt x="2120" y="1251"/>
                    <a:pt x="2199" y="1192"/>
                    <a:pt x="2219" y="1113"/>
                  </a:cubicBezTo>
                  <a:cubicBezTo>
                    <a:pt x="2248" y="1005"/>
                    <a:pt x="2189" y="897"/>
                    <a:pt x="2091" y="868"/>
                  </a:cubicBezTo>
                  <a:cubicBezTo>
                    <a:pt x="1453" y="682"/>
                    <a:pt x="864" y="397"/>
                    <a:pt x="324" y="34"/>
                  </a:cubicBezTo>
                  <a:cubicBezTo>
                    <a:pt x="290" y="11"/>
                    <a:pt x="252" y="0"/>
                    <a:pt x="215"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4" name="Google Shape;1064;p6"/>
            <p:cNvSpPr/>
            <p:nvPr/>
          </p:nvSpPr>
          <p:spPr>
            <a:xfrm>
              <a:off x="4753750" y="1731800"/>
              <a:ext cx="44925" cy="35700"/>
            </a:xfrm>
            <a:custGeom>
              <a:avLst/>
              <a:gdLst/>
              <a:ahLst/>
              <a:cxnLst/>
              <a:rect l="l" t="t" r="r" b="b"/>
              <a:pathLst>
                <a:path w="1797" h="1428" extrusionOk="0">
                  <a:moveTo>
                    <a:pt x="1576" y="0"/>
                  </a:moveTo>
                  <a:cubicBezTo>
                    <a:pt x="1537" y="0"/>
                    <a:pt x="1498" y="11"/>
                    <a:pt x="1463" y="34"/>
                  </a:cubicBezTo>
                  <a:lnTo>
                    <a:pt x="99" y="1075"/>
                  </a:lnTo>
                  <a:cubicBezTo>
                    <a:pt x="20" y="1144"/>
                    <a:pt x="1" y="1262"/>
                    <a:pt x="70" y="1349"/>
                  </a:cubicBezTo>
                  <a:cubicBezTo>
                    <a:pt x="99" y="1399"/>
                    <a:pt x="158" y="1428"/>
                    <a:pt x="216" y="1428"/>
                  </a:cubicBezTo>
                  <a:cubicBezTo>
                    <a:pt x="266" y="1428"/>
                    <a:pt x="305" y="1408"/>
                    <a:pt x="334" y="1379"/>
                  </a:cubicBezTo>
                  <a:lnTo>
                    <a:pt x="1699" y="349"/>
                  </a:lnTo>
                  <a:cubicBezTo>
                    <a:pt x="1786" y="280"/>
                    <a:pt x="1797" y="162"/>
                    <a:pt x="1738" y="74"/>
                  </a:cubicBezTo>
                  <a:cubicBezTo>
                    <a:pt x="1696" y="26"/>
                    <a:pt x="1636" y="0"/>
                    <a:pt x="1576"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5" name="Google Shape;1065;p6"/>
            <p:cNvSpPr/>
            <p:nvPr/>
          </p:nvSpPr>
          <p:spPr>
            <a:xfrm>
              <a:off x="4884750" y="1321175"/>
              <a:ext cx="34625" cy="42300"/>
            </a:xfrm>
            <a:custGeom>
              <a:avLst/>
              <a:gdLst/>
              <a:ahLst/>
              <a:cxnLst/>
              <a:rect l="l" t="t" r="r" b="b"/>
              <a:pathLst>
                <a:path w="1385" h="1692" extrusionOk="0">
                  <a:moveTo>
                    <a:pt x="221" y="1"/>
                  </a:moveTo>
                  <a:cubicBezTo>
                    <a:pt x="181" y="1"/>
                    <a:pt x="141" y="14"/>
                    <a:pt x="109" y="43"/>
                  </a:cubicBezTo>
                  <a:cubicBezTo>
                    <a:pt x="20" y="101"/>
                    <a:pt x="1" y="229"/>
                    <a:pt x="70" y="307"/>
                  </a:cubicBezTo>
                  <a:cubicBezTo>
                    <a:pt x="177" y="464"/>
                    <a:pt x="295" y="631"/>
                    <a:pt x="403" y="788"/>
                  </a:cubicBezTo>
                  <a:cubicBezTo>
                    <a:pt x="600" y="1073"/>
                    <a:pt x="805" y="1357"/>
                    <a:pt x="1021" y="1622"/>
                  </a:cubicBezTo>
                  <a:cubicBezTo>
                    <a:pt x="1061" y="1661"/>
                    <a:pt x="1119" y="1691"/>
                    <a:pt x="1169" y="1691"/>
                  </a:cubicBezTo>
                  <a:cubicBezTo>
                    <a:pt x="1218" y="1691"/>
                    <a:pt x="1257" y="1672"/>
                    <a:pt x="1296" y="1642"/>
                  </a:cubicBezTo>
                  <a:cubicBezTo>
                    <a:pt x="1375" y="1573"/>
                    <a:pt x="1385" y="1445"/>
                    <a:pt x="1316" y="1367"/>
                  </a:cubicBezTo>
                  <a:cubicBezTo>
                    <a:pt x="1110" y="1122"/>
                    <a:pt x="914" y="837"/>
                    <a:pt x="727" y="572"/>
                  </a:cubicBezTo>
                  <a:cubicBezTo>
                    <a:pt x="609" y="405"/>
                    <a:pt x="491" y="239"/>
                    <a:pt x="374" y="82"/>
                  </a:cubicBezTo>
                  <a:cubicBezTo>
                    <a:pt x="339" y="29"/>
                    <a:pt x="280" y="1"/>
                    <a:pt x="221"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6" name="Google Shape;1066;p6"/>
            <p:cNvSpPr/>
            <p:nvPr/>
          </p:nvSpPr>
          <p:spPr>
            <a:xfrm>
              <a:off x="4940700" y="1316075"/>
              <a:ext cx="50325" cy="14525"/>
            </a:xfrm>
            <a:custGeom>
              <a:avLst/>
              <a:gdLst/>
              <a:ahLst/>
              <a:cxnLst/>
              <a:rect l="l" t="t" r="r" b="b"/>
              <a:pathLst>
                <a:path w="2013" h="581" extrusionOk="0">
                  <a:moveTo>
                    <a:pt x="1816" y="1"/>
                  </a:moveTo>
                  <a:cubicBezTo>
                    <a:pt x="1266" y="11"/>
                    <a:pt x="707" y="79"/>
                    <a:pt x="167" y="197"/>
                  </a:cubicBezTo>
                  <a:cubicBezTo>
                    <a:pt x="69" y="217"/>
                    <a:pt x="0" y="325"/>
                    <a:pt x="20" y="433"/>
                  </a:cubicBezTo>
                  <a:cubicBezTo>
                    <a:pt x="39" y="521"/>
                    <a:pt x="128" y="580"/>
                    <a:pt x="216" y="580"/>
                  </a:cubicBezTo>
                  <a:lnTo>
                    <a:pt x="255" y="580"/>
                  </a:lnTo>
                  <a:cubicBezTo>
                    <a:pt x="766" y="462"/>
                    <a:pt x="1295" y="404"/>
                    <a:pt x="1825" y="393"/>
                  </a:cubicBezTo>
                  <a:cubicBezTo>
                    <a:pt x="1934" y="393"/>
                    <a:pt x="2012" y="305"/>
                    <a:pt x="2012" y="197"/>
                  </a:cubicBezTo>
                  <a:cubicBezTo>
                    <a:pt x="2012" y="90"/>
                    <a:pt x="1934" y="1"/>
                    <a:pt x="1816"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7" name="Google Shape;1067;p6"/>
            <p:cNvSpPr/>
            <p:nvPr/>
          </p:nvSpPr>
          <p:spPr>
            <a:xfrm>
              <a:off x="5098200" y="1317050"/>
              <a:ext cx="12775" cy="48125"/>
            </a:xfrm>
            <a:custGeom>
              <a:avLst/>
              <a:gdLst/>
              <a:ahLst/>
              <a:cxnLst/>
              <a:rect l="l" t="t" r="r" b="b"/>
              <a:pathLst>
                <a:path w="511" h="1925" extrusionOk="0">
                  <a:moveTo>
                    <a:pt x="204" y="0"/>
                  </a:moveTo>
                  <a:cubicBezTo>
                    <a:pt x="199" y="0"/>
                    <a:pt x="193" y="1"/>
                    <a:pt x="187" y="1"/>
                  </a:cubicBezTo>
                  <a:cubicBezTo>
                    <a:pt x="79" y="1"/>
                    <a:pt x="0" y="99"/>
                    <a:pt x="10" y="208"/>
                  </a:cubicBezTo>
                  <a:lnTo>
                    <a:pt x="108" y="1748"/>
                  </a:lnTo>
                  <a:cubicBezTo>
                    <a:pt x="118" y="1846"/>
                    <a:pt x="207" y="1924"/>
                    <a:pt x="305" y="1924"/>
                  </a:cubicBezTo>
                  <a:lnTo>
                    <a:pt x="314" y="1924"/>
                  </a:lnTo>
                  <a:cubicBezTo>
                    <a:pt x="422" y="1915"/>
                    <a:pt x="510" y="1826"/>
                    <a:pt x="501" y="1719"/>
                  </a:cubicBezTo>
                  <a:lnTo>
                    <a:pt x="393" y="178"/>
                  </a:lnTo>
                  <a:cubicBezTo>
                    <a:pt x="384" y="76"/>
                    <a:pt x="304" y="0"/>
                    <a:pt x="204"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8" name="Google Shape;1068;p6"/>
            <p:cNvSpPr/>
            <p:nvPr/>
          </p:nvSpPr>
          <p:spPr>
            <a:xfrm>
              <a:off x="5071450" y="1406300"/>
              <a:ext cx="39525" cy="33450"/>
            </a:xfrm>
            <a:custGeom>
              <a:avLst/>
              <a:gdLst/>
              <a:ahLst/>
              <a:cxnLst/>
              <a:rect l="l" t="t" r="r" b="b"/>
              <a:pathLst>
                <a:path w="1581" h="1338" extrusionOk="0">
                  <a:moveTo>
                    <a:pt x="1357" y="1"/>
                  </a:moveTo>
                  <a:cubicBezTo>
                    <a:pt x="1316" y="1"/>
                    <a:pt x="1274" y="14"/>
                    <a:pt x="1237" y="42"/>
                  </a:cubicBezTo>
                  <a:lnTo>
                    <a:pt x="99" y="984"/>
                  </a:lnTo>
                  <a:cubicBezTo>
                    <a:pt x="10" y="1053"/>
                    <a:pt x="1" y="1181"/>
                    <a:pt x="69" y="1259"/>
                  </a:cubicBezTo>
                  <a:cubicBezTo>
                    <a:pt x="108" y="1309"/>
                    <a:pt x="167" y="1338"/>
                    <a:pt x="217" y="1338"/>
                  </a:cubicBezTo>
                  <a:cubicBezTo>
                    <a:pt x="265" y="1338"/>
                    <a:pt x="305" y="1318"/>
                    <a:pt x="344" y="1289"/>
                  </a:cubicBezTo>
                  <a:lnTo>
                    <a:pt x="1492" y="347"/>
                  </a:lnTo>
                  <a:cubicBezTo>
                    <a:pt x="1571" y="278"/>
                    <a:pt x="1580" y="160"/>
                    <a:pt x="1512" y="72"/>
                  </a:cubicBezTo>
                  <a:cubicBezTo>
                    <a:pt x="1472" y="26"/>
                    <a:pt x="1415" y="1"/>
                    <a:pt x="1357"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9" name="Google Shape;1069;p6"/>
            <p:cNvSpPr/>
            <p:nvPr/>
          </p:nvSpPr>
          <p:spPr>
            <a:xfrm>
              <a:off x="5080025" y="1457350"/>
              <a:ext cx="28750" cy="45700"/>
            </a:xfrm>
            <a:custGeom>
              <a:avLst/>
              <a:gdLst/>
              <a:ahLst/>
              <a:cxnLst/>
              <a:rect l="l" t="t" r="r" b="b"/>
              <a:pathLst>
                <a:path w="1150" h="1828" extrusionOk="0">
                  <a:moveTo>
                    <a:pt x="221" y="1"/>
                  </a:moveTo>
                  <a:cubicBezTo>
                    <a:pt x="192" y="1"/>
                    <a:pt x="164" y="8"/>
                    <a:pt x="138" y="22"/>
                  </a:cubicBezTo>
                  <a:cubicBezTo>
                    <a:pt x="40" y="71"/>
                    <a:pt x="1" y="189"/>
                    <a:pt x="50" y="287"/>
                  </a:cubicBezTo>
                  <a:lnTo>
                    <a:pt x="757" y="1720"/>
                  </a:lnTo>
                  <a:cubicBezTo>
                    <a:pt x="796" y="1788"/>
                    <a:pt x="864" y="1827"/>
                    <a:pt x="934" y="1827"/>
                  </a:cubicBezTo>
                  <a:cubicBezTo>
                    <a:pt x="963" y="1827"/>
                    <a:pt x="992" y="1818"/>
                    <a:pt x="1022" y="1808"/>
                  </a:cubicBezTo>
                  <a:cubicBezTo>
                    <a:pt x="1110" y="1759"/>
                    <a:pt x="1149" y="1641"/>
                    <a:pt x="1110" y="1543"/>
                  </a:cubicBezTo>
                  <a:lnTo>
                    <a:pt x="393" y="111"/>
                  </a:lnTo>
                  <a:cubicBezTo>
                    <a:pt x="359" y="41"/>
                    <a:pt x="290" y="1"/>
                    <a:pt x="221"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0" name="Google Shape;1070;p6"/>
            <p:cNvSpPr/>
            <p:nvPr/>
          </p:nvSpPr>
          <p:spPr>
            <a:xfrm>
              <a:off x="5073925" y="1530975"/>
              <a:ext cx="35350" cy="31450"/>
            </a:xfrm>
            <a:custGeom>
              <a:avLst/>
              <a:gdLst/>
              <a:ahLst/>
              <a:cxnLst/>
              <a:rect l="l" t="t" r="r" b="b"/>
              <a:pathLst>
                <a:path w="1414" h="1258" extrusionOk="0">
                  <a:moveTo>
                    <a:pt x="1201" y="1"/>
                  </a:moveTo>
                  <a:cubicBezTo>
                    <a:pt x="1154" y="1"/>
                    <a:pt x="1106" y="18"/>
                    <a:pt x="1069" y="51"/>
                  </a:cubicBezTo>
                  <a:lnTo>
                    <a:pt x="88" y="914"/>
                  </a:lnTo>
                  <a:cubicBezTo>
                    <a:pt x="9" y="982"/>
                    <a:pt x="0" y="1110"/>
                    <a:pt x="79" y="1189"/>
                  </a:cubicBezTo>
                  <a:cubicBezTo>
                    <a:pt x="118" y="1238"/>
                    <a:pt x="166" y="1257"/>
                    <a:pt x="216" y="1257"/>
                  </a:cubicBezTo>
                  <a:cubicBezTo>
                    <a:pt x="265" y="1257"/>
                    <a:pt x="314" y="1238"/>
                    <a:pt x="353" y="1209"/>
                  </a:cubicBezTo>
                  <a:lnTo>
                    <a:pt x="1324" y="345"/>
                  </a:lnTo>
                  <a:cubicBezTo>
                    <a:pt x="1413" y="266"/>
                    <a:pt x="1413" y="149"/>
                    <a:pt x="1344" y="70"/>
                  </a:cubicBezTo>
                  <a:cubicBezTo>
                    <a:pt x="1308" y="23"/>
                    <a:pt x="1255" y="1"/>
                    <a:pt x="1201"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1" name="Google Shape;1071;p6"/>
            <p:cNvSpPr/>
            <p:nvPr/>
          </p:nvSpPr>
          <p:spPr>
            <a:xfrm>
              <a:off x="5084450" y="1592125"/>
              <a:ext cx="24825" cy="53225"/>
            </a:xfrm>
            <a:custGeom>
              <a:avLst/>
              <a:gdLst/>
              <a:ahLst/>
              <a:cxnLst/>
              <a:rect l="l" t="t" r="r" b="b"/>
              <a:pathLst>
                <a:path w="993" h="2129" extrusionOk="0">
                  <a:moveTo>
                    <a:pt x="214" y="0"/>
                  </a:moveTo>
                  <a:cubicBezTo>
                    <a:pt x="195" y="0"/>
                    <a:pt x="176" y="3"/>
                    <a:pt x="158" y="8"/>
                  </a:cubicBezTo>
                  <a:cubicBezTo>
                    <a:pt x="50" y="38"/>
                    <a:pt x="1" y="146"/>
                    <a:pt x="30" y="254"/>
                  </a:cubicBezTo>
                  <a:lnTo>
                    <a:pt x="589" y="1991"/>
                  </a:lnTo>
                  <a:cubicBezTo>
                    <a:pt x="619" y="2069"/>
                    <a:pt x="687" y="2128"/>
                    <a:pt x="776" y="2128"/>
                  </a:cubicBezTo>
                  <a:cubicBezTo>
                    <a:pt x="796" y="2128"/>
                    <a:pt x="815" y="2119"/>
                    <a:pt x="835" y="2119"/>
                  </a:cubicBezTo>
                  <a:cubicBezTo>
                    <a:pt x="933" y="2079"/>
                    <a:pt x="992" y="1971"/>
                    <a:pt x="962" y="1873"/>
                  </a:cubicBezTo>
                  <a:lnTo>
                    <a:pt x="403" y="136"/>
                  </a:lnTo>
                  <a:cubicBezTo>
                    <a:pt x="372" y="49"/>
                    <a:pt x="295" y="0"/>
                    <a:pt x="214"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2" name="Google Shape;1072;p6"/>
            <p:cNvSpPr/>
            <p:nvPr/>
          </p:nvSpPr>
          <p:spPr>
            <a:xfrm>
              <a:off x="5065325" y="1670750"/>
              <a:ext cx="50325" cy="24625"/>
            </a:xfrm>
            <a:custGeom>
              <a:avLst/>
              <a:gdLst/>
              <a:ahLst/>
              <a:cxnLst/>
              <a:rect l="l" t="t" r="r" b="b"/>
              <a:pathLst>
                <a:path w="2013" h="985" extrusionOk="0">
                  <a:moveTo>
                    <a:pt x="1793" y="0"/>
                  </a:moveTo>
                  <a:cubicBezTo>
                    <a:pt x="1769" y="0"/>
                    <a:pt x="1743" y="5"/>
                    <a:pt x="1718" y="14"/>
                  </a:cubicBezTo>
                  <a:lnTo>
                    <a:pt x="148" y="612"/>
                  </a:lnTo>
                  <a:cubicBezTo>
                    <a:pt x="50" y="651"/>
                    <a:pt x="0" y="760"/>
                    <a:pt x="39" y="858"/>
                  </a:cubicBezTo>
                  <a:cubicBezTo>
                    <a:pt x="69" y="936"/>
                    <a:pt x="138" y="985"/>
                    <a:pt x="216" y="985"/>
                  </a:cubicBezTo>
                  <a:cubicBezTo>
                    <a:pt x="246" y="985"/>
                    <a:pt x="265" y="985"/>
                    <a:pt x="285" y="975"/>
                  </a:cubicBezTo>
                  <a:lnTo>
                    <a:pt x="1865" y="376"/>
                  </a:lnTo>
                  <a:cubicBezTo>
                    <a:pt x="1963" y="337"/>
                    <a:pt x="2012" y="230"/>
                    <a:pt x="1973" y="121"/>
                  </a:cubicBezTo>
                  <a:cubicBezTo>
                    <a:pt x="1943" y="46"/>
                    <a:pt x="1873" y="0"/>
                    <a:pt x="1793"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3" name="Google Shape;1073;p6"/>
            <p:cNvSpPr/>
            <p:nvPr/>
          </p:nvSpPr>
          <p:spPr>
            <a:xfrm>
              <a:off x="5081500" y="1721775"/>
              <a:ext cx="25300" cy="47950"/>
            </a:xfrm>
            <a:custGeom>
              <a:avLst/>
              <a:gdLst/>
              <a:ahLst/>
              <a:cxnLst/>
              <a:rect l="l" t="t" r="r" b="b"/>
              <a:pathLst>
                <a:path w="1012" h="1918" extrusionOk="0">
                  <a:moveTo>
                    <a:pt x="228" y="0"/>
                  </a:moveTo>
                  <a:cubicBezTo>
                    <a:pt x="205" y="0"/>
                    <a:pt x="181" y="5"/>
                    <a:pt x="158" y="14"/>
                  </a:cubicBezTo>
                  <a:cubicBezTo>
                    <a:pt x="50" y="43"/>
                    <a:pt x="1" y="161"/>
                    <a:pt x="40" y="259"/>
                  </a:cubicBezTo>
                  <a:lnTo>
                    <a:pt x="609" y="1790"/>
                  </a:lnTo>
                  <a:cubicBezTo>
                    <a:pt x="639" y="1868"/>
                    <a:pt x="718" y="1918"/>
                    <a:pt x="796" y="1918"/>
                  </a:cubicBezTo>
                  <a:cubicBezTo>
                    <a:pt x="816" y="1918"/>
                    <a:pt x="835" y="1918"/>
                    <a:pt x="864" y="1907"/>
                  </a:cubicBezTo>
                  <a:cubicBezTo>
                    <a:pt x="963" y="1868"/>
                    <a:pt x="1012" y="1761"/>
                    <a:pt x="973" y="1652"/>
                  </a:cubicBezTo>
                  <a:lnTo>
                    <a:pt x="404" y="121"/>
                  </a:lnTo>
                  <a:cubicBezTo>
                    <a:pt x="374" y="46"/>
                    <a:pt x="303" y="0"/>
                    <a:pt x="228"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4" name="Google Shape;1074;p6"/>
            <p:cNvSpPr/>
            <p:nvPr/>
          </p:nvSpPr>
          <p:spPr>
            <a:xfrm>
              <a:off x="5070725" y="1784025"/>
              <a:ext cx="40750" cy="33300"/>
            </a:xfrm>
            <a:custGeom>
              <a:avLst/>
              <a:gdLst/>
              <a:ahLst/>
              <a:cxnLst/>
              <a:rect l="l" t="t" r="r" b="b"/>
              <a:pathLst>
                <a:path w="1630" h="1332" extrusionOk="0">
                  <a:moveTo>
                    <a:pt x="217" y="1"/>
                  </a:moveTo>
                  <a:cubicBezTo>
                    <a:pt x="162" y="1"/>
                    <a:pt x="108" y="25"/>
                    <a:pt x="69" y="75"/>
                  </a:cubicBezTo>
                  <a:cubicBezTo>
                    <a:pt x="0" y="163"/>
                    <a:pt x="20" y="281"/>
                    <a:pt x="98" y="350"/>
                  </a:cubicBezTo>
                  <a:lnTo>
                    <a:pt x="1286" y="1282"/>
                  </a:lnTo>
                  <a:cubicBezTo>
                    <a:pt x="1325" y="1312"/>
                    <a:pt x="1364" y="1331"/>
                    <a:pt x="1404" y="1331"/>
                  </a:cubicBezTo>
                  <a:cubicBezTo>
                    <a:pt x="1463" y="1331"/>
                    <a:pt x="1521" y="1302"/>
                    <a:pt x="1561" y="1253"/>
                  </a:cubicBezTo>
                  <a:cubicBezTo>
                    <a:pt x="1629" y="1164"/>
                    <a:pt x="1609" y="1046"/>
                    <a:pt x="1531" y="978"/>
                  </a:cubicBezTo>
                  <a:lnTo>
                    <a:pt x="344" y="45"/>
                  </a:lnTo>
                  <a:cubicBezTo>
                    <a:pt x="305" y="16"/>
                    <a:pt x="261" y="1"/>
                    <a:pt x="217"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5" name="Google Shape;1075;p6"/>
            <p:cNvSpPr/>
            <p:nvPr/>
          </p:nvSpPr>
          <p:spPr>
            <a:xfrm>
              <a:off x="5018225" y="1779975"/>
              <a:ext cx="35825" cy="35625"/>
            </a:xfrm>
            <a:custGeom>
              <a:avLst/>
              <a:gdLst/>
              <a:ahLst/>
              <a:cxnLst/>
              <a:rect l="l" t="t" r="r" b="b"/>
              <a:pathLst>
                <a:path w="1433" h="1425" extrusionOk="0">
                  <a:moveTo>
                    <a:pt x="1226" y="0"/>
                  </a:moveTo>
                  <a:cubicBezTo>
                    <a:pt x="1174" y="0"/>
                    <a:pt x="1120" y="20"/>
                    <a:pt x="1079" y="61"/>
                  </a:cubicBezTo>
                  <a:lnTo>
                    <a:pt x="69" y="1091"/>
                  </a:lnTo>
                  <a:cubicBezTo>
                    <a:pt x="0" y="1169"/>
                    <a:pt x="0" y="1287"/>
                    <a:pt x="69" y="1365"/>
                  </a:cubicBezTo>
                  <a:cubicBezTo>
                    <a:pt x="108" y="1405"/>
                    <a:pt x="157" y="1424"/>
                    <a:pt x="207" y="1424"/>
                  </a:cubicBezTo>
                  <a:cubicBezTo>
                    <a:pt x="255" y="1424"/>
                    <a:pt x="314" y="1405"/>
                    <a:pt x="353" y="1365"/>
                  </a:cubicBezTo>
                  <a:lnTo>
                    <a:pt x="1364" y="325"/>
                  </a:lnTo>
                  <a:cubicBezTo>
                    <a:pt x="1433" y="257"/>
                    <a:pt x="1433" y="129"/>
                    <a:pt x="1354" y="50"/>
                  </a:cubicBezTo>
                  <a:cubicBezTo>
                    <a:pt x="1321" y="18"/>
                    <a:pt x="1274" y="0"/>
                    <a:pt x="1226"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6" name="Google Shape;1076;p6"/>
            <p:cNvSpPr/>
            <p:nvPr/>
          </p:nvSpPr>
          <p:spPr>
            <a:xfrm>
              <a:off x="4943400" y="1783400"/>
              <a:ext cx="39500" cy="31700"/>
            </a:xfrm>
            <a:custGeom>
              <a:avLst/>
              <a:gdLst/>
              <a:ahLst/>
              <a:cxnLst/>
              <a:rect l="l" t="t" r="r" b="b"/>
              <a:pathLst>
                <a:path w="1580" h="1268" extrusionOk="0">
                  <a:moveTo>
                    <a:pt x="218" y="1"/>
                  </a:moveTo>
                  <a:cubicBezTo>
                    <a:pt x="166" y="1"/>
                    <a:pt x="114" y="20"/>
                    <a:pt x="79" y="61"/>
                  </a:cubicBezTo>
                  <a:cubicBezTo>
                    <a:pt x="0" y="129"/>
                    <a:pt x="0" y="257"/>
                    <a:pt x="79" y="336"/>
                  </a:cubicBezTo>
                  <a:cubicBezTo>
                    <a:pt x="432" y="679"/>
                    <a:pt x="825" y="984"/>
                    <a:pt x="1257" y="1248"/>
                  </a:cubicBezTo>
                  <a:cubicBezTo>
                    <a:pt x="1286" y="1268"/>
                    <a:pt x="1325" y="1268"/>
                    <a:pt x="1355" y="1268"/>
                  </a:cubicBezTo>
                  <a:cubicBezTo>
                    <a:pt x="1423" y="1268"/>
                    <a:pt x="1482" y="1239"/>
                    <a:pt x="1521" y="1180"/>
                  </a:cubicBezTo>
                  <a:cubicBezTo>
                    <a:pt x="1580" y="1091"/>
                    <a:pt x="1551" y="964"/>
                    <a:pt x="1453" y="914"/>
                  </a:cubicBezTo>
                  <a:cubicBezTo>
                    <a:pt x="1050" y="669"/>
                    <a:pt x="687" y="385"/>
                    <a:pt x="354" y="51"/>
                  </a:cubicBezTo>
                  <a:cubicBezTo>
                    <a:pt x="316" y="18"/>
                    <a:pt x="266" y="1"/>
                    <a:pt x="218"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7" name="Google Shape;1077;p6"/>
            <p:cNvSpPr/>
            <p:nvPr/>
          </p:nvSpPr>
          <p:spPr>
            <a:xfrm>
              <a:off x="4890150" y="1785200"/>
              <a:ext cx="38075" cy="30650"/>
            </a:xfrm>
            <a:custGeom>
              <a:avLst/>
              <a:gdLst/>
              <a:ahLst/>
              <a:cxnLst/>
              <a:rect l="l" t="t" r="r" b="b"/>
              <a:pathLst>
                <a:path w="1523" h="1226" extrusionOk="0">
                  <a:moveTo>
                    <a:pt x="1298" y="1"/>
                  </a:moveTo>
                  <a:cubicBezTo>
                    <a:pt x="1257" y="1"/>
                    <a:pt x="1215" y="13"/>
                    <a:pt x="1178" y="38"/>
                  </a:cubicBezTo>
                  <a:lnTo>
                    <a:pt x="99" y="882"/>
                  </a:lnTo>
                  <a:cubicBezTo>
                    <a:pt x="11" y="941"/>
                    <a:pt x="1" y="1069"/>
                    <a:pt x="59" y="1147"/>
                  </a:cubicBezTo>
                  <a:cubicBezTo>
                    <a:pt x="99" y="1196"/>
                    <a:pt x="158" y="1226"/>
                    <a:pt x="216" y="1226"/>
                  </a:cubicBezTo>
                  <a:cubicBezTo>
                    <a:pt x="256" y="1226"/>
                    <a:pt x="305" y="1215"/>
                    <a:pt x="334" y="1186"/>
                  </a:cubicBezTo>
                  <a:lnTo>
                    <a:pt x="1414" y="352"/>
                  </a:lnTo>
                  <a:cubicBezTo>
                    <a:pt x="1502" y="283"/>
                    <a:pt x="1522" y="156"/>
                    <a:pt x="1453" y="77"/>
                  </a:cubicBezTo>
                  <a:cubicBezTo>
                    <a:pt x="1413" y="26"/>
                    <a:pt x="1356" y="1"/>
                    <a:pt x="1298"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8" name="Google Shape;1078;p6"/>
            <p:cNvSpPr/>
            <p:nvPr/>
          </p:nvSpPr>
          <p:spPr>
            <a:xfrm>
              <a:off x="4875925" y="1733575"/>
              <a:ext cx="28725" cy="42775"/>
            </a:xfrm>
            <a:custGeom>
              <a:avLst/>
              <a:gdLst/>
              <a:ahLst/>
              <a:cxnLst/>
              <a:rect l="l" t="t" r="r" b="b"/>
              <a:pathLst>
                <a:path w="1149" h="1711" extrusionOk="0">
                  <a:moveTo>
                    <a:pt x="221" y="1"/>
                  </a:moveTo>
                  <a:cubicBezTo>
                    <a:pt x="200" y="1"/>
                    <a:pt x="178" y="5"/>
                    <a:pt x="157" y="13"/>
                  </a:cubicBezTo>
                  <a:cubicBezTo>
                    <a:pt x="50" y="52"/>
                    <a:pt x="0" y="160"/>
                    <a:pt x="40" y="258"/>
                  </a:cubicBezTo>
                  <a:cubicBezTo>
                    <a:pt x="216" y="749"/>
                    <a:pt x="462" y="1210"/>
                    <a:pt x="776" y="1632"/>
                  </a:cubicBezTo>
                  <a:cubicBezTo>
                    <a:pt x="815" y="1681"/>
                    <a:pt x="874" y="1710"/>
                    <a:pt x="933" y="1710"/>
                  </a:cubicBezTo>
                  <a:cubicBezTo>
                    <a:pt x="972" y="1710"/>
                    <a:pt x="1012" y="1701"/>
                    <a:pt x="1041" y="1671"/>
                  </a:cubicBezTo>
                  <a:cubicBezTo>
                    <a:pt x="1129" y="1612"/>
                    <a:pt x="1149" y="1485"/>
                    <a:pt x="1090" y="1396"/>
                  </a:cubicBezTo>
                  <a:cubicBezTo>
                    <a:pt x="796" y="1014"/>
                    <a:pt x="570" y="582"/>
                    <a:pt x="403" y="131"/>
                  </a:cubicBezTo>
                  <a:cubicBezTo>
                    <a:pt x="372" y="54"/>
                    <a:pt x="299" y="1"/>
                    <a:pt x="221"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9" name="Google Shape;1079;p6"/>
            <p:cNvSpPr/>
            <p:nvPr/>
          </p:nvSpPr>
          <p:spPr>
            <a:xfrm>
              <a:off x="4880350" y="1658400"/>
              <a:ext cx="36575" cy="32575"/>
            </a:xfrm>
            <a:custGeom>
              <a:avLst/>
              <a:gdLst/>
              <a:ahLst/>
              <a:cxnLst/>
              <a:rect l="l" t="t" r="r" b="b"/>
              <a:pathLst>
                <a:path w="1463" h="1303" extrusionOk="0">
                  <a:moveTo>
                    <a:pt x="1242" y="0"/>
                  </a:moveTo>
                  <a:cubicBezTo>
                    <a:pt x="1198" y="0"/>
                    <a:pt x="1154" y="15"/>
                    <a:pt x="1119" y="46"/>
                  </a:cubicBezTo>
                  <a:lnTo>
                    <a:pt x="89" y="959"/>
                  </a:lnTo>
                  <a:cubicBezTo>
                    <a:pt x="10" y="1038"/>
                    <a:pt x="0" y="1155"/>
                    <a:pt x="69" y="1234"/>
                  </a:cubicBezTo>
                  <a:cubicBezTo>
                    <a:pt x="108" y="1283"/>
                    <a:pt x="157" y="1302"/>
                    <a:pt x="216" y="1302"/>
                  </a:cubicBezTo>
                  <a:cubicBezTo>
                    <a:pt x="265" y="1302"/>
                    <a:pt x="305" y="1283"/>
                    <a:pt x="344" y="1254"/>
                  </a:cubicBezTo>
                  <a:lnTo>
                    <a:pt x="1374" y="341"/>
                  </a:lnTo>
                  <a:cubicBezTo>
                    <a:pt x="1452" y="272"/>
                    <a:pt x="1463" y="144"/>
                    <a:pt x="1394" y="66"/>
                  </a:cubicBezTo>
                  <a:cubicBezTo>
                    <a:pt x="1350" y="23"/>
                    <a:pt x="1295" y="0"/>
                    <a:pt x="1242"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0" name="Google Shape;1080;p6"/>
            <p:cNvSpPr/>
            <p:nvPr/>
          </p:nvSpPr>
          <p:spPr>
            <a:xfrm>
              <a:off x="4880100" y="1605425"/>
              <a:ext cx="32150" cy="33800"/>
            </a:xfrm>
            <a:custGeom>
              <a:avLst/>
              <a:gdLst/>
              <a:ahLst/>
              <a:cxnLst/>
              <a:rect l="l" t="t" r="r" b="b"/>
              <a:pathLst>
                <a:path w="1286" h="1352" extrusionOk="0">
                  <a:moveTo>
                    <a:pt x="1074" y="1"/>
                  </a:moveTo>
                  <a:cubicBezTo>
                    <a:pt x="1030" y="1"/>
                    <a:pt x="986" y="16"/>
                    <a:pt x="952" y="46"/>
                  </a:cubicBezTo>
                  <a:cubicBezTo>
                    <a:pt x="589" y="331"/>
                    <a:pt x="295" y="674"/>
                    <a:pt x="60" y="1057"/>
                  </a:cubicBezTo>
                  <a:cubicBezTo>
                    <a:pt x="1" y="1145"/>
                    <a:pt x="30" y="1273"/>
                    <a:pt x="118" y="1321"/>
                  </a:cubicBezTo>
                  <a:cubicBezTo>
                    <a:pt x="158" y="1341"/>
                    <a:pt x="187" y="1351"/>
                    <a:pt x="226" y="1351"/>
                  </a:cubicBezTo>
                  <a:cubicBezTo>
                    <a:pt x="285" y="1351"/>
                    <a:pt x="354" y="1321"/>
                    <a:pt x="393" y="1262"/>
                  </a:cubicBezTo>
                  <a:cubicBezTo>
                    <a:pt x="599" y="909"/>
                    <a:pt x="874" y="605"/>
                    <a:pt x="1198" y="350"/>
                  </a:cubicBezTo>
                  <a:cubicBezTo>
                    <a:pt x="1276" y="281"/>
                    <a:pt x="1286" y="154"/>
                    <a:pt x="1227" y="75"/>
                  </a:cubicBezTo>
                  <a:cubicBezTo>
                    <a:pt x="1188" y="25"/>
                    <a:pt x="1131" y="1"/>
                    <a:pt x="1074"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1" name="Google Shape;1081;p6"/>
            <p:cNvSpPr/>
            <p:nvPr/>
          </p:nvSpPr>
          <p:spPr>
            <a:xfrm>
              <a:off x="4886975" y="1524350"/>
              <a:ext cx="11800" cy="54750"/>
            </a:xfrm>
            <a:custGeom>
              <a:avLst/>
              <a:gdLst/>
              <a:ahLst/>
              <a:cxnLst/>
              <a:rect l="l" t="t" r="r" b="b"/>
              <a:pathLst>
                <a:path w="472" h="2190" extrusionOk="0">
                  <a:moveTo>
                    <a:pt x="245" y="1"/>
                  </a:moveTo>
                  <a:cubicBezTo>
                    <a:pt x="238" y="1"/>
                    <a:pt x="232" y="1"/>
                    <a:pt x="226" y="2"/>
                  </a:cubicBezTo>
                  <a:cubicBezTo>
                    <a:pt x="118" y="2"/>
                    <a:pt x="40" y="100"/>
                    <a:pt x="49" y="207"/>
                  </a:cubicBezTo>
                  <a:cubicBezTo>
                    <a:pt x="88" y="796"/>
                    <a:pt x="69" y="1395"/>
                    <a:pt x="10" y="1974"/>
                  </a:cubicBezTo>
                  <a:cubicBezTo>
                    <a:pt x="0" y="2082"/>
                    <a:pt x="79" y="2180"/>
                    <a:pt x="186" y="2189"/>
                  </a:cubicBezTo>
                  <a:lnTo>
                    <a:pt x="206" y="2189"/>
                  </a:lnTo>
                  <a:cubicBezTo>
                    <a:pt x="304" y="2189"/>
                    <a:pt x="383" y="2121"/>
                    <a:pt x="402" y="2023"/>
                  </a:cubicBezTo>
                  <a:cubicBezTo>
                    <a:pt x="461" y="1415"/>
                    <a:pt x="471" y="787"/>
                    <a:pt x="432" y="178"/>
                  </a:cubicBezTo>
                  <a:cubicBezTo>
                    <a:pt x="423" y="76"/>
                    <a:pt x="344" y="1"/>
                    <a:pt x="245"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2" name="Google Shape;1082;p6"/>
            <p:cNvSpPr/>
            <p:nvPr/>
          </p:nvSpPr>
          <p:spPr>
            <a:xfrm>
              <a:off x="4875925" y="1441000"/>
              <a:ext cx="40500" cy="39250"/>
            </a:xfrm>
            <a:custGeom>
              <a:avLst/>
              <a:gdLst/>
              <a:ahLst/>
              <a:cxnLst/>
              <a:rect l="l" t="t" r="r" b="b"/>
              <a:pathLst>
                <a:path w="1620" h="1570" extrusionOk="0">
                  <a:moveTo>
                    <a:pt x="1399" y="0"/>
                  </a:moveTo>
                  <a:cubicBezTo>
                    <a:pt x="1333" y="0"/>
                    <a:pt x="1267" y="37"/>
                    <a:pt x="1227" y="97"/>
                  </a:cubicBezTo>
                  <a:cubicBezTo>
                    <a:pt x="972" y="558"/>
                    <a:pt x="589" y="941"/>
                    <a:pt x="118" y="1216"/>
                  </a:cubicBezTo>
                  <a:cubicBezTo>
                    <a:pt x="30" y="1265"/>
                    <a:pt x="0" y="1382"/>
                    <a:pt x="50" y="1480"/>
                  </a:cubicBezTo>
                  <a:cubicBezTo>
                    <a:pt x="89" y="1539"/>
                    <a:pt x="157" y="1569"/>
                    <a:pt x="216" y="1569"/>
                  </a:cubicBezTo>
                  <a:cubicBezTo>
                    <a:pt x="256" y="1569"/>
                    <a:pt x="285" y="1569"/>
                    <a:pt x="314" y="1550"/>
                  </a:cubicBezTo>
                  <a:cubicBezTo>
                    <a:pt x="844" y="1245"/>
                    <a:pt x="1276" y="804"/>
                    <a:pt x="1571" y="293"/>
                  </a:cubicBezTo>
                  <a:cubicBezTo>
                    <a:pt x="1620" y="195"/>
                    <a:pt x="1590" y="78"/>
                    <a:pt x="1492" y="28"/>
                  </a:cubicBezTo>
                  <a:cubicBezTo>
                    <a:pt x="1463" y="9"/>
                    <a:pt x="1431" y="0"/>
                    <a:pt x="1399"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3" name="Google Shape;1083;p6"/>
            <p:cNvSpPr/>
            <p:nvPr/>
          </p:nvSpPr>
          <p:spPr>
            <a:xfrm>
              <a:off x="4878375" y="1385175"/>
              <a:ext cx="39050" cy="34450"/>
            </a:xfrm>
            <a:custGeom>
              <a:avLst/>
              <a:gdLst/>
              <a:ahLst/>
              <a:cxnLst/>
              <a:rect l="l" t="t" r="r" b="b"/>
              <a:pathLst>
                <a:path w="1562" h="1378" extrusionOk="0">
                  <a:moveTo>
                    <a:pt x="1337" y="0"/>
                  </a:moveTo>
                  <a:cubicBezTo>
                    <a:pt x="1300" y="0"/>
                    <a:pt x="1261" y="11"/>
                    <a:pt x="1228" y="34"/>
                  </a:cubicBezTo>
                  <a:cubicBezTo>
                    <a:pt x="864" y="289"/>
                    <a:pt x="530" y="573"/>
                    <a:pt x="227" y="887"/>
                  </a:cubicBezTo>
                  <a:cubicBezTo>
                    <a:pt x="138" y="887"/>
                    <a:pt x="59" y="946"/>
                    <a:pt x="40" y="1035"/>
                  </a:cubicBezTo>
                  <a:lnTo>
                    <a:pt x="20" y="1142"/>
                  </a:lnTo>
                  <a:cubicBezTo>
                    <a:pt x="1" y="1231"/>
                    <a:pt x="40" y="1310"/>
                    <a:pt x="118" y="1358"/>
                  </a:cubicBezTo>
                  <a:cubicBezTo>
                    <a:pt x="148" y="1369"/>
                    <a:pt x="177" y="1378"/>
                    <a:pt x="207" y="1378"/>
                  </a:cubicBezTo>
                  <a:cubicBezTo>
                    <a:pt x="266" y="1378"/>
                    <a:pt x="315" y="1358"/>
                    <a:pt x="354" y="1310"/>
                  </a:cubicBezTo>
                  <a:cubicBezTo>
                    <a:pt x="678" y="956"/>
                    <a:pt x="1051" y="632"/>
                    <a:pt x="1443" y="348"/>
                  </a:cubicBezTo>
                  <a:cubicBezTo>
                    <a:pt x="1531" y="289"/>
                    <a:pt x="1561" y="171"/>
                    <a:pt x="1492" y="83"/>
                  </a:cubicBezTo>
                  <a:cubicBezTo>
                    <a:pt x="1456" y="29"/>
                    <a:pt x="1397" y="0"/>
                    <a:pt x="1337"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4" name="Google Shape;1084;p6"/>
            <p:cNvSpPr/>
            <p:nvPr/>
          </p:nvSpPr>
          <p:spPr>
            <a:xfrm>
              <a:off x="5020675" y="1313875"/>
              <a:ext cx="42700" cy="33625"/>
            </a:xfrm>
            <a:custGeom>
              <a:avLst/>
              <a:gdLst/>
              <a:ahLst/>
              <a:cxnLst/>
              <a:rect l="l" t="t" r="r" b="b"/>
              <a:pathLst>
                <a:path w="1708" h="1345" extrusionOk="0">
                  <a:moveTo>
                    <a:pt x="213" y="1"/>
                  </a:moveTo>
                  <a:cubicBezTo>
                    <a:pt x="162" y="1"/>
                    <a:pt x="113" y="21"/>
                    <a:pt x="79" y="60"/>
                  </a:cubicBezTo>
                  <a:cubicBezTo>
                    <a:pt x="0" y="138"/>
                    <a:pt x="0" y="256"/>
                    <a:pt x="79" y="335"/>
                  </a:cubicBezTo>
                  <a:cubicBezTo>
                    <a:pt x="471" y="717"/>
                    <a:pt x="913" y="1051"/>
                    <a:pt x="1394" y="1316"/>
                  </a:cubicBezTo>
                  <a:cubicBezTo>
                    <a:pt x="1423" y="1335"/>
                    <a:pt x="1453" y="1345"/>
                    <a:pt x="1482" y="1345"/>
                  </a:cubicBezTo>
                  <a:cubicBezTo>
                    <a:pt x="1551" y="1345"/>
                    <a:pt x="1620" y="1306"/>
                    <a:pt x="1659" y="1247"/>
                  </a:cubicBezTo>
                  <a:cubicBezTo>
                    <a:pt x="1708" y="1149"/>
                    <a:pt x="1679" y="1031"/>
                    <a:pt x="1580" y="982"/>
                  </a:cubicBezTo>
                  <a:cubicBezTo>
                    <a:pt x="1129" y="727"/>
                    <a:pt x="717" y="413"/>
                    <a:pt x="353" y="60"/>
                  </a:cubicBezTo>
                  <a:cubicBezTo>
                    <a:pt x="314" y="21"/>
                    <a:pt x="263" y="1"/>
                    <a:pt x="213"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5" name="Google Shape;1085;p6"/>
            <p:cNvSpPr/>
            <p:nvPr/>
          </p:nvSpPr>
          <p:spPr>
            <a:xfrm>
              <a:off x="4961550" y="1350500"/>
              <a:ext cx="20375" cy="43875"/>
            </a:xfrm>
            <a:custGeom>
              <a:avLst/>
              <a:gdLst/>
              <a:ahLst/>
              <a:cxnLst/>
              <a:rect l="l" t="t" r="r" b="b"/>
              <a:pathLst>
                <a:path w="815" h="1755" extrusionOk="0">
                  <a:moveTo>
                    <a:pt x="214" y="0"/>
                  </a:moveTo>
                  <a:cubicBezTo>
                    <a:pt x="195" y="0"/>
                    <a:pt x="176" y="3"/>
                    <a:pt x="158" y="8"/>
                  </a:cubicBezTo>
                  <a:cubicBezTo>
                    <a:pt x="59" y="37"/>
                    <a:pt x="1" y="145"/>
                    <a:pt x="30" y="243"/>
                  </a:cubicBezTo>
                  <a:lnTo>
                    <a:pt x="413" y="1617"/>
                  </a:lnTo>
                  <a:cubicBezTo>
                    <a:pt x="442" y="1705"/>
                    <a:pt x="520" y="1755"/>
                    <a:pt x="599" y="1755"/>
                  </a:cubicBezTo>
                  <a:cubicBezTo>
                    <a:pt x="618" y="1755"/>
                    <a:pt x="638" y="1755"/>
                    <a:pt x="658" y="1744"/>
                  </a:cubicBezTo>
                  <a:cubicBezTo>
                    <a:pt x="756" y="1715"/>
                    <a:pt x="815" y="1617"/>
                    <a:pt x="786" y="1509"/>
                  </a:cubicBezTo>
                  <a:lnTo>
                    <a:pt x="403" y="145"/>
                  </a:lnTo>
                  <a:cubicBezTo>
                    <a:pt x="379" y="56"/>
                    <a:pt x="301" y="0"/>
                    <a:pt x="214"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6" name="Google Shape;1086;p6"/>
            <p:cNvSpPr/>
            <p:nvPr/>
          </p:nvSpPr>
          <p:spPr>
            <a:xfrm>
              <a:off x="4935300" y="1405650"/>
              <a:ext cx="33625" cy="40725"/>
            </a:xfrm>
            <a:custGeom>
              <a:avLst/>
              <a:gdLst/>
              <a:ahLst/>
              <a:cxnLst/>
              <a:rect l="l" t="t" r="r" b="b"/>
              <a:pathLst>
                <a:path w="1345" h="1629" extrusionOk="0">
                  <a:moveTo>
                    <a:pt x="220" y="0"/>
                  </a:moveTo>
                  <a:cubicBezTo>
                    <a:pt x="193" y="0"/>
                    <a:pt x="164" y="6"/>
                    <a:pt x="138" y="20"/>
                  </a:cubicBezTo>
                  <a:cubicBezTo>
                    <a:pt x="39" y="59"/>
                    <a:pt x="0" y="177"/>
                    <a:pt x="50" y="275"/>
                  </a:cubicBezTo>
                  <a:cubicBezTo>
                    <a:pt x="266" y="755"/>
                    <a:pt x="599" y="1207"/>
                    <a:pt x="1001" y="1580"/>
                  </a:cubicBezTo>
                  <a:cubicBezTo>
                    <a:pt x="1031" y="1609"/>
                    <a:pt x="1080" y="1629"/>
                    <a:pt x="1129" y="1629"/>
                  </a:cubicBezTo>
                  <a:cubicBezTo>
                    <a:pt x="1178" y="1629"/>
                    <a:pt x="1237" y="1609"/>
                    <a:pt x="1266" y="1560"/>
                  </a:cubicBezTo>
                  <a:cubicBezTo>
                    <a:pt x="1345" y="1481"/>
                    <a:pt x="1335" y="1364"/>
                    <a:pt x="1256" y="1285"/>
                  </a:cubicBezTo>
                  <a:cubicBezTo>
                    <a:pt x="894" y="962"/>
                    <a:pt x="599" y="550"/>
                    <a:pt x="403" y="108"/>
                  </a:cubicBezTo>
                  <a:cubicBezTo>
                    <a:pt x="367" y="44"/>
                    <a:pt x="295" y="0"/>
                    <a:pt x="220"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7" name="Google Shape;1087;p6"/>
            <p:cNvSpPr/>
            <p:nvPr/>
          </p:nvSpPr>
          <p:spPr>
            <a:xfrm>
              <a:off x="5006700" y="1364425"/>
              <a:ext cx="47850" cy="26525"/>
            </a:xfrm>
            <a:custGeom>
              <a:avLst/>
              <a:gdLst/>
              <a:ahLst/>
              <a:cxnLst/>
              <a:rect l="l" t="t" r="r" b="b"/>
              <a:pathLst>
                <a:path w="1914" h="1061" extrusionOk="0">
                  <a:moveTo>
                    <a:pt x="1691" y="1"/>
                  </a:moveTo>
                  <a:cubicBezTo>
                    <a:pt x="1664" y="1"/>
                    <a:pt x="1636" y="7"/>
                    <a:pt x="1610" y="20"/>
                  </a:cubicBezTo>
                  <a:lnTo>
                    <a:pt x="138" y="687"/>
                  </a:lnTo>
                  <a:cubicBezTo>
                    <a:pt x="49" y="736"/>
                    <a:pt x="0" y="844"/>
                    <a:pt x="49" y="942"/>
                  </a:cubicBezTo>
                  <a:cubicBezTo>
                    <a:pt x="79" y="1021"/>
                    <a:pt x="147" y="1060"/>
                    <a:pt x="226" y="1060"/>
                  </a:cubicBezTo>
                  <a:cubicBezTo>
                    <a:pt x="245" y="1060"/>
                    <a:pt x="275" y="1050"/>
                    <a:pt x="304" y="1041"/>
                  </a:cubicBezTo>
                  <a:lnTo>
                    <a:pt x="1767" y="373"/>
                  </a:lnTo>
                  <a:cubicBezTo>
                    <a:pt x="1865" y="324"/>
                    <a:pt x="1913" y="216"/>
                    <a:pt x="1865" y="118"/>
                  </a:cubicBezTo>
                  <a:cubicBezTo>
                    <a:pt x="1836" y="46"/>
                    <a:pt x="1765" y="1"/>
                    <a:pt x="1691"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8" name="Google Shape;1088;p6"/>
            <p:cNvSpPr/>
            <p:nvPr/>
          </p:nvSpPr>
          <p:spPr>
            <a:xfrm>
              <a:off x="5001775" y="1417275"/>
              <a:ext cx="39775" cy="35725"/>
            </a:xfrm>
            <a:custGeom>
              <a:avLst/>
              <a:gdLst/>
              <a:ahLst/>
              <a:cxnLst/>
              <a:rect l="l" t="t" r="r" b="b"/>
              <a:pathLst>
                <a:path w="1591" h="1429" extrusionOk="0">
                  <a:moveTo>
                    <a:pt x="217" y="1"/>
                  </a:moveTo>
                  <a:cubicBezTo>
                    <a:pt x="171" y="1"/>
                    <a:pt x="126" y="18"/>
                    <a:pt x="89" y="55"/>
                  </a:cubicBezTo>
                  <a:cubicBezTo>
                    <a:pt x="1" y="124"/>
                    <a:pt x="1" y="242"/>
                    <a:pt x="69" y="329"/>
                  </a:cubicBezTo>
                  <a:cubicBezTo>
                    <a:pt x="423" y="722"/>
                    <a:pt x="815" y="1075"/>
                    <a:pt x="1257" y="1389"/>
                  </a:cubicBezTo>
                  <a:cubicBezTo>
                    <a:pt x="1286" y="1419"/>
                    <a:pt x="1325" y="1429"/>
                    <a:pt x="1365" y="1429"/>
                  </a:cubicBezTo>
                  <a:cubicBezTo>
                    <a:pt x="1423" y="1429"/>
                    <a:pt x="1482" y="1399"/>
                    <a:pt x="1522" y="1341"/>
                  </a:cubicBezTo>
                  <a:cubicBezTo>
                    <a:pt x="1591" y="1262"/>
                    <a:pt x="1571" y="1134"/>
                    <a:pt x="1482" y="1075"/>
                  </a:cubicBezTo>
                  <a:cubicBezTo>
                    <a:pt x="1070" y="781"/>
                    <a:pt x="688" y="438"/>
                    <a:pt x="364" y="65"/>
                  </a:cubicBezTo>
                  <a:cubicBezTo>
                    <a:pt x="322" y="23"/>
                    <a:pt x="269" y="1"/>
                    <a:pt x="217"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9" name="Google Shape;1089;p6"/>
            <p:cNvSpPr/>
            <p:nvPr/>
          </p:nvSpPr>
          <p:spPr>
            <a:xfrm>
              <a:off x="4973825" y="1467325"/>
              <a:ext cx="38775" cy="34025"/>
            </a:xfrm>
            <a:custGeom>
              <a:avLst/>
              <a:gdLst/>
              <a:ahLst/>
              <a:cxnLst/>
              <a:rect l="l" t="t" r="r" b="b"/>
              <a:pathLst>
                <a:path w="1551" h="1361" extrusionOk="0">
                  <a:moveTo>
                    <a:pt x="1332" y="1"/>
                  </a:moveTo>
                  <a:cubicBezTo>
                    <a:pt x="1286" y="1"/>
                    <a:pt x="1239" y="18"/>
                    <a:pt x="1197" y="55"/>
                  </a:cubicBezTo>
                  <a:lnTo>
                    <a:pt x="88" y="1026"/>
                  </a:lnTo>
                  <a:cubicBezTo>
                    <a:pt x="10" y="1095"/>
                    <a:pt x="0" y="1213"/>
                    <a:pt x="69" y="1301"/>
                  </a:cubicBezTo>
                  <a:cubicBezTo>
                    <a:pt x="108" y="1340"/>
                    <a:pt x="157" y="1360"/>
                    <a:pt x="216" y="1360"/>
                  </a:cubicBezTo>
                  <a:cubicBezTo>
                    <a:pt x="265" y="1360"/>
                    <a:pt x="304" y="1350"/>
                    <a:pt x="343" y="1321"/>
                  </a:cubicBezTo>
                  <a:lnTo>
                    <a:pt x="1453" y="340"/>
                  </a:lnTo>
                  <a:cubicBezTo>
                    <a:pt x="1541" y="270"/>
                    <a:pt x="1551" y="153"/>
                    <a:pt x="1472" y="65"/>
                  </a:cubicBezTo>
                  <a:cubicBezTo>
                    <a:pt x="1435" y="23"/>
                    <a:pt x="1385" y="1"/>
                    <a:pt x="1332"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0" name="Google Shape;1090;p6"/>
            <p:cNvSpPr/>
            <p:nvPr/>
          </p:nvSpPr>
          <p:spPr>
            <a:xfrm>
              <a:off x="4917875" y="1478400"/>
              <a:ext cx="33900" cy="48950"/>
            </a:xfrm>
            <a:custGeom>
              <a:avLst/>
              <a:gdLst/>
              <a:ahLst/>
              <a:cxnLst/>
              <a:rect l="l" t="t" r="r" b="b"/>
              <a:pathLst>
                <a:path w="1356" h="1958" extrusionOk="0">
                  <a:moveTo>
                    <a:pt x="218" y="0"/>
                  </a:moveTo>
                  <a:cubicBezTo>
                    <a:pt x="185" y="0"/>
                    <a:pt x="151" y="8"/>
                    <a:pt x="119" y="24"/>
                  </a:cubicBezTo>
                  <a:cubicBezTo>
                    <a:pt x="30" y="83"/>
                    <a:pt x="1" y="200"/>
                    <a:pt x="50" y="289"/>
                  </a:cubicBezTo>
                  <a:lnTo>
                    <a:pt x="963" y="1859"/>
                  </a:lnTo>
                  <a:cubicBezTo>
                    <a:pt x="1002" y="1918"/>
                    <a:pt x="1061" y="1957"/>
                    <a:pt x="1129" y="1957"/>
                  </a:cubicBezTo>
                  <a:cubicBezTo>
                    <a:pt x="1159" y="1957"/>
                    <a:pt x="1198" y="1947"/>
                    <a:pt x="1227" y="1927"/>
                  </a:cubicBezTo>
                  <a:cubicBezTo>
                    <a:pt x="1316" y="1879"/>
                    <a:pt x="1355" y="1761"/>
                    <a:pt x="1296" y="1663"/>
                  </a:cubicBezTo>
                  <a:lnTo>
                    <a:pt x="383" y="93"/>
                  </a:lnTo>
                  <a:cubicBezTo>
                    <a:pt x="350" y="33"/>
                    <a:pt x="286" y="0"/>
                    <a:pt x="218"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1" name="Google Shape;1091;p6"/>
            <p:cNvSpPr/>
            <p:nvPr/>
          </p:nvSpPr>
          <p:spPr>
            <a:xfrm>
              <a:off x="5030475" y="1489525"/>
              <a:ext cx="31925" cy="43700"/>
            </a:xfrm>
            <a:custGeom>
              <a:avLst/>
              <a:gdLst/>
              <a:ahLst/>
              <a:cxnLst/>
              <a:rect l="l" t="t" r="r" b="b"/>
              <a:pathLst>
                <a:path w="1277" h="1748" extrusionOk="0">
                  <a:moveTo>
                    <a:pt x="227" y="0"/>
                  </a:moveTo>
                  <a:cubicBezTo>
                    <a:pt x="193" y="0"/>
                    <a:pt x="159" y="10"/>
                    <a:pt x="129" y="30"/>
                  </a:cubicBezTo>
                  <a:cubicBezTo>
                    <a:pt x="31" y="89"/>
                    <a:pt x="1" y="207"/>
                    <a:pt x="60" y="295"/>
                  </a:cubicBezTo>
                  <a:lnTo>
                    <a:pt x="884" y="1659"/>
                  </a:lnTo>
                  <a:cubicBezTo>
                    <a:pt x="923" y="1718"/>
                    <a:pt x="982" y="1748"/>
                    <a:pt x="1051" y="1748"/>
                  </a:cubicBezTo>
                  <a:cubicBezTo>
                    <a:pt x="1090" y="1748"/>
                    <a:pt x="1119" y="1738"/>
                    <a:pt x="1149" y="1718"/>
                  </a:cubicBezTo>
                  <a:cubicBezTo>
                    <a:pt x="1247" y="1659"/>
                    <a:pt x="1276" y="1541"/>
                    <a:pt x="1218" y="1453"/>
                  </a:cubicBezTo>
                  <a:lnTo>
                    <a:pt x="393" y="99"/>
                  </a:lnTo>
                  <a:cubicBezTo>
                    <a:pt x="355" y="35"/>
                    <a:pt x="291" y="0"/>
                    <a:pt x="227"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2" name="Google Shape;1092;p6"/>
            <p:cNvSpPr/>
            <p:nvPr/>
          </p:nvSpPr>
          <p:spPr>
            <a:xfrm>
              <a:off x="4977975" y="1529425"/>
              <a:ext cx="40025" cy="52125"/>
            </a:xfrm>
            <a:custGeom>
              <a:avLst/>
              <a:gdLst/>
              <a:ahLst/>
              <a:cxnLst/>
              <a:rect l="l" t="t" r="r" b="b"/>
              <a:pathLst>
                <a:path w="1601" h="2085" extrusionOk="0">
                  <a:moveTo>
                    <a:pt x="1380" y="0"/>
                  </a:moveTo>
                  <a:cubicBezTo>
                    <a:pt x="1314" y="0"/>
                    <a:pt x="1248" y="33"/>
                    <a:pt x="1208" y="93"/>
                  </a:cubicBezTo>
                  <a:cubicBezTo>
                    <a:pt x="874" y="682"/>
                    <a:pt x="491" y="1241"/>
                    <a:pt x="70" y="1771"/>
                  </a:cubicBezTo>
                  <a:cubicBezTo>
                    <a:pt x="1" y="1859"/>
                    <a:pt x="20" y="1977"/>
                    <a:pt x="99" y="2045"/>
                  </a:cubicBezTo>
                  <a:cubicBezTo>
                    <a:pt x="138" y="2075"/>
                    <a:pt x="177" y="2085"/>
                    <a:pt x="227" y="2085"/>
                  </a:cubicBezTo>
                  <a:cubicBezTo>
                    <a:pt x="275" y="2085"/>
                    <a:pt x="334" y="2065"/>
                    <a:pt x="374" y="2016"/>
                  </a:cubicBezTo>
                  <a:cubicBezTo>
                    <a:pt x="805" y="1467"/>
                    <a:pt x="1208" y="887"/>
                    <a:pt x="1551" y="289"/>
                  </a:cubicBezTo>
                  <a:cubicBezTo>
                    <a:pt x="1601" y="200"/>
                    <a:pt x="1571" y="83"/>
                    <a:pt x="1473" y="24"/>
                  </a:cubicBezTo>
                  <a:cubicBezTo>
                    <a:pt x="1444" y="8"/>
                    <a:pt x="1412" y="0"/>
                    <a:pt x="1380"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3" name="Google Shape;1093;p6"/>
            <p:cNvSpPr/>
            <p:nvPr/>
          </p:nvSpPr>
          <p:spPr>
            <a:xfrm>
              <a:off x="4925250" y="1559325"/>
              <a:ext cx="30925" cy="54125"/>
            </a:xfrm>
            <a:custGeom>
              <a:avLst/>
              <a:gdLst/>
              <a:ahLst/>
              <a:cxnLst/>
              <a:rect l="l" t="t" r="r" b="b"/>
              <a:pathLst>
                <a:path w="1237" h="2165" extrusionOk="0">
                  <a:moveTo>
                    <a:pt x="216" y="1"/>
                  </a:moveTo>
                  <a:cubicBezTo>
                    <a:pt x="190" y="1"/>
                    <a:pt x="163" y="5"/>
                    <a:pt x="138" y="16"/>
                  </a:cubicBezTo>
                  <a:cubicBezTo>
                    <a:pt x="40" y="64"/>
                    <a:pt x="0" y="173"/>
                    <a:pt x="40" y="271"/>
                  </a:cubicBezTo>
                  <a:lnTo>
                    <a:pt x="834" y="2047"/>
                  </a:lnTo>
                  <a:cubicBezTo>
                    <a:pt x="864" y="2116"/>
                    <a:pt x="942" y="2164"/>
                    <a:pt x="1011" y="2164"/>
                  </a:cubicBezTo>
                  <a:cubicBezTo>
                    <a:pt x="1040" y="2164"/>
                    <a:pt x="1069" y="2155"/>
                    <a:pt x="1089" y="2145"/>
                  </a:cubicBezTo>
                  <a:cubicBezTo>
                    <a:pt x="1187" y="2105"/>
                    <a:pt x="1237" y="1988"/>
                    <a:pt x="1187" y="1890"/>
                  </a:cubicBezTo>
                  <a:lnTo>
                    <a:pt x="393" y="114"/>
                  </a:lnTo>
                  <a:cubicBezTo>
                    <a:pt x="364" y="41"/>
                    <a:pt x="291" y="1"/>
                    <a:pt x="216"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4" name="Google Shape;1094;p6"/>
            <p:cNvSpPr/>
            <p:nvPr/>
          </p:nvSpPr>
          <p:spPr>
            <a:xfrm>
              <a:off x="5011350" y="1577675"/>
              <a:ext cx="46400" cy="18850"/>
            </a:xfrm>
            <a:custGeom>
              <a:avLst/>
              <a:gdLst/>
              <a:ahLst/>
              <a:cxnLst/>
              <a:rect l="l" t="t" r="r" b="b"/>
              <a:pathLst>
                <a:path w="1856" h="754" extrusionOk="0">
                  <a:moveTo>
                    <a:pt x="1646" y="0"/>
                  </a:moveTo>
                  <a:cubicBezTo>
                    <a:pt x="1628" y="0"/>
                    <a:pt x="1609" y="3"/>
                    <a:pt x="1590" y="8"/>
                  </a:cubicBezTo>
                  <a:lnTo>
                    <a:pt x="167" y="370"/>
                  </a:lnTo>
                  <a:cubicBezTo>
                    <a:pt x="59" y="400"/>
                    <a:pt x="0" y="508"/>
                    <a:pt x="20" y="606"/>
                  </a:cubicBezTo>
                  <a:cubicBezTo>
                    <a:pt x="50" y="695"/>
                    <a:pt x="128" y="754"/>
                    <a:pt x="216" y="754"/>
                  </a:cubicBezTo>
                  <a:cubicBezTo>
                    <a:pt x="226" y="754"/>
                    <a:pt x="246" y="754"/>
                    <a:pt x="266" y="743"/>
                  </a:cubicBezTo>
                  <a:lnTo>
                    <a:pt x="1688" y="381"/>
                  </a:lnTo>
                  <a:cubicBezTo>
                    <a:pt x="1796" y="351"/>
                    <a:pt x="1855" y="243"/>
                    <a:pt x="1836" y="145"/>
                  </a:cubicBezTo>
                  <a:cubicBezTo>
                    <a:pt x="1811" y="56"/>
                    <a:pt x="1734" y="0"/>
                    <a:pt x="1646"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5" name="Google Shape;1095;p6"/>
            <p:cNvSpPr/>
            <p:nvPr/>
          </p:nvSpPr>
          <p:spPr>
            <a:xfrm>
              <a:off x="4947550" y="1631075"/>
              <a:ext cx="43700" cy="35850"/>
            </a:xfrm>
            <a:custGeom>
              <a:avLst/>
              <a:gdLst/>
              <a:ahLst/>
              <a:cxnLst/>
              <a:rect l="l" t="t" r="r" b="b"/>
              <a:pathLst>
                <a:path w="1748" h="1434" extrusionOk="0">
                  <a:moveTo>
                    <a:pt x="1536" y="1"/>
                  </a:moveTo>
                  <a:cubicBezTo>
                    <a:pt x="1485" y="1"/>
                    <a:pt x="1434" y="20"/>
                    <a:pt x="1394" y="60"/>
                  </a:cubicBezTo>
                  <a:cubicBezTo>
                    <a:pt x="1012" y="433"/>
                    <a:pt x="580" y="776"/>
                    <a:pt x="119" y="1080"/>
                  </a:cubicBezTo>
                  <a:cubicBezTo>
                    <a:pt x="20" y="1139"/>
                    <a:pt x="1" y="1257"/>
                    <a:pt x="60" y="1346"/>
                  </a:cubicBezTo>
                  <a:cubicBezTo>
                    <a:pt x="90" y="1405"/>
                    <a:pt x="158" y="1434"/>
                    <a:pt x="217" y="1434"/>
                  </a:cubicBezTo>
                  <a:cubicBezTo>
                    <a:pt x="256" y="1434"/>
                    <a:pt x="295" y="1424"/>
                    <a:pt x="325" y="1405"/>
                  </a:cubicBezTo>
                  <a:cubicBezTo>
                    <a:pt x="816" y="1091"/>
                    <a:pt x="1267" y="737"/>
                    <a:pt x="1669" y="335"/>
                  </a:cubicBezTo>
                  <a:cubicBezTo>
                    <a:pt x="1748" y="256"/>
                    <a:pt x="1748" y="138"/>
                    <a:pt x="1669" y="60"/>
                  </a:cubicBezTo>
                  <a:cubicBezTo>
                    <a:pt x="1635" y="20"/>
                    <a:pt x="1586" y="1"/>
                    <a:pt x="1536"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6" name="Google Shape;1096;p6"/>
            <p:cNvSpPr/>
            <p:nvPr/>
          </p:nvSpPr>
          <p:spPr>
            <a:xfrm>
              <a:off x="4920575" y="1702900"/>
              <a:ext cx="57425" cy="13575"/>
            </a:xfrm>
            <a:custGeom>
              <a:avLst/>
              <a:gdLst/>
              <a:ahLst/>
              <a:cxnLst/>
              <a:rect l="l" t="t" r="r" b="b"/>
              <a:pathLst>
                <a:path w="2297" h="543" extrusionOk="0">
                  <a:moveTo>
                    <a:pt x="213" y="0"/>
                  </a:moveTo>
                  <a:cubicBezTo>
                    <a:pt x="118" y="0"/>
                    <a:pt x="38" y="74"/>
                    <a:pt x="20" y="170"/>
                  </a:cubicBezTo>
                  <a:cubicBezTo>
                    <a:pt x="0" y="278"/>
                    <a:pt x="79" y="376"/>
                    <a:pt x="187" y="386"/>
                  </a:cubicBezTo>
                  <a:cubicBezTo>
                    <a:pt x="815" y="494"/>
                    <a:pt x="1463" y="543"/>
                    <a:pt x="2100" y="543"/>
                  </a:cubicBezTo>
                  <a:cubicBezTo>
                    <a:pt x="2209" y="543"/>
                    <a:pt x="2297" y="464"/>
                    <a:pt x="2297" y="357"/>
                  </a:cubicBezTo>
                  <a:cubicBezTo>
                    <a:pt x="2297" y="248"/>
                    <a:pt x="2209" y="161"/>
                    <a:pt x="2100" y="161"/>
                  </a:cubicBezTo>
                  <a:cubicBezTo>
                    <a:pt x="1483" y="150"/>
                    <a:pt x="855" y="102"/>
                    <a:pt x="246" y="3"/>
                  </a:cubicBezTo>
                  <a:cubicBezTo>
                    <a:pt x="235" y="1"/>
                    <a:pt x="224" y="0"/>
                    <a:pt x="213"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7" name="Google Shape;1097;p6"/>
            <p:cNvSpPr/>
            <p:nvPr/>
          </p:nvSpPr>
          <p:spPr>
            <a:xfrm>
              <a:off x="5000800" y="1669975"/>
              <a:ext cx="33875" cy="47000"/>
            </a:xfrm>
            <a:custGeom>
              <a:avLst/>
              <a:gdLst/>
              <a:ahLst/>
              <a:cxnLst/>
              <a:rect l="l" t="t" r="r" b="b"/>
              <a:pathLst>
                <a:path w="1355" h="1880" extrusionOk="0">
                  <a:moveTo>
                    <a:pt x="225" y="1"/>
                  </a:moveTo>
                  <a:cubicBezTo>
                    <a:pt x="189" y="1"/>
                    <a:pt x="152" y="12"/>
                    <a:pt x="118" y="35"/>
                  </a:cubicBezTo>
                  <a:cubicBezTo>
                    <a:pt x="30" y="93"/>
                    <a:pt x="1" y="211"/>
                    <a:pt x="60" y="300"/>
                  </a:cubicBezTo>
                  <a:lnTo>
                    <a:pt x="962" y="1792"/>
                  </a:lnTo>
                  <a:cubicBezTo>
                    <a:pt x="1002" y="1850"/>
                    <a:pt x="1070" y="1879"/>
                    <a:pt x="1129" y="1879"/>
                  </a:cubicBezTo>
                  <a:cubicBezTo>
                    <a:pt x="1168" y="1879"/>
                    <a:pt x="1198" y="1870"/>
                    <a:pt x="1237" y="1850"/>
                  </a:cubicBezTo>
                  <a:cubicBezTo>
                    <a:pt x="1325" y="1792"/>
                    <a:pt x="1355" y="1674"/>
                    <a:pt x="1296" y="1585"/>
                  </a:cubicBezTo>
                  <a:lnTo>
                    <a:pt x="472" y="241"/>
                  </a:lnTo>
                  <a:cubicBezTo>
                    <a:pt x="472" y="211"/>
                    <a:pt x="462" y="192"/>
                    <a:pt x="442" y="172"/>
                  </a:cubicBezTo>
                  <a:lnTo>
                    <a:pt x="383" y="84"/>
                  </a:lnTo>
                  <a:cubicBezTo>
                    <a:pt x="341" y="29"/>
                    <a:pt x="284" y="1"/>
                    <a:pt x="225"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8" name="Google Shape;1098;p6"/>
            <p:cNvSpPr/>
            <p:nvPr/>
          </p:nvSpPr>
          <p:spPr>
            <a:xfrm>
              <a:off x="4923025" y="1738450"/>
              <a:ext cx="56450" cy="31275"/>
            </a:xfrm>
            <a:custGeom>
              <a:avLst/>
              <a:gdLst/>
              <a:ahLst/>
              <a:cxnLst/>
              <a:rect l="l" t="t" r="r" b="b"/>
              <a:pathLst>
                <a:path w="2258" h="1251" extrusionOk="0">
                  <a:moveTo>
                    <a:pt x="221" y="0"/>
                  </a:moveTo>
                  <a:cubicBezTo>
                    <a:pt x="158" y="0"/>
                    <a:pt x="96" y="28"/>
                    <a:pt x="59" y="83"/>
                  </a:cubicBezTo>
                  <a:cubicBezTo>
                    <a:pt x="1" y="171"/>
                    <a:pt x="20" y="289"/>
                    <a:pt x="109" y="348"/>
                  </a:cubicBezTo>
                  <a:cubicBezTo>
                    <a:pt x="687" y="740"/>
                    <a:pt x="1316" y="1044"/>
                    <a:pt x="1983" y="1240"/>
                  </a:cubicBezTo>
                  <a:cubicBezTo>
                    <a:pt x="2002" y="1251"/>
                    <a:pt x="2022" y="1251"/>
                    <a:pt x="2042" y="1251"/>
                  </a:cubicBezTo>
                  <a:cubicBezTo>
                    <a:pt x="2120" y="1251"/>
                    <a:pt x="2199" y="1192"/>
                    <a:pt x="2229" y="1113"/>
                  </a:cubicBezTo>
                  <a:cubicBezTo>
                    <a:pt x="2258" y="1005"/>
                    <a:pt x="2199" y="897"/>
                    <a:pt x="2091" y="868"/>
                  </a:cubicBezTo>
                  <a:cubicBezTo>
                    <a:pt x="1463" y="682"/>
                    <a:pt x="874" y="397"/>
                    <a:pt x="334" y="34"/>
                  </a:cubicBezTo>
                  <a:cubicBezTo>
                    <a:pt x="300" y="11"/>
                    <a:pt x="261" y="0"/>
                    <a:pt x="221"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9" name="Google Shape;1099;p6"/>
            <p:cNvSpPr/>
            <p:nvPr/>
          </p:nvSpPr>
          <p:spPr>
            <a:xfrm>
              <a:off x="5004250" y="1731800"/>
              <a:ext cx="45150" cy="35700"/>
            </a:xfrm>
            <a:custGeom>
              <a:avLst/>
              <a:gdLst/>
              <a:ahLst/>
              <a:cxnLst/>
              <a:rect l="l" t="t" r="r" b="b"/>
              <a:pathLst>
                <a:path w="1806" h="1428" extrusionOk="0">
                  <a:moveTo>
                    <a:pt x="1580" y="0"/>
                  </a:moveTo>
                  <a:cubicBezTo>
                    <a:pt x="1542" y="0"/>
                    <a:pt x="1503" y="11"/>
                    <a:pt x="1472" y="34"/>
                  </a:cubicBezTo>
                  <a:lnTo>
                    <a:pt x="108" y="1075"/>
                  </a:lnTo>
                  <a:cubicBezTo>
                    <a:pt x="20" y="1144"/>
                    <a:pt x="0" y="1262"/>
                    <a:pt x="68" y="1349"/>
                  </a:cubicBezTo>
                  <a:cubicBezTo>
                    <a:pt x="108" y="1399"/>
                    <a:pt x="167" y="1428"/>
                    <a:pt x="225" y="1428"/>
                  </a:cubicBezTo>
                  <a:cubicBezTo>
                    <a:pt x="265" y="1428"/>
                    <a:pt x="304" y="1408"/>
                    <a:pt x="343" y="1379"/>
                  </a:cubicBezTo>
                  <a:lnTo>
                    <a:pt x="1708" y="349"/>
                  </a:lnTo>
                  <a:cubicBezTo>
                    <a:pt x="1786" y="280"/>
                    <a:pt x="1806" y="162"/>
                    <a:pt x="1737" y="74"/>
                  </a:cubicBezTo>
                  <a:cubicBezTo>
                    <a:pt x="1701" y="26"/>
                    <a:pt x="1640" y="0"/>
                    <a:pt x="1580"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0" name="Google Shape;1100;p6"/>
            <p:cNvSpPr/>
            <p:nvPr/>
          </p:nvSpPr>
          <p:spPr>
            <a:xfrm>
              <a:off x="4634025" y="1833425"/>
              <a:ext cx="34875" cy="42275"/>
            </a:xfrm>
            <a:custGeom>
              <a:avLst/>
              <a:gdLst/>
              <a:ahLst/>
              <a:cxnLst/>
              <a:rect l="l" t="t" r="r" b="b"/>
              <a:pathLst>
                <a:path w="1395" h="1691" extrusionOk="0">
                  <a:moveTo>
                    <a:pt x="226" y="1"/>
                  </a:moveTo>
                  <a:cubicBezTo>
                    <a:pt x="186" y="1"/>
                    <a:pt x="145" y="14"/>
                    <a:pt x="109" y="42"/>
                  </a:cubicBezTo>
                  <a:cubicBezTo>
                    <a:pt x="20" y="101"/>
                    <a:pt x="1" y="228"/>
                    <a:pt x="70" y="317"/>
                  </a:cubicBezTo>
                  <a:cubicBezTo>
                    <a:pt x="188" y="464"/>
                    <a:pt x="295" y="631"/>
                    <a:pt x="413" y="788"/>
                  </a:cubicBezTo>
                  <a:cubicBezTo>
                    <a:pt x="609" y="1072"/>
                    <a:pt x="805" y="1357"/>
                    <a:pt x="1021" y="1622"/>
                  </a:cubicBezTo>
                  <a:cubicBezTo>
                    <a:pt x="1061" y="1661"/>
                    <a:pt x="1119" y="1691"/>
                    <a:pt x="1178" y="1691"/>
                  </a:cubicBezTo>
                  <a:cubicBezTo>
                    <a:pt x="1218" y="1691"/>
                    <a:pt x="1267" y="1671"/>
                    <a:pt x="1296" y="1641"/>
                  </a:cubicBezTo>
                  <a:cubicBezTo>
                    <a:pt x="1385" y="1573"/>
                    <a:pt x="1394" y="1455"/>
                    <a:pt x="1326" y="1367"/>
                  </a:cubicBezTo>
                  <a:cubicBezTo>
                    <a:pt x="1119" y="1122"/>
                    <a:pt x="923" y="837"/>
                    <a:pt x="727" y="572"/>
                  </a:cubicBezTo>
                  <a:cubicBezTo>
                    <a:pt x="609" y="405"/>
                    <a:pt x="502" y="239"/>
                    <a:pt x="384" y="82"/>
                  </a:cubicBezTo>
                  <a:cubicBezTo>
                    <a:pt x="343" y="29"/>
                    <a:pt x="285" y="1"/>
                    <a:pt x="226"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1" name="Google Shape;1101;p6"/>
            <p:cNvSpPr/>
            <p:nvPr/>
          </p:nvSpPr>
          <p:spPr>
            <a:xfrm>
              <a:off x="4689975" y="1828575"/>
              <a:ext cx="50550" cy="14250"/>
            </a:xfrm>
            <a:custGeom>
              <a:avLst/>
              <a:gdLst/>
              <a:ahLst/>
              <a:cxnLst/>
              <a:rect l="l" t="t" r="r" b="b"/>
              <a:pathLst>
                <a:path w="2022" h="570" extrusionOk="0">
                  <a:moveTo>
                    <a:pt x="1825" y="1"/>
                  </a:moveTo>
                  <a:cubicBezTo>
                    <a:pt x="1266" y="10"/>
                    <a:pt x="717" y="69"/>
                    <a:pt x="177" y="187"/>
                  </a:cubicBezTo>
                  <a:cubicBezTo>
                    <a:pt x="69" y="217"/>
                    <a:pt x="0" y="315"/>
                    <a:pt x="30" y="422"/>
                  </a:cubicBezTo>
                  <a:cubicBezTo>
                    <a:pt x="50" y="511"/>
                    <a:pt x="128" y="570"/>
                    <a:pt x="216" y="570"/>
                  </a:cubicBezTo>
                  <a:lnTo>
                    <a:pt x="255" y="570"/>
                  </a:lnTo>
                  <a:cubicBezTo>
                    <a:pt x="776" y="462"/>
                    <a:pt x="1306" y="393"/>
                    <a:pt x="1825" y="383"/>
                  </a:cubicBezTo>
                  <a:cubicBezTo>
                    <a:pt x="1934" y="383"/>
                    <a:pt x="2022" y="295"/>
                    <a:pt x="2022" y="187"/>
                  </a:cubicBezTo>
                  <a:cubicBezTo>
                    <a:pt x="2022" y="79"/>
                    <a:pt x="1934" y="1"/>
                    <a:pt x="1825"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2" name="Google Shape;1102;p6"/>
            <p:cNvSpPr/>
            <p:nvPr/>
          </p:nvSpPr>
          <p:spPr>
            <a:xfrm>
              <a:off x="4847475" y="1829300"/>
              <a:ext cx="12775" cy="48125"/>
            </a:xfrm>
            <a:custGeom>
              <a:avLst/>
              <a:gdLst/>
              <a:ahLst/>
              <a:cxnLst/>
              <a:rect l="l" t="t" r="r" b="b"/>
              <a:pathLst>
                <a:path w="511" h="1925" extrusionOk="0">
                  <a:moveTo>
                    <a:pt x="212" y="0"/>
                  </a:moveTo>
                  <a:cubicBezTo>
                    <a:pt x="207" y="0"/>
                    <a:pt x="202" y="0"/>
                    <a:pt x="196" y="1"/>
                  </a:cubicBezTo>
                  <a:cubicBezTo>
                    <a:pt x="89" y="11"/>
                    <a:pt x="0" y="99"/>
                    <a:pt x="10" y="207"/>
                  </a:cubicBezTo>
                  <a:lnTo>
                    <a:pt x="118" y="1748"/>
                  </a:lnTo>
                  <a:cubicBezTo>
                    <a:pt x="118" y="1846"/>
                    <a:pt x="207" y="1924"/>
                    <a:pt x="305" y="1924"/>
                  </a:cubicBezTo>
                  <a:lnTo>
                    <a:pt x="324" y="1924"/>
                  </a:lnTo>
                  <a:cubicBezTo>
                    <a:pt x="432" y="1915"/>
                    <a:pt x="510" y="1826"/>
                    <a:pt x="501" y="1719"/>
                  </a:cubicBezTo>
                  <a:lnTo>
                    <a:pt x="403" y="177"/>
                  </a:lnTo>
                  <a:cubicBezTo>
                    <a:pt x="393" y="76"/>
                    <a:pt x="305" y="0"/>
                    <a:pt x="212"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3" name="Google Shape;1103;p6"/>
            <p:cNvSpPr/>
            <p:nvPr/>
          </p:nvSpPr>
          <p:spPr>
            <a:xfrm>
              <a:off x="4820975" y="1918700"/>
              <a:ext cx="39525" cy="33300"/>
            </a:xfrm>
            <a:custGeom>
              <a:avLst/>
              <a:gdLst/>
              <a:ahLst/>
              <a:cxnLst/>
              <a:rect l="l" t="t" r="r" b="b"/>
              <a:pathLst>
                <a:path w="1581" h="1332" extrusionOk="0">
                  <a:moveTo>
                    <a:pt x="1363" y="0"/>
                  </a:moveTo>
                  <a:cubicBezTo>
                    <a:pt x="1317" y="0"/>
                    <a:pt x="1272" y="15"/>
                    <a:pt x="1237" y="46"/>
                  </a:cubicBezTo>
                  <a:lnTo>
                    <a:pt x="89" y="988"/>
                  </a:lnTo>
                  <a:cubicBezTo>
                    <a:pt x="11" y="1057"/>
                    <a:pt x="0" y="1174"/>
                    <a:pt x="69" y="1263"/>
                  </a:cubicBezTo>
                  <a:cubicBezTo>
                    <a:pt x="98" y="1302"/>
                    <a:pt x="157" y="1331"/>
                    <a:pt x="216" y="1331"/>
                  </a:cubicBezTo>
                  <a:cubicBezTo>
                    <a:pt x="255" y="1331"/>
                    <a:pt x="305" y="1312"/>
                    <a:pt x="334" y="1283"/>
                  </a:cubicBezTo>
                  <a:lnTo>
                    <a:pt x="1482" y="341"/>
                  </a:lnTo>
                  <a:cubicBezTo>
                    <a:pt x="1570" y="272"/>
                    <a:pt x="1581" y="154"/>
                    <a:pt x="1512" y="66"/>
                  </a:cubicBezTo>
                  <a:cubicBezTo>
                    <a:pt x="1474" y="23"/>
                    <a:pt x="1418" y="0"/>
                    <a:pt x="1363"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4" name="Google Shape;1104;p6"/>
            <p:cNvSpPr/>
            <p:nvPr/>
          </p:nvSpPr>
          <p:spPr>
            <a:xfrm>
              <a:off x="4829300" y="1969850"/>
              <a:ext cx="28975" cy="45450"/>
            </a:xfrm>
            <a:custGeom>
              <a:avLst/>
              <a:gdLst/>
              <a:ahLst/>
              <a:cxnLst/>
              <a:rect l="l" t="t" r="r" b="b"/>
              <a:pathLst>
                <a:path w="1159" h="1818" extrusionOk="0">
                  <a:moveTo>
                    <a:pt x="229" y="0"/>
                  </a:moveTo>
                  <a:cubicBezTo>
                    <a:pt x="199" y="0"/>
                    <a:pt x="168" y="7"/>
                    <a:pt x="138" y="22"/>
                  </a:cubicBezTo>
                  <a:cubicBezTo>
                    <a:pt x="40" y="61"/>
                    <a:pt x="1" y="179"/>
                    <a:pt x="50" y="277"/>
                  </a:cubicBezTo>
                  <a:lnTo>
                    <a:pt x="766" y="1710"/>
                  </a:lnTo>
                  <a:cubicBezTo>
                    <a:pt x="796" y="1778"/>
                    <a:pt x="865" y="1817"/>
                    <a:pt x="934" y="1817"/>
                  </a:cubicBezTo>
                  <a:cubicBezTo>
                    <a:pt x="963" y="1817"/>
                    <a:pt x="992" y="1808"/>
                    <a:pt x="1022" y="1798"/>
                  </a:cubicBezTo>
                  <a:cubicBezTo>
                    <a:pt x="1120" y="1749"/>
                    <a:pt x="1159" y="1631"/>
                    <a:pt x="1110" y="1533"/>
                  </a:cubicBezTo>
                  <a:lnTo>
                    <a:pt x="404" y="100"/>
                  </a:lnTo>
                  <a:cubicBezTo>
                    <a:pt x="369" y="38"/>
                    <a:pt x="301" y="0"/>
                    <a:pt x="229"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5" name="Google Shape;1105;p6"/>
            <p:cNvSpPr/>
            <p:nvPr/>
          </p:nvSpPr>
          <p:spPr>
            <a:xfrm>
              <a:off x="4823425" y="2043325"/>
              <a:ext cx="35350" cy="31325"/>
            </a:xfrm>
            <a:custGeom>
              <a:avLst/>
              <a:gdLst/>
              <a:ahLst/>
              <a:cxnLst/>
              <a:rect l="l" t="t" r="r" b="b"/>
              <a:pathLst>
                <a:path w="1414" h="1253" extrusionOk="0">
                  <a:moveTo>
                    <a:pt x="1193" y="0"/>
                  </a:moveTo>
                  <a:cubicBezTo>
                    <a:pt x="1149" y="0"/>
                    <a:pt x="1106" y="15"/>
                    <a:pt x="1070" y="46"/>
                  </a:cubicBezTo>
                  <a:lnTo>
                    <a:pt x="89" y="910"/>
                  </a:lnTo>
                  <a:cubicBezTo>
                    <a:pt x="11" y="988"/>
                    <a:pt x="0" y="1106"/>
                    <a:pt x="70" y="1185"/>
                  </a:cubicBezTo>
                  <a:cubicBezTo>
                    <a:pt x="109" y="1233"/>
                    <a:pt x="157" y="1253"/>
                    <a:pt x="216" y="1253"/>
                  </a:cubicBezTo>
                  <a:cubicBezTo>
                    <a:pt x="266" y="1253"/>
                    <a:pt x="305" y="1233"/>
                    <a:pt x="344" y="1204"/>
                  </a:cubicBezTo>
                  <a:lnTo>
                    <a:pt x="1326" y="341"/>
                  </a:lnTo>
                  <a:cubicBezTo>
                    <a:pt x="1404" y="272"/>
                    <a:pt x="1414" y="144"/>
                    <a:pt x="1345" y="66"/>
                  </a:cubicBezTo>
                  <a:cubicBezTo>
                    <a:pt x="1302" y="23"/>
                    <a:pt x="1247" y="0"/>
                    <a:pt x="1193"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6" name="Google Shape;1106;p6"/>
            <p:cNvSpPr/>
            <p:nvPr/>
          </p:nvSpPr>
          <p:spPr>
            <a:xfrm>
              <a:off x="4833725" y="2104350"/>
              <a:ext cx="24825" cy="53225"/>
            </a:xfrm>
            <a:custGeom>
              <a:avLst/>
              <a:gdLst/>
              <a:ahLst/>
              <a:cxnLst/>
              <a:rect l="l" t="t" r="r" b="b"/>
              <a:pathLst>
                <a:path w="993" h="2129" extrusionOk="0">
                  <a:moveTo>
                    <a:pt x="219" y="1"/>
                  </a:moveTo>
                  <a:cubicBezTo>
                    <a:pt x="199" y="1"/>
                    <a:pt x="178" y="4"/>
                    <a:pt x="158" y="9"/>
                  </a:cubicBezTo>
                  <a:cubicBezTo>
                    <a:pt x="59" y="39"/>
                    <a:pt x="1" y="157"/>
                    <a:pt x="30" y="255"/>
                  </a:cubicBezTo>
                  <a:lnTo>
                    <a:pt x="589" y="1991"/>
                  </a:lnTo>
                  <a:cubicBezTo>
                    <a:pt x="619" y="2080"/>
                    <a:pt x="698" y="2129"/>
                    <a:pt x="776" y="2129"/>
                  </a:cubicBezTo>
                  <a:cubicBezTo>
                    <a:pt x="796" y="2129"/>
                    <a:pt x="815" y="2129"/>
                    <a:pt x="835" y="2119"/>
                  </a:cubicBezTo>
                  <a:cubicBezTo>
                    <a:pt x="943" y="2090"/>
                    <a:pt x="992" y="1972"/>
                    <a:pt x="962" y="1874"/>
                  </a:cubicBezTo>
                  <a:lnTo>
                    <a:pt x="403" y="137"/>
                  </a:lnTo>
                  <a:cubicBezTo>
                    <a:pt x="379" y="49"/>
                    <a:pt x="304" y="1"/>
                    <a:pt x="219"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7" name="Google Shape;1107;p6"/>
            <p:cNvSpPr/>
            <p:nvPr/>
          </p:nvSpPr>
          <p:spPr>
            <a:xfrm>
              <a:off x="4814600" y="2183000"/>
              <a:ext cx="50325" cy="24625"/>
            </a:xfrm>
            <a:custGeom>
              <a:avLst/>
              <a:gdLst/>
              <a:ahLst/>
              <a:cxnLst/>
              <a:rect l="l" t="t" r="r" b="b"/>
              <a:pathLst>
                <a:path w="2013" h="985" extrusionOk="0">
                  <a:moveTo>
                    <a:pt x="1797" y="0"/>
                  </a:moveTo>
                  <a:cubicBezTo>
                    <a:pt x="1774" y="0"/>
                    <a:pt x="1750" y="4"/>
                    <a:pt x="1727" y="14"/>
                  </a:cubicBezTo>
                  <a:lnTo>
                    <a:pt x="157" y="612"/>
                  </a:lnTo>
                  <a:cubicBezTo>
                    <a:pt x="59" y="651"/>
                    <a:pt x="0" y="759"/>
                    <a:pt x="39" y="867"/>
                  </a:cubicBezTo>
                  <a:cubicBezTo>
                    <a:pt x="69" y="945"/>
                    <a:pt x="148" y="985"/>
                    <a:pt x="226" y="985"/>
                  </a:cubicBezTo>
                  <a:cubicBezTo>
                    <a:pt x="246" y="985"/>
                    <a:pt x="266" y="985"/>
                    <a:pt x="295" y="975"/>
                  </a:cubicBezTo>
                  <a:lnTo>
                    <a:pt x="1865" y="376"/>
                  </a:lnTo>
                  <a:cubicBezTo>
                    <a:pt x="1963" y="337"/>
                    <a:pt x="2012" y="229"/>
                    <a:pt x="1973" y="131"/>
                  </a:cubicBezTo>
                  <a:cubicBezTo>
                    <a:pt x="1950" y="48"/>
                    <a:pt x="1875" y="0"/>
                    <a:pt x="1797"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8" name="Google Shape;1108;p6"/>
            <p:cNvSpPr/>
            <p:nvPr/>
          </p:nvSpPr>
          <p:spPr>
            <a:xfrm>
              <a:off x="4831050" y="2234025"/>
              <a:ext cx="25275" cy="47950"/>
            </a:xfrm>
            <a:custGeom>
              <a:avLst/>
              <a:gdLst/>
              <a:ahLst/>
              <a:cxnLst/>
              <a:rect l="l" t="t" r="r" b="b"/>
              <a:pathLst>
                <a:path w="1011" h="1918" extrusionOk="0">
                  <a:moveTo>
                    <a:pt x="218" y="0"/>
                  </a:moveTo>
                  <a:cubicBezTo>
                    <a:pt x="194" y="0"/>
                    <a:pt x="170" y="4"/>
                    <a:pt x="147" y="14"/>
                  </a:cubicBezTo>
                  <a:cubicBezTo>
                    <a:pt x="49" y="53"/>
                    <a:pt x="0" y="161"/>
                    <a:pt x="29" y="259"/>
                  </a:cubicBezTo>
                  <a:lnTo>
                    <a:pt x="608" y="1800"/>
                  </a:lnTo>
                  <a:cubicBezTo>
                    <a:pt x="637" y="1868"/>
                    <a:pt x="707" y="1917"/>
                    <a:pt x="785" y="1917"/>
                  </a:cubicBezTo>
                  <a:cubicBezTo>
                    <a:pt x="814" y="1917"/>
                    <a:pt x="834" y="1917"/>
                    <a:pt x="853" y="1907"/>
                  </a:cubicBezTo>
                  <a:cubicBezTo>
                    <a:pt x="952" y="1868"/>
                    <a:pt x="1010" y="1760"/>
                    <a:pt x="971" y="1662"/>
                  </a:cubicBezTo>
                  <a:lnTo>
                    <a:pt x="402" y="121"/>
                  </a:lnTo>
                  <a:cubicBezTo>
                    <a:pt x="372" y="46"/>
                    <a:pt x="296" y="0"/>
                    <a:pt x="218"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9" name="Google Shape;1109;p6"/>
            <p:cNvSpPr/>
            <p:nvPr/>
          </p:nvSpPr>
          <p:spPr>
            <a:xfrm>
              <a:off x="4820250" y="2296350"/>
              <a:ext cx="40500" cy="33225"/>
            </a:xfrm>
            <a:custGeom>
              <a:avLst/>
              <a:gdLst/>
              <a:ahLst/>
              <a:cxnLst/>
              <a:rect l="l" t="t" r="r" b="b"/>
              <a:pathLst>
                <a:path w="1620" h="1329" extrusionOk="0">
                  <a:moveTo>
                    <a:pt x="218" y="1"/>
                  </a:moveTo>
                  <a:cubicBezTo>
                    <a:pt x="159" y="1"/>
                    <a:pt x="99" y="26"/>
                    <a:pt x="59" y="72"/>
                  </a:cubicBezTo>
                  <a:cubicBezTo>
                    <a:pt x="0" y="160"/>
                    <a:pt x="10" y="278"/>
                    <a:pt x="98" y="347"/>
                  </a:cubicBezTo>
                  <a:lnTo>
                    <a:pt x="1276" y="1279"/>
                  </a:lnTo>
                  <a:cubicBezTo>
                    <a:pt x="1315" y="1309"/>
                    <a:pt x="1354" y="1328"/>
                    <a:pt x="1403" y="1328"/>
                  </a:cubicBezTo>
                  <a:cubicBezTo>
                    <a:pt x="1462" y="1328"/>
                    <a:pt x="1511" y="1298"/>
                    <a:pt x="1551" y="1250"/>
                  </a:cubicBezTo>
                  <a:cubicBezTo>
                    <a:pt x="1619" y="1171"/>
                    <a:pt x="1610" y="1043"/>
                    <a:pt x="1521" y="975"/>
                  </a:cubicBezTo>
                  <a:lnTo>
                    <a:pt x="334" y="42"/>
                  </a:lnTo>
                  <a:cubicBezTo>
                    <a:pt x="301" y="14"/>
                    <a:pt x="260" y="1"/>
                    <a:pt x="218"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0" name="Google Shape;1110;p6"/>
            <p:cNvSpPr/>
            <p:nvPr/>
          </p:nvSpPr>
          <p:spPr>
            <a:xfrm>
              <a:off x="4767500" y="2292250"/>
              <a:ext cx="36075" cy="35600"/>
            </a:xfrm>
            <a:custGeom>
              <a:avLst/>
              <a:gdLst/>
              <a:ahLst/>
              <a:cxnLst/>
              <a:rect l="l" t="t" r="r" b="b"/>
              <a:pathLst>
                <a:path w="1443" h="1424" extrusionOk="0">
                  <a:moveTo>
                    <a:pt x="1227" y="1"/>
                  </a:moveTo>
                  <a:cubicBezTo>
                    <a:pt x="1178" y="1"/>
                    <a:pt x="1129" y="20"/>
                    <a:pt x="1090" y="59"/>
                  </a:cubicBezTo>
                  <a:lnTo>
                    <a:pt x="79" y="1089"/>
                  </a:lnTo>
                  <a:cubicBezTo>
                    <a:pt x="0" y="1168"/>
                    <a:pt x="0" y="1296"/>
                    <a:pt x="79" y="1364"/>
                  </a:cubicBezTo>
                  <a:cubicBezTo>
                    <a:pt x="118" y="1403"/>
                    <a:pt x="167" y="1423"/>
                    <a:pt x="216" y="1423"/>
                  </a:cubicBezTo>
                  <a:cubicBezTo>
                    <a:pt x="265" y="1423"/>
                    <a:pt x="314" y="1403"/>
                    <a:pt x="353" y="1364"/>
                  </a:cubicBezTo>
                  <a:lnTo>
                    <a:pt x="1364" y="334"/>
                  </a:lnTo>
                  <a:cubicBezTo>
                    <a:pt x="1443" y="256"/>
                    <a:pt x="1443" y="128"/>
                    <a:pt x="1364" y="59"/>
                  </a:cubicBezTo>
                  <a:cubicBezTo>
                    <a:pt x="1325" y="20"/>
                    <a:pt x="1276" y="1"/>
                    <a:pt x="1227"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1" name="Google Shape;1111;p6"/>
            <p:cNvSpPr/>
            <p:nvPr/>
          </p:nvSpPr>
          <p:spPr>
            <a:xfrm>
              <a:off x="4692900" y="2295675"/>
              <a:ext cx="39275" cy="31925"/>
            </a:xfrm>
            <a:custGeom>
              <a:avLst/>
              <a:gdLst/>
              <a:ahLst/>
              <a:cxnLst/>
              <a:rect l="l" t="t" r="r" b="b"/>
              <a:pathLst>
                <a:path w="1571" h="1277" extrusionOk="0">
                  <a:moveTo>
                    <a:pt x="207" y="1"/>
                  </a:moveTo>
                  <a:cubicBezTo>
                    <a:pt x="158" y="1"/>
                    <a:pt x="109" y="21"/>
                    <a:pt x="70" y="60"/>
                  </a:cubicBezTo>
                  <a:cubicBezTo>
                    <a:pt x="1" y="138"/>
                    <a:pt x="1" y="256"/>
                    <a:pt x="70" y="335"/>
                  </a:cubicBezTo>
                  <a:cubicBezTo>
                    <a:pt x="433" y="678"/>
                    <a:pt x="825" y="982"/>
                    <a:pt x="1248" y="1247"/>
                  </a:cubicBezTo>
                  <a:cubicBezTo>
                    <a:pt x="1277" y="1266"/>
                    <a:pt x="1316" y="1277"/>
                    <a:pt x="1355" y="1277"/>
                  </a:cubicBezTo>
                  <a:cubicBezTo>
                    <a:pt x="1414" y="1277"/>
                    <a:pt x="1483" y="1237"/>
                    <a:pt x="1512" y="1179"/>
                  </a:cubicBezTo>
                  <a:cubicBezTo>
                    <a:pt x="1571" y="1090"/>
                    <a:pt x="1542" y="972"/>
                    <a:pt x="1453" y="913"/>
                  </a:cubicBezTo>
                  <a:cubicBezTo>
                    <a:pt x="1051" y="668"/>
                    <a:pt x="678" y="383"/>
                    <a:pt x="345" y="60"/>
                  </a:cubicBezTo>
                  <a:cubicBezTo>
                    <a:pt x="305" y="21"/>
                    <a:pt x="256" y="1"/>
                    <a:pt x="207"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2" name="Google Shape;1112;p6"/>
            <p:cNvSpPr/>
            <p:nvPr/>
          </p:nvSpPr>
          <p:spPr>
            <a:xfrm>
              <a:off x="4639425" y="2297500"/>
              <a:ext cx="38075" cy="30600"/>
            </a:xfrm>
            <a:custGeom>
              <a:avLst/>
              <a:gdLst/>
              <a:ahLst/>
              <a:cxnLst/>
              <a:rect l="l" t="t" r="r" b="b"/>
              <a:pathLst>
                <a:path w="1523" h="1224" extrusionOk="0">
                  <a:moveTo>
                    <a:pt x="1310" y="0"/>
                  </a:moveTo>
                  <a:cubicBezTo>
                    <a:pt x="1266" y="0"/>
                    <a:pt x="1223" y="16"/>
                    <a:pt x="1188" y="46"/>
                  </a:cubicBezTo>
                  <a:lnTo>
                    <a:pt x="99" y="879"/>
                  </a:lnTo>
                  <a:cubicBezTo>
                    <a:pt x="20" y="949"/>
                    <a:pt x="1" y="1066"/>
                    <a:pt x="70" y="1154"/>
                  </a:cubicBezTo>
                  <a:cubicBezTo>
                    <a:pt x="109" y="1204"/>
                    <a:pt x="168" y="1223"/>
                    <a:pt x="227" y="1223"/>
                  </a:cubicBezTo>
                  <a:cubicBezTo>
                    <a:pt x="266" y="1223"/>
                    <a:pt x="305" y="1213"/>
                    <a:pt x="344" y="1184"/>
                  </a:cubicBezTo>
                  <a:lnTo>
                    <a:pt x="1424" y="350"/>
                  </a:lnTo>
                  <a:cubicBezTo>
                    <a:pt x="1502" y="281"/>
                    <a:pt x="1522" y="163"/>
                    <a:pt x="1453" y="75"/>
                  </a:cubicBezTo>
                  <a:cubicBezTo>
                    <a:pt x="1420" y="25"/>
                    <a:pt x="1365" y="0"/>
                    <a:pt x="1310"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3" name="Google Shape;1113;p6"/>
            <p:cNvSpPr/>
            <p:nvPr/>
          </p:nvSpPr>
          <p:spPr>
            <a:xfrm>
              <a:off x="4625450" y="2245925"/>
              <a:ext cx="28725" cy="42650"/>
            </a:xfrm>
            <a:custGeom>
              <a:avLst/>
              <a:gdLst/>
              <a:ahLst/>
              <a:cxnLst/>
              <a:rect l="l" t="t" r="r" b="b"/>
              <a:pathLst>
                <a:path w="1149" h="1706" extrusionOk="0">
                  <a:moveTo>
                    <a:pt x="207" y="0"/>
                  </a:moveTo>
                  <a:cubicBezTo>
                    <a:pt x="187" y="0"/>
                    <a:pt x="167" y="3"/>
                    <a:pt x="147" y="9"/>
                  </a:cubicBezTo>
                  <a:cubicBezTo>
                    <a:pt x="49" y="48"/>
                    <a:pt x="1" y="156"/>
                    <a:pt x="30" y="264"/>
                  </a:cubicBezTo>
                  <a:cubicBezTo>
                    <a:pt x="206" y="744"/>
                    <a:pt x="461" y="1206"/>
                    <a:pt x="766" y="1627"/>
                  </a:cubicBezTo>
                  <a:cubicBezTo>
                    <a:pt x="805" y="1677"/>
                    <a:pt x="864" y="1706"/>
                    <a:pt x="923" y="1706"/>
                  </a:cubicBezTo>
                  <a:cubicBezTo>
                    <a:pt x="962" y="1706"/>
                    <a:pt x="1002" y="1697"/>
                    <a:pt x="1041" y="1667"/>
                  </a:cubicBezTo>
                  <a:cubicBezTo>
                    <a:pt x="1129" y="1608"/>
                    <a:pt x="1148" y="1481"/>
                    <a:pt x="1080" y="1402"/>
                  </a:cubicBezTo>
                  <a:cubicBezTo>
                    <a:pt x="795" y="1010"/>
                    <a:pt x="560" y="578"/>
                    <a:pt x="403" y="126"/>
                  </a:cubicBezTo>
                  <a:cubicBezTo>
                    <a:pt x="371" y="48"/>
                    <a:pt x="289" y="0"/>
                    <a:pt x="207"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4" name="Google Shape;1114;p6"/>
            <p:cNvSpPr/>
            <p:nvPr/>
          </p:nvSpPr>
          <p:spPr>
            <a:xfrm>
              <a:off x="4629625" y="2170650"/>
              <a:ext cx="36575" cy="32575"/>
            </a:xfrm>
            <a:custGeom>
              <a:avLst/>
              <a:gdLst/>
              <a:ahLst/>
              <a:cxnLst/>
              <a:rect l="l" t="t" r="r" b="b"/>
              <a:pathLst>
                <a:path w="1463" h="1303" extrusionOk="0">
                  <a:moveTo>
                    <a:pt x="1245" y="0"/>
                  </a:moveTo>
                  <a:cubicBezTo>
                    <a:pt x="1200" y="0"/>
                    <a:pt x="1154" y="15"/>
                    <a:pt x="1119" y="46"/>
                  </a:cubicBezTo>
                  <a:lnTo>
                    <a:pt x="89" y="968"/>
                  </a:lnTo>
                  <a:cubicBezTo>
                    <a:pt x="10" y="1037"/>
                    <a:pt x="0" y="1155"/>
                    <a:pt x="69" y="1243"/>
                  </a:cubicBezTo>
                  <a:cubicBezTo>
                    <a:pt x="108" y="1282"/>
                    <a:pt x="167" y="1302"/>
                    <a:pt x="216" y="1302"/>
                  </a:cubicBezTo>
                  <a:cubicBezTo>
                    <a:pt x="265" y="1302"/>
                    <a:pt x="314" y="1293"/>
                    <a:pt x="344" y="1253"/>
                  </a:cubicBezTo>
                  <a:lnTo>
                    <a:pt x="1384" y="340"/>
                  </a:lnTo>
                  <a:cubicBezTo>
                    <a:pt x="1463" y="272"/>
                    <a:pt x="1463" y="144"/>
                    <a:pt x="1394" y="66"/>
                  </a:cubicBezTo>
                  <a:cubicBezTo>
                    <a:pt x="1356" y="22"/>
                    <a:pt x="1301" y="0"/>
                    <a:pt x="1245"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5" name="Google Shape;1115;p6"/>
            <p:cNvSpPr/>
            <p:nvPr/>
          </p:nvSpPr>
          <p:spPr>
            <a:xfrm>
              <a:off x="4629625" y="2117750"/>
              <a:ext cx="32150" cy="33700"/>
            </a:xfrm>
            <a:custGeom>
              <a:avLst/>
              <a:gdLst/>
              <a:ahLst/>
              <a:cxnLst/>
              <a:rect l="l" t="t" r="r" b="b"/>
              <a:pathLst>
                <a:path w="1286" h="1348" extrusionOk="0">
                  <a:moveTo>
                    <a:pt x="1063" y="1"/>
                  </a:moveTo>
                  <a:cubicBezTo>
                    <a:pt x="1021" y="1"/>
                    <a:pt x="979" y="14"/>
                    <a:pt x="942" y="42"/>
                  </a:cubicBezTo>
                  <a:cubicBezTo>
                    <a:pt x="589" y="327"/>
                    <a:pt x="285" y="670"/>
                    <a:pt x="50" y="1053"/>
                  </a:cubicBezTo>
                  <a:cubicBezTo>
                    <a:pt x="0" y="1152"/>
                    <a:pt x="30" y="1269"/>
                    <a:pt x="118" y="1318"/>
                  </a:cubicBezTo>
                  <a:cubicBezTo>
                    <a:pt x="148" y="1338"/>
                    <a:pt x="187" y="1348"/>
                    <a:pt x="216" y="1348"/>
                  </a:cubicBezTo>
                  <a:cubicBezTo>
                    <a:pt x="285" y="1348"/>
                    <a:pt x="344" y="1318"/>
                    <a:pt x="383" y="1259"/>
                  </a:cubicBezTo>
                  <a:cubicBezTo>
                    <a:pt x="599" y="916"/>
                    <a:pt x="864" y="602"/>
                    <a:pt x="1188" y="347"/>
                  </a:cubicBezTo>
                  <a:cubicBezTo>
                    <a:pt x="1276" y="278"/>
                    <a:pt x="1286" y="160"/>
                    <a:pt x="1217" y="72"/>
                  </a:cubicBezTo>
                  <a:cubicBezTo>
                    <a:pt x="1177" y="26"/>
                    <a:pt x="1120" y="1"/>
                    <a:pt x="1063"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6" name="Google Shape;1116;p6"/>
            <p:cNvSpPr/>
            <p:nvPr/>
          </p:nvSpPr>
          <p:spPr>
            <a:xfrm>
              <a:off x="4636250" y="2036600"/>
              <a:ext cx="12025" cy="55000"/>
            </a:xfrm>
            <a:custGeom>
              <a:avLst/>
              <a:gdLst/>
              <a:ahLst/>
              <a:cxnLst/>
              <a:rect l="l" t="t" r="r" b="b"/>
              <a:pathLst>
                <a:path w="481" h="2200" extrusionOk="0">
                  <a:moveTo>
                    <a:pt x="243" y="1"/>
                  </a:moveTo>
                  <a:cubicBezTo>
                    <a:pt x="237" y="1"/>
                    <a:pt x="231" y="1"/>
                    <a:pt x="226" y="1"/>
                  </a:cubicBezTo>
                  <a:cubicBezTo>
                    <a:pt x="128" y="11"/>
                    <a:pt x="40" y="99"/>
                    <a:pt x="49" y="207"/>
                  </a:cubicBezTo>
                  <a:cubicBezTo>
                    <a:pt x="88" y="796"/>
                    <a:pt x="79" y="1395"/>
                    <a:pt x="20" y="1984"/>
                  </a:cubicBezTo>
                  <a:cubicBezTo>
                    <a:pt x="0" y="2091"/>
                    <a:pt x="79" y="2180"/>
                    <a:pt x="186" y="2189"/>
                  </a:cubicBezTo>
                  <a:cubicBezTo>
                    <a:pt x="197" y="2199"/>
                    <a:pt x="206" y="2199"/>
                    <a:pt x="206" y="2199"/>
                  </a:cubicBezTo>
                  <a:cubicBezTo>
                    <a:pt x="304" y="2199"/>
                    <a:pt x="393" y="2121"/>
                    <a:pt x="402" y="2023"/>
                  </a:cubicBezTo>
                  <a:cubicBezTo>
                    <a:pt x="461" y="1414"/>
                    <a:pt x="481" y="796"/>
                    <a:pt x="442" y="178"/>
                  </a:cubicBezTo>
                  <a:cubicBezTo>
                    <a:pt x="433" y="85"/>
                    <a:pt x="344" y="1"/>
                    <a:pt x="243"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7" name="Google Shape;1117;p6"/>
            <p:cNvSpPr/>
            <p:nvPr/>
          </p:nvSpPr>
          <p:spPr>
            <a:xfrm>
              <a:off x="4625200" y="1953350"/>
              <a:ext cx="40500" cy="39375"/>
            </a:xfrm>
            <a:custGeom>
              <a:avLst/>
              <a:gdLst/>
              <a:ahLst/>
              <a:cxnLst/>
              <a:rect l="l" t="t" r="r" b="b"/>
              <a:pathLst>
                <a:path w="1620" h="1575" extrusionOk="0">
                  <a:moveTo>
                    <a:pt x="1403" y="0"/>
                  </a:moveTo>
                  <a:cubicBezTo>
                    <a:pt x="1335" y="0"/>
                    <a:pt x="1270" y="33"/>
                    <a:pt x="1237" y="93"/>
                  </a:cubicBezTo>
                  <a:cubicBezTo>
                    <a:pt x="972" y="554"/>
                    <a:pt x="589" y="937"/>
                    <a:pt x="128" y="1212"/>
                  </a:cubicBezTo>
                  <a:cubicBezTo>
                    <a:pt x="30" y="1260"/>
                    <a:pt x="0" y="1378"/>
                    <a:pt x="59" y="1476"/>
                  </a:cubicBezTo>
                  <a:cubicBezTo>
                    <a:pt x="89" y="1535"/>
                    <a:pt x="157" y="1574"/>
                    <a:pt x="227" y="1574"/>
                  </a:cubicBezTo>
                  <a:cubicBezTo>
                    <a:pt x="256" y="1574"/>
                    <a:pt x="295" y="1565"/>
                    <a:pt x="325" y="1545"/>
                  </a:cubicBezTo>
                  <a:cubicBezTo>
                    <a:pt x="844" y="1241"/>
                    <a:pt x="1276" y="809"/>
                    <a:pt x="1571" y="289"/>
                  </a:cubicBezTo>
                  <a:cubicBezTo>
                    <a:pt x="1620" y="191"/>
                    <a:pt x="1590" y="73"/>
                    <a:pt x="1502" y="24"/>
                  </a:cubicBezTo>
                  <a:cubicBezTo>
                    <a:pt x="1470" y="8"/>
                    <a:pt x="1436" y="0"/>
                    <a:pt x="1403"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8" name="Google Shape;1118;p6"/>
            <p:cNvSpPr/>
            <p:nvPr/>
          </p:nvSpPr>
          <p:spPr>
            <a:xfrm>
              <a:off x="4627650" y="1897425"/>
              <a:ext cx="39050" cy="34450"/>
            </a:xfrm>
            <a:custGeom>
              <a:avLst/>
              <a:gdLst/>
              <a:ahLst/>
              <a:cxnLst/>
              <a:rect l="l" t="t" r="r" b="b"/>
              <a:pathLst>
                <a:path w="1562" h="1378" extrusionOk="0">
                  <a:moveTo>
                    <a:pt x="1338" y="0"/>
                  </a:moveTo>
                  <a:cubicBezTo>
                    <a:pt x="1300" y="0"/>
                    <a:pt x="1261" y="11"/>
                    <a:pt x="1228" y="34"/>
                  </a:cubicBezTo>
                  <a:cubicBezTo>
                    <a:pt x="864" y="289"/>
                    <a:pt x="530" y="573"/>
                    <a:pt x="227" y="887"/>
                  </a:cubicBezTo>
                  <a:cubicBezTo>
                    <a:pt x="138" y="887"/>
                    <a:pt x="70" y="956"/>
                    <a:pt x="50" y="1044"/>
                  </a:cubicBezTo>
                  <a:lnTo>
                    <a:pt x="20" y="1142"/>
                  </a:lnTo>
                  <a:cubicBezTo>
                    <a:pt x="1" y="1231"/>
                    <a:pt x="50" y="1319"/>
                    <a:pt x="129" y="1358"/>
                  </a:cubicBezTo>
                  <a:cubicBezTo>
                    <a:pt x="148" y="1368"/>
                    <a:pt x="187" y="1378"/>
                    <a:pt x="216" y="1378"/>
                  </a:cubicBezTo>
                  <a:cubicBezTo>
                    <a:pt x="266" y="1378"/>
                    <a:pt x="315" y="1358"/>
                    <a:pt x="354" y="1319"/>
                  </a:cubicBezTo>
                  <a:cubicBezTo>
                    <a:pt x="687" y="956"/>
                    <a:pt x="1051" y="632"/>
                    <a:pt x="1453" y="357"/>
                  </a:cubicBezTo>
                  <a:cubicBezTo>
                    <a:pt x="1542" y="289"/>
                    <a:pt x="1561" y="171"/>
                    <a:pt x="1502" y="82"/>
                  </a:cubicBezTo>
                  <a:cubicBezTo>
                    <a:pt x="1460" y="28"/>
                    <a:pt x="1399" y="0"/>
                    <a:pt x="1338"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9" name="Google Shape;1119;p6"/>
            <p:cNvSpPr/>
            <p:nvPr/>
          </p:nvSpPr>
          <p:spPr>
            <a:xfrm>
              <a:off x="4769950" y="1826225"/>
              <a:ext cx="42700" cy="33525"/>
            </a:xfrm>
            <a:custGeom>
              <a:avLst/>
              <a:gdLst/>
              <a:ahLst/>
              <a:cxnLst/>
              <a:rect l="l" t="t" r="r" b="b"/>
              <a:pathLst>
                <a:path w="1708" h="1341" extrusionOk="0">
                  <a:moveTo>
                    <a:pt x="221" y="0"/>
                  </a:moveTo>
                  <a:cubicBezTo>
                    <a:pt x="170" y="0"/>
                    <a:pt x="119" y="20"/>
                    <a:pt x="79" y="56"/>
                  </a:cubicBezTo>
                  <a:cubicBezTo>
                    <a:pt x="0" y="134"/>
                    <a:pt x="10" y="261"/>
                    <a:pt x="79" y="330"/>
                  </a:cubicBezTo>
                  <a:cubicBezTo>
                    <a:pt x="471" y="713"/>
                    <a:pt x="913" y="1046"/>
                    <a:pt x="1394" y="1321"/>
                  </a:cubicBezTo>
                  <a:cubicBezTo>
                    <a:pt x="1423" y="1331"/>
                    <a:pt x="1453" y="1341"/>
                    <a:pt x="1492" y="1341"/>
                  </a:cubicBezTo>
                  <a:cubicBezTo>
                    <a:pt x="1561" y="1341"/>
                    <a:pt x="1620" y="1301"/>
                    <a:pt x="1659" y="1243"/>
                  </a:cubicBezTo>
                  <a:cubicBezTo>
                    <a:pt x="1708" y="1155"/>
                    <a:pt x="1679" y="1027"/>
                    <a:pt x="1590" y="978"/>
                  </a:cubicBezTo>
                  <a:cubicBezTo>
                    <a:pt x="1138" y="723"/>
                    <a:pt x="717" y="418"/>
                    <a:pt x="353" y="56"/>
                  </a:cubicBezTo>
                  <a:cubicBezTo>
                    <a:pt x="315" y="18"/>
                    <a:pt x="268" y="0"/>
                    <a:pt x="221"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0" name="Google Shape;1120;p6"/>
            <p:cNvSpPr/>
            <p:nvPr/>
          </p:nvSpPr>
          <p:spPr>
            <a:xfrm>
              <a:off x="4710825" y="1862725"/>
              <a:ext cx="20625" cy="44125"/>
            </a:xfrm>
            <a:custGeom>
              <a:avLst/>
              <a:gdLst/>
              <a:ahLst/>
              <a:cxnLst/>
              <a:rect l="l" t="t" r="r" b="b"/>
              <a:pathLst>
                <a:path w="825" h="1765" extrusionOk="0">
                  <a:moveTo>
                    <a:pt x="219" y="1"/>
                  </a:moveTo>
                  <a:cubicBezTo>
                    <a:pt x="202" y="1"/>
                    <a:pt x="184" y="3"/>
                    <a:pt x="167" y="9"/>
                  </a:cubicBezTo>
                  <a:cubicBezTo>
                    <a:pt x="59" y="38"/>
                    <a:pt x="1" y="146"/>
                    <a:pt x="30" y="254"/>
                  </a:cubicBezTo>
                  <a:lnTo>
                    <a:pt x="422" y="1618"/>
                  </a:lnTo>
                  <a:cubicBezTo>
                    <a:pt x="442" y="1706"/>
                    <a:pt x="520" y="1765"/>
                    <a:pt x="609" y="1765"/>
                  </a:cubicBezTo>
                  <a:cubicBezTo>
                    <a:pt x="629" y="1765"/>
                    <a:pt x="648" y="1755"/>
                    <a:pt x="658" y="1755"/>
                  </a:cubicBezTo>
                  <a:cubicBezTo>
                    <a:pt x="766" y="1726"/>
                    <a:pt x="825" y="1618"/>
                    <a:pt x="795" y="1510"/>
                  </a:cubicBezTo>
                  <a:lnTo>
                    <a:pt x="403" y="146"/>
                  </a:lnTo>
                  <a:cubicBezTo>
                    <a:pt x="379" y="57"/>
                    <a:pt x="301" y="1"/>
                    <a:pt x="219"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1" name="Google Shape;1121;p6"/>
            <p:cNvSpPr/>
            <p:nvPr/>
          </p:nvSpPr>
          <p:spPr>
            <a:xfrm>
              <a:off x="4684575" y="1917875"/>
              <a:ext cx="33625" cy="40750"/>
            </a:xfrm>
            <a:custGeom>
              <a:avLst/>
              <a:gdLst/>
              <a:ahLst/>
              <a:cxnLst/>
              <a:rect l="l" t="t" r="r" b="b"/>
              <a:pathLst>
                <a:path w="1345" h="1630" extrusionOk="0">
                  <a:moveTo>
                    <a:pt x="229" y="1"/>
                  </a:moveTo>
                  <a:cubicBezTo>
                    <a:pt x="202" y="1"/>
                    <a:pt x="174" y="7"/>
                    <a:pt x="148" y="20"/>
                  </a:cubicBezTo>
                  <a:cubicBezTo>
                    <a:pt x="50" y="60"/>
                    <a:pt x="0" y="177"/>
                    <a:pt x="50" y="276"/>
                  </a:cubicBezTo>
                  <a:cubicBezTo>
                    <a:pt x="275" y="766"/>
                    <a:pt x="599" y="1218"/>
                    <a:pt x="1001" y="1580"/>
                  </a:cubicBezTo>
                  <a:cubicBezTo>
                    <a:pt x="1040" y="1610"/>
                    <a:pt x="1090" y="1630"/>
                    <a:pt x="1129" y="1630"/>
                  </a:cubicBezTo>
                  <a:cubicBezTo>
                    <a:pt x="1188" y="1630"/>
                    <a:pt x="1237" y="1610"/>
                    <a:pt x="1276" y="1561"/>
                  </a:cubicBezTo>
                  <a:cubicBezTo>
                    <a:pt x="1345" y="1482"/>
                    <a:pt x="1345" y="1364"/>
                    <a:pt x="1267" y="1286"/>
                  </a:cubicBezTo>
                  <a:cubicBezTo>
                    <a:pt x="903" y="962"/>
                    <a:pt x="599" y="550"/>
                    <a:pt x="403" y="119"/>
                  </a:cubicBezTo>
                  <a:cubicBezTo>
                    <a:pt x="374" y="47"/>
                    <a:pt x="303" y="1"/>
                    <a:pt x="229"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2" name="Google Shape;1122;p6"/>
            <p:cNvSpPr/>
            <p:nvPr/>
          </p:nvSpPr>
          <p:spPr>
            <a:xfrm>
              <a:off x="4756200" y="1876775"/>
              <a:ext cx="47625" cy="26400"/>
            </a:xfrm>
            <a:custGeom>
              <a:avLst/>
              <a:gdLst/>
              <a:ahLst/>
              <a:cxnLst/>
              <a:rect l="l" t="t" r="r" b="b"/>
              <a:pathLst>
                <a:path w="1905" h="1056" extrusionOk="0">
                  <a:moveTo>
                    <a:pt x="1679" y="1"/>
                  </a:moveTo>
                  <a:cubicBezTo>
                    <a:pt x="1653" y="1"/>
                    <a:pt x="1626" y="6"/>
                    <a:pt x="1601" y="16"/>
                  </a:cubicBezTo>
                  <a:lnTo>
                    <a:pt x="138" y="683"/>
                  </a:lnTo>
                  <a:cubicBezTo>
                    <a:pt x="40" y="732"/>
                    <a:pt x="1" y="850"/>
                    <a:pt x="40" y="938"/>
                  </a:cubicBezTo>
                  <a:cubicBezTo>
                    <a:pt x="70" y="1017"/>
                    <a:pt x="148" y="1056"/>
                    <a:pt x="217" y="1056"/>
                  </a:cubicBezTo>
                  <a:cubicBezTo>
                    <a:pt x="246" y="1056"/>
                    <a:pt x="275" y="1056"/>
                    <a:pt x="295" y="1036"/>
                  </a:cubicBezTo>
                  <a:lnTo>
                    <a:pt x="1767" y="369"/>
                  </a:lnTo>
                  <a:cubicBezTo>
                    <a:pt x="1865" y="330"/>
                    <a:pt x="1904" y="212"/>
                    <a:pt x="1865" y="114"/>
                  </a:cubicBezTo>
                  <a:cubicBezTo>
                    <a:pt x="1829" y="41"/>
                    <a:pt x="1755" y="1"/>
                    <a:pt x="1679"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3" name="Google Shape;1123;p6"/>
            <p:cNvSpPr/>
            <p:nvPr/>
          </p:nvSpPr>
          <p:spPr>
            <a:xfrm>
              <a:off x="4751050" y="1929625"/>
              <a:ext cx="39775" cy="35625"/>
            </a:xfrm>
            <a:custGeom>
              <a:avLst/>
              <a:gdLst/>
              <a:ahLst/>
              <a:cxnLst/>
              <a:rect l="l" t="t" r="r" b="b"/>
              <a:pathLst>
                <a:path w="1591" h="1425" extrusionOk="0">
                  <a:moveTo>
                    <a:pt x="225" y="0"/>
                  </a:moveTo>
                  <a:cubicBezTo>
                    <a:pt x="176" y="0"/>
                    <a:pt x="127" y="18"/>
                    <a:pt x="89" y="50"/>
                  </a:cubicBezTo>
                  <a:cubicBezTo>
                    <a:pt x="10" y="120"/>
                    <a:pt x="1" y="247"/>
                    <a:pt x="69" y="325"/>
                  </a:cubicBezTo>
                  <a:cubicBezTo>
                    <a:pt x="423" y="718"/>
                    <a:pt x="825" y="1081"/>
                    <a:pt x="1257" y="1385"/>
                  </a:cubicBezTo>
                  <a:cubicBezTo>
                    <a:pt x="1296" y="1415"/>
                    <a:pt x="1336" y="1424"/>
                    <a:pt x="1375" y="1424"/>
                  </a:cubicBezTo>
                  <a:cubicBezTo>
                    <a:pt x="1434" y="1424"/>
                    <a:pt x="1493" y="1395"/>
                    <a:pt x="1532" y="1346"/>
                  </a:cubicBezTo>
                  <a:cubicBezTo>
                    <a:pt x="1591" y="1258"/>
                    <a:pt x="1571" y="1130"/>
                    <a:pt x="1482" y="1071"/>
                  </a:cubicBezTo>
                  <a:cubicBezTo>
                    <a:pt x="1070" y="777"/>
                    <a:pt x="697" y="443"/>
                    <a:pt x="364" y="61"/>
                  </a:cubicBezTo>
                  <a:cubicBezTo>
                    <a:pt x="328" y="20"/>
                    <a:pt x="277" y="0"/>
                    <a:pt x="225"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4" name="Google Shape;1124;p6"/>
            <p:cNvSpPr/>
            <p:nvPr/>
          </p:nvSpPr>
          <p:spPr>
            <a:xfrm>
              <a:off x="4723100" y="1979700"/>
              <a:ext cx="38775" cy="34125"/>
            </a:xfrm>
            <a:custGeom>
              <a:avLst/>
              <a:gdLst/>
              <a:ahLst/>
              <a:cxnLst/>
              <a:rect l="l" t="t" r="r" b="b"/>
              <a:pathLst>
                <a:path w="1551" h="1365" extrusionOk="0">
                  <a:moveTo>
                    <a:pt x="1339" y="0"/>
                  </a:moveTo>
                  <a:cubicBezTo>
                    <a:pt x="1291" y="0"/>
                    <a:pt x="1244" y="17"/>
                    <a:pt x="1207" y="49"/>
                  </a:cubicBezTo>
                  <a:lnTo>
                    <a:pt x="88" y="1021"/>
                  </a:lnTo>
                  <a:cubicBezTo>
                    <a:pt x="10" y="1090"/>
                    <a:pt x="0" y="1218"/>
                    <a:pt x="79" y="1296"/>
                  </a:cubicBezTo>
                  <a:cubicBezTo>
                    <a:pt x="108" y="1335"/>
                    <a:pt x="167" y="1364"/>
                    <a:pt x="216" y="1364"/>
                  </a:cubicBezTo>
                  <a:cubicBezTo>
                    <a:pt x="265" y="1364"/>
                    <a:pt x="314" y="1345"/>
                    <a:pt x="343" y="1316"/>
                  </a:cubicBezTo>
                  <a:lnTo>
                    <a:pt x="1462" y="344"/>
                  </a:lnTo>
                  <a:cubicBezTo>
                    <a:pt x="1541" y="265"/>
                    <a:pt x="1551" y="147"/>
                    <a:pt x="1482" y="69"/>
                  </a:cubicBezTo>
                  <a:cubicBezTo>
                    <a:pt x="1445" y="22"/>
                    <a:pt x="1392" y="0"/>
                    <a:pt x="1339"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5" name="Google Shape;1125;p6"/>
            <p:cNvSpPr/>
            <p:nvPr/>
          </p:nvSpPr>
          <p:spPr>
            <a:xfrm>
              <a:off x="4667150" y="1990650"/>
              <a:ext cx="33900" cy="48950"/>
            </a:xfrm>
            <a:custGeom>
              <a:avLst/>
              <a:gdLst/>
              <a:ahLst/>
              <a:cxnLst/>
              <a:rect l="l" t="t" r="r" b="b"/>
              <a:pathLst>
                <a:path w="1356" h="1958" extrusionOk="0">
                  <a:moveTo>
                    <a:pt x="219" y="0"/>
                  </a:moveTo>
                  <a:cubicBezTo>
                    <a:pt x="188" y="0"/>
                    <a:pt x="156" y="8"/>
                    <a:pt x="128" y="24"/>
                  </a:cubicBezTo>
                  <a:cubicBezTo>
                    <a:pt x="30" y="82"/>
                    <a:pt x="1" y="200"/>
                    <a:pt x="60" y="289"/>
                  </a:cubicBezTo>
                  <a:lnTo>
                    <a:pt x="963" y="1859"/>
                  </a:lnTo>
                  <a:cubicBezTo>
                    <a:pt x="1002" y="1927"/>
                    <a:pt x="1070" y="1957"/>
                    <a:pt x="1129" y="1957"/>
                  </a:cubicBezTo>
                  <a:cubicBezTo>
                    <a:pt x="1168" y="1957"/>
                    <a:pt x="1198" y="1947"/>
                    <a:pt x="1227" y="1937"/>
                  </a:cubicBezTo>
                  <a:cubicBezTo>
                    <a:pt x="1325" y="1879"/>
                    <a:pt x="1355" y="1761"/>
                    <a:pt x="1306" y="1672"/>
                  </a:cubicBezTo>
                  <a:lnTo>
                    <a:pt x="393" y="102"/>
                  </a:lnTo>
                  <a:cubicBezTo>
                    <a:pt x="353" y="35"/>
                    <a:pt x="286" y="0"/>
                    <a:pt x="219"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6" name="Google Shape;1126;p6"/>
            <p:cNvSpPr/>
            <p:nvPr/>
          </p:nvSpPr>
          <p:spPr>
            <a:xfrm>
              <a:off x="4780000" y="2001925"/>
              <a:ext cx="31675" cy="43550"/>
            </a:xfrm>
            <a:custGeom>
              <a:avLst/>
              <a:gdLst/>
              <a:ahLst/>
              <a:cxnLst/>
              <a:rect l="l" t="t" r="r" b="b"/>
              <a:pathLst>
                <a:path w="1267" h="1742" extrusionOk="0">
                  <a:moveTo>
                    <a:pt x="213" y="0"/>
                  </a:moveTo>
                  <a:cubicBezTo>
                    <a:pt x="180" y="0"/>
                    <a:pt x="147" y="8"/>
                    <a:pt x="119" y="24"/>
                  </a:cubicBezTo>
                  <a:cubicBezTo>
                    <a:pt x="30" y="83"/>
                    <a:pt x="1" y="201"/>
                    <a:pt x="50" y="289"/>
                  </a:cubicBezTo>
                  <a:lnTo>
                    <a:pt x="884" y="1653"/>
                  </a:lnTo>
                  <a:cubicBezTo>
                    <a:pt x="913" y="1712"/>
                    <a:pt x="982" y="1742"/>
                    <a:pt x="1051" y="1742"/>
                  </a:cubicBezTo>
                  <a:cubicBezTo>
                    <a:pt x="1080" y="1742"/>
                    <a:pt x="1120" y="1731"/>
                    <a:pt x="1149" y="1712"/>
                  </a:cubicBezTo>
                  <a:cubicBezTo>
                    <a:pt x="1237" y="1663"/>
                    <a:pt x="1266" y="1545"/>
                    <a:pt x="1208" y="1447"/>
                  </a:cubicBezTo>
                  <a:lnTo>
                    <a:pt x="383" y="93"/>
                  </a:lnTo>
                  <a:cubicBezTo>
                    <a:pt x="350" y="33"/>
                    <a:pt x="281" y="0"/>
                    <a:pt x="213"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7" name="Google Shape;1127;p6"/>
            <p:cNvSpPr/>
            <p:nvPr/>
          </p:nvSpPr>
          <p:spPr>
            <a:xfrm>
              <a:off x="4727500" y="2041675"/>
              <a:ext cx="40025" cy="52375"/>
            </a:xfrm>
            <a:custGeom>
              <a:avLst/>
              <a:gdLst/>
              <a:ahLst/>
              <a:cxnLst/>
              <a:rect l="l" t="t" r="r" b="b"/>
              <a:pathLst>
                <a:path w="1601" h="2095" extrusionOk="0">
                  <a:moveTo>
                    <a:pt x="1376" y="1"/>
                  </a:moveTo>
                  <a:cubicBezTo>
                    <a:pt x="1307" y="1"/>
                    <a:pt x="1241" y="35"/>
                    <a:pt x="1208" y="102"/>
                  </a:cubicBezTo>
                  <a:cubicBezTo>
                    <a:pt x="874" y="682"/>
                    <a:pt x="492" y="1251"/>
                    <a:pt x="69" y="1781"/>
                  </a:cubicBezTo>
                  <a:cubicBezTo>
                    <a:pt x="1" y="1859"/>
                    <a:pt x="10" y="1986"/>
                    <a:pt x="99" y="2045"/>
                  </a:cubicBezTo>
                  <a:cubicBezTo>
                    <a:pt x="128" y="2075"/>
                    <a:pt x="178" y="2095"/>
                    <a:pt x="217" y="2095"/>
                  </a:cubicBezTo>
                  <a:cubicBezTo>
                    <a:pt x="276" y="2095"/>
                    <a:pt x="335" y="2065"/>
                    <a:pt x="374" y="2016"/>
                  </a:cubicBezTo>
                  <a:cubicBezTo>
                    <a:pt x="806" y="1476"/>
                    <a:pt x="1198" y="897"/>
                    <a:pt x="1541" y="289"/>
                  </a:cubicBezTo>
                  <a:cubicBezTo>
                    <a:pt x="1600" y="200"/>
                    <a:pt x="1561" y="83"/>
                    <a:pt x="1473" y="24"/>
                  </a:cubicBezTo>
                  <a:cubicBezTo>
                    <a:pt x="1442" y="8"/>
                    <a:pt x="1408" y="1"/>
                    <a:pt x="1376"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8" name="Google Shape;1128;p6"/>
            <p:cNvSpPr/>
            <p:nvPr/>
          </p:nvSpPr>
          <p:spPr>
            <a:xfrm>
              <a:off x="4674525" y="2071575"/>
              <a:ext cx="30925" cy="54125"/>
            </a:xfrm>
            <a:custGeom>
              <a:avLst/>
              <a:gdLst/>
              <a:ahLst/>
              <a:cxnLst/>
              <a:rect l="l" t="t" r="r" b="b"/>
              <a:pathLst>
                <a:path w="1237" h="2165" extrusionOk="0">
                  <a:moveTo>
                    <a:pt x="216" y="0"/>
                  </a:moveTo>
                  <a:cubicBezTo>
                    <a:pt x="190" y="0"/>
                    <a:pt x="163" y="5"/>
                    <a:pt x="138" y="15"/>
                  </a:cubicBezTo>
                  <a:cubicBezTo>
                    <a:pt x="40" y="64"/>
                    <a:pt x="0" y="182"/>
                    <a:pt x="40" y="271"/>
                  </a:cubicBezTo>
                  <a:lnTo>
                    <a:pt x="844" y="2046"/>
                  </a:lnTo>
                  <a:cubicBezTo>
                    <a:pt x="873" y="2125"/>
                    <a:pt x="942" y="2164"/>
                    <a:pt x="1021" y="2164"/>
                  </a:cubicBezTo>
                  <a:cubicBezTo>
                    <a:pt x="1040" y="2164"/>
                    <a:pt x="1070" y="2155"/>
                    <a:pt x="1099" y="2144"/>
                  </a:cubicBezTo>
                  <a:cubicBezTo>
                    <a:pt x="1197" y="2105"/>
                    <a:pt x="1237" y="1987"/>
                    <a:pt x="1197" y="1889"/>
                  </a:cubicBezTo>
                  <a:lnTo>
                    <a:pt x="402" y="114"/>
                  </a:lnTo>
                  <a:cubicBezTo>
                    <a:pt x="366" y="41"/>
                    <a:pt x="292" y="0"/>
                    <a:pt x="216"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9" name="Google Shape;1129;p6"/>
            <p:cNvSpPr/>
            <p:nvPr/>
          </p:nvSpPr>
          <p:spPr>
            <a:xfrm>
              <a:off x="4760625" y="2089900"/>
              <a:ext cx="46625" cy="18875"/>
            </a:xfrm>
            <a:custGeom>
              <a:avLst/>
              <a:gdLst/>
              <a:ahLst/>
              <a:cxnLst/>
              <a:rect l="l" t="t" r="r" b="b"/>
              <a:pathLst>
                <a:path w="1865" h="755" extrusionOk="0">
                  <a:moveTo>
                    <a:pt x="1655" y="1"/>
                  </a:moveTo>
                  <a:cubicBezTo>
                    <a:pt x="1638" y="1"/>
                    <a:pt x="1619" y="3"/>
                    <a:pt x="1600" y="9"/>
                  </a:cubicBezTo>
                  <a:lnTo>
                    <a:pt x="167" y="371"/>
                  </a:lnTo>
                  <a:cubicBezTo>
                    <a:pt x="69" y="401"/>
                    <a:pt x="0" y="509"/>
                    <a:pt x="30" y="607"/>
                  </a:cubicBezTo>
                  <a:cubicBezTo>
                    <a:pt x="50" y="696"/>
                    <a:pt x="128" y="754"/>
                    <a:pt x="216" y="754"/>
                  </a:cubicBezTo>
                  <a:lnTo>
                    <a:pt x="266" y="754"/>
                  </a:lnTo>
                  <a:lnTo>
                    <a:pt x="1698" y="381"/>
                  </a:lnTo>
                  <a:cubicBezTo>
                    <a:pt x="1796" y="352"/>
                    <a:pt x="1865" y="254"/>
                    <a:pt x="1836" y="146"/>
                  </a:cubicBezTo>
                  <a:cubicBezTo>
                    <a:pt x="1811" y="57"/>
                    <a:pt x="1740" y="1"/>
                    <a:pt x="1655"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0" name="Google Shape;1130;p6"/>
            <p:cNvSpPr/>
            <p:nvPr/>
          </p:nvSpPr>
          <p:spPr>
            <a:xfrm>
              <a:off x="4773875" y="2136700"/>
              <a:ext cx="31175" cy="43225"/>
            </a:xfrm>
            <a:custGeom>
              <a:avLst/>
              <a:gdLst/>
              <a:ahLst/>
              <a:cxnLst/>
              <a:rect l="l" t="t" r="r" b="b"/>
              <a:pathLst>
                <a:path w="1247" h="1729" extrusionOk="0">
                  <a:moveTo>
                    <a:pt x="217" y="0"/>
                  </a:moveTo>
                  <a:cubicBezTo>
                    <a:pt x="178" y="0"/>
                    <a:pt x="140" y="10"/>
                    <a:pt x="109" y="30"/>
                  </a:cubicBezTo>
                  <a:cubicBezTo>
                    <a:pt x="30" y="89"/>
                    <a:pt x="0" y="207"/>
                    <a:pt x="50" y="295"/>
                  </a:cubicBezTo>
                  <a:lnTo>
                    <a:pt x="854" y="1639"/>
                  </a:lnTo>
                  <a:cubicBezTo>
                    <a:pt x="894" y="1698"/>
                    <a:pt x="952" y="1728"/>
                    <a:pt x="1021" y="1728"/>
                  </a:cubicBezTo>
                  <a:cubicBezTo>
                    <a:pt x="1060" y="1728"/>
                    <a:pt x="1090" y="1718"/>
                    <a:pt x="1119" y="1709"/>
                  </a:cubicBezTo>
                  <a:cubicBezTo>
                    <a:pt x="1217" y="1650"/>
                    <a:pt x="1247" y="1532"/>
                    <a:pt x="1188" y="1434"/>
                  </a:cubicBezTo>
                  <a:lnTo>
                    <a:pt x="471" y="237"/>
                  </a:lnTo>
                  <a:cubicBezTo>
                    <a:pt x="471" y="207"/>
                    <a:pt x="452" y="178"/>
                    <a:pt x="432" y="148"/>
                  </a:cubicBezTo>
                  <a:lnTo>
                    <a:pt x="373" y="69"/>
                  </a:lnTo>
                  <a:cubicBezTo>
                    <a:pt x="332" y="23"/>
                    <a:pt x="274" y="0"/>
                    <a:pt x="217"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1" name="Google Shape;1131;p6"/>
            <p:cNvSpPr/>
            <p:nvPr/>
          </p:nvSpPr>
          <p:spPr>
            <a:xfrm>
              <a:off x="4696825" y="2143325"/>
              <a:ext cx="43950" cy="35850"/>
            </a:xfrm>
            <a:custGeom>
              <a:avLst/>
              <a:gdLst/>
              <a:ahLst/>
              <a:cxnLst/>
              <a:rect l="l" t="t" r="r" b="b"/>
              <a:pathLst>
                <a:path w="1758" h="1434" extrusionOk="0">
                  <a:moveTo>
                    <a:pt x="1542" y="1"/>
                  </a:moveTo>
                  <a:cubicBezTo>
                    <a:pt x="1493" y="1"/>
                    <a:pt x="1444" y="20"/>
                    <a:pt x="1405" y="60"/>
                  </a:cubicBezTo>
                  <a:cubicBezTo>
                    <a:pt x="1012" y="443"/>
                    <a:pt x="580" y="786"/>
                    <a:pt x="119" y="1080"/>
                  </a:cubicBezTo>
                  <a:cubicBezTo>
                    <a:pt x="31" y="1139"/>
                    <a:pt x="1" y="1257"/>
                    <a:pt x="60" y="1345"/>
                  </a:cubicBezTo>
                  <a:cubicBezTo>
                    <a:pt x="99" y="1404"/>
                    <a:pt x="158" y="1433"/>
                    <a:pt x="227" y="1433"/>
                  </a:cubicBezTo>
                  <a:cubicBezTo>
                    <a:pt x="266" y="1433"/>
                    <a:pt x="295" y="1424"/>
                    <a:pt x="335" y="1404"/>
                  </a:cubicBezTo>
                  <a:cubicBezTo>
                    <a:pt x="816" y="1100"/>
                    <a:pt x="1267" y="737"/>
                    <a:pt x="1679" y="334"/>
                  </a:cubicBezTo>
                  <a:cubicBezTo>
                    <a:pt x="1758" y="256"/>
                    <a:pt x="1758" y="138"/>
                    <a:pt x="1679" y="60"/>
                  </a:cubicBezTo>
                  <a:cubicBezTo>
                    <a:pt x="1640" y="20"/>
                    <a:pt x="1591" y="1"/>
                    <a:pt x="1542"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2" name="Google Shape;1132;p6"/>
            <p:cNvSpPr/>
            <p:nvPr/>
          </p:nvSpPr>
          <p:spPr>
            <a:xfrm>
              <a:off x="4670100" y="2215375"/>
              <a:ext cx="57175" cy="13600"/>
            </a:xfrm>
            <a:custGeom>
              <a:avLst/>
              <a:gdLst/>
              <a:ahLst/>
              <a:cxnLst/>
              <a:rect l="l" t="t" r="r" b="b"/>
              <a:pathLst>
                <a:path w="2287" h="544" extrusionOk="0">
                  <a:moveTo>
                    <a:pt x="200" y="0"/>
                  </a:moveTo>
                  <a:cubicBezTo>
                    <a:pt x="107" y="0"/>
                    <a:pt x="29" y="65"/>
                    <a:pt x="20" y="161"/>
                  </a:cubicBezTo>
                  <a:cubicBezTo>
                    <a:pt x="1" y="269"/>
                    <a:pt x="69" y="367"/>
                    <a:pt x="177" y="387"/>
                  </a:cubicBezTo>
                  <a:cubicBezTo>
                    <a:pt x="805" y="485"/>
                    <a:pt x="1453" y="534"/>
                    <a:pt x="2090" y="544"/>
                  </a:cubicBezTo>
                  <a:lnTo>
                    <a:pt x="2101" y="544"/>
                  </a:lnTo>
                  <a:cubicBezTo>
                    <a:pt x="2199" y="544"/>
                    <a:pt x="2287" y="455"/>
                    <a:pt x="2287" y="348"/>
                  </a:cubicBezTo>
                  <a:cubicBezTo>
                    <a:pt x="2287" y="239"/>
                    <a:pt x="2208" y="151"/>
                    <a:pt x="2101" y="151"/>
                  </a:cubicBezTo>
                  <a:cubicBezTo>
                    <a:pt x="1473" y="151"/>
                    <a:pt x="854" y="92"/>
                    <a:pt x="236" y="4"/>
                  </a:cubicBezTo>
                  <a:cubicBezTo>
                    <a:pt x="224" y="1"/>
                    <a:pt x="212" y="0"/>
                    <a:pt x="200"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3" name="Google Shape;1133;p6"/>
            <p:cNvSpPr/>
            <p:nvPr/>
          </p:nvSpPr>
          <p:spPr>
            <a:xfrm>
              <a:off x="4750325" y="2182225"/>
              <a:ext cx="33625" cy="47000"/>
            </a:xfrm>
            <a:custGeom>
              <a:avLst/>
              <a:gdLst/>
              <a:ahLst/>
              <a:cxnLst/>
              <a:rect l="l" t="t" r="r" b="b"/>
              <a:pathLst>
                <a:path w="1345" h="1880" extrusionOk="0">
                  <a:moveTo>
                    <a:pt x="218" y="1"/>
                  </a:moveTo>
                  <a:cubicBezTo>
                    <a:pt x="180" y="1"/>
                    <a:pt x="142" y="12"/>
                    <a:pt x="108" y="34"/>
                  </a:cubicBezTo>
                  <a:cubicBezTo>
                    <a:pt x="20" y="93"/>
                    <a:pt x="0" y="211"/>
                    <a:pt x="50" y="300"/>
                  </a:cubicBezTo>
                  <a:lnTo>
                    <a:pt x="962" y="1791"/>
                  </a:lnTo>
                  <a:cubicBezTo>
                    <a:pt x="1001" y="1850"/>
                    <a:pt x="1060" y="1879"/>
                    <a:pt x="1129" y="1879"/>
                  </a:cubicBezTo>
                  <a:cubicBezTo>
                    <a:pt x="1158" y="1879"/>
                    <a:pt x="1197" y="1870"/>
                    <a:pt x="1227" y="1850"/>
                  </a:cubicBezTo>
                  <a:cubicBezTo>
                    <a:pt x="1315" y="1801"/>
                    <a:pt x="1345" y="1683"/>
                    <a:pt x="1295" y="1585"/>
                  </a:cubicBezTo>
                  <a:lnTo>
                    <a:pt x="471" y="241"/>
                  </a:lnTo>
                  <a:cubicBezTo>
                    <a:pt x="462" y="221"/>
                    <a:pt x="452" y="191"/>
                    <a:pt x="442" y="172"/>
                  </a:cubicBezTo>
                  <a:lnTo>
                    <a:pt x="373" y="84"/>
                  </a:lnTo>
                  <a:cubicBezTo>
                    <a:pt x="337" y="29"/>
                    <a:pt x="278" y="1"/>
                    <a:pt x="218"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4" name="Google Shape;1134;p6"/>
            <p:cNvSpPr/>
            <p:nvPr/>
          </p:nvSpPr>
          <p:spPr>
            <a:xfrm>
              <a:off x="4672550" y="2250675"/>
              <a:ext cx="56200" cy="31300"/>
            </a:xfrm>
            <a:custGeom>
              <a:avLst/>
              <a:gdLst/>
              <a:ahLst/>
              <a:cxnLst/>
              <a:rect l="l" t="t" r="r" b="b"/>
              <a:pathLst>
                <a:path w="2248" h="1252" extrusionOk="0">
                  <a:moveTo>
                    <a:pt x="215" y="1"/>
                  </a:moveTo>
                  <a:cubicBezTo>
                    <a:pt x="154" y="1"/>
                    <a:pt x="96" y="29"/>
                    <a:pt x="60" y="83"/>
                  </a:cubicBezTo>
                  <a:cubicBezTo>
                    <a:pt x="1" y="172"/>
                    <a:pt x="20" y="299"/>
                    <a:pt x="108" y="358"/>
                  </a:cubicBezTo>
                  <a:cubicBezTo>
                    <a:pt x="677" y="751"/>
                    <a:pt x="1306" y="1045"/>
                    <a:pt x="1983" y="1241"/>
                  </a:cubicBezTo>
                  <a:cubicBezTo>
                    <a:pt x="1992" y="1251"/>
                    <a:pt x="2012" y="1251"/>
                    <a:pt x="2032" y="1251"/>
                  </a:cubicBezTo>
                  <a:cubicBezTo>
                    <a:pt x="2120" y="1251"/>
                    <a:pt x="2199" y="1202"/>
                    <a:pt x="2219" y="1114"/>
                  </a:cubicBezTo>
                  <a:cubicBezTo>
                    <a:pt x="2248" y="1016"/>
                    <a:pt x="2189" y="898"/>
                    <a:pt x="2091" y="868"/>
                  </a:cubicBezTo>
                  <a:cubicBezTo>
                    <a:pt x="1453" y="682"/>
                    <a:pt x="864" y="408"/>
                    <a:pt x="324" y="35"/>
                  </a:cubicBezTo>
                  <a:cubicBezTo>
                    <a:pt x="290" y="12"/>
                    <a:pt x="252" y="1"/>
                    <a:pt x="215"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5" name="Google Shape;1135;p6"/>
            <p:cNvSpPr/>
            <p:nvPr/>
          </p:nvSpPr>
          <p:spPr>
            <a:xfrm>
              <a:off x="4753750" y="2244100"/>
              <a:ext cx="44925" cy="35650"/>
            </a:xfrm>
            <a:custGeom>
              <a:avLst/>
              <a:gdLst/>
              <a:ahLst/>
              <a:cxnLst/>
              <a:rect l="l" t="t" r="r" b="b"/>
              <a:pathLst>
                <a:path w="1797" h="1426" extrusionOk="0">
                  <a:moveTo>
                    <a:pt x="1580" y="1"/>
                  </a:moveTo>
                  <a:cubicBezTo>
                    <a:pt x="1540" y="1"/>
                    <a:pt x="1499" y="14"/>
                    <a:pt x="1463" y="42"/>
                  </a:cubicBezTo>
                  <a:lnTo>
                    <a:pt x="99" y="1072"/>
                  </a:lnTo>
                  <a:cubicBezTo>
                    <a:pt x="20" y="1142"/>
                    <a:pt x="1" y="1259"/>
                    <a:pt x="70" y="1347"/>
                  </a:cubicBezTo>
                  <a:cubicBezTo>
                    <a:pt x="99" y="1397"/>
                    <a:pt x="158" y="1426"/>
                    <a:pt x="216" y="1426"/>
                  </a:cubicBezTo>
                  <a:cubicBezTo>
                    <a:pt x="266" y="1426"/>
                    <a:pt x="305" y="1406"/>
                    <a:pt x="334" y="1386"/>
                  </a:cubicBezTo>
                  <a:lnTo>
                    <a:pt x="1699" y="346"/>
                  </a:lnTo>
                  <a:cubicBezTo>
                    <a:pt x="1786" y="287"/>
                    <a:pt x="1797" y="160"/>
                    <a:pt x="1738" y="82"/>
                  </a:cubicBezTo>
                  <a:cubicBezTo>
                    <a:pt x="1697" y="29"/>
                    <a:pt x="1639" y="1"/>
                    <a:pt x="1580"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6" name="Google Shape;1136;p6"/>
            <p:cNvSpPr/>
            <p:nvPr/>
          </p:nvSpPr>
          <p:spPr>
            <a:xfrm>
              <a:off x="4884750" y="1833425"/>
              <a:ext cx="34625" cy="42275"/>
            </a:xfrm>
            <a:custGeom>
              <a:avLst/>
              <a:gdLst/>
              <a:ahLst/>
              <a:cxnLst/>
              <a:rect l="l" t="t" r="r" b="b"/>
              <a:pathLst>
                <a:path w="1385" h="1691" extrusionOk="0">
                  <a:moveTo>
                    <a:pt x="221" y="1"/>
                  </a:moveTo>
                  <a:cubicBezTo>
                    <a:pt x="181" y="1"/>
                    <a:pt x="141" y="14"/>
                    <a:pt x="109" y="42"/>
                  </a:cubicBezTo>
                  <a:cubicBezTo>
                    <a:pt x="20" y="101"/>
                    <a:pt x="1" y="228"/>
                    <a:pt x="70" y="317"/>
                  </a:cubicBezTo>
                  <a:cubicBezTo>
                    <a:pt x="177" y="464"/>
                    <a:pt x="295" y="631"/>
                    <a:pt x="403" y="788"/>
                  </a:cubicBezTo>
                  <a:cubicBezTo>
                    <a:pt x="600" y="1072"/>
                    <a:pt x="805" y="1357"/>
                    <a:pt x="1021" y="1622"/>
                  </a:cubicBezTo>
                  <a:cubicBezTo>
                    <a:pt x="1061" y="1661"/>
                    <a:pt x="1119" y="1691"/>
                    <a:pt x="1169" y="1691"/>
                  </a:cubicBezTo>
                  <a:cubicBezTo>
                    <a:pt x="1218" y="1691"/>
                    <a:pt x="1257" y="1671"/>
                    <a:pt x="1296" y="1641"/>
                  </a:cubicBezTo>
                  <a:cubicBezTo>
                    <a:pt x="1375" y="1573"/>
                    <a:pt x="1385" y="1455"/>
                    <a:pt x="1316" y="1367"/>
                  </a:cubicBezTo>
                  <a:cubicBezTo>
                    <a:pt x="1110" y="1122"/>
                    <a:pt x="914" y="847"/>
                    <a:pt x="727" y="572"/>
                  </a:cubicBezTo>
                  <a:cubicBezTo>
                    <a:pt x="609" y="405"/>
                    <a:pt x="491" y="239"/>
                    <a:pt x="374" y="82"/>
                  </a:cubicBezTo>
                  <a:cubicBezTo>
                    <a:pt x="339" y="29"/>
                    <a:pt x="280" y="1"/>
                    <a:pt x="221"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7" name="Google Shape;1137;p6"/>
            <p:cNvSpPr/>
            <p:nvPr/>
          </p:nvSpPr>
          <p:spPr>
            <a:xfrm>
              <a:off x="4940700" y="1828575"/>
              <a:ext cx="50325" cy="14250"/>
            </a:xfrm>
            <a:custGeom>
              <a:avLst/>
              <a:gdLst/>
              <a:ahLst/>
              <a:cxnLst/>
              <a:rect l="l" t="t" r="r" b="b"/>
              <a:pathLst>
                <a:path w="2013" h="570" extrusionOk="0">
                  <a:moveTo>
                    <a:pt x="1816" y="1"/>
                  </a:moveTo>
                  <a:cubicBezTo>
                    <a:pt x="1266" y="10"/>
                    <a:pt x="707" y="69"/>
                    <a:pt x="167" y="187"/>
                  </a:cubicBezTo>
                  <a:cubicBezTo>
                    <a:pt x="69" y="217"/>
                    <a:pt x="0" y="315"/>
                    <a:pt x="20" y="422"/>
                  </a:cubicBezTo>
                  <a:cubicBezTo>
                    <a:pt x="39" y="511"/>
                    <a:pt x="128" y="570"/>
                    <a:pt x="216" y="570"/>
                  </a:cubicBezTo>
                  <a:lnTo>
                    <a:pt x="255" y="570"/>
                  </a:lnTo>
                  <a:cubicBezTo>
                    <a:pt x="766" y="462"/>
                    <a:pt x="1295" y="393"/>
                    <a:pt x="1825" y="383"/>
                  </a:cubicBezTo>
                  <a:cubicBezTo>
                    <a:pt x="1934" y="383"/>
                    <a:pt x="2012" y="295"/>
                    <a:pt x="2012" y="187"/>
                  </a:cubicBezTo>
                  <a:cubicBezTo>
                    <a:pt x="2012" y="79"/>
                    <a:pt x="1923" y="1"/>
                    <a:pt x="1816"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8" name="Google Shape;1138;p6"/>
            <p:cNvSpPr/>
            <p:nvPr/>
          </p:nvSpPr>
          <p:spPr>
            <a:xfrm>
              <a:off x="5098200" y="1829300"/>
              <a:ext cx="12775" cy="48125"/>
            </a:xfrm>
            <a:custGeom>
              <a:avLst/>
              <a:gdLst/>
              <a:ahLst/>
              <a:cxnLst/>
              <a:rect l="l" t="t" r="r" b="b"/>
              <a:pathLst>
                <a:path w="511" h="1925" extrusionOk="0">
                  <a:moveTo>
                    <a:pt x="204" y="0"/>
                  </a:moveTo>
                  <a:cubicBezTo>
                    <a:pt x="199" y="0"/>
                    <a:pt x="193" y="0"/>
                    <a:pt x="187" y="1"/>
                  </a:cubicBezTo>
                  <a:cubicBezTo>
                    <a:pt x="79" y="11"/>
                    <a:pt x="0" y="99"/>
                    <a:pt x="10" y="207"/>
                  </a:cubicBezTo>
                  <a:lnTo>
                    <a:pt x="108" y="1748"/>
                  </a:lnTo>
                  <a:cubicBezTo>
                    <a:pt x="118" y="1846"/>
                    <a:pt x="207" y="1924"/>
                    <a:pt x="305" y="1924"/>
                  </a:cubicBezTo>
                  <a:lnTo>
                    <a:pt x="314" y="1924"/>
                  </a:lnTo>
                  <a:cubicBezTo>
                    <a:pt x="422" y="1915"/>
                    <a:pt x="510" y="1826"/>
                    <a:pt x="501" y="1719"/>
                  </a:cubicBezTo>
                  <a:lnTo>
                    <a:pt x="393" y="177"/>
                  </a:lnTo>
                  <a:cubicBezTo>
                    <a:pt x="384" y="76"/>
                    <a:pt x="304" y="0"/>
                    <a:pt x="204"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9" name="Google Shape;1139;p6"/>
            <p:cNvSpPr/>
            <p:nvPr/>
          </p:nvSpPr>
          <p:spPr>
            <a:xfrm>
              <a:off x="5071450" y="1918700"/>
              <a:ext cx="39525" cy="33300"/>
            </a:xfrm>
            <a:custGeom>
              <a:avLst/>
              <a:gdLst/>
              <a:ahLst/>
              <a:cxnLst/>
              <a:rect l="l" t="t" r="r" b="b"/>
              <a:pathLst>
                <a:path w="1581" h="1332" extrusionOk="0">
                  <a:moveTo>
                    <a:pt x="1367" y="0"/>
                  </a:moveTo>
                  <a:cubicBezTo>
                    <a:pt x="1322" y="0"/>
                    <a:pt x="1277" y="15"/>
                    <a:pt x="1237" y="46"/>
                  </a:cubicBezTo>
                  <a:lnTo>
                    <a:pt x="99" y="988"/>
                  </a:lnTo>
                  <a:cubicBezTo>
                    <a:pt x="10" y="1057"/>
                    <a:pt x="1" y="1174"/>
                    <a:pt x="69" y="1263"/>
                  </a:cubicBezTo>
                  <a:cubicBezTo>
                    <a:pt x="108" y="1302"/>
                    <a:pt x="167" y="1331"/>
                    <a:pt x="217" y="1331"/>
                  </a:cubicBezTo>
                  <a:cubicBezTo>
                    <a:pt x="265" y="1331"/>
                    <a:pt x="305" y="1312"/>
                    <a:pt x="344" y="1283"/>
                  </a:cubicBezTo>
                  <a:lnTo>
                    <a:pt x="1492" y="341"/>
                  </a:lnTo>
                  <a:cubicBezTo>
                    <a:pt x="1571" y="272"/>
                    <a:pt x="1580" y="154"/>
                    <a:pt x="1512" y="66"/>
                  </a:cubicBezTo>
                  <a:cubicBezTo>
                    <a:pt x="1474" y="23"/>
                    <a:pt x="1421" y="0"/>
                    <a:pt x="1367"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0" name="Google Shape;1140;p6"/>
            <p:cNvSpPr/>
            <p:nvPr/>
          </p:nvSpPr>
          <p:spPr>
            <a:xfrm>
              <a:off x="5080025" y="1969850"/>
              <a:ext cx="28750" cy="45450"/>
            </a:xfrm>
            <a:custGeom>
              <a:avLst/>
              <a:gdLst/>
              <a:ahLst/>
              <a:cxnLst/>
              <a:rect l="l" t="t" r="r" b="b"/>
              <a:pathLst>
                <a:path w="1150" h="1818" extrusionOk="0">
                  <a:moveTo>
                    <a:pt x="223" y="0"/>
                  </a:moveTo>
                  <a:cubicBezTo>
                    <a:pt x="194" y="0"/>
                    <a:pt x="165" y="7"/>
                    <a:pt x="138" y="22"/>
                  </a:cubicBezTo>
                  <a:cubicBezTo>
                    <a:pt x="40" y="61"/>
                    <a:pt x="1" y="179"/>
                    <a:pt x="50" y="277"/>
                  </a:cubicBezTo>
                  <a:lnTo>
                    <a:pt x="757" y="1710"/>
                  </a:lnTo>
                  <a:cubicBezTo>
                    <a:pt x="796" y="1778"/>
                    <a:pt x="864" y="1817"/>
                    <a:pt x="934" y="1817"/>
                  </a:cubicBezTo>
                  <a:cubicBezTo>
                    <a:pt x="963" y="1817"/>
                    <a:pt x="992" y="1808"/>
                    <a:pt x="1022" y="1798"/>
                  </a:cubicBezTo>
                  <a:cubicBezTo>
                    <a:pt x="1110" y="1749"/>
                    <a:pt x="1149" y="1631"/>
                    <a:pt x="1110" y="1533"/>
                  </a:cubicBezTo>
                  <a:lnTo>
                    <a:pt x="393" y="100"/>
                  </a:lnTo>
                  <a:cubicBezTo>
                    <a:pt x="359" y="38"/>
                    <a:pt x="291" y="0"/>
                    <a:pt x="223"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1" name="Google Shape;1141;p6"/>
            <p:cNvSpPr/>
            <p:nvPr/>
          </p:nvSpPr>
          <p:spPr>
            <a:xfrm>
              <a:off x="5073925" y="2043325"/>
              <a:ext cx="35350" cy="31325"/>
            </a:xfrm>
            <a:custGeom>
              <a:avLst/>
              <a:gdLst/>
              <a:ahLst/>
              <a:cxnLst/>
              <a:rect l="l" t="t" r="r" b="b"/>
              <a:pathLst>
                <a:path w="1414" h="1253" extrusionOk="0">
                  <a:moveTo>
                    <a:pt x="1195" y="0"/>
                  </a:moveTo>
                  <a:cubicBezTo>
                    <a:pt x="1150" y="0"/>
                    <a:pt x="1105" y="15"/>
                    <a:pt x="1069" y="46"/>
                  </a:cubicBezTo>
                  <a:lnTo>
                    <a:pt x="88" y="910"/>
                  </a:lnTo>
                  <a:cubicBezTo>
                    <a:pt x="9" y="988"/>
                    <a:pt x="0" y="1106"/>
                    <a:pt x="79" y="1185"/>
                  </a:cubicBezTo>
                  <a:cubicBezTo>
                    <a:pt x="118" y="1233"/>
                    <a:pt x="166" y="1253"/>
                    <a:pt x="216" y="1253"/>
                  </a:cubicBezTo>
                  <a:cubicBezTo>
                    <a:pt x="265" y="1253"/>
                    <a:pt x="314" y="1233"/>
                    <a:pt x="353" y="1204"/>
                  </a:cubicBezTo>
                  <a:lnTo>
                    <a:pt x="1324" y="341"/>
                  </a:lnTo>
                  <a:cubicBezTo>
                    <a:pt x="1413" y="272"/>
                    <a:pt x="1413" y="144"/>
                    <a:pt x="1344" y="66"/>
                  </a:cubicBezTo>
                  <a:cubicBezTo>
                    <a:pt x="1306" y="23"/>
                    <a:pt x="1251" y="0"/>
                    <a:pt x="1195"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2" name="Google Shape;1142;p6"/>
            <p:cNvSpPr/>
            <p:nvPr/>
          </p:nvSpPr>
          <p:spPr>
            <a:xfrm>
              <a:off x="5084450" y="2104350"/>
              <a:ext cx="24825" cy="53225"/>
            </a:xfrm>
            <a:custGeom>
              <a:avLst/>
              <a:gdLst/>
              <a:ahLst/>
              <a:cxnLst/>
              <a:rect l="l" t="t" r="r" b="b"/>
              <a:pathLst>
                <a:path w="993" h="2129" extrusionOk="0">
                  <a:moveTo>
                    <a:pt x="214" y="1"/>
                  </a:moveTo>
                  <a:cubicBezTo>
                    <a:pt x="195" y="1"/>
                    <a:pt x="176" y="4"/>
                    <a:pt x="158" y="9"/>
                  </a:cubicBezTo>
                  <a:cubicBezTo>
                    <a:pt x="50" y="39"/>
                    <a:pt x="1" y="157"/>
                    <a:pt x="30" y="255"/>
                  </a:cubicBezTo>
                  <a:lnTo>
                    <a:pt x="589" y="1991"/>
                  </a:lnTo>
                  <a:cubicBezTo>
                    <a:pt x="619" y="2080"/>
                    <a:pt x="687" y="2129"/>
                    <a:pt x="776" y="2129"/>
                  </a:cubicBezTo>
                  <a:cubicBezTo>
                    <a:pt x="796" y="2129"/>
                    <a:pt x="815" y="2129"/>
                    <a:pt x="835" y="2119"/>
                  </a:cubicBezTo>
                  <a:cubicBezTo>
                    <a:pt x="933" y="2090"/>
                    <a:pt x="992" y="1972"/>
                    <a:pt x="962" y="1874"/>
                  </a:cubicBezTo>
                  <a:lnTo>
                    <a:pt x="403" y="137"/>
                  </a:lnTo>
                  <a:cubicBezTo>
                    <a:pt x="372" y="49"/>
                    <a:pt x="295" y="1"/>
                    <a:pt x="214"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3" name="Google Shape;1143;p6"/>
            <p:cNvSpPr/>
            <p:nvPr/>
          </p:nvSpPr>
          <p:spPr>
            <a:xfrm>
              <a:off x="5065325" y="2183000"/>
              <a:ext cx="50325" cy="24625"/>
            </a:xfrm>
            <a:custGeom>
              <a:avLst/>
              <a:gdLst/>
              <a:ahLst/>
              <a:cxnLst/>
              <a:rect l="l" t="t" r="r" b="b"/>
              <a:pathLst>
                <a:path w="2013" h="985" extrusionOk="0">
                  <a:moveTo>
                    <a:pt x="1792" y="0"/>
                  </a:moveTo>
                  <a:cubicBezTo>
                    <a:pt x="1768" y="0"/>
                    <a:pt x="1743" y="4"/>
                    <a:pt x="1718" y="14"/>
                  </a:cubicBezTo>
                  <a:lnTo>
                    <a:pt x="148" y="612"/>
                  </a:lnTo>
                  <a:cubicBezTo>
                    <a:pt x="50" y="651"/>
                    <a:pt x="0" y="759"/>
                    <a:pt x="39" y="867"/>
                  </a:cubicBezTo>
                  <a:cubicBezTo>
                    <a:pt x="69" y="945"/>
                    <a:pt x="138" y="985"/>
                    <a:pt x="216" y="985"/>
                  </a:cubicBezTo>
                  <a:cubicBezTo>
                    <a:pt x="246" y="985"/>
                    <a:pt x="265" y="985"/>
                    <a:pt x="285" y="975"/>
                  </a:cubicBezTo>
                  <a:lnTo>
                    <a:pt x="1865" y="376"/>
                  </a:lnTo>
                  <a:cubicBezTo>
                    <a:pt x="1963" y="337"/>
                    <a:pt x="2012" y="229"/>
                    <a:pt x="1973" y="131"/>
                  </a:cubicBezTo>
                  <a:cubicBezTo>
                    <a:pt x="1943" y="48"/>
                    <a:pt x="1872" y="0"/>
                    <a:pt x="1792"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4" name="Google Shape;1144;p6"/>
            <p:cNvSpPr/>
            <p:nvPr/>
          </p:nvSpPr>
          <p:spPr>
            <a:xfrm>
              <a:off x="5081500" y="2234025"/>
              <a:ext cx="25300" cy="47950"/>
            </a:xfrm>
            <a:custGeom>
              <a:avLst/>
              <a:gdLst/>
              <a:ahLst/>
              <a:cxnLst/>
              <a:rect l="l" t="t" r="r" b="b"/>
              <a:pathLst>
                <a:path w="1012" h="1918" extrusionOk="0">
                  <a:moveTo>
                    <a:pt x="228" y="0"/>
                  </a:moveTo>
                  <a:cubicBezTo>
                    <a:pt x="205" y="0"/>
                    <a:pt x="181" y="4"/>
                    <a:pt x="158" y="14"/>
                  </a:cubicBezTo>
                  <a:cubicBezTo>
                    <a:pt x="50" y="53"/>
                    <a:pt x="1" y="161"/>
                    <a:pt x="40" y="259"/>
                  </a:cubicBezTo>
                  <a:lnTo>
                    <a:pt x="609" y="1800"/>
                  </a:lnTo>
                  <a:cubicBezTo>
                    <a:pt x="639" y="1868"/>
                    <a:pt x="718" y="1917"/>
                    <a:pt x="796" y="1917"/>
                  </a:cubicBezTo>
                  <a:cubicBezTo>
                    <a:pt x="816" y="1917"/>
                    <a:pt x="835" y="1917"/>
                    <a:pt x="864" y="1907"/>
                  </a:cubicBezTo>
                  <a:cubicBezTo>
                    <a:pt x="963" y="1868"/>
                    <a:pt x="1012" y="1760"/>
                    <a:pt x="973" y="1662"/>
                  </a:cubicBezTo>
                  <a:lnTo>
                    <a:pt x="404" y="121"/>
                  </a:lnTo>
                  <a:cubicBezTo>
                    <a:pt x="374" y="46"/>
                    <a:pt x="303" y="0"/>
                    <a:pt x="228"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5" name="Google Shape;1145;p6"/>
            <p:cNvSpPr/>
            <p:nvPr/>
          </p:nvSpPr>
          <p:spPr>
            <a:xfrm>
              <a:off x="5070725" y="2296350"/>
              <a:ext cx="40750" cy="33225"/>
            </a:xfrm>
            <a:custGeom>
              <a:avLst/>
              <a:gdLst/>
              <a:ahLst/>
              <a:cxnLst/>
              <a:rect l="l" t="t" r="r" b="b"/>
              <a:pathLst>
                <a:path w="1630" h="1329" extrusionOk="0">
                  <a:moveTo>
                    <a:pt x="223" y="1"/>
                  </a:moveTo>
                  <a:cubicBezTo>
                    <a:pt x="166" y="1"/>
                    <a:pt x="109" y="26"/>
                    <a:pt x="69" y="72"/>
                  </a:cubicBezTo>
                  <a:cubicBezTo>
                    <a:pt x="0" y="160"/>
                    <a:pt x="20" y="278"/>
                    <a:pt x="98" y="347"/>
                  </a:cubicBezTo>
                  <a:lnTo>
                    <a:pt x="1286" y="1279"/>
                  </a:lnTo>
                  <a:cubicBezTo>
                    <a:pt x="1325" y="1309"/>
                    <a:pt x="1364" y="1328"/>
                    <a:pt x="1404" y="1328"/>
                  </a:cubicBezTo>
                  <a:cubicBezTo>
                    <a:pt x="1463" y="1328"/>
                    <a:pt x="1521" y="1298"/>
                    <a:pt x="1561" y="1250"/>
                  </a:cubicBezTo>
                  <a:cubicBezTo>
                    <a:pt x="1629" y="1171"/>
                    <a:pt x="1609" y="1043"/>
                    <a:pt x="1531" y="975"/>
                  </a:cubicBezTo>
                  <a:lnTo>
                    <a:pt x="344" y="42"/>
                  </a:lnTo>
                  <a:cubicBezTo>
                    <a:pt x="307" y="14"/>
                    <a:pt x="265" y="1"/>
                    <a:pt x="223"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6" name="Google Shape;1146;p6"/>
            <p:cNvSpPr/>
            <p:nvPr/>
          </p:nvSpPr>
          <p:spPr>
            <a:xfrm>
              <a:off x="5018225" y="2292250"/>
              <a:ext cx="35825" cy="35600"/>
            </a:xfrm>
            <a:custGeom>
              <a:avLst/>
              <a:gdLst/>
              <a:ahLst/>
              <a:cxnLst/>
              <a:rect l="l" t="t" r="r" b="b"/>
              <a:pathLst>
                <a:path w="1433" h="1424" extrusionOk="0">
                  <a:moveTo>
                    <a:pt x="1221" y="1"/>
                  </a:moveTo>
                  <a:cubicBezTo>
                    <a:pt x="1170" y="1"/>
                    <a:pt x="1119" y="20"/>
                    <a:pt x="1079" y="59"/>
                  </a:cubicBezTo>
                  <a:lnTo>
                    <a:pt x="69" y="1089"/>
                  </a:lnTo>
                  <a:cubicBezTo>
                    <a:pt x="0" y="1168"/>
                    <a:pt x="0" y="1296"/>
                    <a:pt x="69" y="1364"/>
                  </a:cubicBezTo>
                  <a:cubicBezTo>
                    <a:pt x="108" y="1403"/>
                    <a:pt x="157" y="1423"/>
                    <a:pt x="207" y="1423"/>
                  </a:cubicBezTo>
                  <a:cubicBezTo>
                    <a:pt x="255" y="1423"/>
                    <a:pt x="314" y="1403"/>
                    <a:pt x="353" y="1364"/>
                  </a:cubicBezTo>
                  <a:lnTo>
                    <a:pt x="1364" y="334"/>
                  </a:lnTo>
                  <a:cubicBezTo>
                    <a:pt x="1433" y="256"/>
                    <a:pt x="1433" y="128"/>
                    <a:pt x="1354" y="59"/>
                  </a:cubicBezTo>
                  <a:cubicBezTo>
                    <a:pt x="1320" y="20"/>
                    <a:pt x="1271" y="1"/>
                    <a:pt x="1221"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7" name="Google Shape;1147;p6"/>
            <p:cNvSpPr/>
            <p:nvPr/>
          </p:nvSpPr>
          <p:spPr>
            <a:xfrm>
              <a:off x="4943400" y="2295675"/>
              <a:ext cx="39500" cy="31925"/>
            </a:xfrm>
            <a:custGeom>
              <a:avLst/>
              <a:gdLst/>
              <a:ahLst/>
              <a:cxnLst/>
              <a:rect l="l" t="t" r="r" b="b"/>
              <a:pathLst>
                <a:path w="1580" h="1277" extrusionOk="0">
                  <a:moveTo>
                    <a:pt x="212" y="1"/>
                  </a:moveTo>
                  <a:cubicBezTo>
                    <a:pt x="162" y="1"/>
                    <a:pt x="113" y="21"/>
                    <a:pt x="79" y="60"/>
                  </a:cubicBezTo>
                  <a:cubicBezTo>
                    <a:pt x="0" y="138"/>
                    <a:pt x="0" y="256"/>
                    <a:pt x="79" y="335"/>
                  </a:cubicBezTo>
                  <a:cubicBezTo>
                    <a:pt x="432" y="678"/>
                    <a:pt x="825" y="982"/>
                    <a:pt x="1257" y="1247"/>
                  </a:cubicBezTo>
                  <a:cubicBezTo>
                    <a:pt x="1286" y="1266"/>
                    <a:pt x="1325" y="1277"/>
                    <a:pt x="1355" y="1277"/>
                  </a:cubicBezTo>
                  <a:cubicBezTo>
                    <a:pt x="1423" y="1277"/>
                    <a:pt x="1482" y="1237"/>
                    <a:pt x="1521" y="1179"/>
                  </a:cubicBezTo>
                  <a:cubicBezTo>
                    <a:pt x="1580" y="1090"/>
                    <a:pt x="1551" y="972"/>
                    <a:pt x="1453" y="913"/>
                  </a:cubicBezTo>
                  <a:cubicBezTo>
                    <a:pt x="1050" y="668"/>
                    <a:pt x="687" y="383"/>
                    <a:pt x="354" y="60"/>
                  </a:cubicBezTo>
                  <a:cubicBezTo>
                    <a:pt x="314" y="21"/>
                    <a:pt x="263" y="1"/>
                    <a:pt x="212"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8" name="Google Shape;1148;p6"/>
            <p:cNvSpPr/>
            <p:nvPr/>
          </p:nvSpPr>
          <p:spPr>
            <a:xfrm>
              <a:off x="4890150" y="2297500"/>
              <a:ext cx="38075" cy="30600"/>
            </a:xfrm>
            <a:custGeom>
              <a:avLst/>
              <a:gdLst/>
              <a:ahLst/>
              <a:cxnLst/>
              <a:rect l="l" t="t" r="r" b="b"/>
              <a:pathLst>
                <a:path w="1523" h="1224" extrusionOk="0">
                  <a:moveTo>
                    <a:pt x="1305" y="0"/>
                  </a:moveTo>
                  <a:cubicBezTo>
                    <a:pt x="1261" y="0"/>
                    <a:pt x="1217" y="16"/>
                    <a:pt x="1178" y="46"/>
                  </a:cubicBezTo>
                  <a:lnTo>
                    <a:pt x="99" y="879"/>
                  </a:lnTo>
                  <a:cubicBezTo>
                    <a:pt x="11" y="949"/>
                    <a:pt x="1" y="1066"/>
                    <a:pt x="59" y="1154"/>
                  </a:cubicBezTo>
                  <a:cubicBezTo>
                    <a:pt x="99" y="1204"/>
                    <a:pt x="158" y="1223"/>
                    <a:pt x="216" y="1223"/>
                  </a:cubicBezTo>
                  <a:cubicBezTo>
                    <a:pt x="256" y="1223"/>
                    <a:pt x="305" y="1213"/>
                    <a:pt x="334" y="1184"/>
                  </a:cubicBezTo>
                  <a:lnTo>
                    <a:pt x="1414" y="350"/>
                  </a:lnTo>
                  <a:cubicBezTo>
                    <a:pt x="1502" y="281"/>
                    <a:pt x="1522" y="163"/>
                    <a:pt x="1453" y="75"/>
                  </a:cubicBezTo>
                  <a:cubicBezTo>
                    <a:pt x="1415" y="25"/>
                    <a:pt x="1360" y="0"/>
                    <a:pt x="1305"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9" name="Google Shape;1149;p6"/>
            <p:cNvSpPr/>
            <p:nvPr/>
          </p:nvSpPr>
          <p:spPr>
            <a:xfrm>
              <a:off x="4875925" y="2245925"/>
              <a:ext cx="28725" cy="42650"/>
            </a:xfrm>
            <a:custGeom>
              <a:avLst/>
              <a:gdLst/>
              <a:ahLst/>
              <a:cxnLst/>
              <a:rect l="l" t="t" r="r" b="b"/>
              <a:pathLst>
                <a:path w="1149" h="1706" extrusionOk="0">
                  <a:moveTo>
                    <a:pt x="216" y="0"/>
                  </a:moveTo>
                  <a:cubicBezTo>
                    <a:pt x="196" y="0"/>
                    <a:pt x="177" y="3"/>
                    <a:pt x="157" y="9"/>
                  </a:cubicBezTo>
                  <a:cubicBezTo>
                    <a:pt x="50" y="48"/>
                    <a:pt x="0" y="156"/>
                    <a:pt x="40" y="264"/>
                  </a:cubicBezTo>
                  <a:cubicBezTo>
                    <a:pt x="216" y="744"/>
                    <a:pt x="462" y="1206"/>
                    <a:pt x="776" y="1627"/>
                  </a:cubicBezTo>
                  <a:cubicBezTo>
                    <a:pt x="815" y="1677"/>
                    <a:pt x="874" y="1706"/>
                    <a:pt x="933" y="1706"/>
                  </a:cubicBezTo>
                  <a:cubicBezTo>
                    <a:pt x="972" y="1706"/>
                    <a:pt x="1012" y="1697"/>
                    <a:pt x="1041" y="1667"/>
                  </a:cubicBezTo>
                  <a:cubicBezTo>
                    <a:pt x="1129" y="1608"/>
                    <a:pt x="1149" y="1481"/>
                    <a:pt x="1090" y="1402"/>
                  </a:cubicBezTo>
                  <a:cubicBezTo>
                    <a:pt x="796" y="1010"/>
                    <a:pt x="570" y="578"/>
                    <a:pt x="403" y="126"/>
                  </a:cubicBezTo>
                  <a:cubicBezTo>
                    <a:pt x="372" y="48"/>
                    <a:pt x="295" y="0"/>
                    <a:pt x="216"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0" name="Google Shape;1150;p6"/>
            <p:cNvSpPr/>
            <p:nvPr/>
          </p:nvSpPr>
          <p:spPr>
            <a:xfrm>
              <a:off x="4880350" y="2170650"/>
              <a:ext cx="36575" cy="32575"/>
            </a:xfrm>
            <a:custGeom>
              <a:avLst/>
              <a:gdLst/>
              <a:ahLst/>
              <a:cxnLst/>
              <a:rect l="l" t="t" r="r" b="b"/>
              <a:pathLst>
                <a:path w="1463" h="1303" extrusionOk="0">
                  <a:moveTo>
                    <a:pt x="1242" y="0"/>
                  </a:moveTo>
                  <a:cubicBezTo>
                    <a:pt x="1198" y="0"/>
                    <a:pt x="1154" y="15"/>
                    <a:pt x="1119" y="46"/>
                  </a:cubicBezTo>
                  <a:lnTo>
                    <a:pt x="89" y="968"/>
                  </a:lnTo>
                  <a:cubicBezTo>
                    <a:pt x="10" y="1037"/>
                    <a:pt x="0" y="1155"/>
                    <a:pt x="69" y="1243"/>
                  </a:cubicBezTo>
                  <a:cubicBezTo>
                    <a:pt x="108" y="1282"/>
                    <a:pt x="157" y="1302"/>
                    <a:pt x="216" y="1302"/>
                  </a:cubicBezTo>
                  <a:cubicBezTo>
                    <a:pt x="265" y="1302"/>
                    <a:pt x="305" y="1293"/>
                    <a:pt x="344" y="1253"/>
                  </a:cubicBezTo>
                  <a:lnTo>
                    <a:pt x="1374" y="340"/>
                  </a:lnTo>
                  <a:cubicBezTo>
                    <a:pt x="1452" y="272"/>
                    <a:pt x="1463" y="144"/>
                    <a:pt x="1394" y="66"/>
                  </a:cubicBezTo>
                  <a:cubicBezTo>
                    <a:pt x="1350" y="22"/>
                    <a:pt x="1295" y="0"/>
                    <a:pt x="1242"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1" name="Google Shape;1151;p6"/>
            <p:cNvSpPr/>
            <p:nvPr/>
          </p:nvSpPr>
          <p:spPr>
            <a:xfrm>
              <a:off x="4880100" y="2117750"/>
              <a:ext cx="32150" cy="33700"/>
            </a:xfrm>
            <a:custGeom>
              <a:avLst/>
              <a:gdLst/>
              <a:ahLst/>
              <a:cxnLst/>
              <a:rect l="l" t="t" r="r" b="b"/>
              <a:pathLst>
                <a:path w="1286" h="1348" extrusionOk="0">
                  <a:moveTo>
                    <a:pt x="1068" y="1"/>
                  </a:moveTo>
                  <a:cubicBezTo>
                    <a:pt x="1026" y="1"/>
                    <a:pt x="985" y="14"/>
                    <a:pt x="952" y="42"/>
                  </a:cubicBezTo>
                  <a:cubicBezTo>
                    <a:pt x="589" y="327"/>
                    <a:pt x="295" y="670"/>
                    <a:pt x="60" y="1053"/>
                  </a:cubicBezTo>
                  <a:cubicBezTo>
                    <a:pt x="1" y="1152"/>
                    <a:pt x="30" y="1269"/>
                    <a:pt x="118" y="1318"/>
                  </a:cubicBezTo>
                  <a:cubicBezTo>
                    <a:pt x="158" y="1338"/>
                    <a:pt x="187" y="1348"/>
                    <a:pt x="226" y="1348"/>
                  </a:cubicBezTo>
                  <a:cubicBezTo>
                    <a:pt x="285" y="1348"/>
                    <a:pt x="354" y="1318"/>
                    <a:pt x="393" y="1259"/>
                  </a:cubicBezTo>
                  <a:cubicBezTo>
                    <a:pt x="599" y="916"/>
                    <a:pt x="874" y="602"/>
                    <a:pt x="1198" y="347"/>
                  </a:cubicBezTo>
                  <a:cubicBezTo>
                    <a:pt x="1276" y="278"/>
                    <a:pt x="1286" y="160"/>
                    <a:pt x="1227" y="72"/>
                  </a:cubicBezTo>
                  <a:cubicBezTo>
                    <a:pt x="1187" y="26"/>
                    <a:pt x="1127" y="1"/>
                    <a:pt x="1068"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2" name="Google Shape;1152;p6"/>
            <p:cNvSpPr/>
            <p:nvPr/>
          </p:nvSpPr>
          <p:spPr>
            <a:xfrm>
              <a:off x="4886975" y="2036600"/>
              <a:ext cx="11800" cy="55000"/>
            </a:xfrm>
            <a:custGeom>
              <a:avLst/>
              <a:gdLst/>
              <a:ahLst/>
              <a:cxnLst/>
              <a:rect l="l" t="t" r="r" b="b"/>
              <a:pathLst>
                <a:path w="472" h="2200" extrusionOk="0">
                  <a:moveTo>
                    <a:pt x="243" y="1"/>
                  </a:moveTo>
                  <a:cubicBezTo>
                    <a:pt x="237" y="1"/>
                    <a:pt x="231" y="1"/>
                    <a:pt x="226" y="1"/>
                  </a:cubicBezTo>
                  <a:cubicBezTo>
                    <a:pt x="118" y="11"/>
                    <a:pt x="40" y="99"/>
                    <a:pt x="49" y="207"/>
                  </a:cubicBezTo>
                  <a:cubicBezTo>
                    <a:pt x="88" y="796"/>
                    <a:pt x="69" y="1395"/>
                    <a:pt x="10" y="1984"/>
                  </a:cubicBezTo>
                  <a:cubicBezTo>
                    <a:pt x="0" y="2091"/>
                    <a:pt x="79" y="2180"/>
                    <a:pt x="186" y="2189"/>
                  </a:cubicBezTo>
                  <a:cubicBezTo>
                    <a:pt x="186" y="2199"/>
                    <a:pt x="197" y="2199"/>
                    <a:pt x="206" y="2199"/>
                  </a:cubicBezTo>
                  <a:cubicBezTo>
                    <a:pt x="304" y="2199"/>
                    <a:pt x="383" y="2121"/>
                    <a:pt x="402" y="2023"/>
                  </a:cubicBezTo>
                  <a:cubicBezTo>
                    <a:pt x="461" y="1414"/>
                    <a:pt x="471" y="796"/>
                    <a:pt x="432" y="178"/>
                  </a:cubicBezTo>
                  <a:cubicBezTo>
                    <a:pt x="423" y="85"/>
                    <a:pt x="343" y="1"/>
                    <a:pt x="243"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3" name="Google Shape;1153;p6"/>
            <p:cNvSpPr/>
            <p:nvPr/>
          </p:nvSpPr>
          <p:spPr>
            <a:xfrm>
              <a:off x="4875925" y="1953350"/>
              <a:ext cx="40500" cy="39375"/>
            </a:xfrm>
            <a:custGeom>
              <a:avLst/>
              <a:gdLst/>
              <a:ahLst/>
              <a:cxnLst/>
              <a:rect l="l" t="t" r="r" b="b"/>
              <a:pathLst>
                <a:path w="1620" h="1575" extrusionOk="0">
                  <a:moveTo>
                    <a:pt x="1400" y="0"/>
                  </a:moveTo>
                  <a:cubicBezTo>
                    <a:pt x="1334" y="0"/>
                    <a:pt x="1267" y="33"/>
                    <a:pt x="1227" y="93"/>
                  </a:cubicBezTo>
                  <a:cubicBezTo>
                    <a:pt x="972" y="554"/>
                    <a:pt x="589" y="937"/>
                    <a:pt x="118" y="1212"/>
                  </a:cubicBezTo>
                  <a:cubicBezTo>
                    <a:pt x="30" y="1260"/>
                    <a:pt x="0" y="1378"/>
                    <a:pt x="50" y="1476"/>
                  </a:cubicBezTo>
                  <a:cubicBezTo>
                    <a:pt x="89" y="1535"/>
                    <a:pt x="157" y="1574"/>
                    <a:pt x="216" y="1574"/>
                  </a:cubicBezTo>
                  <a:cubicBezTo>
                    <a:pt x="256" y="1574"/>
                    <a:pt x="285" y="1565"/>
                    <a:pt x="314" y="1545"/>
                  </a:cubicBezTo>
                  <a:cubicBezTo>
                    <a:pt x="844" y="1241"/>
                    <a:pt x="1276" y="809"/>
                    <a:pt x="1571" y="289"/>
                  </a:cubicBezTo>
                  <a:cubicBezTo>
                    <a:pt x="1620" y="191"/>
                    <a:pt x="1590" y="73"/>
                    <a:pt x="1492" y="24"/>
                  </a:cubicBezTo>
                  <a:cubicBezTo>
                    <a:pt x="1463" y="8"/>
                    <a:pt x="1432" y="0"/>
                    <a:pt x="1400"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4" name="Google Shape;1154;p6"/>
            <p:cNvSpPr/>
            <p:nvPr/>
          </p:nvSpPr>
          <p:spPr>
            <a:xfrm>
              <a:off x="4878375" y="1897425"/>
              <a:ext cx="39050" cy="34450"/>
            </a:xfrm>
            <a:custGeom>
              <a:avLst/>
              <a:gdLst/>
              <a:ahLst/>
              <a:cxnLst/>
              <a:rect l="l" t="t" r="r" b="b"/>
              <a:pathLst>
                <a:path w="1562" h="1378" extrusionOk="0">
                  <a:moveTo>
                    <a:pt x="1337" y="0"/>
                  </a:moveTo>
                  <a:cubicBezTo>
                    <a:pt x="1300" y="0"/>
                    <a:pt x="1261" y="11"/>
                    <a:pt x="1228" y="34"/>
                  </a:cubicBezTo>
                  <a:cubicBezTo>
                    <a:pt x="864" y="289"/>
                    <a:pt x="530" y="573"/>
                    <a:pt x="227" y="887"/>
                  </a:cubicBezTo>
                  <a:cubicBezTo>
                    <a:pt x="138" y="887"/>
                    <a:pt x="59" y="956"/>
                    <a:pt x="40" y="1044"/>
                  </a:cubicBezTo>
                  <a:lnTo>
                    <a:pt x="20" y="1142"/>
                  </a:lnTo>
                  <a:cubicBezTo>
                    <a:pt x="1" y="1231"/>
                    <a:pt x="40" y="1319"/>
                    <a:pt x="118" y="1358"/>
                  </a:cubicBezTo>
                  <a:cubicBezTo>
                    <a:pt x="148" y="1368"/>
                    <a:pt x="177" y="1378"/>
                    <a:pt x="207" y="1378"/>
                  </a:cubicBezTo>
                  <a:cubicBezTo>
                    <a:pt x="266" y="1378"/>
                    <a:pt x="315" y="1358"/>
                    <a:pt x="354" y="1319"/>
                  </a:cubicBezTo>
                  <a:cubicBezTo>
                    <a:pt x="678" y="956"/>
                    <a:pt x="1051" y="632"/>
                    <a:pt x="1443" y="357"/>
                  </a:cubicBezTo>
                  <a:cubicBezTo>
                    <a:pt x="1531" y="289"/>
                    <a:pt x="1561" y="171"/>
                    <a:pt x="1492" y="82"/>
                  </a:cubicBezTo>
                  <a:cubicBezTo>
                    <a:pt x="1456" y="28"/>
                    <a:pt x="1397" y="0"/>
                    <a:pt x="1337"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5" name="Google Shape;1155;p6"/>
            <p:cNvSpPr/>
            <p:nvPr/>
          </p:nvSpPr>
          <p:spPr>
            <a:xfrm>
              <a:off x="5020675" y="1826225"/>
              <a:ext cx="42700" cy="33525"/>
            </a:xfrm>
            <a:custGeom>
              <a:avLst/>
              <a:gdLst/>
              <a:ahLst/>
              <a:cxnLst/>
              <a:rect l="l" t="t" r="r" b="b"/>
              <a:pathLst>
                <a:path w="1708" h="1341" extrusionOk="0">
                  <a:moveTo>
                    <a:pt x="217" y="0"/>
                  </a:moveTo>
                  <a:cubicBezTo>
                    <a:pt x="165" y="0"/>
                    <a:pt x="114" y="20"/>
                    <a:pt x="79" y="56"/>
                  </a:cubicBezTo>
                  <a:cubicBezTo>
                    <a:pt x="0" y="134"/>
                    <a:pt x="0" y="261"/>
                    <a:pt x="79" y="330"/>
                  </a:cubicBezTo>
                  <a:cubicBezTo>
                    <a:pt x="471" y="713"/>
                    <a:pt x="913" y="1046"/>
                    <a:pt x="1394" y="1321"/>
                  </a:cubicBezTo>
                  <a:cubicBezTo>
                    <a:pt x="1423" y="1331"/>
                    <a:pt x="1453" y="1341"/>
                    <a:pt x="1482" y="1341"/>
                  </a:cubicBezTo>
                  <a:cubicBezTo>
                    <a:pt x="1551" y="1341"/>
                    <a:pt x="1620" y="1301"/>
                    <a:pt x="1659" y="1243"/>
                  </a:cubicBezTo>
                  <a:cubicBezTo>
                    <a:pt x="1708" y="1155"/>
                    <a:pt x="1679" y="1027"/>
                    <a:pt x="1580" y="978"/>
                  </a:cubicBezTo>
                  <a:cubicBezTo>
                    <a:pt x="1129" y="723"/>
                    <a:pt x="717" y="409"/>
                    <a:pt x="353" y="56"/>
                  </a:cubicBezTo>
                  <a:cubicBezTo>
                    <a:pt x="315" y="18"/>
                    <a:pt x="266" y="0"/>
                    <a:pt x="217"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6" name="Google Shape;1156;p6"/>
            <p:cNvSpPr/>
            <p:nvPr/>
          </p:nvSpPr>
          <p:spPr>
            <a:xfrm>
              <a:off x="4961550" y="1862725"/>
              <a:ext cx="20375" cy="44125"/>
            </a:xfrm>
            <a:custGeom>
              <a:avLst/>
              <a:gdLst/>
              <a:ahLst/>
              <a:cxnLst/>
              <a:rect l="l" t="t" r="r" b="b"/>
              <a:pathLst>
                <a:path w="815" h="1765" extrusionOk="0">
                  <a:moveTo>
                    <a:pt x="214" y="1"/>
                  </a:moveTo>
                  <a:cubicBezTo>
                    <a:pt x="195" y="1"/>
                    <a:pt x="176" y="3"/>
                    <a:pt x="158" y="9"/>
                  </a:cubicBezTo>
                  <a:cubicBezTo>
                    <a:pt x="59" y="38"/>
                    <a:pt x="1" y="146"/>
                    <a:pt x="30" y="254"/>
                  </a:cubicBezTo>
                  <a:lnTo>
                    <a:pt x="413" y="1618"/>
                  </a:lnTo>
                  <a:cubicBezTo>
                    <a:pt x="442" y="1706"/>
                    <a:pt x="520" y="1765"/>
                    <a:pt x="599" y="1765"/>
                  </a:cubicBezTo>
                  <a:cubicBezTo>
                    <a:pt x="618" y="1765"/>
                    <a:pt x="638" y="1755"/>
                    <a:pt x="658" y="1755"/>
                  </a:cubicBezTo>
                  <a:cubicBezTo>
                    <a:pt x="756" y="1726"/>
                    <a:pt x="815" y="1618"/>
                    <a:pt x="786" y="1510"/>
                  </a:cubicBezTo>
                  <a:lnTo>
                    <a:pt x="403" y="146"/>
                  </a:lnTo>
                  <a:cubicBezTo>
                    <a:pt x="379" y="57"/>
                    <a:pt x="301" y="1"/>
                    <a:pt x="214"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7" name="Google Shape;1157;p6"/>
            <p:cNvSpPr/>
            <p:nvPr/>
          </p:nvSpPr>
          <p:spPr>
            <a:xfrm>
              <a:off x="4935300" y="1917875"/>
              <a:ext cx="33625" cy="40750"/>
            </a:xfrm>
            <a:custGeom>
              <a:avLst/>
              <a:gdLst/>
              <a:ahLst/>
              <a:cxnLst/>
              <a:rect l="l" t="t" r="r" b="b"/>
              <a:pathLst>
                <a:path w="1345" h="1630" extrusionOk="0">
                  <a:moveTo>
                    <a:pt x="219" y="1"/>
                  </a:moveTo>
                  <a:cubicBezTo>
                    <a:pt x="192" y="1"/>
                    <a:pt x="164" y="7"/>
                    <a:pt x="138" y="20"/>
                  </a:cubicBezTo>
                  <a:cubicBezTo>
                    <a:pt x="39" y="60"/>
                    <a:pt x="0" y="177"/>
                    <a:pt x="50" y="276"/>
                  </a:cubicBezTo>
                  <a:cubicBezTo>
                    <a:pt x="266" y="766"/>
                    <a:pt x="599" y="1218"/>
                    <a:pt x="1001" y="1580"/>
                  </a:cubicBezTo>
                  <a:cubicBezTo>
                    <a:pt x="1031" y="1610"/>
                    <a:pt x="1080" y="1630"/>
                    <a:pt x="1129" y="1630"/>
                  </a:cubicBezTo>
                  <a:cubicBezTo>
                    <a:pt x="1178" y="1630"/>
                    <a:pt x="1237" y="1610"/>
                    <a:pt x="1266" y="1561"/>
                  </a:cubicBezTo>
                  <a:cubicBezTo>
                    <a:pt x="1345" y="1482"/>
                    <a:pt x="1335" y="1364"/>
                    <a:pt x="1256" y="1286"/>
                  </a:cubicBezTo>
                  <a:cubicBezTo>
                    <a:pt x="894" y="962"/>
                    <a:pt x="599" y="550"/>
                    <a:pt x="403" y="119"/>
                  </a:cubicBezTo>
                  <a:cubicBezTo>
                    <a:pt x="367" y="47"/>
                    <a:pt x="294" y="1"/>
                    <a:pt x="219"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8" name="Google Shape;1158;p6"/>
            <p:cNvSpPr/>
            <p:nvPr/>
          </p:nvSpPr>
          <p:spPr>
            <a:xfrm>
              <a:off x="5006700" y="1876775"/>
              <a:ext cx="47850" cy="26400"/>
            </a:xfrm>
            <a:custGeom>
              <a:avLst/>
              <a:gdLst/>
              <a:ahLst/>
              <a:cxnLst/>
              <a:rect l="l" t="t" r="r" b="b"/>
              <a:pathLst>
                <a:path w="1914" h="1056" extrusionOk="0">
                  <a:moveTo>
                    <a:pt x="1686" y="1"/>
                  </a:moveTo>
                  <a:cubicBezTo>
                    <a:pt x="1661" y="1"/>
                    <a:pt x="1635" y="6"/>
                    <a:pt x="1610" y="16"/>
                  </a:cubicBezTo>
                  <a:lnTo>
                    <a:pt x="138" y="683"/>
                  </a:lnTo>
                  <a:cubicBezTo>
                    <a:pt x="49" y="732"/>
                    <a:pt x="0" y="850"/>
                    <a:pt x="49" y="938"/>
                  </a:cubicBezTo>
                  <a:cubicBezTo>
                    <a:pt x="79" y="1017"/>
                    <a:pt x="147" y="1056"/>
                    <a:pt x="226" y="1056"/>
                  </a:cubicBezTo>
                  <a:cubicBezTo>
                    <a:pt x="245" y="1056"/>
                    <a:pt x="275" y="1056"/>
                    <a:pt x="304" y="1036"/>
                  </a:cubicBezTo>
                  <a:lnTo>
                    <a:pt x="1767" y="369"/>
                  </a:lnTo>
                  <a:cubicBezTo>
                    <a:pt x="1865" y="330"/>
                    <a:pt x="1913" y="212"/>
                    <a:pt x="1865" y="114"/>
                  </a:cubicBezTo>
                  <a:cubicBezTo>
                    <a:pt x="1828" y="41"/>
                    <a:pt x="1759" y="1"/>
                    <a:pt x="1686"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9" name="Google Shape;1159;p6"/>
            <p:cNvSpPr/>
            <p:nvPr/>
          </p:nvSpPr>
          <p:spPr>
            <a:xfrm>
              <a:off x="5001775" y="1929625"/>
              <a:ext cx="39775" cy="35625"/>
            </a:xfrm>
            <a:custGeom>
              <a:avLst/>
              <a:gdLst/>
              <a:ahLst/>
              <a:cxnLst/>
              <a:rect l="l" t="t" r="r" b="b"/>
              <a:pathLst>
                <a:path w="1591" h="1425" extrusionOk="0">
                  <a:moveTo>
                    <a:pt x="221" y="0"/>
                  </a:moveTo>
                  <a:cubicBezTo>
                    <a:pt x="174" y="0"/>
                    <a:pt x="127" y="18"/>
                    <a:pt x="89" y="50"/>
                  </a:cubicBezTo>
                  <a:cubicBezTo>
                    <a:pt x="1" y="120"/>
                    <a:pt x="1" y="247"/>
                    <a:pt x="69" y="325"/>
                  </a:cubicBezTo>
                  <a:cubicBezTo>
                    <a:pt x="423" y="718"/>
                    <a:pt x="815" y="1081"/>
                    <a:pt x="1257" y="1385"/>
                  </a:cubicBezTo>
                  <a:cubicBezTo>
                    <a:pt x="1286" y="1415"/>
                    <a:pt x="1325" y="1424"/>
                    <a:pt x="1365" y="1424"/>
                  </a:cubicBezTo>
                  <a:cubicBezTo>
                    <a:pt x="1423" y="1424"/>
                    <a:pt x="1482" y="1395"/>
                    <a:pt x="1522" y="1346"/>
                  </a:cubicBezTo>
                  <a:cubicBezTo>
                    <a:pt x="1591" y="1258"/>
                    <a:pt x="1571" y="1130"/>
                    <a:pt x="1482" y="1071"/>
                  </a:cubicBezTo>
                  <a:cubicBezTo>
                    <a:pt x="1070" y="777"/>
                    <a:pt x="688" y="443"/>
                    <a:pt x="364" y="61"/>
                  </a:cubicBezTo>
                  <a:cubicBezTo>
                    <a:pt x="323" y="20"/>
                    <a:pt x="272" y="0"/>
                    <a:pt x="221"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0" name="Google Shape;1160;p6"/>
            <p:cNvSpPr/>
            <p:nvPr/>
          </p:nvSpPr>
          <p:spPr>
            <a:xfrm>
              <a:off x="4973825" y="1979700"/>
              <a:ext cx="38775" cy="34125"/>
            </a:xfrm>
            <a:custGeom>
              <a:avLst/>
              <a:gdLst/>
              <a:ahLst/>
              <a:cxnLst/>
              <a:rect l="l" t="t" r="r" b="b"/>
              <a:pathLst>
                <a:path w="1551" h="1365" extrusionOk="0">
                  <a:moveTo>
                    <a:pt x="1333" y="0"/>
                  </a:moveTo>
                  <a:cubicBezTo>
                    <a:pt x="1286" y="0"/>
                    <a:pt x="1239" y="17"/>
                    <a:pt x="1197" y="49"/>
                  </a:cubicBezTo>
                  <a:lnTo>
                    <a:pt x="88" y="1021"/>
                  </a:lnTo>
                  <a:cubicBezTo>
                    <a:pt x="10" y="1090"/>
                    <a:pt x="0" y="1218"/>
                    <a:pt x="69" y="1296"/>
                  </a:cubicBezTo>
                  <a:cubicBezTo>
                    <a:pt x="108" y="1335"/>
                    <a:pt x="157" y="1364"/>
                    <a:pt x="216" y="1364"/>
                  </a:cubicBezTo>
                  <a:cubicBezTo>
                    <a:pt x="265" y="1364"/>
                    <a:pt x="304" y="1345"/>
                    <a:pt x="343" y="1316"/>
                  </a:cubicBezTo>
                  <a:lnTo>
                    <a:pt x="1453" y="344"/>
                  </a:lnTo>
                  <a:cubicBezTo>
                    <a:pt x="1541" y="265"/>
                    <a:pt x="1551" y="147"/>
                    <a:pt x="1472" y="69"/>
                  </a:cubicBezTo>
                  <a:cubicBezTo>
                    <a:pt x="1436" y="22"/>
                    <a:pt x="1385" y="0"/>
                    <a:pt x="1333"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1" name="Google Shape;1161;p6"/>
            <p:cNvSpPr/>
            <p:nvPr/>
          </p:nvSpPr>
          <p:spPr>
            <a:xfrm>
              <a:off x="4917875" y="1990650"/>
              <a:ext cx="33900" cy="48950"/>
            </a:xfrm>
            <a:custGeom>
              <a:avLst/>
              <a:gdLst/>
              <a:ahLst/>
              <a:cxnLst/>
              <a:rect l="l" t="t" r="r" b="b"/>
              <a:pathLst>
                <a:path w="1356" h="1958" extrusionOk="0">
                  <a:moveTo>
                    <a:pt x="216" y="0"/>
                  </a:moveTo>
                  <a:cubicBezTo>
                    <a:pt x="183" y="0"/>
                    <a:pt x="150" y="8"/>
                    <a:pt x="119" y="24"/>
                  </a:cubicBezTo>
                  <a:cubicBezTo>
                    <a:pt x="30" y="82"/>
                    <a:pt x="1" y="200"/>
                    <a:pt x="50" y="289"/>
                  </a:cubicBezTo>
                  <a:lnTo>
                    <a:pt x="963" y="1859"/>
                  </a:lnTo>
                  <a:cubicBezTo>
                    <a:pt x="1002" y="1927"/>
                    <a:pt x="1061" y="1957"/>
                    <a:pt x="1129" y="1957"/>
                  </a:cubicBezTo>
                  <a:cubicBezTo>
                    <a:pt x="1159" y="1957"/>
                    <a:pt x="1198" y="1947"/>
                    <a:pt x="1227" y="1937"/>
                  </a:cubicBezTo>
                  <a:cubicBezTo>
                    <a:pt x="1316" y="1879"/>
                    <a:pt x="1355" y="1761"/>
                    <a:pt x="1296" y="1672"/>
                  </a:cubicBezTo>
                  <a:lnTo>
                    <a:pt x="383" y="102"/>
                  </a:lnTo>
                  <a:cubicBezTo>
                    <a:pt x="350" y="35"/>
                    <a:pt x="285" y="0"/>
                    <a:pt x="216"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2" name="Google Shape;1162;p6"/>
            <p:cNvSpPr/>
            <p:nvPr/>
          </p:nvSpPr>
          <p:spPr>
            <a:xfrm>
              <a:off x="5030475" y="2001925"/>
              <a:ext cx="31925" cy="43550"/>
            </a:xfrm>
            <a:custGeom>
              <a:avLst/>
              <a:gdLst/>
              <a:ahLst/>
              <a:cxnLst/>
              <a:rect l="l" t="t" r="r" b="b"/>
              <a:pathLst>
                <a:path w="1277" h="1742" extrusionOk="0">
                  <a:moveTo>
                    <a:pt x="221" y="0"/>
                  </a:moveTo>
                  <a:cubicBezTo>
                    <a:pt x="189" y="0"/>
                    <a:pt x="157" y="8"/>
                    <a:pt x="129" y="24"/>
                  </a:cubicBezTo>
                  <a:cubicBezTo>
                    <a:pt x="31" y="83"/>
                    <a:pt x="1" y="201"/>
                    <a:pt x="60" y="289"/>
                  </a:cubicBezTo>
                  <a:lnTo>
                    <a:pt x="884" y="1653"/>
                  </a:lnTo>
                  <a:cubicBezTo>
                    <a:pt x="923" y="1712"/>
                    <a:pt x="982" y="1742"/>
                    <a:pt x="1051" y="1742"/>
                  </a:cubicBezTo>
                  <a:cubicBezTo>
                    <a:pt x="1090" y="1742"/>
                    <a:pt x="1119" y="1731"/>
                    <a:pt x="1149" y="1712"/>
                  </a:cubicBezTo>
                  <a:cubicBezTo>
                    <a:pt x="1247" y="1663"/>
                    <a:pt x="1276" y="1545"/>
                    <a:pt x="1218" y="1447"/>
                  </a:cubicBezTo>
                  <a:lnTo>
                    <a:pt x="393" y="93"/>
                  </a:lnTo>
                  <a:cubicBezTo>
                    <a:pt x="353" y="33"/>
                    <a:pt x="287" y="0"/>
                    <a:pt x="221"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3" name="Google Shape;1163;p6"/>
            <p:cNvSpPr/>
            <p:nvPr/>
          </p:nvSpPr>
          <p:spPr>
            <a:xfrm>
              <a:off x="4977975" y="2041675"/>
              <a:ext cx="40025" cy="52375"/>
            </a:xfrm>
            <a:custGeom>
              <a:avLst/>
              <a:gdLst/>
              <a:ahLst/>
              <a:cxnLst/>
              <a:rect l="l" t="t" r="r" b="b"/>
              <a:pathLst>
                <a:path w="1601" h="2095" extrusionOk="0">
                  <a:moveTo>
                    <a:pt x="1382" y="1"/>
                  </a:moveTo>
                  <a:cubicBezTo>
                    <a:pt x="1316" y="1"/>
                    <a:pt x="1248" y="35"/>
                    <a:pt x="1208" y="102"/>
                  </a:cubicBezTo>
                  <a:cubicBezTo>
                    <a:pt x="874" y="682"/>
                    <a:pt x="491" y="1251"/>
                    <a:pt x="70" y="1781"/>
                  </a:cubicBezTo>
                  <a:cubicBezTo>
                    <a:pt x="1" y="1859"/>
                    <a:pt x="20" y="1986"/>
                    <a:pt x="99" y="2045"/>
                  </a:cubicBezTo>
                  <a:cubicBezTo>
                    <a:pt x="138" y="2075"/>
                    <a:pt x="177" y="2095"/>
                    <a:pt x="227" y="2095"/>
                  </a:cubicBezTo>
                  <a:cubicBezTo>
                    <a:pt x="275" y="2095"/>
                    <a:pt x="334" y="2065"/>
                    <a:pt x="374" y="2016"/>
                  </a:cubicBezTo>
                  <a:cubicBezTo>
                    <a:pt x="805" y="1476"/>
                    <a:pt x="1208" y="887"/>
                    <a:pt x="1551" y="289"/>
                  </a:cubicBezTo>
                  <a:cubicBezTo>
                    <a:pt x="1601" y="200"/>
                    <a:pt x="1571" y="83"/>
                    <a:pt x="1473" y="24"/>
                  </a:cubicBezTo>
                  <a:cubicBezTo>
                    <a:pt x="1445" y="8"/>
                    <a:pt x="1414" y="1"/>
                    <a:pt x="1382"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4" name="Google Shape;1164;p6"/>
            <p:cNvSpPr/>
            <p:nvPr/>
          </p:nvSpPr>
          <p:spPr>
            <a:xfrm>
              <a:off x="4925250" y="2071575"/>
              <a:ext cx="30925" cy="54125"/>
            </a:xfrm>
            <a:custGeom>
              <a:avLst/>
              <a:gdLst/>
              <a:ahLst/>
              <a:cxnLst/>
              <a:rect l="l" t="t" r="r" b="b"/>
              <a:pathLst>
                <a:path w="1237" h="2165" extrusionOk="0">
                  <a:moveTo>
                    <a:pt x="216" y="0"/>
                  </a:moveTo>
                  <a:cubicBezTo>
                    <a:pt x="190" y="0"/>
                    <a:pt x="163" y="5"/>
                    <a:pt x="138" y="15"/>
                  </a:cubicBezTo>
                  <a:cubicBezTo>
                    <a:pt x="40" y="64"/>
                    <a:pt x="0" y="182"/>
                    <a:pt x="40" y="271"/>
                  </a:cubicBezTo>
                  <a:lnTo>
                    <a:pt x="834" y="2046"/>
                  </a:lnTo>
                  <a:cubicBezTo>
                    <a:pt x="864" y="2125"/>
                    <a:pt x="942" y="2164"/>
                    <a:pt x="1011" y="2164"/>
                  </a:cubicBezTo>
                  <a:cubicBezTo>
                    <a:pt x="1040" y="2164"/>
                    <a:pt x="1069" y="2155"/>
                    <a:pt x="1089" y="2144"/>
                  </a:cubicBezTo>
                  <a:cubicBezTo>
                    <a:pt x="1187" y="2105"/>
                    <a:pt x="1237" y="1987"/>
                    <a:pt x="1187" y="1889"/>
                  </a:cubicBezTo>
                  <a:lnTo>
                    <a:pt x="393" y="114"/>
                  </a:lnTo>
                  <a:cubicBezTo>
                    <a:pt x="364" y="41"/>
                    <a:pt x="291" y="0"/>
                    <a:pt x="216"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5" name="Google Shape;1165;p6"/>
            <p:cNvSpPr/>
            <p:nvPr/>
          </p:nvSpPr>
          <p:spPr>
            <a:xfrm>
              <a:off x="5011350" y="2089900"/>
              <a:ext cx="46400" cy="18875"/>
            </a:xfrm>
            <a:custGeom>
              <a:avLst/>
              <a:gdLst/>
              <a:ahLst/>
              <a:cxnLst/>
              <a:rect l="l" t="t" r="r" b="b"/>
              <a:pathLst>
                <a:path w="1856" h="755" extrusionOk="0">
                  <a:moveTo>
                    <a:pt x="1646" y="1"/>
                  </a:moveTo>
                  <a:cubicBezTo>
                    <a:pt x="1628" y="1"/>
                    <a:pt x="1609" y="3"/>
                    <a:pt x="1590" y="9"/>
                  </a:cubicBezTo>
                  <a:lnTo>
                    <a:pt x="167" y="371"/>
                  </a:lnTo>
                  <a:cubicBezTo>
                    <a:pt x="59" y="401"/>
                    <a:pt x="0" y="509"/>
                    <a:pt x="20" y="607"/>
                  </a:cubicBezTo>
                  <a:cubicBezTo>
                    <a:pt x="50" y="696"/>
                    <a:pt x="128" y="754"/>
                    <a:pt x="216" y="754"/>
                  </a:cubicBezTo>
                  <a:lnTo>
                    <a:pt x="266" y="754"/>
                  </a:lnTo>
                  <a:lnTo>
                    <a:pt x="1688" y="381"/>
                  </a:lnTo>
                  <a:cubicBezTo>
                    <a:pt x="1796" y="352"/>
                    <a:pt x="1855" y="254"/>
                    <a:pt x="1836" y="146"/>
                  </a:cubicBezTo>
                  <a:cubicBezTo>
                    <a:pt x="1811" y="57"/>
                    <a:pt x="1734" y="1"/>
                    <a:pt x="1646"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6" name="Google Shape;1166;p6"/>
            <p:cNvSpPr/>
            <p:nvPr/>
          </p:nvSpPr>
          <p:spPr>
            <a:xfrm>
              <a:off x="5024600" y="2136700"/>
              <a:ext cx="30925" cy="43225"/>
            </a:xfrm>
            <a:custGeom>
              <a:avLst/>
              <a:gdLst/>
              <a:ahLst/>
              <a:cxnLst/>
              <a:rect l="l" t="t" r="r" b="b"/>
              <a:pathLst>
                <a:path w="1237" h="1729" extrusionOk="0">
                  <a:moveTo>
                    <a:pt x="216" y="0"/>
                  </a:moveTo>
                  <a:cubicBezTo>
                    <a:pt x="178" y="0"/>
                    <a:pt x="140" y="10"/>
                    <a:pt x="109" y="30"/>
                  </a:cubicBezTo>
                  <a:cubicBezTo>
                    <a:pt x="20" y="89"/>
                    <a:pt x="0" y="207"/>
                    <a:pt x="50" y="295"/>
                  </a:cubicBezTo>
                  <a:lnTo>
                    <a:pt x="854" y="1639"/>
                  </a:lnTo>
                  <a:cubicBezTo>
                    <a:pt x="883" y="1698"/>
                    <a:pt x="952" y="1728"/>
                    <a:pt x="1021" y="1728"/>
                  </a:cubicBezTo>
                  <a:cubicBezTo>
                    <a:pt x="1051" y="1728"/>
                    <a:pt x="1090" y="1718"/>
                    <a:pt x="1119" y="1709"/>
                  </a:cubicBezTo>
                  <a:cubicBezTo>
                    <a:pt x="1208" y="1650"/>
                    <a:pt x="1237" y="1532"/>
                    <a:pt x="1188" y="1434"/>
                  </a:cubicBezTo>
                  <a:lnTo>
                    <a:pt x="471" y="246"/>
                  </a:lnTo>
                  <a:cubicBezTo>
                    <a:pt x="462" y="207"/>
                    <a:pt x="452" y="178"/>
                    <a:pt x="432" y="148"/>
                  </a:cubicBezTo>
                  <a:lnTo>
                    <a:pt x="364" y="69"/>
                  </a:lnTo>
                  <a:cubicBezTo>
                    <a:pt x="329" y="23"/>
                    <a:pt x="272" y="0"/>
                    <a:pt x="216"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7" name="Google Shape;1167;p6"/>
            <p:cNvSpPr/>
            <p:nvPr/>
          </p:nvSpPr>
          <p:spPr>
            <a:xfrm>
              <a:off x="4947550" y="2143325"/>
              <a:ext cx="43700" cy="35850"/>
            </a:xfrm>
            <a:custGeom>
              <a:avLst/>
              <a:gdLst/>
              <a:ahLst/>
              <a:cxnLst/>
              <a:rect l="l" t="t" r="r" b="b"/>
              <a:pathLst>
                <a:path w="1748" h="1434" extrusionOk="0">
                  <a:moveTo>
                    <a:pt x="1536" y="1"/>
                  </a:moveTo>
                  <a:cubicBezTo>
                    <a:pt x="1485" y="1"/>
                    <a:pt x="1434" y="20"/>
                    <a:pt x="1394" y="60"/>
                  </a:cubicBezTo>
                  <a:cubicBezTo>
                    <a:pt x="1012" y="443"/>
                    <a:pt x="580" y="786"/>
                    <a:pt x="119" y="1080"/>
                  </a:cubicBezTo>
                  <a:cubicBezTo>
                    <a:pt x="20" y="1139"/>
                    <a:pt x="1" y="1257"/>
                    <a:pt x="60" y="1345"/>
                  </a:cubicBezTo>
                  <a:cubicBezTo>
                    <a:pt x="90" y="1404"/>
                    <a:pt x="158" y="1433"/>
                    <a:pt x="217" y="1433"/>
                  </a:cubicBezTo>
                  <a:cubicBezTo>
                    <a:pt x="256" y="1433"/>
                    <a:pt x="295" y="1424"/>
                    <a:pt x="325" y="1404"/>
                  </a:cubicBezTo>
                  <a:cubicBezTo>
                    <a:pt x="816" y="1100"/>
                    <a:pt x="1267" y="737"/>
                    <a:pt x="1669" y="334"/>
                  </a:cubicBezTo>
                  <a:cubicBezTo>
                    <a:pt x="1748" y="256"/>
                    <a:pt x="1748" y="138"/>
                    <a:pt x="1669" y="60"/>
                  </a:cubicBezTo>
                  <a:cubicBezTo>
                    <a:pt x="1635" y="20"/>
                    <a:pt x="1586" y="1"/>
                    <a:pt x="1536"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8" name="Google Shape;1168;p6"/>
            <p:cNvSpPr/>
            <p:nvPr/>
          </p:nvSpPr>
          <p:spPr>
            <a:xfrm>
              <a:off x="4920575" y="2215375"/>
              <a:ext cx="57425" cy="13600"/>
            </a:xfrm>
            <a:custGeom>
              <a:avLst/>
              <a:gdLst/>
              <a:ahLst/>
              <a:cxnLst/>
              <a:rect l="l" t="t" r="r" b="b"/>
              <a:pathLst>
                <a:path w="2297" h="544" extrusionOk="0">
                  <a:moveTo>
                    <a:pt x="209" y="0"/>
                  </a:moveTo>
                  <a:cubicBezTo>
                    <a:pt x="116" y="0"/>
                    <a:pt x="37" y="65"/>
                    <a:pt x="20" y="161"/>
                  </a:cubicBezTo>
                  <a:cubicBezTo>
                    <a:pt x="0" y="269"/>
                    <a:pt x="79" y="367"/>
                    <a:pt x="187" y="387"/>
                  </a:cubicBezTo>
                  <a:cubicBezTo>
                    <a:pt x="815" y="485"/>
                    <a:pt x="1463" y="534"/>
                    <a:pt x="2100" y="544"/>
                  </a:cubicBezTo>
                  <a:cubicBezTo>
                    <a:pt x="2209" y="544"/>
                    <a:pt x="2297" y="455"/>
                    <a:pt x="2297" y="348"/>
                  </a:cubicBezTo>
                  <a:cubicBezTo>
                    <a:pt x="2297" y="239"/>
                    <a:pt x="2209" y="151"/>
                    <a:pt x="2100" y="151"/>
                  </a:cubicBezTo>
                  <a:cubicBezTo>
                    <a:pt x="1483" y="151"/>
                    <a:pt x="855" y="92"/>
                    <a:pt x="246" y="4"/>
                  </a:cubicBezTo>
                  <a:cubicBezTo>
                    <a:pt x="234" y="1"/>
                    <a:pt x="222" y="0"/>
                    <a:pt x="209"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9" name="Google Shape;1169;p6"/>
            <p:cNvSpPr/>
            <p:nvPr/>
          </p:nvSpPr>
          <p:spPr>
            <a:xfrm>
              <a:off x="5000800" y="2182225"/>
              <a:ext cx="33875" cy="47000"/>
            </a:xfrm>
            <a:custGeom>
              <a:avLst/>
              <a:gdLst/>
              <a:ahLst/>
              <a:cxnLst/>
              <a:rect l="l" t="t" r="r" b="b"/>
              <a:pathLst>
                <a:path w="1355" h="1880" extrusionOk="0">
                  <a:moveTo>
                    <a:pt x="221" y="1"/>
                  </a:moveTo>
                  <a:cubicBezTo>
                    <a:pt x="185" y="1"/>
                    <a:pt x="149" y="12"/>
                    <a:pt x="118" y="34"/>
                  </a:cubicBezTo>
                  <a:cubicBezTo>
                    <a:pt x="30" y="93"/>
                    <a:pt x="1" y="211"/>
                    <a:pt x="60" y="300"/>
                  </a:cubicBezTo>
                  <a:lnTo>
                    <a:pt x="962" y="1791"/>
                  </a:lnTo>
                  <a:cubicBezTo>
                    <a:pt x="1002" y="1850"/>
                    <a:pt x="1070" y="1879"/>
                    <a:pt x="1129" y="1879"/>
                  </a:cubicBezTo>
                  <a:cubicBezTo>
                    <a:pt x="1168" y="1879"/>
                    <a:pt x="1198" y="1870"/>
                    <a:pt x="1237" y="1850"/>
                  </a:cubicBezTo>
                  <a:cubicBezTo>
                    <a:pt x="1325" y="1801"/>
                    <a:pt x="1355" y="1683"/>
                    <a:pt x="1296" y="1585"/>
                  </a:cubicBezTo>
                  <a:lnTo>
                    <a:pt x="472" y="241"/>
                  </a:lnTo>
                  <a:cubicBezTo>
                    <a:pt x="472" y="221"/>
                    <a:pt x="462" y="191"/>
                    <a:pt x="442" y="172"/>
                  </a:cubicBezTo>
                  <a:lnTo>
                    <a:pt x="383" y="84"/>
                  </a:lnTo>
                  <a:cubicBezTo>
                    <a:pt x="341" y="29"/>
                    <a:pt x="280" y="1"/>
                    <a:pt x="221"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0" name="Google Shape;1170;p6"/>
            <p:cNvSpPr/>
            <p:nvPr/>
          </p:nvSpPr>
          <p:spPr>
            <a:xfrm>
              <a:off x="4923025" y="2250675"/>
              <a:ext cx="56450" cy="31300"/>
            </a:xfrm>
            <a:custGeom>
              <a:avLst/>
              <a:gdLst/>
              <a:ahLst/>
              <a:cxnLst/>
              <a:rect l="l" t="t" r="r" b="b"/>
              <a:pathLst>
                <a:path w="2258" h="1252" extrusionOk="0">
                  <a:moveTo>
                    <a:pt x="221" y="1"/>
                  </a:moveTo>
                  <a:cubicBezTo>
                    <a:pt x="158" y="1"/>
                    <a:pt x="96" y="29"/>
                    <a:pt x="59" y="83"/>
                  </a:cubicBezTo>
                  <a:cubicBezTo>
                    <a:pt x="1" y="172"/>
                    <a:pt x="20" y="299"/>
                    <a:pt x="109" y="358"/>
                  </a:cubicBezTo>
                  <a:cubicBezTo>
                    <a:pt x="687" y="751"/>
                    <a:pt x="1316" y="1045"/>
                    <a:pt x="1983" y="1241"/>
                  </a:cubicBezTo>
                  <a:cubicBezTo>
                    <a:pt x="2002" y="1251"/>
                    <a:pt x="2022" y="1251"/>
                    <a:pt x="2042" y="1251"/>
                  </a:cubicBezTo>
                  <a:cubicBezTo>
                    <a:pt x="2120" y="1251"/>
                    <a:pt x="2199" y="1202"/>
                    <a:pt x="2229" y="1114"/>
                  </a:cubicBezTo>
                  <a:cubicBezTo>
                    <a:pt x="2258" y="1016"/>
                    <a:pt x="2199" y="898"/>
                    <a:pt x="2091" y="868"/>
                  </a:cubicBezTo>
                  <a:cubicBezTo>
                    <a:pt x="1463" y="682"/>
                    <a:pt x="874" y="408"/>
                    <a:pt x="334" y="35"/>
                  </a:cubicBezTo>
                  <a:cubicBezTo>
                    <a:pt x="300" y="12"/>
                    <a:pt x="261" y="1"/>
                    <a:pt x="221"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1" name="Google Shape;1171;p6"/>
            <p:cNvSpPr/>
            <p:nvPr/>
          </p:nvSpPr>
          <p:spPr>
            <a:xfrm>
              <a:off x="5004250" y="2244100"/>
              <a:ext cx="45150" cy="35650"/>
            </a:xfrm>
            <a:custGeom>
              <a:avLst/>
              <a:gdLst/>
              <a:ahLst/>
              <a:cxnLst/>
              <a:rect l="l" t="t" r="r" b="b"/>
              <a:pathLst>
                <a:path w="1806" h="1426" extrusionOk="0">
                  <a:moveTo>
                    <a:pt x="1584" y="1"/>
                  </a:moveTo>
                  <a:cubicBezTo>
                    <a:pt x="1544" y="1"/>
                    <a:pt x="1504" y="14"/>
                    <a:pt x="1472" y="42"/>
                  </a:cubicBezTo>
                  <a:lnTo>
                    <a:pt x="108" y="1072"/>
                  </a:lnTo>
                  <a:cubicBezTo>
                    <a:pt x="20" y="1142"/>
                    <a:pt x="0" y="1259"/>
                    <a:pt x="68" y="1347"/>
                  </a:cubicBezTo>
                  <a:cubicBezTo>
                    <a:pt x="108" y="1397"/>
                    <a:pt x="167" y="1426"/>
                    <a:pt x="225" y="1426"/>
                  </a:cubicBezTo>
                  <a:cubicBezTo>
                    <a:pt x="265" y="1426"/>
                    <a:pt x="304" y="1406"/>
                    <a:pt x="343" y="1386"/>
                  </a:cubicBezTo>
                  <a:lnTo>
                    <a:pt x="1708" y="346"/>
                  </a:lnTo>
                  <a:cubicBezTo>
                    <a:pt x="1786" y="287"/>
                    <a:pt x="1806" y="160"/>
                    <a:pt x="1737" y="82"/>
                  </a:cubicBezTo>
                  <a:cubicBezTo>
                    <a:pt x="1702" y="29"/>
                    <a:pt x="1643" y="1"/>
                    <a:pt x="1584"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172" name="Google Shape;1172;p6"/>
          <p:cNvSpPr/>
          <p:nvPr/>
        </p:nvSpPr>
        <p:spPr>
          <a:xfrm>
            <a:off x="665400" y="526800"/>
            <a:ext cx="8082300" cy="4385700"/>
          </a:xfrm>
          <a:prstGeom prst="rect">
            <a:avLst/>
          </a:prstGeom>
          <a:solidFill>
            <a:schemeClr val="dk1"/>
          </a:solid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3" name="Google Shape;1173;p6"/>
          <p:cNvSpPr/>
          <p:nvPr/>
        </p:nvSpPr>
        <p:spPr>
          <a:xfrm>
            <a:off x="527625" y="378175"/>
            <a:ext cx="8082300" cy="4385700"/>
          </a:xfrm>
          <a:prstGeom prst="rect">
            <a:avLst/>
          </a:prstGeom>
          <a:solidFill>
            <a:schemeClr val="lt1"/>
          </a:solid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4" name="Google Shape;1174;p6"/>
          <p:cNvSpPr/>
          <p:nvPr/>
        </p:nvSpPr>
        <p:spPr>
          <a:xfrm>
            <a:off x="527625" y="378175"/>
            <a:ext cx="8082300" cy="292500"/>
          </a:xfrm>
          <a:prstGeom prst="rect">
            <a:avLst/>
          </a:prstGeom>
          <a:solidFill>
            <a:schemeClr val="accent1"/>
          </a:solid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5" name="Google Shape;1175;p6"/>
          <p:cNvSpPr/>
          <p:nvPr/>
        </p:nvSpPr>
        <p:spPr>
          <a:xfrm>
            <a:off x="745475" y="479675"/>
            <a:ext cx="108300" cy="108300"/>
          </a:xfrm>
          <a:prstGeom prst="ellipse">
            <a:avLst/>
          </a:prstGeom>
          <a:solidFill>
            <a:schemeClr val="dk2"/>
          </a:solid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6" name="Google Shape;1176;p6"/>
          <p:cNvSpPr/>
          <p:nvPr/>
        </p:nvSpPr>
        <p:spPr>
          <a:xfrm>
            <a:off x="955250" y="479675"/>
            <a:ext cx="108300" cy="108300"/>
          </a:xfrm>
          <a:prstGeom prst="ellipse">
            <a:avLst/>
          </a:prstGeom>
          <a:solidFill>
            <a:schemeClr val="accent3"/>
          </a:solid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7" name="Google Shape;1177;p6"/>
          <p:cNvSpPr/>
          <p:nvPr/>
        </p:nvSpPr>
        <p:spPr>
          <a:xfrm>
            <a:off x="1165025" y="479675"/>
            <a:ext cx="108300" cy="108300"/>
          </a:xfrm>
          <a:prstGeom prst="ellipse">
            <a:avLst/>
          </a:prstGeom>
          <a:solidFill>
            <a:schemeClr val="accent2"/>
          </a:solid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8" name="Google Shape;1178;p6"/>
          <p:cNvSpPr txBox="1">
            <a:spLocks noGrp="1"/>
          </p:cNvSpPr>
          <p:nvPr>
            <p:ph type="title"/>
          </p:nvPr>
        </p:nvSpPr>
        <p:spPr>
          <a:xfrm>
            <a:off x="720000" y="749825"/>
            <a:ext cx="7704000" cy="572700"/>
          </a:xfrm>
          <a:prstGeom prst="rect">
            <a:avLst/>
          </a:prstGeom>
          <a:ln w="28575" cap="flat" cmpd="sng">
            <a:solidFill>
              <a:srgbClr val="000000"/>
            </a:solidFill>
            <a:prstDash val="solid"/>
            <a:round/>
            <a:headEnd type="none" w="sm" len="sm"/>
            <a:tailEnd type="none" w="sm" len="sm"/>
          </a:ln>
        </p:spPr>
        <p:txBody>
          <a:bodyPr spcFirstLastPara="1" wrap="square" lIns="91425" tIns="91425" rIns="91425" bIns="91425" anchor="t" anchorCtr="0">
            <a:noAutofit/>
          </a:bodyPr>
          <a:lstStyle>
            <a:lvl1pPr lvl="0" algn="ctr" rtl="0">
              <a:spcBef>
                <a:spcPts val="0"/>
              </a:spcBef>
              <a:spcAft>
                <a:spcPts val="0"/>
              </a:spcAft>
              <a:buSzPts val="2800"/>
              <a:buNone/>
              <a:defRPr/>
            </a:lvl1pPr>
            <a:lvl2pPr lvl="1" algn="ctr" rtl="0">
              <a:spcBef>
                <a:spcPts val="0"/>
              </a:spcBef>
              <a:spcAft>
                <a:spcPts val="0"/>
              </a:spcAft>
              <a:buSzPts val="2800"/>
              <a:buNone/>
              <a:defRPr/>
            </a:lvl2pPr>
            <a:lvl3pPr lvl="2" algn="ctr" rtl="0">
              <a:spcBef>
                <a:spcPts val="0"/>
              </a:spcBef>
              <a:spcAft>
                <a:spcPts val="0"/>
              </a:spcAft>
              <a:buSzPts val="2800"/>
              <a:buNone/>
              <a:defRPr/>
            </a:lvl3pPr>
            <a:lvl4pPr lvl="3" algn="ctr" rtl="0">
              <a:spcBef>
                <a:spcPts val="0"/>
              </a:spcBef>
              <a:spcAft>
                <a:spcPts val="0"/>
              </a:spcAft>
              <a:buSzPts val="2800"/>
              <a:buNone/>
              <a:defRPr/>
            </a:lvl4pPr>
            <a:lvl5pPr lvl="4" algn="ctr" rtl="0">
              <a:spcBef>
                <a:spcPts val="0"/>
              </a:spcBef>
              <a:spcAft>
                <a:spcPts val="0"/>
              </a:spcAft>
              <a:buSzPts val="2800"/>
              <a:buNone/>
              <a:defRPr/>
            </a:lvl5pPr>
            <a:lvl6pPr lvl="5" algn="ctr" rtl="0">
              <a:spcBef>
                <a:spcPts val="0"/>
              </a:spcBef>
              <a:spcAft>
                <a:spcPts val="0"/>
              </a:spcAft>
              <a:buSzPts val="2800"/>
              <a:buNone/>
              <a:defRPr/>
            </a:lvl6pPr>
            <a:lvl7pPr lvl="6" algn="ctr" rtl="0">
              <a:spcBef>
                <a:spcPts val="0"/>
              </a:spcBef>
              <a:spcAft>
                <a:spcPts val="0"/>
              </a:spcAft>
              <a:buSzPts val="2800"/>
              <a:buNone/>
              <a:defRPr/>
            </a:lvl7pPr>
            <a:lvl8pPr lvl="7" algn="ctr" rtl="0">
              <a:spcBef>
                <a:spcPts val="0"/>
              </a:spcBef>
              <a:spcAft>
                <a:spcPts val="0"/>
              </a:spcAft>
              <a:buSzPts val="2800"/>
              <a:buNone/>
              <a:defRPr/>
            </a:lvl8pPr>
            <a:lvl9pPr lvl="8" algn="ctr" rtl="0">
              <a:spcBef>
                <a:spcPts val="0"/>
              </a:spcBef>
              <a:spcAft>
                <a:spcPts val="0"/>
              </a:spcAft>
              <a:buSzPts val="2800"/>
              <a:buNone/>
              <a:defRPr/>
            </a:lvl9pPr>
          </a:lstStyle>
          <a:p>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Title design 1">
  <p:cSld name="Title design 1">
    <p:bg>
      <p:bgPr>
        <a:solidFill>
          <a:schemeClr val="lt1"/>
        </a:solidFill>
        <a:effectLst/>
      </p:bgPr>
    </p:bg>
    <p:spTree>
      <p:nvGrpSpPr>
        <p:cNvPr id="1" name="Shape 258"/>
        <p:cNvGrpSpPr/>
        <p:nvPr/>
      </p:nvGrpSpPr>
      <p:grpSpPr>
        <a:xfrm>
          <a:off x="0" y="0"/>
          <a:ext cx="0" cy="0"/>
          <a:chOff x="0" y="0"/>
          <a:chExt cx="0" cy="0"/>
        </a:xfrm>
      </p:grpSpPr>
      <p:sp>
        <p:nvSpPr>
          <p:cNvPr id="259" name="Google Shape;259;p18"/>
          <p:cNvSpPr txBox="1">
            <a:spLocks noGrp="1"/>
          </p:cNvSpPr>
          <p:nvPr>
            <p:ph type="title"/>
          </p:nvPr>
        </p:nvSpPr>
        <p:spPr>
          <a:xfrm>
            <a:off x="719650" y="445025"/>
            <a:ext cx="77046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000"/>
              <a:buNone/>
              <a:defRPr sz="3000"/>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endParaRPr/>
          </a:p>
        </p:txBody>
      </p:sp>
      <p:grpSp>
        <p:nvGrpSpPr>
          <p:cNvPr id="260" name="Google Shape;260;p18"/>
          <p:cNvGrpSpPr/>
          <p:nvPr/>
        </p:nvGrpSpPr>
        <p:grpSpPr>
          <a:xfrm>
            <a:off x="352996" y="199920"/>
            <a:ext cx="8669299" cy="4770433"/>
            <a:chOff x="352996" y="199920"/>
            <a:chExt cx="8669299" cy="4770433"/>
          </a:xfrm>
        </p:grpSpPr>
        <p:grpSp>
          <p:nvGrpSpPr>
            <p:cNvPr id="261" name="Google Shape;261;p18"/>
            <p:cNvGrpSpPr/>
            <p:nvPr/>
          </p:nvGrpSpPr>
          <p:grpSpPr>
            <a:xfrm rot="-198132" flipH="1">
              <a:off x="1694086" y="208691"/>
              <a:ext cx="311323" cy="235581"/>
              <a:chOff x="4998107" y="3458089"/>
              <a:chExt cx="311335" cy="235591"/>
            </a:xfrm>
          </p:grpSpPr>
          <p:sp>
            <p:nvSpPr>
              <p:cNvPr id="262" name="Google Shape;262;p18"/>
              <p:cNvSpPr/>
              <p:nvPr/>
            </p:nvSpPr>
            <p:spPr>
              <a:xfrm>
                <a:off x="4998107" y="3548255"/>
                <a:ext cx="172111" cy="145425"/>
              </a:xfrm>
              <a:custGeom>
                <a:avLst/>
                <a:gdLst/>
                <a:ahLst/>
                <a:cxnLst/>
                <a:rect l="l" t="t" r="r" b="b"/>
                <a:pathLst>
                  <a:path w="1277" h="1079" extrusionOk="0">
                    <a:moveTo>
                      <a:pt x="273" y="149"/>
                    </a:moveTo>
                    <a:cubicBezTo>
                      <a:pt x="307" y="149"/>
                      <a:pt x="406" y="277"/>
                      <a:pt x="409" y="284"/>
                    </a:cubicBezTo>
                    <a:cubicBezTo>
                      <a:pt x="458" y="367"/>
                      <a:pt x="472" y="468"/>
                      <a:pt x="469" y="561"/>
                    </a:cubicBezTo>
                    <a:cubicBezTo>
                      <a:pt x="469" y="568"/>
                      <a:pt x="472" y="577"/>
                      <a:pt x="475" y="585"/>
                    </a:cubicBezTo>
                    <a:lnTo>
                      <a:pt x="475" y="591"/>
                    </a:lnTo>
                    <a:lnTo>
                      <a:pt x="475" y="594"/>
                    </a:lnTo>
                    <a:cubicBezTo>
                      <a:pt x="486" y="621"/>
                      <a:pt x="512" y="646"/>
                      <a:pt x="545" y="646"/>
                    </a:cubicBezTo>
                    <a:cubicBezTo>
                      <a:pt x="552" y="646"/>
                      <a:pt x="561" y="645"/>
                      <a:pt x="569" y="642"/>
                    </a:cubicBezTo>
                    <a:cubicBezTo>
                      <a:pt x="582" y="642"/>
                      <a:pt x="592" y="634"/>
                      <a:pt x="602" y="628"/>
                    </a:cubicBezTo>
                    <a:cubicBezTo>
                      <a:pt x="702" y="581"/>
                      <a:pt x="799" y="531"/>
                      <a:pt x="899" y="484"/>
                    </a:cubicBezTo>
                    <a:cubicBezTo>
                      <a:pt x="930" y="471"/>
                      <a:pt x="996" y="452"/>
                      <a:pt x="1046" y="452"/>
                    </a:cubicBezTo>
                    <a:cubicBezTo>
                      <a:pt x="1099" y="452"/>
                      <a:pt x="1133" y="474"/>
                      <a:pt x="1087" y="548"/>
                    </a:cubicBezTo>
                    <a:cubicBezTo>
                      <a:pt x="976" y="725"/>
                      <a:pt x="682" y="825"/>
                      <a:pt x="478" y="909"/>
                    </a:cubicBezTo>
                    <a:cubicBezTo>
                      <a:pt x="368" y="762"/>
                      <a:pt x="301" y="585"/>
                      <a:pt x="261" y="407"/>
                    </a:cubicBezTo>
                    <a:cubicBezTo>
                      <a:pt x="248" y="334"/>
                      <a:pt x="221" y="224"/>
                      <a:pt x="265" y="153"/>
                    </a:cubicBezTo>
                    <a:cubicBezTo>
                      <a:pt x="267" y="150"/>
                      <a:pt x="270" y="149"/>
                      <a:pt x="273" y="149"/>
                    </a:cubicBezTo>
                    <a:close/>
                    <a:moveTo>
                      <a:pt x="266" y="1"/>
                    </a:moveTo>
                    <a:cubicBezTo>
                      <a:pt x="204" y="1"/>
                      <a:pt x="146" y="32"/>
                      <a:pt x="117" y="100"/>
                    </a:cubicBezTo>
                    <a:cubicBezTo>
                      <a:pt x="0" y="391"/>
                      <a:pt x="208" y="832"/>
                      <a:pt x="395" y="1049"/>
                    </a:cubicBezTo>
                    <a:cubicBezTo>
                      <a:pt x="405" y="1059"/>
                      <a:pt x="412" y="1066"/>
                      <a:pt x="421" y="1069"/>
                    </a:cubicBezTo>
                    <a:cubicBezTo>
                      <a:pt x="433" y="1075"/>
                      <a:pt x="445" y="1078"/>
                      <a:pt x="457" y="1078"/>
                    </a:cubicBezTo>
                    <a:cubicBezTo>
                      <a:pt x="466" y="1078"/>
                      <a:pt x="476" y="1076"/>
                      <a:pt x="485" y="1072"/>
                    </a:cubicBezTo>
                    <a:cubicBezTo>
                      <a:pt x="669" y="992"/>
                      <a:pt x="850" y="909"/>
                      <a:pt x="1019" y="805"/>
                    </a:cubicBezTo>
                    <a:cubicBezTo>
                      <a:pt x="1117" y="745"/>
                      <a:pt x="1277" y="631"/>
                      <a:pt x="1257" y="494"/>
                    </a:cubicBezTo>
                    <a:cubicBezTo>
                      <a:pt x="1237" y="341"/>
                      <a:pt x="1158" y="289"/>
                      <a:pt x="1057" y="289"/>
                    </a:cubicBezTo>
                    <a:cubicBezTo>
                      <a:pt x="922" y="289"/>
                      <a:pt x="747" y="381"/>
                      <a:pt x="615" y="448"/>
                    </a:cubicBezTo>
                    <a:cubicBezTo>
                      <a:pt x="595" y="294"/>
                      <a:pt x="532" y="150"/>
                      <a:pt x="401" y="50"/>
                    </a:cubicBezTo>
                    <a:cubicBezTo>
                      <a:pt x="361" y="18"/>
                      <a:pt x="313" y="1"/>
                      <a:pt x="26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263;p18"/>
              <p:cNvSpPr/>
              <p:nvPr/>
            </p:nvSpPr>
            <p:spPr>
              <a:xfrm>
                <a:off x="5207147" y="3458089"/>
                <a:ext cx="102296" cy="90436"/>
              </a:xfrm>
              <a:custGeom>
                <a:avLst/>
                <a:gdLst/>
                <a:ahLst/>
                <a:cxnLst/>
                <a:rect l="l" t="t" r="r" b="b"/>
                <a:pathLst>
                  <a:path w="759" h="671" extrusionOk="0">
                    <a:moveTo>
                      <a:pt x="177" y="1"/>
                    </a:moveTo>
                    <a:cubicBezTo>
                      <a:pt x="144" y="1"/>
                      <a:pt x="113" y="16"/>
                      <a:pt x="93" y="51"/>
                    </a:cubicBezTo>
                    <a:cubicBezTo>
                      <a:pt x="0" y="218"/>
                      <a:pt x="93" y="502"/>
                      <a:pt x="190" y="649"/>
                    </a:cubicBezTo>
                    <a:cubicBezTo>
                      <a:pt x="197" y="656"/>
                      <a:pt x="201" y="659"/>
                      <a:pt x="207" y="662"/>
                    </a:cubicBezTo>
                    <a:cubicBezTo>
                      <a:pt x="215" y="667"/>
                      <a:pt x="224" y="670"/>
                      <a:pt x="233" y="670"/>
                    </a:cubicBezTo>
                    <a:cubicBezTo>
                      <a:pt x="237" y="670"/>
                      <a:pt x="240" y="670"/>
                      <a:pt x="244" y="669"/>
                    </a:cubicBezTo>
                    <a:cubicBezTo>
                      <a:pt x="361" y="632"/>
                      <a:pt x="478" y="595"/>
                      <a:pt x="588" y="545"/>
                    </a:cubicBezTo>
                    <a:cubicBezTo>
                      <a:pt x="651" y="515"/>
                      <a:pt x="759" y="458"/>
                      <a:pt x="759" y="375"/>
                    </a:cubicBezTo>
                    <a:cubicBezTo>
                      <a:pt x="757" y="267"/>
                      <a:pt x="700" y="234"/>
                      <a:pt x="625" y="234"/>
                    </a:cubicBezTo>
                    <a:cubicBezTo>
                      <a:pt x="546" y="234"/>
                      <a:pt x="448" y="270"/>
                      <a:pt x="371" y="298"/>
                    </a:cubicBezTo>
                    <a:cubicBezTo>
                      <a:pt x="371" y="204"/>
                      <a:pt x="341" y="111"/>
                      <a:pt x="270" y="41"/>
                    </a:cubicBezTo>
                    <a:cubicBezTo>
                      <a:pt x="244" y="16"/>
                      <a:pt x="210" y="1"/>
                      <a:pt x="17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64" name="Google Shape;264;p18"/>
            <p:cNvGrpSpPr/>
            <p:nvPr/>
          </p:nvGrpSpPr>
          <p:grpSpPr>
            <a:xfrm>
              <a:off x="352996" y="3106136"/>
              <a:ext cx="8669299" cy="1864218"/>
              <a:chOff x="352996" y="3106136"/>
              <a:chExt cx="8669299" cy="1864218"/>
            </a:xfrm>
          </p:grpSpPr>
          <p:sp>
            <p:nvSpPr>
              <p:cNvPr id="265" name="Google Shape;265;p18"/>
              <p:cNvSpPr/>
              <p:nvPr/>
            </p:nvSpPr>
            <p:spPr>
              <a:xfrm>
                <a:off x="352996" y="3151756"/>
                <a:ext cx="155803" cy="144347"/>
              </a:xfrm>
              <a:custGeom>
                <a:avLst/>
                <a:gdLst/>
                <a:ahLst/>
                <a:cxnLst/>
                <a:rect l="l" t="t" r="r" b="b"/>
                <a:pathLst>
                  <a:path w="1156" h="1071" extrusionOk="0">
                    <a:moveTo>
                      <a:pt x="922" y="150"/>
                    </a:moveTo>
                    <a:cubicBezTo>
                      <a:pt x="939" y="150"/>
                      <a:pt x="958" y="165"/>
                      <a:pt x="975" y="205"/>
                    </a:cubicBezTo>
                    <a:cubicBezTo>
                      <a:pt x="1066" y="395"/>
                      <a:pt x="989" y="695"/>
                      <a:pt x="949" y="913"/>
                    </a:cubicBezTo>
                    <a:cubicBezTo>
                      <a:pt x="925" y="915"/>
                      <a:pt x="901" y="915"/>
                      <a:pt x="876" y="915"/>
                    </a:cubicBezTo>
                    <a:cubicBezTo>
                      <a:pt x="717" y="915"/>
                      <a:pt x="559" y="878"/>
                      <a:pt x="411" y="823"/>
                    </a:cubicBezTo>
                    <a:cubicBezTo>
                      <a:pt x="341" y="796"/>
                      <a:pt x="234" y="756"/>
                      <a:pt x="201" y="683"/>
                    </a:cubicBezTo>
                    <a:cubicBezTo>
                      <a:pt x="184" y="649"/>
                      <a:pt x="381" y="632"/>
                      <a:pt x="388" y="632"/>
                    </a:cubicBezTo>
                    <a:cubicBezTo>
                      <a:pt x="485" y="635"/>
                      <a:pt x="575" y="679"/>
                      <a:pt x="652" y="732"/>
                    </a:cubicBezTo>
                    <a:cubicBezTo>
                      <a:pt x="658" y="736"/>
                      <a:pt x="668" y="740"/>
                      <a:pt x="675" y="743"/>
                    </a:cubicBezTo>
                    <a:lnTo>
                      <a:pt x="685" y="743"/>
                    </a:lnTo>
                    <a:cubicBezTo>
                      <a:pt x="693" y="745"/>
                      <a:pt x="700" y="746"/>
                      <a:pt x="708" y="746"/>
                    </a:cubicBezTo>
                    <a:cubicBezTo>
                      <a:pt x="737" y="746"/>
                      <a:pt x="765" y="730"/>
                      <a:pt x="775" y="692"/>
                    </a:cubicBezTo>
                    <a:cubicBezTo>
                      <a:pt x="778" y="683"/>
                      <a:pt x="782" y="669"/>
                      <a:pt x="782" y="659"/>
                    </a:cubicBezTo>
                    <a:cubicBezTo>
                      <a:pt x="795" y="549"/>
                      <a:pt x="805" y="439"/>
                      <a:pt x="822" y="328"/>
                    </a:cubicBezTo>
                    <a:cubicBezTo>
                      <a:pt x="829" y="279"/>
                      <a:pt x="872" y="150"/>
                      <a:pt x="922" y="150"/>
                    </a:cubicBezTo>
                    <a:close/>
                    <a:moveTo>
                      <a:pt x="898" y="0"/>
                    </a:moveTo>
                    <a:cubicBezTo>
                      <a:pt x="691" y="0"/>
                      <a:pt x="661" y="327"/>
                      <a:pt x="638" y="549"/>
                    </a:cubicBezTo>
                    <a:cubicBezTo>
                      <a:pt x="548" y="507"/>
                      <a:pt x="456" y="481"/>
                      <a:pt x="361" y="481"/>
                    </a:cubicBezTo>
                    <a:cubicBezTo>
                      <a:pt x="303" y="481"/>
                      <a:pt x="244" y="490"/>
                      <a:pt x="184" y="512"/>
                    </a:cubicBezTo>
                    <a:cubicBezTo>
                      <a:pt x="77" y="549"/>
                      <a:pt x="0" y="669"/>
                      <a:pt x="73" y="776"/>
                    </a:cubicBezTo>
                    <a:cubicBezTo>
                      <a:pt x="222" y="988"/>
                      <a:pt x="578" y="1071"/>
                      <a:pt x="858" y="1071"/>
                    </a:cubicBezTo>
                    <a:cubicBezTo>
                      <a:pt x="917" y="1071"/>
                      <a:pt x="973" y="1067"/>
                      <a:pt x="1023" y="1060"/>
                    </a:cubicBezTo>
                    <a:cubicBezTo>
                      <a:pt x="1036" y="1056"/>
                      <a:pt x="1046" y="1053"/>
                      <a:pt x="1052" y="1047"/>
                    </a:cubicBezTo>
                    <a:cubicBezTo>
                      <a:pt x="1072" y="1036"/>
                      <a:pt x="1086" y="1020"/>
                      <a:pt x="1089" y="993"/>
                    </a:cubicBezTo>
                    <a:cubicBezTo>
                      <a:pt x="1123" y="800"/>
                      <a:pt x="1149" y="602"/>
                      <a:pt x="1156" y="402"/>
                    </a:cubicBezTo>
                    <a:cubicBezTo>
                      <a:pt x="1156" y="288"/>
                      <a:pt x="1149" y="91"/>
                      <a:pt x="1026" y="34"/>
                    </a:cubicBezTo>
                    <a:cubicBezTo>
                      <a:pt x="977" y="11"/>
                      <a:pt x="935" y="0"/>
                      <a:pt x="89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266;p18"/>
              <p:cNvSpPr/>
              <p:nvPr/>
            </p:nvSpPr>
            <p:spPr>
              <a:xfrm>
                <a:off x="8710960" y="3196302"/>
                <a:ext cx="172111" cy="145425"/>
              </a:xfrm>
              <a:custGeom>
                <a:avLst/>
                <a:gdLst/>
                <a:ahLst/>
                <a:cxnLst/>
                <a:rect l="l" t="t" r="r" b="b"/>
                <a:pathLst>
                  <a:path w="1277" h="1079" extrusionOk="0">
                    <a:moveTo>
                      <a:pt x="273" y="149"/>
                    </a:moveTo>
                    <a:cubicBezTo>
                      <a:pt x="307" y="149"/>
                      <a:pt x="406" y="277"/>
                      <a:pt x="409" y="284"/>
                    </a:cubicBezTo>
                    <a:cubicBezTo>
                      <a:pt x="458" y="367"/>
                      <a:pt x="472" y="468"/>
                      <a:pt x="469" y="561"/>
                    </a:cubicBezTo>
                    <a:cubicBezTo>
                      <a:pt x="469" y="568"/>
                      <a:pt x="472" y="577"/>
                      <a:pt x="475" y="585"/>
                    </a:cubicBezTo>
                    <a:lnTo>
                      <a:pt x="475" y="591"/>
                    </a:lnTo>
                    <a:lnTo>
                      <a:pt x="475" y="594"/>
                    </a:lnTo>
                    <a:cubicBezTo>
                      <a:pt x="486" y="621"/>
                      <a:pt x="512" y="646"/>
                      <a:pt x="545" y="646"/>
                    </a:cubicBezTo>
                    <a:cubicBezTo>
                      <a:pt x="552" y="646"/>
                      <a:pt x="561" y="645"/>
                      <a:pt x="569" y="642"/>
                    </a:cubicBezTo>
                    <a:cubicBezTo>
                      <a:pt x="582" y="642"/>
                      <a:pt x="592" y="634"/>
                      <a:pt x="602" y="628"/>
                    </a:cubicBezTo>
                    <a:cubicBezTo>
                      <a:pt x="702" y="581"/>
                      <a:pt x="799" y="531"/>
                      <a:pt x="899" y="484"/>
                    </a:cubicBezTo>
                    <a:cubicBezTo>
                      <a:pt x="930" y="471"/>
                      <a:pt x="996" y="452"/>
                      <a:pt x="1046" y="452"/>
                    </a:cubicBezTo>
                    <a:cubicBezTo>
                      <a:pt x="1099" y="452"/>
                      <a:pt x="1133" y="474"/>
                      <a:pt x="1087" y="548"/>
                    </a:cubicBezTo>
                    <a:cubicBezTo>
                      <a:pt x="976" y="725"/>
                      <a:pt x="682" y="825"/>
                      <a:pt x="478" y="909"/>
                    </a:cubicBezTo>
                    <a:cubicBezTo>
                      <a:pt x="368" y="762"/>
                      <a:pt x="301" y="585"/>
                      <a:pt x="261" y="407"/>
                    </a:cubicBezTo>
                    <a:cubicBezTo>
                      <a:pt x="248" y="334"/>
                      <a:pt x="221" y="224"/>
                      <a:pt x="265" y="153"/>
                    </a:cubicBezTo>
                    <a:cubicBezTo>
                      <a:pt x="267" y="150"/>
                      <a:pt x="270" y="149"/>
                      <a:pt x="273" y="149"/>
                    </a:cubicBezTo>
                    <a:close/>
                    <a:moveTo>
                      <a:pt x="266" y="1"/>
                    </a:moveTo>
                    <a:cubicBezTo>
                      <a:pt x="204" y="1"/>
                      <a:pt x="146" y="32"/>
                      <a:pt x="117" y="100"/>
                    </a:cubicBezTo>
                    <a:cubicBezTo>
                      <a:pt x="0" y="391"/>
                      <a:pt x="208" y="832"/>
                      <a:pt x="395" y="1049"/>
                    </a:cubicBezTo>
                    <a:cubicBezTo>
                      <a:pt x="405" y="1059"/>
                      <a:pt x="412" y="1066"/>
                      <a:pt x="421" y="1069"/>
                    </a:cubicBezTo>
                    <a:cubicBezTo>
                      <a:pt x="433" y="1075"/>
                      <a:pt x="445" y="1078"/>
                      <a:pt x="457" y="1078"/>
                    </a:cubicBezTo>
                    <a:cubicBezTo>
                      <a:pt x="466" y="1078"/>
                      <a:pt x="476" y="1076"/>
                      <a:pt x="485" y="1072"/>
                    </a:cubicBezTo>
                    <a:cubicBezTo>
                      <a:pt x="669" y="992"/>
                      <a:pt x="850" y="909"/>
                      <a:pt x="1019" y="805"/>
                    </a:cubicBezTo>
                    <a:cubicBezTo>
                      <a:pt x="1117" y="745"/>
                      <a:pt x="1277" y="631"/>
                      <a:pt x="1257" y="494"/>
                    </a:cubicBezTo>
                    <a:cubicBezTo>
                      <a:pt x="1237" y="341"/>
                      <a:pt x="1158" y="289"/>
                      <a:pt x="1057" y="289"/>
                    </a:cubicBezTo>
                    <a:cubicBezTo>
                      <a:pt x="922" y="289"/>
                      <a:pt x="747" y="381"/>
                      <a:pt x="615" y="448"/>
                    </a:cubicBezTo>
                    <a:cubicBezTo>
                      <a:pt x="595" y="294"/>
                      <a:pt x="532" y="150"/>
                      <a:pt x="401" y="50"/>
                    </a:cubicBezTo>
                    <a:cubicBezTo>
                      <a:pt x="361" y="18"/>
                      <a:pt x="313" y="1"/>
                      <a:pt x="26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267;p18"/>
              <p:cNvSpPr/>
              <p:nvPr/>
            </p:nvSpPr>
            <p:spPr>
              <a:xfrm>
                <a:off x="8919999" y="3106136"/>
                <a:ext cx="102296" cy="90436"/>
              </a:xfrm>
              <a:custGeom>
                <a:avLst/>
                <a:gdLst/>
                <a:ahLst/>
                <a:cxnLst/>
                <a:rect l="l" t="t" r="r" b="b"/>
                <a:pathLst>
                  <a:path w="759" h="671" extrusionOk="0">
                    <a:moveTo>
                      <a:pt x="177" y="1"/>
                    </a:moveTo>
                    <a:cubicBezTo>
                      <a:pt x="144" y="1"/>
                      <a:pt x="113" y="16"/>
                      <a:pt x="93" y="51"/>
                    </a:cubicBezTo>
                    <a:cubicBezTo>
                      <a:pt x="0" y="218"/>
                      <a:pt x="93" y="502"/>
                      <a:pt x="190" y="649"/>
                    </a:cubicBezTo>
                    <a:cubicBezTo>
                      <a:pt x="197" y="656"/>
                      <a:pt x="201" y="659"/>
                      <a:pt x="207" y="662"/>
                    </a:cubicBezTo>
                    <a:cubicBezTo>
                      <a:pt x="215" y="667"/>
                      <a:pt x="224" y="670"/>
                      <a:pt x="233" y="670"/>
                    </a:cubicBezTo>
                    <a:cubicBezTo>
                      <a:pt x="237" y="670"/>
                      <a:pt x="240" y="670"/>
                      <a:pt x="244" y="669"/>
                    </a:cubicBezTo>
                    <a:cubicBezTo>
                      <a:pt x="361" y="632"/>
                      <a:pt x="478" y="595"/>
                      <a:pt x="588" y="545"/>
                    </a:cubicBezTo>
                    <a:cubicBezTo>
                      <a:pt x="651" y="515"/>
                      <a:pt x="759" y="458"/>
                      <a:pt x="759" y="375"/>
                    </a:cubicBezTo>
                    <a:cubicBezTo>
                      <a:pt x="757" y="267"/>
                      <a:pt x="700" y="234"/>
                      <a:pt x="625" y="234"/>
                    </a:cubicBezTo>
                    <a:cubicBezTo>
                      <a:pt x="546" y="234"/>
                      <a:pt x="448" y="270"/>
                      <a:pt x="371" y="298"/>
                    </a:cubicBezTo>
                    <a:cubicBezTo>
                      <a:pt x="371" y="204"/>
                      <a:pt x="341" y="111"/>
                      <a:pt x="270" y="41"/>
                    </a:cubicBezTo>
                    <a:cubicBezTo>
                      <a:pt x="244" y="16"/>
                      <a:pt x="210" y="1"/>
                      <a:pt x="17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 name="Google Shape;268;p18"/>
              <p:cNvSpPr/>
              <p:nvPr/>
            </p:nvSpPr>
            <p:spPr>
              <a:xfrm>
                <a:off x="3103020" y="4882209"/>
                <a:ext cx="98792" cy="88144"/>
              </a:xfrm>
              <a:custGeom>
                <a:avLst/>
                <a:gdLst/>
                <a:ahLst/>
                <a:cxnLst/>
                <a:rect l="l" t="t" r="r" b="b"/>
                <a:pathLst>
                  <a:path w="733" h="654" extrusionOk="0">
                    <a:moveTo>
                      <a:pt x="576" y="0"/>
                    </a:moveTo>
                    <a:cubicBezTo>
                      <a:pt x="456" y="0"/>
                      <a:pt x="420" y="192"/>
                      <a:pt x="395" y="322"/>
                    </a:cubicBezTo>
                    <a:cubicBezTo>
                      <a:pt x="336" y="285"/>
                      <a:pt x="270" y="263"/>
                      <a:pt x="199" y="263"/>
                    </a:cubicBezTo>
                    <a:cubicBezTo>
                      <a:pt x="174" y="263"/>
                      <a:pt x="148" y="266"/>
                      <a:pt x="121" y="272"/>
                    </a:cubicBezTo>
                    <a:cubicBezTo>
                      <a:pt x="54" y="289"/>
                      <a:pt x="1" y="358"/>
                      <a:pt x="41" y="426"/>
                    </a:cubicBezTo>
                    <a:cubicBezTo>
                      <a:pt x="128" y="582"/>
                      <a:pt x="389" y="654"/>
                      <a:pt x="567" y="654"/>
                    </a:cubicBezTo>
                    <a:cubicBezTo>
                      <a:pt x="579" y="654"/>
                      <a:pt x="591" y="653"/>
                      <a:pt x="602" y="653"/>
                    </a:cubicBezTo>
                    <a:cubicBezTo>
                      <a:pt x="609" y="653"/>
                      <a:pt x="615" y="653"/>
                      <a:pt x="622" y="649"/>
                    </a:cubicBezTo>
                    <a:cubicBezTo>
                      <a:pt x="632" y="643"/>
                      <a:pt x="642" y="636"/>
                      <a:pt x="646" y="619"/>
                    </a:cubicBezTo>
                    <a:cubicBezTo>
                      <a:pt x="678" y="499"/>
                      <a:pt x="706" y="382"/>
                      <a:pt x="719" y="262"/>
                    </a:cubicBezTo>
                    <a:cubicBezTo>
                      <a:pt x="729" y="191"/>
                      <a:pt x="732" y="71"/>
                      <a:pt x="662" y="28"/>
                    </a:cubicBezTo>
                    <a:cubicBezTo>
                      <a:pt x="629" y="9"/>
                      <a:pt x="601" y="0"/>
                      <a:pt x="57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269" name="Google Shape;269;p18"/>
          <p:cNvSpPr/>
          <p:nvPr/>
        </p:nvSpPr>
        <p:spPr>
          <a:xfrm>
            <a:off x="7" y="3939875"/>
            <a:ext cx="7503943" cy="1203614"/>
          </a:xfrm>
          <a:custGeom>
            <a:avLst/>
            <a:gdLst/>
            <a:ahLst/>
            <a:cxnLst/>
            <a:rect l="l" t="t" r="r" b="b"/>
            <a:pathLst>
              <a:path w="65905" h="10571" extrusionOk="0">
                <a:moveTo>
                  <a:pt x="1" y="0"/>
                </a:moveTo>
                <a:lnTo>
                  <a:pt x="1" y="4146"/>
                </a:lnTo>
                <a:cubicBezTo>
                  <a:pt x="2686" y="5866"/>
                  <a:pt x="7481" y="7665"/>
                  <a:pt x="15797" y="7665"/>
                </a:cubicBezTo>
                <a:cubicBezTo>
                  <a:pt x="18221" y="7665"/>
                  <a:pt x="20944" y="7512"/>
                  <a:pt x="24001" y="7160"/>
                </a:cubicBezTo>
                <a:cubicBezTo>
                  <a:pt x="28751" y="6613"/>
                  <a:pt x="32961" y="6365"/>
                  <a:pt x="36664" y="6365"/>
                </a:cubicBezTo>
                <a:cubicBezTo>
                  <a:pt x="46303" y="6365"/>
                  <a:pt x="52504" y="8051"/>
                  <a:pt x="55852" y="10570"/>
                </a:cubicBezTo>
                <a:lnTo>
                  <a:pt x="65905" y="10570"/>
                </a:lnTo>
                <a:cubicBezTo>
                  <a:pt x="65607" y="10046"/>
                  <a:pt x="65256" y="9505"/>
                  <a:pt x="64842" y="8950"/>
                </a:cubicBezTo>
                <a:cubicBezTo>
                  <a:pt x="60771" y="3477"/>
                  <a:pt x="54210" y="103"/>
                  <a:pt x="44459" y="103"/>
                </a:cubicBezTo>
                <a:cubicBezTo>
                  <a:pt x="41537" y="103"/>
                  <a:pt x="38329" y="406"/>
                  <a:pt x="34815" y="1046"/>
                </a:cubicBezTo>
                <a:cubicBezTo>
                  <a:pt x="28180" y="2255"/>
                  <a:pt x="21479" y="3107"/>
                  <a:pt x="15448" y="3107"/>
                </a:cubicBezTo>
                <a:cubicBezTo>
                  <a:pt x="9367" y="3107"/>
                  <a:pt x="3967" y="2241"/>
                  <a:pt x="1" y="0"/>
                </a:cubicBezTo>
                <a:close/>
              </a:path>
            </a:pathLst>
          </a:custGeom>
          <a:solidFill>
            <a:srgbClr val="EBE7D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26869932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matchingName="Big title">
  <p:cSld name="1_Big title">
    <p:bg>
      <p:bgPr>
        <a:solidFill>
          <a:schemeClr val="lt1"/>
        </a:solidFill>
        <a:effectLst/>
      </p:bgPr>
    </p:bg>
    <p:spTree>
      <p:nvGrpSpPr>
        <p:cNvPr id="1" name="Shape 270"/>
        <p:cNvGrpSpPr/>
        <p:nvPr/>
      </p:nvGrpSpPr>
      <p:grpSpPr>
        <a:xfrm>
          <a:off x="0" y="0"/>
          <a:ext cx="0" cy="0"/>
          <a:chOff x="0" y="0"/>
          <a:chExt cx="0" cy="0"/>
        </a:xfrm>
      </p:grpSpPr>
      <p:sp>
        <p:nvSpPr>
          <p:cNvPr id="271" name="Google Shape;271;p19"/>
          <p:cNvSpPr/>
          <p:nvPr/>
        </p:nvSpPr>
        <p:spPr>
          <a:xfrm rot="10800000" flipH="1">
            <a:off x="-7" y="-152395"/>
            <a:ext cx="6148607" cy="986195"/>
          </a:xfrm>
          <a:custGeom>
            <a:avLst/>
            <a:gdLst/>
            <a:ahLst/>
            <a:cxnLst/>
            <a:rect l="l" t="t" r="r" b="b"/>
            <a:pathLst>
              <a:path w="65905" h="10571" extrusionOk="0">
                <a:moveTo>
                  <a:pt x="1" y="0"/>
                </a:moveTo>
                <a:lnTo>
                  <a:pt x="1" y="4146"/>
                </a:lnTo>
                <a:cubicBezTo>
                  <a:pt x="2686" y="5866"/>
                  <a:pt x="7481" y="7665"/>
                  <a:pt x="15797" y="7665"/>
                </a:cubicBezTo>
                <a:cubicBezTo>
                  <a:pt x="18221" y="7665"/>
                  <a:pt x="20944" y="7512"/>
                  <a:pt x="24001" y="7160"/>
                </a:cubicBezTo>
                <a:cubicBezTo>
                  <a:pt x="28751" y="6613"/>
                  <a:pt x="32961" y="6365"/>
                  <a:pt x="36664" y="6365"/>
                </a:cubicBezTo>
                <a:cubicBezTo>
                  <a:pt x="46303" y="6365"/>
                  <a:pt x="52504" y="8051"/>
                  <a:pt x="55852" y="10570"/>
                </a:cubicBezTo>
                <a:lnTo>
                  <a:pt x="65905" y="10570"/>
                </a:lnTo>
                <a:cubicBezTo>
                  <a:pt x="65607" y="10046"/>
                  <a:pt x="65256" y="9505"/>
                  <a:pt x="64842" y="8950"/>
                </a:cubicBezTo>
                <a:cubicBezTo>
                  <a:pt x="60771" y="3477"/>
                  <a:pt x="54210" y="103"/>
                  <a:pt x="44459" y="103"/>
                </a:cubicBezTo>
                <a:cubicBezTo>
                  <a:pt x="41537" y="103"/>
                  <a:pt x="38329" y="406"/>
                  <a:pt x="34815" y="1046"/>
                </a:cubicBezTo>
                <a:cubicBezTo>
                  <a:pt x="28180" y="2255"/>
                  <a:pt x="21479" y="3107"/>
                  <a:pt x="15448" y="3107"/>
                </a:cubicBezTo>
                <a:cubicBezTo>
                  <a:pt x="9367" y="3107"/>
                  <a:pt x="3967" y="2241"/>
                  <a:pt x="1" y="0"/>
                </a:cubicBezTo>
                <a:close/>
              </a:path>
            </a:pathLst>
          </a:custGeom>
          <a:solidFill>
            <a:srgbClr val="EBE7D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 name="Google Shape;272;p19"/>
          <p:cNvSpPr txBox="1">
            <a:spLocks noGrp="1"/>
          </p:cNvSpPr>
          <p:nvPr>
            <p:ph type="title"/>
          </p:nvPr>
        </p:nvSpPr>
        <p:spPr>
          <a:xfrm>
            <a:off x="719800" y="2285400"/>
            <a:ext cx="3127200" cy="572700"/>
          </a:xfrm>
          <a:prstGeom prst="rect">
            <a:avLst/>
          </a:prstGeom>
        </p:spPr>
        <p:txBody>
          <a:bodyPr spcFirstLastPara="1" wrap="square" lIns="91425" tIns="91425" rIns="91425" bIns="91425" anchor="ctr" anchorCtr="0">
            <a:noAutofit/>
          </a:bodyPr>
          <a:lstStyle>
            <a:lvl1pPr lvl="0" rtl="0">
              <a:spcBef>
                <a:spcPts val="0"/>
              </a:spcBef>
              <a:spcAft>
                <a:spcPts val="0"/>
              </a:spcAft>
              <a:buSzPts val="3400"/>
              <a:buNone/>
              <a:defRPr sz="3400"/>
            </a:lvl1pPr>
            <a:lvl2pPr lvl="1" algn="r" rtl="0">
              <a:spcBef>
                <a:spcPts val="0"/>
              </a:spcBef>
              <a:spcAft>
                <a:spcPts val="0"/>
              </a:spcAft>
              <a:buSzPts val="3400"/>
              <a:buNone/>
              <a:defRPr sz="3400"/>
            </a:lvl2pPr>
            <a:lvl3pPr lvl="2" algn="r" rtl="0">
              <a:spcBef>
                <a:spcPts val="0"/>
              </a:spcBef>
              <a:spcAft>
                <a:spcPts val="0"/>
              </a:spcAft>
              <a:buSzPts val="3400"/>
              <a:buNone/>
              <a:defRPr sz="3400"/>
            </a:lvl3pPr>
            <a:lvl4pPr lvl="3" algn="r" rtl="0">
              <a:spcBef>
                <a:spcPts val="0"/>
              </a:spcBef>
              <a:spcAft>
                <a:spcPts val="0"/>
              </a:spcAft>
              <a:buSzPts val="3400"/>
              <a:buNone/>
              <a:defRPr sz="3400"/>
            </a:lvl4pPr>
            <a:lvl5pPr lvl="4" algn="r" rtl="0">
              <a:spcBef>
                <a:spcPts val="0"/>
              </a:spcBef>
              <a:spcAft>
                <a:spcPts val="0"/>
              </a:spcAft>
              <a:buSzPts val="3400"/>
              <a:buNone/>
              <a:defRPr sz="3400"/>
            </a:lvl5pPr>
            <a:lvl6pPr lvl="5" algn="r" rtl="0">
              <a:spcBef>
                <a:spcPts val="0"/>
              </a:spcBef>
              <a:spcAft>
                <a:spcPts val="0"/>
              </a:spcAft>
              <a:buSzPts val="3400"/>
              <a:buNone/>
              <a:defRPr sz="3400"/>
            </a:lvl6pPr>
            <a:lvl7pPr lvl="6" algn="r" rtl="0">
              <a:spcBef>
                <a:spcPts val="0"/>
              </a:spcBef>
              <a:spcAft>
                <a:spcPts val="0"/>
              </a:spcAft>
              <a:buSzPts val="3400"/>
              <a:buNone/>
              <a:defRPr sz="3400"/>
            </a:lvl7pPr>
            <a:lvl8pPr lvl="7" algn="r" rtl="0">
              <a:spcBef>
                <a:spcPts val="0"/>
              </a:spcBef>
              <a:spcAft>
                <a:spcPts val="0"/>
              </a:spcAft>
              <a:buSzPts val="3400"/>
              <a:buNone/>
              <a:defRPr sz="3400"/>
            </a:lvl8pPr>
            <a:lvl9pPr lvl="8" algn="r" rtl="0">
              <a:spcBef>
                <a:spcPts val="0"/>
              </a:spcBef>
              <a:spcAft>
                <a:spcPts val="0"/>
              </a:spcAft>
              <a:buSzPts val="3400"/>
              <a:buNone/>
              <a:defRPr sz="3400"/>
            </a:lvl9pPr>
          </a:lstStyle>
          <a:p>
            <a:endParaRPr/>
          </a:p>
        </p:txBody>
      </p:sp>
      <p:grpSp>
        <p:nvGrpSpPr>
          <p:cNvPr id="273" name="Google Shape;273;p19"/>
          <p:cNvGrpSpPr/>
          <p:nvPr/>
        </p:nvGrpSpPr>
        <p:grpSpPr>
          <a:xfrm>
            <a:off x="352996" y="199920"/>
            <a:ext cx="8669299" cy="4770433"/>
            <a:chOff x="352996" y="199920"/>
            <a:chExt cx="8669299" cy="4770433"/>
          </a:xfrm>
        </p:grpSpPr>
        <p:grpSp>
          <p:nvGrpSpPr>
            <p:cNvPr id="274" name="Google Shape;274;p19"/>
            <p:cNvGrpSpPr/>
            <p:nvPr/>
          </p:nvGrpSpPr>
          <p:grpSpPr>
            <a:xfrm rot="-198132" flipH="1">
              <a:off x="1694086" y="208691"/>
              <a:ext cx="311323" cy="235581"/>
              <a:chOff x="4998107" y="3458089"/>
              <a:chExt cx="311335" cy="235591"/>
            </a:xfrm>
          </p:grpSpPr>
          <p:sp>
            <p:nvSpPr>
              <p:cNvPr id="275" name="Google Shape;275;p19"/>
              <p:cNvSpPr/>
              <p:nvPr/>
            </p:nvSpPr>
            <p:spPr>
              <a:xfrm>
                <a:off x="4998107" y="3548255"/>
                <a:ext cx="172111" cy="145425"/>
              </a:xfrm>
              <a:custGeom>
                <a:avLst/>
                <a:gdLst/>
                <a:ahLst/>
                <a:cxnLst/>
                <a:rect l="l" t="t" r="r" b="b"/>
                <a:pathLst>
                  <a:path w="1277" h="1079" extrusionOk="0">
                    <a:moveTo>
                      <a:pt x="273" y="149"/>
                    </a:moveTo>
                    <a:cubicBezTo>
                      <a:pt x="307" y="149"/>
                      <a:pt x="406" y="277"/>
                      <a:pt x="409" y="284"/>
                    </a:cubicBezTo>
                    <a:cubicBezTo>
                      <a:pt x="458" y="367"/>
                      <a:pt x="472" y="468"/>
                      <a:pt x="469" y="561"/>
                    </a:cubicBezTo>
                    <a:cubicBezTo>
                      <a:pt x="469" y="568"/>
                      <a:pt x="472" y="577"/>
                      <a:pt x="475" y="585"/>
                    </a:cubicBezTo>
                    <a:lnTo>
                      <a:pt x="475" y="591"/>
                    </a:lnTo>
                    <a:lnTo>
                      <a:pt x="475" y="594"/>
                    </a:lnTo>
                    <a:cubicBezTo>
                      <a:pt x="486" y="621"/>
                      <a:pt x="512" y="646"/>
                      <a:pt x="545" y="646"/>
                    </a:cubicBezTo>
                    <a:cubicBezTo>
                      <a:pt x="552" y="646"/>
                      <a:pt x="561" y="645"/>
                      <a:pt x="569" y="642"/>
                    </a:cubicBezTo>
                    <a:cubicBezTo>
                      <a:pt x="582" y="642"/>
                      <a:pt x="592" y="634"/>
                      <a:pt x="602" y="628"/>
                    </a:cubicBezTo>
                    <a:cubicBezTo>
                      <a:pt x="702" y="581"/>
                      <a:pt x="799" y="531"/>
                      <a:pt x="899" y="484"/>
                    </a:cubicBezTo>
                    <a:cubicBezTo>
                      <a:pt x="930" y="471"/>
                      <a:pt x="996" y="452"/>
                      <a:pt x="1046" y="452"/>
                    </a:cubicBezTo>
                    <a:cubicBezTo>
                      <a:pt x="1099" y="452"/>
                      <a:pt x="1133" y="474"/>
                      <a:pt x="1087" y="548"/>
                    </a:cubicBezTo>
                    <a:cubicBezTo>
                      <a:pt x="976" y="725"/>
                      <a:pt x="682" y="825"/>
                      <a:pt x="478" y="909"/>
                    </a:cubicBezTo>
                    <a:cubicBezTo>
                      <a:pt x="368" y="762"/>
                      <a:pt x="301" y="585"/>
                      <a:pt x="261" y="407"/>
                    </a:cubicBezTo>
                    <a:cubicBezTo>
                      <a:pt x="248" y="334"/>
                      <a:pt x="221" y="224"/>
                      <a:pt x="265" y="153"/>
                    </a:cubicBezTo>
                    <a:cubicBezTo>
                      <a:pt x="267" y="150"/>
                      <a:pt x="270" y="149"/>
                      <a:pt x="273" y="149"/>
                    </a:cubicBezTo>
                    <a:close/>
                    <a:moveTo>
                      <a:pt x="266" y="1"/>
                    </a:moveTo>
                    <a:cubicBezTo>
                      <a:pt x="204" y="1"/>
                      <a:pt x="146" y="32"/>
                      <a:pt x="117" y="100"/>
                    </a:cubicBezTo>
                    <a:cubicBezTo>
                      <a:pt x="0" y="391"/>
                      <a:pt x="208" y="832"/>
                      <a:pt x="395" y="1049"/>
                    </a:cubicBezTo>
                    <a:cubicBezTo>
                      <a:pt x="405" y="1059"/>
                      <a:pt x="412" y="1066"/>
                      <a:pt x="421" y="1069"/>
                    </a:cubicBezTo>
                    <a:cubicBezTo>
                      <a:pt x="433" y="1075"/>
                      <a:pt x="445" y="1078"/>
                      <a:pt x="457" y="1078"/>
                    </a:cubicBezTo>
                    <a:cubicBezTo>
                      <a:pt x="466" y="1078"/>
                      <a:pt x="476" y="1076"/>
                      <a:pt x="485" y="1072"/>
                    </a:cubicBezTo>
                    <a:cubicBezTo>
                      <a:pt x="669" y="992"/>
                      <a:pt x="850" y="909"/>
                      <a:pt x="1019" y="805"/>
                    </a:cubicBezTo>
                    <a:cubicBezTo>
                      <a:pt x="1117" y="745"/>
                      <a:pt x="1277" y="631"/>
                      <a:pt x="1257" y="494"/>
                    </a:cubicBezTo>
                    <a:cubicBezTo>
                      <a:pt x="1237" y="341"/>
                      <a:pt x="1158" y="289"/>
                      <a:pt x="1057" y="289"/>
                    </a:cubicBezTo>
                    <a:cubicBezTo>
                      <a:pt x="922" y="289"/>
                      <a:pt x="747" y="381"/>
                      <a:pt x="615" y="448"/>
                    </a:cubicBezTo>
                    <a:cubicBezTo>
                      <a:pt x="595" y="294"/>
                      <a:pt x="532" y="150"/>
                      <a:pt x="401" y="50"/>
                    </a:cubicBezTo>
                    <a:cubicBezTo>
                      <a:pt x="361" y="18"/>
                      <a:pt x="313" y="1"/>
                      <a:pt x="26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 name="Google Shape;276;p19"/>
              <p:cNvSpPr/>
              <p:nvPr/>
            </p:nvSpPr>
            <p:spPr>
              <a:xfrm>
                <a:off x="5207147" y="3458089"/>
                <a:ext cx="102296" cy="90436"/>
              </a:xfrm>
              <a:custGeom>
                <a:avLst/>
                <a:gdLst/>
                <a:ahLst/>
                <a:cxnLst/>
                <a:rect l="l" t="t" r="r" b="b"/>
                <a:pathLst>
                  <a:path w="759" h="671" extrusionOk="0">
                    <a:moveTo>
                      <a:pt x="177" y="1"/>
                    </a:moveTo>
                    <a:cubicBezTo>
                      <a:pt x="144" y="1"/>
                      <a:pt x="113" y="16"/>
                      <a:pt x="93" y="51"/>
                    </a:cubicBezTo>
                    <a:cubicBezTo>
                      <a:pt x="0" y="218"/>
                      <a:pt x="93" y="502"/>
                      <a:pt x="190" y="649"/>
                    </a:cubicBezTo>
                    <a:cubicBezTo>
                      <a:pt x="197" y="656"/>
                      <a:pt x="201" y="659"/>
                      <a:pt x="207" y="662"/>
                    </a:cubicBezTo>
                    <a:cubicBezTo>
                      <a:pt x="215" y="667"/>
                      <a:pt x="224" y="670"/>
                      <a:pt x="233" y="670"/>
                    </a:cubicBezTo>
                    <a:cubicBezTo>
                      <a:pt x="237" y="670"/>
                      <a:pt x="240" y="670"/>
                      <a:pt x="244" y="669"/>
                    </a:cubicBezTo>
                    <a:cubicBezTo>
                      <a:pt x="361" y="632"/>
                      <a:pt x="478" y="595"/>
                      <a:pt x="588" y="545"/>
                    </a:cubicBezTo>
                    <a:cubicBezTo>
                      <a:pt x="651" y="515"/>
                      <a:pt x="759" y="458"/>
                      <a:pt x="759" y="375"/>
                    </a:cubicBezTo>
                    <a:cubicBezTo>
                      <a:pt x="757" y="267"/>
                      <a:pt x="700" y="234"/>
                      <a:pt x="625" y="234"/>
                    </a:cubicBezTo>
                    <a:cubicBezTo>
                      <a:pt x="546" y="234"/>
                      <a:pt x="448" y="270"/>
                      <a:pt x="371" y="298"/>
                    </a:cubicBezTo>
                    <a:cubicBezTo>
                      <a:pt x="371" y="204"/>
                      <a:pt x="341" y="111"/>
                      <a:pt x="270" y="41"/>
                    </a:cubicBezTo>
                    <a:cubicBezTo>
                      <a:pt x="244" y="16"/>
                      <a:pt x="210" y="1"/>
                      <a:pt x="17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77" name="Google Shape;277;p19"/>
            <p:cNvGrpSpPr/>
            <p:nvPr/>
          </p:nvGrpSpPr>
          <p:grpSpPr>
            <a:xfrm>
              <a:off x="352996" y="3106136"/>
              <a:ext cx="8669299" cy="1864218"/>
              <a:chOff x="352996" y="3106136"/>
              <a:chExt cx="8669299" cy="1864218"/>
            </a:xfrm>
          </p:grpSpPr>
          <p:sp>
            <p:nvSpPr>
              <p:cNvPr id="278" name="Google Shape;278;p19"/>
              <p:cNvSpPr/>
              <p:nvPr/>
            </p:nvSpPr>
            <p:spPr>
              <a:xfrm>
                <a:off x="352996" y="3151756"/>
                <a:ext cx="155803" cy="144347"/>
              </a:xfrm>
              <a:custGeom>
                <a:avLst/>
                <a:gdLst/>
                <a:ahLst/>
                <a:cxnLst/>
                <a:rect l="l" t="t" r="r" b="b"/>
                <a:pathLst>
                  <a:path w="1156" h="1071" extrusionOk="0">
                    <a:moveTo>
                      <a:pt x="922" y="150"/>
                    </a:moveTo>
                    <a:cubicBezTo>
                      <a:pt x="939" y="150"/>
                      <a:pt x="958" y="165"/>
                      <a:pt x="975" y="205"/>
                    </a:cubicBezTo>
                    <a:cubicBezTo>
                      <a:pt x="1066" y="395"/>
                      <a:pt x="989" y="695"/>
                      <a:pt x="949" y="913"/>
                    </a:cubicBezTo>
                    <a:cubicBezTo>
                      <a:pt x="925" y="915"/>
                      <a:pt x="901" y="915"/>
                      <a:pt x="876" y="915"/>
                    </a:cubicBezTo>
                    <a:cubicBezTo>
                      <a:pt x="717" y="915"/>
                      <a:pt x="559" y="878"/>
                      <a:pt x="411" y="823"/>
                    </a:cubicBezTo>
                    <a:cubicBezTo>
                      <a:pt x="341" y="796"/>
                      <a:pt x="234" y="756"/>
                      <a:pt x="201" y="683"/>
                    </a:cubicBezTo>
                    <a:cubicBezTo>
                      <a:pt x="184" y="649"/>
                      <a:pt x="381" y="632"/>
                      <a:pt x="388" y="632"/>
                    </a:cubicBezTo>
                    <a:cubicBezTo>
                      <a:pt x="485" y="635"/>
                      <a:pt x="575" y="679"/>
                      <a:pt x="652" y="732"/>
                    </a:cubicBezTo>
                    <a:cubicBezTo>
                      <a:pt x="658" y="736"/>
                      <a:pt x="668" y="740"/>
                      <a:pt x="675" y="743"/>
                    </a:cubicBezTo>
                    <a:lnTo>
                      <a:pt x="685" y="743"/>
                    </a:lnTo>
                    <a:cubicBezTo>
                      <a:pt x="693" y="745"/>
                      <a:pt x="700" y="746"/>
                      <a:pt x="708" y="746"/>
                    </a:cubicBezTo>
                    <a:cubicBezTo>
                      <a:pt x="737" y="746"/>
                      <a:pt x="765" y="730"/>
                      <a:pt x="775" y="692"/>
                    </a:cubicBezTo>
                    <a:cubicBezTo>
                      <a:pt x="778" y="683"/>
                      <a:pt x="782" y="669"/>
                      <a:pt x="782" y="659"/>
                    </a:cubicBezTo>
                    <a:cubicBezTo>
                      <a:pt x="795" y="549"/>
                      <a:pt x="805" y="439"/>
                      <a:pt x="822" y="328"/>
                    </a:cubicBezTo>
                    <a:cubicBezTo>
                      <a:pt x="829" y="279"/>
                      <a:pt x="872" y="150"/>
                      <a:pt x="922" y="150"/>
                    </a:cubicBezTo>
                    <a:close/>
                    <a:moveTo>
                      <a:pt x="898" y="0"/>
                    </a:moveTo>
                    <a:cubicBezTo>
                      <a:pt x="691" y="0"/>
                      <a:pt x="661" y="327"/>
                      <a:pt x="638" y="549"/>
                    </a:cubicBezTo>
                    <a:cubicBezTo>
                      <a:pt x="548" y="507"/>
                      <a:pt x="456" y="481"/>
                      <a:pt x="361" y="481"/>
                    </a:cubicBezTo>
                    <a:cubicBezTo>
                      <a:pt x="303" y="481"/>
                      <a:pt x="244" y="490"/>
                      <a:pt x="184" y="512"/>
                    </a:cubicBezTo>
                    <a:cubicBezTo>
                      <a:pt x="77" y="549"/>
                      <a:pt x="0" y="669"/>
                      <a:pt x="73" y="776"/>
                    </a:cubicBezTo>
                    <a:cubicBezTo>
                      <a:pt x="222" y="988"/>
                      <a:pt x="578" y="1071"/>
                      <a:pt x="858" y="1071"/>
                    </a:cubicBezTo>
                    <a:cubicBezTo>
                      <a:pt x="917" y="1071"/>
                      <a:pt x="973" y="1067"/>
                      <a:pt x="1023" y="1060"/>
                    </a:cubicBezTo>
                    <a:cubicBezTo>
                      <a:pt x="1036" y="1056"/>
                      <a:pt x="1046" y="1053"/>
                      <a:pt x="1052" y="1047"/>
                    </a:cubicBezTo>
                    <a:cubicBezTo>
                      <a:pt x="1072" y="1036"/>
                      <a:pt x="1086" y="1020"/>
                      <a:pt x="1089" y="993"/>
                    </a:cubicBezTo>
                    <a:cubicBezTo>
                      <a:pt x="1123" y="800"/>
                      <a:pt x="1149" y="602"/>
                      <a:pt x="1156" y="402"/>
                    </a:cubicBezTo>
                    <a:cubicBezTo>
                      <a:pt x="1156" y="288"/>
                      <a:pt x="1149" y="91"/>
                      <a:pt x="1026" y="34"/>
                    </a:cubicBezTo>
                    <a:cubicBezTo>
                      <a:pt x="977" y="11"/>
                      <a:pt x="935" y="0"/>
                      <a:pt x="89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 name="Google Shape;279;p19"/>
              <p:cNvSpPr/>
              <p:nvPr/>
            </p:nvSpPr>
            <p:spPr>
              <a:xfrm>
                <a:off x="8710960" y="3196302"/>
                <a:ext cx="172111" cy="145425"/>
              </a:xfrm>
              <a:custGeom>
                <a:avLst/>
                <a:gdLst/>
                <a:ahLst/>
                <a:cxnLst/>
                <a:rect l="l" t="t" r="r" b="b"/>
                <a:pathLst>
                  <a:path w="1277" h="1079" extrusionOk="0">
                    <a:moveTo>
                      <a:pt x="273" y="149"/>
                    </a:moveTo>
                    <a:cubicBezTo>
                      <a:pt x="307" y="149"/>
                      <a:pt x="406" y="277"/>
                      <a:pt x="409" y="284"/>
                    </a:cubicBezTo>
                    <a:cubicBezTo>
                      <a:pt x="458" y="367"/>
                      <a:pt x="472" y="468"/>
                      <a:pt x="469" y="561"/>
                    </a:cubicBezTo>
                    <a:cubicBezTo>
                      <a:pt x="469" y="568"/>
                      <a:pt x="472" y="577"/>
                      <a:pt x="475" y="585"/>
                    </a:cubicBezTo>
                    <a:lnTo>
                      <a:pt x="475" y="591"/>
                    </a:lnTo>
                    <a:lnTo>
                      <a:pt x="475" y="594"/>
                    </a:lnTo>
                    <a:cubicBezTo>
                      <a:pt x="486" y="621"/>
                      <a:pt x="512" y="646"/>
                      <a:pt x="545" y="646"/>
                    </a:cubicBezTo>
                    <a:cubicBezTo>
                      <a:pt x="552" y="646"/>
                      <a:pt x="561" y="645"/>
                      <a:pt x="569" y="642"/>
                    </a:cubicBezTo>
                    <a:cubicBezTo>
                      <a:pt x="582" y="642"/>
                      <a:pt x="592" y="634"/>
                      <a:pt x="602" y="628"/>
                    </a:cubicBezTo>
                    <a:cubicBezTo>
                      <a:pt x="702" y="581"/>
                      <a:pt x="799" y="531"/>
                      <a:pt x="899" y="484"/>
                    </a:cubicBezTo>
                    <a:cubicBezTo>
                      <a:pt x="930" y="471"/>
                      <a:pt x="996" y="452"/>
                      <a:pt x="1046" y="452"/>
                    </a:cubicBezTo>
                    <a:cubicBezTo>
                      <a:pt x="1099" y="452"/>
                      <a:pt x="1133" y="474"/>
                      <a:pt x="1087" y="548"/>
                    </a:cubicBezTo>
                    <a:cubicBezTo>
                      <a:pt x="976" y="725"/>
                      <a:pt x="682" y="825"/>
                      <a:pt x="478" y="909"/>
                    </a:cubicBezTo>
                    <a:cubicBezTo>
                      <a:pt x="368" y="762"/>
                      <a:pt x="301" y="585"/>
                      <a:pt x="261" y="407"/>
                    </a:cubicBezTo>
                    <a:cubicBezTo>
                      <a:pt x="248" y="334"/>
                      <a:pt x="221" y="224"/>
                      <a:pt x="265" y="153"/>
                    </a:cubicBezTo>
                    <a:cubicBezTo>
                      <a:pt x="267" y="150"/>
                      <a:pt x="270" y="149"/>
                      <a:pt x="273" y="149"/>
                    </a:cubicBezTo>
                    <a:close/>
                    <a:moveTo>
                      <a:pt x="266" y="1"/>
                    </a:moveTo>
                    <a:cubicBezTo>
                      <a:pt x="204" y="1"/>
                      <a:pt x="146" y="32"/>
                      <a:pt x="117" y="100"/>
                    </a:cubicBezTo>
                    <a:cubicBezTo>
                      <a:pt x="0" y="391"/>
                      <a:pt x="208" y="832"/>
                      <a:pt x="395" y="1049"/>
                    </a:cubicBezTo>
                    <a:cubicBezTo>
                      <a:pt x="405" y="1059"/>
                      <a:pt x="412" y="1066"/>
                      <a:pt x="421" y="1069"/>
                    </a:cubicBezTo>
                    <a:cubicBezTo>
                      <a:pt x="433" y="1075"/>
                      <a:pt x="445" y="1078"/>
                      <a:pt x="457" y="1078"/>
                    </a:cubicBezTo>
                    <a:cubicBezTo>
                      <a:pt x="466" y="1078"/>
                      <a:pt x="476" y="1076"/>
                      <a:pt x="485" y="1072"/>
                    </a:cubicBezTo>
                    <a:cubicBezTo>
                      <a:pt x="669" y="992"/>
                      <a:pt x="850" y="909"/>
                      <a:pt x="1019" y="805"/>
                    </a:cubicBezTo>
                    <a:cubicBezTo>
                      <a:pt x="1117" y="745"/>
                      <a:pt x="1277" y="631"/>
                      <a:pt x="1257" y="494"/>
                    </a:cubicBezTo>
                    <a:cubicBezTo>
                      <a:pt x="1237" y="341"/>
                      <a:pt x="1158" y="289"/>
                      <a:pt x="1057" y="289"/>
                    </a:cubicBezTo>
                    <a:cubicBezTo>
                      <a:pt x="922" y="289"/>
                      <a:pt x="747" y="381"/>
                      <a:pt x="615" y="448"/>
                    </a:cubicBezTo>
                    <a:cubicBezTo>
                      <a:pt x="595" y="294"/>
                      <a:pt x="532" y="150"/>
                      <a:pt x="401" y="50"/>
                    </a:cubicBezTo>
                    <a:cubicBezTo>
                      <a:pt x="361" y="18"/>
                      <a:pt x="313" y="1"/>
                      <a:pt x="26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 name="Google Shape;280;p19"/>
              <p:cNvSpPr/>
              <p:nvPr/>
            </p:nvSpPr>
            <p:spPr>
              <a:xfrm>
                <a:off x="8919999" y="3106136"/>
                <a:ext cx="102296" cy="90436"/>
              </a:xfrm>
              <a:custGeom>
                <a:avLst/>
                <a:gdLst/>
                <a:ahLst/>
                <a:cxnLst/>
                <a:rect l="l" t="t" r="r" b="b"/>
                <a:pathLst>
                  <a:path w="759" h="671" extrusionOk="0">
                    <a:moveTo>
                      <a:pt x="177" y="1"/>
                    </a:moveTo>
                    <a:cubicBezTo>
                      <a:pt x="144" y="1"/>
                      <a:pt x="113" y="16"/>
                      <a:pt x="93" y="51"/>
                    </a:cubicBezTo>
                    <a:cubicBezTo>
                      <a:pt x="0" y="218"/>
                      <a:pt x="93" y="502"/>
                      <a:pt x="190" y="649"/>
                    </a:cubicBezTo>
                    <a:cubicBezTo>
                      <a:pt x="197" y="656"/>
                      <a:pt x="201" y="659"/>
                      <a:pt x="207" y="662"/>
                    </a:cubicBezTo>
                    <a:cubicBezTo>
                      <a:pt x="215" y="667"/>
                      <a:pt x="224" y="670"/>
                      <a:pt x="233" y="670"/>
                    </a:cubicBezTo>
                    <a:cubicBezTo>
                      <a:pt x="237" y="670"/>
                      <a:pt x="240" y="670"/>
                      <a:pt x="244" y="669"/>
                    </a:cubicBezTo>
                    <a:cubicBezTo>
                      <a:pt x="361" y="632"/>
                      <a:pt x="478" y="595"/>
                      <a:pt x="588" y="545"/>
                    </a:cubicBezTo>
                    <a:cubicBezTo>
                      <a:pt x="651" y="515"/>
                      <a:pt x="759" y="458"/>
                      <a:pt x="759" y="375"/>
                    </a:cubicBezTo>
                    <a:cubicBezTo>
                      <a:pt x="757" y="267"/>
                      <a:pt x="700" y="234"/>
                      <a:pt x="625" y="234"/>
                    </a:cubicBezTo>
                    <a:cubicBezTo>
                      <a:pt x="546" y="234"/>
                      <a:pt x="448" y="270"/>
                      <a:pt x="371" y="298"/>
                    </a:cubicBezTo>
                    <a:cubicBezTo>
                      <a:pt x="371" y="204"/>
                      <a:pt x="341" y="111"/>
                      <a:pt x="270" y="41"/>
                    </a:cubicBezTo>
                    <a:cubicBezTo>
                      <a:pt x="244" y="16"/>
                      <a:pt x="210" y="1"/>
                      <a:pt x="17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 name="Google Shape;281;p19"/>
              <p:cNvSpPr/>
              <p:nvPr/>
            </p:nvSpPr>
            <p:spPr>
              <a:xfrm>
                <a:off x="3103020" y="4882209"/>
                <a:ext cx="98792" cy="88144"/>
              </a:xfrm>
              <a:custGeom>
                <a:avLst/>
                <a:gdLst/>
                <a:ahLst/>
                <a:cxnLst/>
                <a:rect l="l" t="t" r="r" b="b"/>
                <a:pathLst>
                  <a:path w="733" h="654" extrusionOk="0">
                    <a:moveTo>
                      <a:pt x="576" y="0"/>
                    </a:moveTo>
                    <a:cubicBezTo>
                      <a:pt x="456" y="0"/>
                      <a:pt x="420" y="192"/>
                      <a:pt x="395" y="322"/>
                    </a:cubicBezTo>
                    <a:cubicBezTo>
                      <a:pt x="336" y="285"/>
                      <a:pt x="270" y="263"/>
                      <a:pt x="199" y="263"/>
                    </a:cubicBezTo>
                    <a:cubicBezTo>
                      <a:pt x="174" y="263"/>
                      <a:pt x="148" y="266"/>
                      <a:pt x="121" y="272"/>
                    </a:cubicBezTo>
                    <a:cubicBezTo>
                      <a:pt x="54" y="289"/>
                      <a:pt x="1" y="358"/>
                      <a:pt x="41" y="426"/>
                    </a:cubicBezTo>
                    <a:cubicBezTo>
                      <a:pt x="128" y="582"/>
                      <a:pt x="389" y="654"/>
                      <a:pt x="567" y="654"/>
                    </a:cubicBezTo>
                    <a:cubicBezTo>
                      <a:pt x="579" y="654"/>
                      <a:pt x="591" y="653"/>
                      <a:pt x="602" y="653"/>
                    </a:cubicBezTo>
                    <a:cubicBezTo>
                      <a:pt x="609" y="653"/>
                      <a:pt x="615" y="653"/>
                      <a:pt x="622" y="649"/>
                    </a:cubicBezTo>
                    <a:cubicBezTo>
                      <a:pt x="632" y="643"/>
                      <a:pt x="642" y="636"/>
                      <a:pt x="646" y="619"/>
                    </a:cubicBezTo>
                    <a:cubicBezTo>
                      <a:pt x="678" y="499"/>
                      <a:pt x="706" y="382"/>
                      <a:pt x="719" y="262"/>
                    </a:cubicBezTo>
                    <a:cubicBezTo>
                      <a:pt x="729" y="191"/>
                      <a:pt x="732" y="71"/>
                      <a:pt x="662" y="28"/>
                    </a:cubicBezTo>
                    <a:cubicBezTo>
                      <a:pt x="629" y="9"/>
                      <a:pt x="601" y="0"/>
                      <a:pt x="57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extLst>
      <p:ext uri="{BB962C8B-B14F-4D97-AF65-F5344CB8AC3E}">
        <p14:creationId xmlns:p14="http://schemas.microsoft.com/office/powerpoint/2010/main" val="2528191989"/>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matchingName="Title and four columns">
  <p:cSld name="Title and four columns">
    <p:bg>
      <p:bgPr>
        <a:solidFill>
          <a:schemeClr val="lt1"/>
        </a:solidFill>
        <a:effectLst/>
      </p:bgPr>
    </p:bg>
    <p:spTree>
      <p:nvGrpSpPr>
        <p:cNvPr id="1" name="Shape 282"/>
        <p:cNvGrpSpPr/>
        <p:nvPr/>
      </p:nvGrpSpPr>
      <p:grpSpPr>
        <a:xfrm>
          <a:off x="0" y="0"/>
          <a:ext cx="0" cy="0"/>
          <a:chOff x="0" y="0"/>
          <a:chExt cx="0" cy="0"/>
        </a:xfrm>
      </p:grpSpPr>
      <p:sp>
        <p:nvSpPr>
          <p:cNvPr id="283" name="Google Shape;283;p20"/>
          <p:cNvSpPr/>
          <p:nvPr/>
        </p:nvSpPr>
        <p:spPr>
          <a:xfrm>
            <a:off x="7" y="3939875"/>
            <a:ext cx="7503943" cy="1203614"/>
          </a:xfrm>
          <a:custGeom>
            <a:avLst/>
            <a:gdLst/>
            <a:ahLst/>
            <a:cxnLst/>
            <a:rect l="l" t="t" r="r" b="b"/>
            <a:pathLst>
              <a:path w="65905" h="10571" extrusionOk="0">
                <a:moveTo>
                  <a:pt x="1" y="0"/>
                </a:moveTo>
                <a:lnTo>
                  <a:pt x="1" y="4146"/>
                </a:lnTo>
                <a:cubicBezTo>
                  <a:pt x="2686" y="5866"/>
                  <a:pt x="7481" y="7665"/>
                  <a:pt x="15797" y="7665"/>
                </a:cubicBezTo>
                <a:cubicBezTo>
                  <a:pt x="18221" y="7665"/>
                  <a:pt x="20944" y="7512"/>
                  <a:pt x="24001" y="7160"/>
                </a:cubicBezTo>
                <a:cubicBezTo>
                  <a:pt x="28751" y="6613"/>
                  <a:pt x="32961" y="6365"/>
                  <a:pt x="36664" y="6365"/>
                </a:cubicBezTo>
                <a:cubicBezTo>
                  <a:pt x="46303" y="6365"/>
                  <a:pt x="52504" y="8051"/>
                  <a:pt x="55852" y="10570"/>
                </a:cubicBezTo>
                <a:lnTo>
                  <a:pt x="65905" y="10570"/>
                </a:lnTo>
                <a:cubicBezTo>
                  <a:pt x="65607" y="10046"/>
                  <a:pt x="65256" y="9505"/>
                  <a:pt x="64842" y="8950"/>
                </a:cubicBezTo>
                <a:cubicBezTo>
                  <a:pt x="60771" y="3477"/>
                  <a:pt x="54210" y="103"/>
                  <a:pt x="44459" y="103"/>
                </a:cubicBezTo>
                <a:cubicBezTo>
                  <a:pt x="41537" y="103"/>
                  <a:pt x="38329" y="406"/>
                  <a:pt x="34815" y="1046"/>
                </a:cubicBezTo>
                <a:cubicBezTo>
                  <a:pt x="28180" y="2255"/>
                  <a:pt x="21479" y="3107"/>
                  <a:pt x="15448" y="3107"/>
                </a:cubicBezTo>
                <a:cubicBezTo>
                  <a:pt x="9367" y="3107"/>
                  <a:pt x="3967" y="2241"/>
                  <a:pt x="1" y="0"/>
                </a:cubicBezTo>
                <a:close/>
              </a:path>
            </a:pathLst>
          </a:custGeom>
          <a:solidFill>
            <a:srgbClr val="EBE7D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 name="Google Shape;284;p20"/>
          <p:cNvSpPr txBox="1">
            <a:spLocks noGrp="1"/>
          </p:cNvSpPr>
          <p:nvPr>
            <p:ph type="subTitle" idx="1"/>
          </p:nvPr>
        </p:nvSpPr>
        <p:spPr>
          <a:xfrm flipH="1">
            <a:off x="935737" y="2187850"/>
            <a:ext cx="3197400" cy="577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200"/>
              <a:buNone/>
              <a:defRPr sz="1600"/>
            </a:lvl1pPr>
            <a:lvl2pPr lvl="1" algn="ctr" rtl="0">
              <a:lnSpc>
                <a:spcPct val="100000"/>
              </a:lnSpc>
              <a:spcBef>
                <a:spcPts val="0"/>
              </a:spcBef>
              <a:spcAft>
                <a:spcPts val="0"/>
              </a:spcAft>
              <a:buSzPts val="1200"/>
              <a:buNone/>
              <a:defRPr/>
            </a:lvl2pPr>
            <a:lvl3pPr lvl="2" algn="ctr" rtl="0">
              <a:lnSpc>
                <a:spcPct val="100000"/>
              </a:lnSpc>
              <a:spcBef>
                <a:spcPts val="0"/>
              </a:spcBef>
              <a:spcAft>
                <a:spcPts val="0"/>
              </a:spcAft>
              <a:buSzPts val="1200"/>
              <a:buNone/>
              <a:defRPr/>
            </a:lvl3pPr>
            <a:lvl4pPr lvl="3" algn="ctr" rtl="0">
              <a:lnSpc>
                <a:spcPct val="100000"/>
              </a:lnSpc>
              <a:spcBef>
                <a:spcPts val="0"/>
              </a:spcBef>
              <a:spcAft>
                <a:spcPts val="0"/>
              </a:spcAft>
              <a:buSzPts val="1200"/>
              <a:buNone/>
              <a:defRPr/>
            </a:lvl4pPr>
            <a:lvl5pPr lvl="4" algn="ctr" rtl="0">
              <a:lnSpc>
                <a:spcPct val="100000"/>
              </a:lnSpc>
              <a:spcBef>
                <a:spcPts val="0"/>
              </a:spcBef>
              <a:spcAft>
                <a:spcPts val="0"/>
              </a:spcAft>
              <a:buSzPts val="1200"/>
              <a:buNone/>
              <a:defRPr/>
            </a:lvl5pPr>
            <a:lvl6pPr lvl="5" algn="ctr" rtl="0">
              <a:lnSpc>
                <a:spcPct val="100000"/>
              </a:lnSpc>
              <a:spcBef>
                <a:spcPts val="0"/>
              </a:spcBef>
              <a:spcAft>
                <a:spcPts val="0"/>
              </a:spcAft>
              <a:buSzPts val="1200"/>
              <a:buNone/>
              <a:defRPr/>
            </a:lvl6pPr>
            <a:lvl7pPr lvl="6" algn="ctr" rtl="0">
              <a:lnSpc>
                <a:spcPct val="100000"/>
              </a:lnSpc>
              <a:spcBef>
                <a:spcPts val="0"/>
              </a:spcBef>
              <a:spcAft>
                <a:spcPts val="0"/>
              </a:spcAft>
              <a:buSzPts val="1200"/>
              <a:buNone/>
              <a:defRPr/>
            </a:lvl7pPr>
            <a:lvl8pPr lvl="7" algn="ctr" rtl="0">
              <a:lnSpc>
                <a:spcPct val="100000"/>
              </a:lnSpc>
              <a:spcBef>
                <a:spcPts val="0"/>
              </a:spcBef>
              <a:spcAft>
                <a:spcPts val="0"/>
              </a:spcAft>
              <a:buSzPts val="1200"/>
              <a:buNone/>
              <a:defRPr/>
            </a:lvl8pPr>
            <a:lvl9pPr lvl="8" algn="ctr" rtl="0">
              <a:lnSpc>
                <a:spcPct val="100000"/>
              </a:lnSpc>
              <a:spcBef>
                <a:spcPts val="0"/>
              </a:spcBef>
              <a:spcAft>
                <a:spcPts val="0"/>
              </a:spcAft>
              <a:buSzPts val="1200"/>
              <a:buNone/>
              <a:defRPr/>
            </a:lvl9pPr>
          </a:lstStyle>
          <a:p>
            <a:endParaRPr/>
          </a:p>
        </p:txBody>
      </p:sp>
      <p:sp>
        <p:nvSpPr>
          <p:cNvPr id="285" name="Google Shape;285;p20"/>
          <p:cNvSpPr txBox="1">
            <a:spLocks noGrp="1"/>
          </p:cNvSpPr>
          <p:nvPr>
            <p:ph type="subTitle" idx="2"/>
          </p:nvPr>
        </p:nvSpPr>
        <p:spPr>
          <a:xfrm flipH="1">
            <a:off x="5010863" y="2187850"/>
            <a:ext cx="3197400" cy="577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200"/>
              <a:buNone/>
              <a:defRPr sz="1600"/>
            </a:lvl1pPr>
            <a:lvl2pPr lvl="1" algn="ctr" rtl="0">
              <a:lnSpc>
                <a:spcPct val="100000"/>
              </a:lnSpc>
              <a:spcBef>
                <a:spcPts val="0"/>
              </a:spcBef>
              <a:spcAft>
                <a:spcPts val="0"/>
              </a:spcAft>
              <a:buSzPts val="1200"/>
              <a:buNone/>
              <a:defRPr/>
            </a:lvl2pPr>
            <a:lvl3pPr lvl="2" algn="ctr" rtl="0">
              <a:lnSpc>
                <a:spcPct val="100000"/>
              </a:lnSpc>
              <a:spcBef>
                <a:spcPts val="0"/>
              </a:spcBef>
              <a:spcAft>
                <a:spcPts val="0"/>
              </a:spcAft>
              <a:buSzPts val="1200"/>
              <a:buNone/>
              <a:defRPr/>
            </a:lvl3pPr>
            <a:lvl4pPr lvl="3" algn="ctr" rtl="0">
              <a:lnSpc>
                <a:spcPct val="100000"/>
              </a:lnSpc>
              <a:spcBef>
                <a:spcPts val="0"/>
              </a:spcBef>
              <a:spcAft>
                <a:spcPts val="0"/>
              </a:spcAft>
              <a:buSzPts val="1200"/>
              <a:buNone/>
              <a:defRPr/>
            </a:lvl4pPr>
            <a:lvl5pPr lvl="4" algn="ctr" rtl="0">
              <a:lnSpc>
                <a:spcPct val="100000"/>
              </a:lnSpc>
              <a:spcBef>
                <a:spcPts val="0"/>
              </a:spcBef>
              <a:spcAft>
                <a:spcPts val="0"/>
              </a:spcAft>
              <a:buSzPts val="1200"/>
              <a:buNone/>
              <a:defRPr/>
            </a:lvl5pPr>
            <a:lvl6pPr lvl="5" algn="ctr" rtl="0">
              <a:lnSpc>
                <a:spcPct val="100000"/>
              </a:lnSpc>
              <a:spcBef>
                <a:spcPts val="0"/>
              </a:spcBef>
              <a:spcAft>
                <a:spcPts val="0"/>
              </a:spcAft>
              <a:buSzPts val="1200"/>
              <a:buNone/>
              <a:defRPr/>
            </a:lvl6pPr>
            <a:lvl7pPr lvl="6" algn="ctr" rtl="0">
              <a:lnSpc>
                <a:spcPct val="100000"/>
              </a:lnSpc>
              <a:spcBef>
                <a:spcPts val="0"/>
              </a:spcBef>
              <a:spcAft>
                <a:spcPts val="0"/>
              </a:spcAft>
              <a:buSzPts val="1200"/>
              <a:buNone/>
              <a:defRPr/>
            </a:lvl7pPr>
            <a:lvl8pPr lvl="7" algn="ctr" rtl="0">
              <a:lnSpc>
                <a:spcPct val="100000"/>
              </a:lnSpc>
              <a:spcBef>
                <a:spcPts val="0"/>
              </a:spcBef>
              <a:spcAft>
                <a:spcPts val="0"/>
              </a:spcAft>
              <a:buSzPts val="1200"/>
              <a:buNone/>
              <a:defRPr/>
            </a:lvl8pPr>
            <a:lvl9pPr lvl="8" algn="ctr" rtl="0">
              <a:lnSpc>
                <a:spcPct val="100000"/>
              </a:lnSpc>
              <a:spcBef>
                <a:spcPts val="0"/>
              </a:spcBef>
              <a:spcAft>
                <a:spcPts val="0"/>
              </a:spcAft>
              <a:buSzPts val="1200"/>
              <a:buNone/>
              <a:defRPr/>
            </a:lvl9pPr>
          </a:lstStyle>
          <a:p>
            <a:endParaRPr/>
          </a:p>
        </p:txBody>
      </p:sp>
      <p:sp>
        <p:nvSpPr>
          <p:cNvPr id="286" name="Google Shape;286;p20"/>
          <p:cNvSpPr txBox="1">
            <a:spLocks noGrp="1"/>
          </p:cNvSpPr>
          <p:nvPr>
            <p:ph type="subTitle" idx="3"/>
          </p:nvPr>
        </p:nvSpPr>
        <p:spPr>
          <a:xfrm flipH="1">
            <a:off x="935737" y="3895583"/>
            <a:ext cx="3197400" cy="577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200"/>
              <a:buNone/>
              <a:defRPr sz="1600"/>
            </a:lvl1pPr>
            <a:lvl2pPr lvl="1" algn="ctr" rtl="0">
              <a:lnSpc>
                <a:spcPct val="100000"/>
              </a:lnSpc>
              <a:spcBef>
                <a:spcPts val="0"/>
              </a:spcBef>
              <a:spcAft>
                <a:spcPts val="0"/>
              </a:spcAft>
              <a:buSzPts val="1200"/>
              <a:buNone/>
              <a:defRPr/>
            </a:lvl2pPr>
            <a:lvl3pPr lvl="2" algn="ctr" rtl="0">
              <a:lnSpc>
                <a:spcPct val="100000"/>
              </a:lnSpc>
              <a:spcBef>
                <a:spcPts val="0"/>
              </a:spcBef>
              <a:spcAft>
                <a:spcPts val="0"/>
              </a:spcAft>
              <a:buSzPts val="1200"/>
              <a:buNone/>
              <a:defRPr/>
            </a:lvl3pPr>
            <a:lvl4pPr lvl="3" algn="ctr" rtl="0">
              <a:lnSpc>
                <a:spcPct val="100000"/>
              </a:lnSpc>
              <a:spcBef>
                <a:spcPts val="0"/>
              </a:spcBef>
              <a:spcAft>
                <a:spcPts val="0"/>
              </a:spcAft>
              <a:buSzPts val="1200"/>
              <a:buNone/>
              <a:defRPr/>
            </a:lvl4pPr>
            <a:lvl5pPr lvl="4" algn="ctr" rtl="0">
              <a:lnSpc>
                <a:spcPct val="100000"/>
              </a:lnSpc>
              <a:spcBef>
                <a:spcPts val="0"/>
              </a:spcBef>
              <a:spcAft>
                <a:spcPts val="0"/>
              </a:spcAft>
              <a:buSzPts val="1200"/>
              <a:buNone/>
              <a:defRPr/>
            </a:lvl5pPr>
            <a:lvl6pPr lvl="5" algn="ctr" rtl="0">
              <a:lnSpc>
                <a:spcPct val="100000"/>
              </a:lnSpc>
              <a:spcBef>
                <a:spcPts val="0"/>
              </a:spcBef>
              <a:spcAft>
                <a:spcPts val="0"/>
              </a:spcAft>
              <a:buSzPts val="1200"/>
              <a:buNone/>
              <a:defRPr/>
            </a:lvl6pPr>
            <a:lvl7pPr lvl="6" algn="ctr" rtl="0">
              <a:lnSpc>
                <a:spcPct val="100000"/>
              </a:lnSpc>
              <a:spcBef>
                <a:spcPts val="0"/>
              </a:spcBef>
              <a:spcAft>
                <a:spcPts val="0"/>
              </a:spcAft>
              <a:buSzPts val="1200"/>
              <a:buNone/>
              <a:defRPr/>
            </a:lvl7pPr>
            <a:lvl8pPr lvl="7" algn="ctr" rtl="0">
              <a:lnSpc>
                <a:spcPct val="100000"/>
              </a:lnSpc>
              <a:spcBef>
                <a:spcPts val="0"/>
              </a:spcBef>
              <a:spcAft>
                <a:spcPts val="0"/>
              </a:spcAft>
              <a:buSzPts val="1200"/>
              <a:buNone/>
              <a:defRPr/>
            </a:lvl8pPr>
            <a:lvl9pPr lvl="8" algn="ctr" rtl="0">
              <a:lnSpc>
                <a:spcPct val="100000"/>
              </a:lnSpc>
              <a:spcBef>
                <a:spcPts val="0"/>
              </a:spcBef>
              <a:spcAft>
                <a:spcPts val="0"/>
              </a:spcAft>
              <a:buSzPts val="1200"/>
              <a:buNone/>
              <a:defRPr/>
            </a:lvl9pPr>
          </a:lstStyle>
          <a:p>
            <a:endParaRPr/>
          </a:p>
        </p:txBody>
      </p:sp>
      <p:sp>
        <p:nvSpPr>
          <p:cNvPr id="287" name="Google Shape;287;p20"/>
          <p:cNvSpPr txBox="1">
            <a:spLocks noGrp="1"/>
          </p:cNvSpPr>
          <p:nvPr>
            <p:ph type="subTitle" idx="4"/>
          </p:nvPr>
        </p:nvSpPr>
        <p:spPr>
          <a:xfrm flipH="1">
            <a:off x="5010863" y="3895583"/>
            <a:ext cx="3197400" cy="577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200"/>
              <a:buNone/>
              <a:defRPr sz="1600"/>
            </a:lvl1pPr>
            <a:lvl2pPr lvl="1" algn="ctr" rtl="0">
              <a:lnSpc>
                <a:spcPct val="100000"/>
              </a:lnSpc>
              <a:spcBef>
                <a:spcPts val="0"/>
              </a:spcBef>
              <a:spcAft>
                <a:spcPts val="0"/>
              </a:spcAft>
              <a:buSzPts val="1200"/>
              <a:buNone/>
              <a:defRPr/>
            </a:lvl2pPr>
            <a:lvl3pPr lvl="2" algn="ctr" rtl="0">
              <a:lnSpc>
                <a:spcPct val="100000"/>
              </a:lnSpc>
              <a:spcBef>
                <a:spcPts val="0"/>
              </a:spcBef>
              <a:spcAft>
                <a:spcPts val="0"/>
              </a:spcAft>
              <a:buSzPts val="1200"/>
              <a:buNone/>
              <a:defRPr/>
            </a:lvl3pPr>
            <a:lvl4pPr lvl="3" algn="ctr" rtl="0">
              <a:lnSpc>
                <a:spcPct val="100000"/>
              </a:lnSpc>
              <a:spcBef>
                <a:spcPts val="0"/>
              </a:spcBef>
              <a:spcAft>
                <a:spcPts val="0"/>
              </a:spcAft>
              <a:buSzPts val="1200"/>
              <a:buNone/>
              <a:defRPr/>
            </a:lvl4pPr>
            <a:lvl5pPr lvl="4" algn="ctr" rtl="0">
              <a:lnSpc>
                <a:spcPct val="100000"/>
              </a:lnSpc>
              <a:spcBef>
                <a:spcPts val="0"/>
              </a:spcBef>
              <a:spcAft>
                <a:spcPts val="0"/>
              </a:spcAft>
              <a:buSzPts val="1200"/>
              <a:buNone/>
              <a:defRPr/>
            </a:lvl5pPr>
            <a:lvl6pPr lvl="5" algn="ctr" rtl="0">
              <a:lnSpc>
                <a:spcPct val="100000"/>
              </a:lnSpc>
              <a:spcBef>
                <a:spcPts val="0"/>
              </a:spcBef>
              <a:spcAft>
                <a:spcPts val="0"/>
              </a:spcAft>
              <a:buSzPts val="1200"/>
              <a:buNone/>
              <a:defRPr/>
            </a:lvl6pPr>
            <a:lvl7pPr lvl="6" algn="ctr" rtl="0">
              <a:lnSpc>
                <a:spcPct val="100000"/>
              </a:lnSpc>
              <a:spcBef>
                <a:spcPts val="0"/>
              </a:spcBef>
              <a:spcAft>
                <a:spcPts val="0"/>
              </a:spcAft>
              <a:buSzPts val="1200"/>
              <a:buNone/>
              <a:defRPr/>
            </a:lvl7pPr>
            <a:lvl8pPr lvl="7" algn="ctr" rtl="0">
              <a:lnSpc>
                <a:spcPct val="100000"/>
              </a:lnSpc>
              <a:spcBef>
                <a:spcPts val="0"/>
              </a:spcBef>
              <a:spcAft>
                <a:spcPts val="0"/>
              </a:spcAft>
              <a:buSzPts val="1200"/>
              <a:buNone/>
              <a:defRPr/>
            </a:lvl8pPr>
            <a:lvl9pPr lvl="8" algn="ctr" rtl="0">
              <a:lnSpc>
                <a:spcPct val="100000"/>
              </a:lnSpc>
              <a:spcBef>
                <a:spcPts val="0"/>
              </a:spcBef>
              <a:spcAft>
                <a:spcPts val="0"/>
              </a:spcAft>
              <a:buSzPts val="1200"/>
              <a:buNone/>
              <a:defRPr/>
            </a:lvl9pPr>
          </a:lstStyle>
          <a:p>
            <a:endParaRPr/>
          </a:p>
        </p:txBody>
      </p:sp>
      <p:sp>
        <p:nvSpPr>
          <p:cNvPr id="288" name="Google Shape;288;p20"/>
          <p:cNvSpPr txBox="1">
            <a:spLocks noGrp="1"/>
          </p:cNvSpPr>
          <p:nvPr>
            <p:ph type="subTitle" idx="5"/>
          </p:nvPr>
        </p:nvSpPr>
        <p:spPr>
          <a:xfrm flipH="1">
            <a:off x="1725925" y="1742400"/>
            <a:ext cx="1617000" cy="397500"/>
          </a:xfrm>
          <a:prstGeom prst="rect">
            <a:avLst/>
          </a:prstGeom>
          <a:solidFill>
            <a:schemeClr val="accent2"/>
          </a:solidFill>
        </p:spPr>
        <p:txBody>
          <a:bodyPr spcFirstLastPara="1" wrap="square" lIns="91425" tIns="91425" rIns="91425" bIns="91425" anchor="ctr" anchorCtr="0">
            <a:noAutofit/>
          </a:bodyPr>
          <a:lstStyle>
            <a:lvl1pPr lvl="0" algn="ctr" rtl="0">
              <a:lnSpc>
                <a:spcPct val="100000"/>
              </a:lnSpc>
              <a:spcBef>
                <a:spcPts val="0"/>
              </a:spcBef>
              <a:spcAft>
                <a:spcPts val="0"/>
              </a:spcAft>
              <a:buSzPts val="1200"/>
              <a:buFont typeface="Source Sans Pro"/>
              <a:buNone/>
              <a:defRPr sz="2400">
                <a:solidFill>
                  <a:schemeClr val="lt1"/>
                </a:solidFill>
                <a:latin typeface="Londrina Solid"/>
                <a:ea typeface="Londrina Solid"/>
                <a:cs typeface="Londrina Solid"/>
                <a:sym typeface="Londrina Solid"/>
              </a:defRPr>
            </a:lvl1pPr>
            <a:lvl2pPr lvl="1" algn="ctr" rtl="0">
              <a:lnSpc>
                <a:spcPct val="100000"/>
              </a:lnSpc>
              <a:spcBef>
                <a:spcPts val="0"/>
              </a:spcBef>
              <a:spcAft>
                <a:spcPts val="0"/>
              </a:spcAft>
              <a:buSzPts val="1200"/>
              <a:buFont typeface="Source Sans Pro"/>
              <a:buNone/>
              <a:defRPr>
                <a:latin typeface="Source Sans Pro"/>
                <a:ea typeface="Source Sans Pro"/>
                <a:cs typeface="Source Sans Pro"/>
                <a:sym typeface="Source Sans Pro"/>
              </a:defRPr>
            </a:lvl2pPr>
            <a:lvl3pPr lvl="2" algn="ctr" rtl="0">
              <a:lnSpc>
                <a:spcPct val="100000"/>
              </a:lnSpc>
              <a:spcBef>
                <a:spcPts val="0"/>
              </a:spcBef>
              <a:spcAft>
                <a:spcPts val="0"/>
              </a:spcAft>
              <a:buSzPts val="1200"/>
              <a:buFont typeface="Source Sans Pro"/>
              <a:buNone/>
              <a:defRPr>
                <a:latin typeface="Source Sans Pro"/>
                <a:ea typeface="Source Sans Pro"/>
                <a:cs typeface="Source Sans Pro"/>
                <a:sym typeface="Source Sans Pro"/>
              </a:defRPr>
            </a:lvl3pPr>
            <a:lvl4pPr lvl="3" algn="ctr" rtl="0">
              <a:lnSpc>
                <a:spcPct val="100000"/>
              </a:lnSpc>
              <a:spcBef>
                <a:spcPts val="0"/>
              </a:spcBef>
              <a:spcAft>
                <a:spcPts val="0"/>
              </a:spcAft>
              <a:buSzPts val="1200"/>
              <a:buFont typeface="Source Sans Pro"/>
              <a:buNone/>
              <a:defRPr>
                <a:latin typeface="Source Sans Pro"/>
                <a:ea typeface="Source Sans Pro"/>
                <a:cs typeface="Source Sans Pro"/>
                <a:sym typeface="Source Sans Pro"/>
              </a:defRPr>
            </a:lvl4pPr>
            <a:lvl5pPr lvl="4" algn="ctr" rtl="0">
              <a:lnSpc>
                <a:spcPct val="100000"/>
              </a:lnSpc>
              <a:spcBef>
                <a:spcPts val="0"/>
              </a:spcBef>
              <a:spcAft>
                <a:spcPts val="0"/>
              </a:spcAft>
              <a:buSzPts val="1200"/>
              <a:buFont typeface="Source Sans Pro"/>
              <a:buNone/>
              <a:defRPr>
                <a:latin typeface="Source Sans Pro"/>
                <a:ea typeface="Source Sans Pro"/>
                <a:cs typeface="Source Sans Pro"/>
                <a:sym typeface="Source Sans Pro"/>
              </a:defRPr>
            </a:lvl5pPr>
            <a:lvl6pPr lvl="5" algn="ctr" rtl="0">
              <a:lnSpc>
                <a:spcPct val="100000"/>
              </a:lnSpc>
              <a:spcBef>
                <a:spcPts val="0"/>
              </a:spcBef>
              <a:spcAft>
                <a:spcPts val="0"/>
              </a:spcAft>
              <a:buSzPts val="1200"/>
              <a:buFont typeface="Source Sans Pro"/>
              <a:buNone/>
              <a:defRPr>
                <a:latin typeface="Source Sans Pro"/>
                <a:ea typeface="Source Sans Pro"/>
                <a:cs typeface="Source Sans Pro"/>
                <a:sym typeface="Source Sans Pro"/>
              </a:defRPr>
            </a:lvl6pPr>
            <a:lvl7pPr lvl="6" algn="ctr" rtl="0">
              <a:lnSpc>
                <a:spcPct val="100000"/>
              </a:lnSpc>
              <a:spcBef>
                <a:spcPts val="0"/>
              </a:spcBef>
              <a:spcAft>
                <a:spcPts val="0"/>
              </a:spcAft>
              <a:buSzPts val="1200"/>
              <a:buFont typeface="Source Sans Pro"/>
              <a:buNone/>
              <a:defRPr>
                <a:latin typeface="Source Sans Pro"/>
                <a:ea typeface="Source Sans Pro"/>
                <a:cs typeface="Source Sans Pro"/>
                <a:sym typeface="Source Sans Pro"/>
              </a:defRPr>
            </a:lvl7pPr>
            <a:lvl8pPr lvl="7" algn="ctr" rtl="0">
              <a:lnSpc>
                <a:spcPct val="100000"/>
              </a:lnSpc>
              <a:spcBef>
                <a:spcPts val="0"/>
              </a:spcBef>
              <a:spcAft>
                <a:spcPts val="0"/>
              </a:spcAft>
              <a:buSzPts val="1200"/>
              <a:buFont typeface="Source Sans Pro"/>
              <a:buNone/>
              <a:defRPr>
                <a:latin typeface="Source Sans Pro"/>
                <a:ea typeface="Source Sans Pro"/>
                <a:cs typeface="Source Sans Pro"/>
                <a:sym typeface="Source Sans Pro"/>
              </a:defRPr>
            </a:lvl8pPr>
            <a:lvl9pPr lvl="8" algn="ctr" rtl="0">
              <a:lnSpc>
                <a:spcPct val="100000"/>
              </a:lnSpc>
              <a:spcBef>
                <a:spcPts val="0"/>
              </a:spcBef>
              <a:spcAft>
                <a:spcPts val="0"/>
              </a:spcAft>
              <a:buSzPts val="1200"/>
              <a:buFont typeface="Source Sans Pro"/>
              <a:buNone/>
              <a:defRPr>
                <a:latin typeface="Source Sans Pro"/>
                <a:ea typeface="Source Sans Pro"/>
                <a:cs typeface="Source Sans Pro"/>
                <a:sym typeface="Source Sans Pro"/>
              </a:defRPr>
            </a:lvl9pPr>
          </a:lstStyle>
          <a:p>
            <a:endParaRPr/>
          </a:p>
        </p:txBody>
      </p:sp>
      <p:sp>
        <p:nvSpPr>
          <p:cNvPr id="289" name="Google Shape;289;p20"/>
          <p:cNvSpPr txBox="1">
            <a:spLocks noGrp="1"/>
          </p:cNvSpPr>
          <p:nvPr>
            <p:ph type="subTitle" idx="6"/>
          </p:nvPr>
        </p:nvSpPr>
        <p:spPr>
          <a:xfrm flipH="1">
            <a:off x="5801000" y="1742400"/>
            <a:ext cx="1617000" cy="397500"/>
          </a:xfrm>
          <a:prstGeom prst="rect">
            <a:avLst/>
          </a:prstGeom>
          <a:solidFill>
            <a:schemeClr val="accent4"/>
          </a:solidFill>
        </p:spPr>
        <p:txBody>
          <a:bodyPr spcFirstLastPara="1" wrap="square" lIns="91425" tIns="91425" rIns="91425" bIns="91425" anchor="ctr" anchorCtr="0">
            <a:noAutofit/>
          </a:bodyPr>
          <a:lstStyle>
            <a:lvl1pPr lvl="0" algn="ctr" rtl="0">
              <a:lnSpc>
                <a:spcPct val="100000"/>
              </a:lnSpc>
              <a:spcBef>
                <a:spcPts val="0"/>
              </a:spcBef>
              <a:spcAft>
                <a:spcPts val="0"/>
              </a:spcAft>
              <a:buSzPts val="1200"/>
              <a:buFont typeface="Source Sans Pro"/>
              <a:buNone/>
              <a:defRPr sz="2400">
                <a:latin typeface="Londrina Solid"/>
                <a:ea typeface="Londrina Solid"/>
                <a:cs typeface="Londrina Solid"/>
                <a:sym typeface="Londrina Solid"/>
              </a:defRPr>
            </a:lvl1pPr>
            <a:lvl2pPr lvl="1" algn="ctr" rtl="0">
              <a:lnSpc>
                <a:spcPct val="100000"/>
              </a:lnSpc>
              <a:spcBef>
                <a:spcPts val="0"/>
              </a:spcBef>
              <a:spcAft>
                <a:spcPts val="0"/>
              </a:spcAft>
              <a:buSzPts val="1200"/>
              <a:buFont typeface="Source Sans Pro"/>
              <a:buNone/>
              <a:defRPr>
                <a:latin typeface="Source Sans Pro"/>
                <a:ea typeface="Source Sans Pro"/>
                <a:cs typeface="Source Sans Pro"/>
                <a:sym typeface="Source Sans Pro"/>
              </a:defRPr>
            </a:lvl2pPr>
            <a:lvl3pPr lvl="2" algn="ctr" rtl="0">
              <a:lnSpc>
                <a:spcPct val="100000"/>
              </a:lnSpc>
              <a:spcBef>
                <a:spcPts val="0"/>
              </a:spcBef>
              <a:spcAft>
                <a:spcPts val="0"/>
              </a:spcAft>
              <a:buSzPts val="1200"/>
              <a:buFont typeface="Source Sans Pro"/>
              <a:buNone/>
              <a:defRPr>
                <a:latin typeface="Source Sans Pro"/>
                <a:ea typeface="Source Sans Pro"/>
                <a:cs typeface="Source Sans Pro"/>
                <a:sym typeface="Source Sans Pro"/>
              </a:defRPr>
            </a:lvl3pPr>
            <a:lvl4pPr lvl="3" algn="ctr" rtl="0">
              <a:lnSpc>
                <a:spcPct val="100000"/>
              </a:lnSpc>
              <a:spcBef>
                <a:spcPts val="0"/>
              </a:spcBef>
              <a:spcAft>
                <a:spcPts val="0"/>
              </a:spcAft>
              <a:buSzPts val="1200"/>
              <a:buFont typeface="Source Sans Pro"/>
              <a:buNone/>
              <a:defRPr>
                <a:latin typeface="Source Sans Pro"/>
                <a:ea typeface="Source Sans Pro"/>
                <a:cs typeface="Source Sans Pro"/>
                <a:sym typeface="Source Sans Pro"/>
              </a:defRPr>
            </a:lvl4pPr>
            <a:lvl5pPr lvl="4" algn="ctr" rtl="0">
              <a:lnSpc>
                <a:spcPct val="100000"/>
              </a:lnSpc>
              <a:spcBef>
                <a:spcPts val="0"/>
              </a:spcBef>
              <a:spcAft>
                <a:spcPts val="0"/>
              </a:spcAft>
              <a:buSzPts val="1200"/>
              <a:buFont typeface="Source Sans Pro"/>
              <a:buNone/>
              <a:defRPr>
                <a:latin typeface="Source Sans Pro"/>
                <a:ea typeface="Source Sans Pro"/>
                <a:cs typeface="Source Sans Pro"/>
                <a:sym typeface="Source Sans Pro"/>
              </a:defRPr>
            </a:lvl5pPr>
            <a:lvl6pPr lvl="5" algn="ctr" rtl="0">
              <a:lnSpc>
                <a:spcPct val="100000"/>
              </a:lnSpc>
              <a:spcBef>
                <a:spcPts val="0"/>
              </a:spcBef>
              <a:spcAft>
                <a:spcPts val="0"/>
              </a:spcAft>
              <a:buSzPts val="1200"/>
              <a:buFont typeface="Source Sans Pro"/>
              <a:buNone/>
              <a:defRPr>
                <a:latin typeface="Source Sans Pro"/>
                <a:ea typeface="Source Sans Pro"/>
                <a:cs typeface="Source Sans Pro"/>
                <a:sym typeface="Source Sans Pro"/>
              </a:defRPr>
            </a:lvl6pPr>
            <a:lvl7pPr lvl="6" algn="ctr" rtl="0">
              <a:lnSpc>
                <a:spcPct val="100000"/>
              </a:lnSpc>
              <a:spcBef>
                <a:spcPts val="0"/>
              </a:spcBef>
              <a:spcAft>
                <a:spcPts val="0"/>
              </a:spcAft>
              <a:buSzPts val="1200"/>
              <a:buFont typeface="Source Sans Pro"/>
              <a:buNone/>
              <a:defRPr>
                <a:latin typeface="Source Sans Pro"/>
                <a:ea typeface="Source Sans Pro"/>
                <a:cs typeface="Source Sans Pro"/>
                <a:sym typeface="Source Sans Pro"/>
              </a:defRPr>
            </a:lvl7pPr>
            <a:lvl8pPr lvl="7" algn="ctr" rtl="0">
              <a:lnSpc>
                <a:spcPct val="100000"/>
              </a:lnSpc>
              <a:spcBef>
                <a:spcPts val="0"/>
              </a:spcBef>
              <a:spcAft>
                <a:spcPts val="0"/>
              </a:spcAft>
              <a:buSzPts val="1200"/>
              <a:buFont typeface="Source Sans Pro"/>
              <a:buNone/>
              <a:defRPr>
                <a:latin typeface="Source Sans Pro"/>
                <a:ea typeface="Source Sans Pro"/>
                <a:cs typeface="Source Sans Pro"/>
                <a:sym typeface="Source Sans Pro"/>
              </a:defRPr>
            </a:lvl8pPr>
            <a:lvl9pPr lvl="8" algn="ctr" rtl="0">
              <a:lnSpc>
                <a:spcPct val="100000"/>
              </a:lnSpc>
              <a:spcBef>
                <a:spcPts val="0"/>
              </a:spcBef>
              <a:spcAft>
                <a:spcPts val="0"/>
              </a:spcAft>
              <a:buSzPts val="1200"/>
              <a:buFont typeface="Source Sans Pro"/>
              <a:buNone/>
              <a:defRPr>
                <a:latin typeface="Source Sans Pro"/>
                <a:ea typeface="Source Sans Pro"/>
                <a:cs typeface="Source Sans Pro"/>
                <a:sym typeface="Source Sans Pro"/>
              </a:defRPr>
            </a:lvl9pPr>
          </a:lstStyle>
          <a:p>
            <a:endParaRPr/>
          </a:p>
        </p:txBody>
      </p:sp>
      <p:sp>
        <p:nvSpPr>
          <p:cNvPr id="290" name="Google Shape;290;p20"/>
          <p:cNvSpPr txBox="1">
            <a:spLocks noGrp="1"/>
          </p:cNvSpPr>
          <p:nvPr>
            <p:ph type="subTitle" idx="7"/>
          </p:nvPr>
        </p:nvSpPr>
        <p:spPr>
          <a:xfrm flipH="1">
            <a:off x="1725925" y="3418298"/>
            <a:ext cx="1617000" cy="397500"/>
          </a:xfrm>
          <a:prstGeom prst="rect">
            <a:avLst/>
          </a:prstGeom>
          <a:solidFill>
            <a:schemeClr val="accent5"/>
          </a:solidFill>
        </p:spPr>
        <p:txBody>
          <a:bodyPr spcFirstLastPara="1" wrap="square" lIns="91425" tIns="91425" rIns="91425" bIns="91425" anchor="ctr" anchorCtr="0">
            <a:noAutofit/>
          </a:bodyPr>
          <a:lstStyle>
            <a:lvl1pPr lvl="0" algn="ctr" rtl="0">
              <a:lnSpc>
                <a:spcPct val="100000"/>
              </a:lnSpc>
              <a:spcBef>
                <a:spcPts val="0"/>
              </a:spcBef>
              <a:spcAft>
                <a:spcPts val="0"/>
              </a:spcAft>
              <a:buSzPts val="1200"/>
              <a:buFont typeface="Source Sans Pro"/>
              <a:buNone/>
              <a:defRPr sz="2400">
                <a:latin typeface="Londrina Solid"/>
                <a:ea typeface="Londrina Solid"/>
                <a:cs typeface="Londrina Solid"/>
                <a:sym typeface="Londrina Solid"/>
              </a:defRPr>
            </a:lvl1pPr>
            <a:lvl2pPr lvl="1" algn="ctr" rtl="0">
              <a:lnSpc>
                <a:spcPct val="100000"/>
              </a:lnSpc>
              <a:spcBef>
                <a:spcPts val="0"/>
              </a:spcBef>
              <a:spcAft>
                <a:spcPts val="0"/>
              </a:spcAft>
              <a:buSzPts val="1200"/>
              <a:buFont typeface="Source Sans Pro"/>
              <a:buNone/>
              <a:defRPr>
                <a:latin typeface="Source Sans Pro"/>
                <a:ea typeface="Source Sans Pro"/>
                <a:cs typeface="Source Sans Pro"/>
                <a:sym typeface="Source Sans Pro"/>
              </a:defRPr>
            </a:lvl2pPr>
            <a:lvl3pPr lvl="2" algn="ctr" rtl="0">
              <a:lnSpc>
                <a:spcPct val="100000"/>
              </a:lnSpc>
              <a:spcBef>
                <a:spcPts val="0"/>
              </a:spcBef>
              <a:spcAft>
                <a:spcPts val="0"/>
              </a:spcAft>
              <a:buSzPts val="1200"/>
              <a:buFont typeface="Source Sans Pro"/>
              <a:buNone/>
              <a:defRPr>
                <a:latin typeface="Source Sans Pro"/>
                <a:ea typeface="Source Sans Pro"/>
                <a:cs typeface="Source Sans Pro"/>
                <a:sym typeface="Source Sans Pro"/>
              </a:defRPr>
            </a:lvl3pPr>
            <a:lvl4pPr lvl="3" algn="ctr" rtl="0">
              <a:lnSpc>
                <a:spcPct val="100000"/>
              </a:lnSpc>
              <a:spcBef>
                <a:spcPts val="0"/>
              </a:spcBef>
              <a:spcAft>
                <a:spcPts val="0"/>
              </a:spcAft>
              <a:buSzPts val="1200"/>
              <a:buFont typeface="Source Sans Pro"/>
              <a:buNone/>
              <a:defRPr>
                <a:latin typeface="Source Sans Pro"/>
                <a:ea typeface="Source Sans Pro"/>
                <a:cs typeface="Source Sans Pro"/>
                <a:sym typeface="Source Sans Pro"/>
              </a:defRPr>
            </a:lvl4pPr>
            <a:lvl5pPr lvl="4" algn="ctr" rtl="0">
              <a:lnSpc>
                <a:spcPct val="100000"/>
              </a:lnSpc>
              <a:spcBef>
                <a:spcPts val="0"/>
              </a:spcBef>
              <a:spcAft>
                <a:spcPts val="0"/>
              </a:spcAft>
              <a:buSzPts val="1200"/>
              <a:buFont typeface="Source Sans Pro"/>
              <a:buNone/>
              <a:defRPr>
                <a:latin typeface="Source Sans Pro"/>
                <a:ea typeface="Source Sans Pro"/>
                <a:cs typeface="Source Sans Pro"/>
                <a:sym typeface="Source Sans Pro"/>
              </a:defRPr>
            </a:lvl5pPr>
            <a:lvl6pPr lvl="5" algn="ctr" rtl="0">
              <a:lnSpc>
                <a:spcPct val="100000"/>
              </a:lnSpc>
              <a:spcBef>
                <a:spcPts val="0"/>
              </a:spcBef>
              <a:spcAft>
                <a:spcPts val="0"/>
              </a:spcAft>
              <a:buSzPts val="1200"/>
              <a:buFont typeface="Source Sans Pro"/>
              <a:buNone/>
              <a:defRPr>
                <a:latin typeface="Source Sans Pro"/>
                <a:ea typeface="Source Sans Pro"/>
                <a:cs typeface="Source Sans Pro"/>
                <a:sym typeface="Source Sans Pro"/>
              </a:defRPr>
            </a:lvl6pPr>
            <a:lvl7pPr lvl="6" algn="ctr" rtl="0">
              <a:lnSpc>
                <a:spcPct val="100000"/>
              </a:lnSpc>
              <a:spcBef>
                <a:spcPts val="0"/>
              </a:spcBef>
              <a:spcAft>
                <a:spcPts val="0"/>
              </a:spcAft>
              <a:buSzPts val="1200"/>
              <a:buFont typeface="Source Sans Pro"/>
              <a:buNone/>
              <a:defRPr>
                <a:latin typeface="Source Sans Pro"/>
                <a:ea typeface="Source Sans Pro"/>
                <a:cs typeface="Source Sans Pro"/>
                <a:sym typeface="Source Sans Pro"/>
              </a:defRPr>
            </a:lvl7pPr>
            <a:lvl8pPr lvl="7" algn="ctr" rtl="0">
              <a:lnSpc>
                <a:spcPct val="100000"/>
              </a:lnSpc>
              <a:spcBef>
                <a:spcPts val="0"/>
              </a:spcBef>
              <a:spcAft>
                <a:spcPts val="0"/>
              </a:spcAft>
              <a:buSzPts val="1200"/>
              <a:buFont typeface="Source Sans Pro"/>
              <a:buNone/>
              <a:defRPr>
                <a:latin typeface="Source Sans Pro"/>
                <a:ea typeface="Source Sans Pro"/>
                <a:cs typeface="Source Sans Pro"/>
                <a:sym typeface="Source Sans Pro"/>
              </a:defRPr>
            </a:lvl8pPr>
            <a:lvl9pPr lvl="8" algn="ctr" rtl="0">
              <a:lnSpc>
                <a:spcPct val="100000"/>
              </a:lnSpc>
              <a:spcBef>
                <a:spcPts val="0"/>
              </a:spcBef>
              <a:spcAft>
                <a:spcPts val="0"/>
              </a:spcAft>
              <a:buSzPts val="1200"/>
              <a:buFont typeface="Source Sans Pro"/>
              <a:buNone/>
              <a:defRPr>
                <a:latin typeface="Source Sans Pro"/>
                <a:ea typeface="Source Sans Pro"/>
                <a:cs typeface="Source Sans Pro"/>
                <a:sym typeface="Source Sans Pro"/>
              </a:defRPr>
            </a:lvl9pPr>
          </a:lstStyle>
          <a:p>
            <a:endParaRPr/>
          </a:p>
        </p:txBody>
      </p:sp>
      <p:sp>
        <p:nvSpPr>
          <p:cNvPr id="291" name="Google Shape;291;p20"/>
          <p:cNvSpPr txBox="1">
            <a:spLocks noGrp="1"/>
          </p:cNvSpPr>
          <p:nvPr>
            <p:ph type="subTitle" idx="8"/>
          </p:nvPr>
        </p:nvSpPr>
        <p:spPr>
          <a:xfrm flipH="1">
            <a:off x="5801000" y="3418298"/>
            <a:ext cx="1617000" cy="397500"/>
          </a:xfrm>
          <a:prstGeom prst="rect">
            <a:avLst/>
          </a:prstGeom>
          <a:solidFill>
            <a:schemeClr val="accent6"/>
          </a:solidFill>
        </p:spPr>
        <p:txBody>
          <a:bodyPr spcFirstLastPara="1" wrap="square" lIns="91425" tIns="91425" rIns="91425" bIns="91425" anchor="ctr" anchorCtr="0">
            <a:noAutofit/>
          </a:bodyPr>
          <a:lstStyle>
            <a:lvl1pPr lvl="0" algn="ctr" rtl="0">
              <a:lnSpc>
                <a:spcPct val="100000"/>
              </a:lnSpc>
              <a:spcBef>
                <a:spcPts val="0"/>
              </a:spcBef>
              <a:spcAft>
                <a:spcPts val="0"/>
              </a:spcAft>
              <a:buSzPts val="1200"/>
              <a:buFont typeface="Source Sans Pro"/>
              <a:buNone/>
              <a:defRPr sz="2400">
                <a:solidFill>
                  <a:schemeClr val="lt1"/>
                </a:solidFill>
                <a:latin typeface="Londrina Solid"/>
                <a:ea typeface="Londrina Solid"/>
                <a:cs typeface="Londrina Solid"/>
                <a:sym typeface="Londrina Solid"/>
              </a:defRPr>
            </a:lvl1pPr>
            <a:lvl2pPr lvl="1" algn="ctr" rtl="0">
              <a:lnSpc>
                <a:spcPct val="100000"/>
              </a:lnSpc>
              <a:spcBef>
                <a:spcPts val="0"/>
              </a:spcBef>
              <a:spcAft>
                <a:spcPts val="0"/>
              </a:spcAft>
              <a:buSzPts val="1200"/>
              <a:buFont typeface="Source Sans Pro"/>
              <a:buNone/>
              <a:defRPr>
                <a:latin typeface="Source Sans Pro"/>
                <a:ea typeface="Source Sans Pro"/>
                <a:cs typeface="Source Sans Pro"/>
                <a:sym typeface="Source Sans Pro"/>
              </a:defRPr>
            </a:lvl2pPr>
            <a:lvl3pPr lvl="2" algn="ctr" rtl="0">
              <a:lnSpc>
                <a:spcPct val="100000"/>
              </a:lnSpc>
              <a:spcBef>
                <a:spcPts val="0"/>
              </a:spcBef>
              <a:spcAft>
                <a:spcPts val="0"/>
              </a:spcAft>
              <a:buSzPts val="1200"/>
              <a:buFont typeface="Source Sans Pro"/>
              <a:buNone/>
              <a:defRPr>
                <a:latin typeface="Source Sans Pro"/>
                <a:ea typeface="Source Sans Pro"/>
                <a:cs typeface="Source Sans Pro"/>
                <a:sym typeface="Source Sans Pro"/>
              </a:defRPr>
            </a:lvl3pPr>
            <a:lvl4pPr lvl="3" algn="ctr" rtl="0">
              <a:lnSpc>
                <a:spcPct val="100000"/>
              </a:lnSpc>
              <a:spcBef>
                <a:spcPts val="0"/>
              </a:spcBef>
              <a:spcAft>
                <a:spcPts val="0"/>
              </a:spcAft>
              <a:buSzPts val="1200"/>
              <a:buFont typeface="Source Sans Pro"/>
              <a:buNone/>
              <a:defRPr>
                <a:latin typeface="Source Sans Pro"/>
                <a:ea typeface="Source Sans Pro"/>
                <a:cs typeface="Source Sans Pro"/>
                <a:sym typeface="Source Sans Pro"/>
              </a:defRPr>
            </a:lvl4pPr>
            <a:lvl5pPr lvl="4" algn="ctr" rtl="0">
              <a:lnSpc>
                <a:spcPct val="100000"/>
              </a:lnSpc>
              <a:spcBef>
                <a:spcPts val="0"/>
              </a:spcBef>
              <a:spcAft>
                <a:spcPts val="0"/>
              </a:spcAft>
              <a:buSzPts val="1200"/>
              <a:buFont typeface="Source Sans Pro"/>
              <a:buNone/>
              <a:defRPr>
                <a:latin typeface="Source Sans Pro"/>
                <a:ea typeface="Source Sans Pro"/>
                <a:cs typeface="Source Sans Pro"/>
                <a:sym typeface="Source Sans Pro"/>
              </a:defRPr>
            </a:lvl5pPr>
            <a:lvl6pPr lvl="5" algn="ctr" rtl="0">
              <a:lnSpc>
                <a:spcPct val="100000"/>
              </a:lnSpc>
              <a:spcBef>
                <a:spcPts val="0"/>
              </a:spcBef>
              <a:spcAft>
                <a:spcPts val="0"/>
              </a:spcAft>
              <a:buSzPts val="1200"/>
              <a:buFont typeface="Source Sans Pro"/>
              <a:buNone/>
              <a:defRPr>
                <a:latin typeface="Source Sans Pro"/>
                <a:ea typeface="Source Sans Pro"/>
                <a:cs typeface="Source Sans Pro"/>
                <a:sym typeface="Source Sans Pro"/>
              </a:defRPr>
            </a:lvl6pPr>
            <a:lvl7pPr lvl="6" algn="ctr" rtl="0">
              <a:lnSpc>
                <a:spcPct val="100000"/>
              </a:lnSpc>
              <a:spcBef>
                <a:spcPts val="0"/>
              </a:spcBef>
              <a:spcAft>
                <a:spcPts val="0"/>
              </a:spcAft>
              <a:buSzPts val="1200"/>
              <a:buFont typeface="Source Sans Pro"/>
              <a:buNone/>
              <a:defRPr>
                <a:latin typeface="Source Sans Pro"/>
                <a:ea typeface="Source Sans Pro"/>
                <a:cs typeface="Source Sans Pro"/>
                <a:sym typeface="Source Sans Pro"/>
              </a:defRPr>
            </a:lvl7pPr>
            <a:lvl8pPr lvl="7" algn="ctr" rtl="0">
              <a:lnSpc>
                <a:spcPct val="100000"/>
              </a:lnSpc>
              <a:spcBef>
                <a:spcPts val="0"/>
              </a:spcBef>
              <a:spcAft>
                <a:spcPts val="0"/>
              </a:spcAft>
              <a:buSzPts val="1200"/>
              <a:buFont typeface="Source Sans Pro"/>
              <a:buNone/>
              <a:defRPr>
                <a:latin typeface="Source Sans Pro"/>
                <a:ea typeface="Source Sans Pro"/>
                <a:cs typeface="Source Sans Pro"/>
                <a:sym typeface="Source Sans Pro"/>
              </a:defRPr>
            </a:lvl8pPr>
            <a:lvl9pPr lvl="8" algn="ctr" rtl="0">
              <a:lnSpc>
                <a:spcPct val="100000"/>
              </a:lnSpc>
              <a:spcBef>
                <a:spcPts val="0"/>
              </a:spcBef>
              <a:spcAft>
                <a:spcPts val="0"/>
              </a:spcAft>
              <a:buSzPts val="1200"/>
              <a:buFont typeface="Source Sans Pro"/>
              <a:buNone/>
              <a:defRPr>
                <a:latin typeface="Source Sans Pro"/>
                <a:ea typeface="Source Sans Pro"/>
                <a:cs typeface="Source Sans Pro"/>
                <a:sym typeface="Source Sans Pro"/>
              </a:defRPr>
            </a:lvl9pPr>
          </a:lstStyle>
          <a:p>
            <a:endParaRPr/>
          </a:p>
        </p:txBody>
      </p:sp>
      <p:sp>
        <p:nvSpPr>
          <p:cNvPr id="292" name="Google Shape;292;p20"/>
          <p:cNvSpPr txBox="1">
            <a:spLocks noGrp="1"/>
          </p:cNvSpPr>
          <p:nvPr>
            <p:ph type="title"/>
          </p:nvPr>
        </p:nvSpPr>
        <p:spPr>
          <a:xfrm>
            <a:off x="719650" y="445025"/>
            <a:ext cx="77046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000"/>
              <a:buNone/>
              <a:defRPr sz="3000"/>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endParaRPr/>
          </a:p>
        </p:txBody>
      </p:sp>
      <p:grpSp>
        <p:nvGrpSpPr>
          <p:cNvPr id="293" name="Google Shape;293;p20"/>
          <p:cNvGrpSpPr/>
          <p:nvPr/>
        </p:nvGrpSpPr>
        <p:grpSpPr>
          <a:xfrm>
            <a:off x="352996" y="199920"/>
            <a:ext cx="8669299" cy="4770433"/>
            <a:chOff x="352996" y="199920"/>
            <a:chExt cx="8669299" cy="4770433"/>
          </a:xfrm>
        </p:grpSpPr>
        <p:grpSp>
          <p:nvGrpSpPr>
            <p:cNvPr id="294" name="Google Shape;294;p20"/>
            <p:cNvGrpSpPr/>
            <p:nvPr/>
          </p:nvGrpSpPr>
          <p:grpSpPr>
            <a:xfrm rot="-198132" flipH="1">
              <a:off x="1694086" y="208691"/>
              <a:ext cx="311323" cy="235581"/>
              <a:chOff x="4998107" y="3458089"/>
              <a:chExt cx="311335" cy="235591"/>
            </a:xfrm>
          </p:grpSpPr>
          <p:sp>
            <p:nvSpPr>
              <p:cNvPr id="295" name="Google Shape;295;p20"/>
              <p:cNvSpPr/>
              <p:nvPr/>
            </p:nvSpPr>
            <p:spPr>
              <a:xfrm>
                <a:off x="4998107" y="3548255"/>
                <a:ext cx="172111" cy="145425"/>
              </a:xfrm>
              <a:custGeom>
                <a:avLst/>
                <a:gdLst/>
                <a:ahLst/>
                <a:cxnLst/>
                <a:rect l="l" t="t" r="r" b="b"/>
                <a:pathLst>
                  <a:path w="1277" h="1079" extrusionOk="0">
                    <a:moveTo>
                      <a:pt x="273" y="149"/>
                    </a:moveTo>
                    <a:cubicBezTo>
                      <a:pt x="307" y="149"/>
                      <a:pt x="406" y="277"/>
                      <a:pt x="409" y="284"/>
                    </a:cubicBezTo>
                    <a:cubicBezTo>
                      <a:pt x="458" y="367"/>
                      <a:pt x="472" y="468"/>
                      <a:pt x="469" y="561"/>
                    </a:cubicBezTo>
                    <a:cubicBezTo>
                      <a:pt x="469" y="568"/>
                      <a:pt x="472" y="577"/>
                      <a:pt x="475" y="585"/>
                    </a:cubicBezTo>
                    <a:lnTo>
                      <a:pt x="475" y="591"/>
                    </a:lnTo>
                    <a:lnTo>
                      <a:pt x="475" y="594"/>
                    </a:lnTo>
                    <a:cubicBezTo>
                      <a:pt x="486" y="621"/>
                      <a:pt x="512" y="646"/>
                      <a:pt x="545" y="646"/>
                    </a:cubicBezTo>
                    <a:cubicBezTo>
                      <a:pt x="552" y="646"/>
                      <a:pt x="561" y="645"/>
                      <a:pt x="569" y="642"/>
                    </a:cubicBezTo>
                    <a:cubicBezTo>
                      <a:pt x="582" y="642"/>
                      <a:pt x="592" y="634"/>
                      <a:pt x="602" y="628"/>
                    </a:cubicBezTo>
                    <a:cubicBezTo>
                      <a:pt x="702" y="581"/>
                      <a:pt x="799" y="531"/>
                      <a:pt x="899" y="484"/>
                    </a:cubicBezTo>
                    <a:cubicBezTo>
                      <a:pt x="930" y="471"/>
                      <a:pt x="996" y="452"/>
                      <a:pt x="1046" y="452"/>
                    </a:cubicBezTo>
                    <a:cubicBezTo>
                      <a:pt x="1099" y="452"/>
                      <a:pt x="1133" y="474"/>
                      <a:pt x="1087" y="548"/>
                    </a:cubicBezTo>
                    <a:cubicBezTo>
                      <a:pt x="976" y="725"/>
                      <a:pt x="682" y="825"/>
                      <a:pt x="478" y="909"/>
                    </a:cubicBezTo>
                    <a:cubicBezTo>
                      <a:pt x="368" y="762"/>
                      <a:pt x="301" y="585"/>
                      <a:pt x="261" y="407"/>
                    </a:cubicBezTo>
                    <a:cubicBezTo>
                      <a:pt x="248" y="334"/>
                      <a:pt x="221" y="224"/>
                      <a:pt x="265" y="153"/>
                    </a:cubicBezTo>
                    <a:cubicBezTo>
                      <a:pt x="267" y="150"/>
                      <a:pt x="270" y="149"/>
                      <a:pt x="273" y="149"/>
                    </a:cubicBezTo>
                    <a:close/>
                    <a:moveTo>
                      <a:pt x="266" y="1"/>
                    </a:moveTo>
                    <a:cubicBezTo>
                      <a:pt x="204" y="1"/>
                      <a:pt x="146" y="32"/>
                      <a:pt x="117" y="100"/>
                    </a:cubicBezTo>
                    <a:cubicBezTo>
                      <a:pt x="0" y="391"/>
                      <a:pt x="208" y="832"/>
                      <a:pt x="395" y="1049"/>
                    </a:cubicBezTo>
                    <a:cubicBezTo>
                      <a:pt x="405" y="1059"/>
                      <a:pt x="412" y="1066"/>
                      <a:pt x="421" y="1069"/>
                    </a:cubicBezTo>
                    <a:cubicBezTo>
                      <a:pt x="433" y="1075"/>
                      <a:pt x="445" y="1078"/>
                      <a:pt x="457" y="1078"/>
                    </a:cubicBezTo>
                    <a:cubicBezTo>
                      <a:pt x="466" y="1078"/>
                      <a:pt x="476" y="1076"/>
                      <a:pt x="485" y="1072"/>
                    </a:cubicBezTo>
                    <a:cubicBezTo>
                      <a:pt x="669" y="992"/>
                      <a:pt x="850" y="909"/>
                      <a:pt x="1019" y="805"/>
                    </a:cubicBezTo>
                    <a:cubicBezTo>
                      <a:pt x="1117" y="745"/>
                      <a:pt x="1277" y="631"/>
                      <a:pt x="1257" y="494"/>
                    </a:cubicBezTo>
                    <a:cubicBezTo>
                      <a:pt x="1237" y="341"/>
                      <a:pt x="1158" y="289"/>
                      <a:pt x="1057" y="289"/>
                    </a:cubicBezTo>
                    <a:cubicBezTo>
                      <a:pt x="922" y="289"/>
                      <a:pt x="747" y="381"/>
                      <a:pt x="615" y="448"/>
                    </a:cubicBezTo>
                    <a:cubicBezTo>
                      <a:pt x="595" y="294"/>
                      <a:pt x="532" y="150"/>
                      <a:pt x="401" y="50"/>
                    </a:cubicBezTo>
                    <a:cubicBezTo>
                      <a:pt x="361" y="18"/>
                      <a:pt x="313" y="1"/>
                      <a:pt x="26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 name="Google Shape;296;p20"/>
              <p:cNvSpPr/>
              <p:nvPr/>
            </p:nvSpPr>
            <p:spPr>
              <a:xfrm>
                <a:off x="5207147" y="3458089"/>
                <a:ext cx="102296" cy="90436"/>
              </a:xfrm>
              <a:custGeom>
                <a:avLst/>
                <a:gdLst/>
                <a:ahLst/>
                <a:cxnLst/>
                <a:rect l="l" t="t" r="r" b="b"/>
                <a:pathLst>
                  <a:path w="759" h="671" extrusionOk="0">
                    <a:moveTo>
                      <a:pt x="177" y="1"/>
                    </a:moveTo>
                    <a:cubicBezTo>
                      <a:pt x="144" y="1"/>
                      <a:pt x="113" y="16"/>
                      <a:pt x="93" y="51"/>
                    </a:cubicBezTo>
                    <a:cubicBezTo>
                      <a:pt x="0" y="218"/>
                      <a:pt x="93" y="502"/>
                      <a:pt x="190" y="649"/>
                    </a:cubicBezTo>
                    <a:cubicBezTo>
                      <a:pt x="197" y="656"/>
                      <a:pt x="201" y="659"/>
                      <a:pt x="207" y="662"/>
                    </a:cubicBezTo>
                    <a:cubicBezTo>
                      <a:pt x="215" y="667"/>
                      <a:pt x="224" y="670"/>
                      <a:pt x="233" y="670"/>
                    </a:cubicBezTo>
                    <a:cubicBezTo>
                      <a:pt x="237" y="670"/>
                      <a:pt x="240" y="670"/>
                      <a:pt x="244" y="669"/>
                    </a:cubicBezTo>
                    <a:cubicBezTo>
                      <a:pt x="361" y="632"/>
                      <a:pt x="478" y="595"/>
                      <a:pt x="588" y="545"/>
                    </a:cubicBezTo>
                    <a:cubicBezTo>
                      <a:pt x="651" y="515"/>
                      <a:pt x="759" y="458"/>
                      <a:pt x="759" y="375"/>
                    </a:cubicBezTo>
                    <a:cubicBezTo>
                      <a:pt x="757" y="267"/>
                      <a:pt x="700" y="234"/>
                      <a:pt x="625" y="234"/>
                    </a:cubicBezTo>
                    <a:cubicBezTo>
                      <a:pt x="546" y="234"/>
                      <a:pt x="448" y="270"/>
                      <a:pt x="371" y="298"/>
                    </a:cubicBezTo>
                    <a:cubicBezTo>
                      <a:pt x="371" y="204"/>
                      <a:pt x="341" y="111"/>
                      <a:pt x="270" y="41"/>
                    </a:cubicBezTo>
                    <a:cubicBezTo>
                      <a:pt x="244" y="16"/>
                      <a:pt x="210" y="1"/>
                      <a:pt x="17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97" name="Google Shape;297;p20"/>
            <p:cNvGrpSpPr/>
            <p:nvPr/>
          </p:nvGrpSpPr>
          <p:grpSpPr>
            <a:xfrm>
              <a:off x="352996" y="3106136"/>
              <a:ext cx="8669299" cy="1864218"/>
              <a:chOff x="352996" y="3106136"/>
              <a:chExt cx="8669299" cy="1864218"/>
            </a:xfrm>
          </p:grpSpPr>
          <p:sp>
            <p:nvSpPr>
              <p:cNvPr id="298" name="Google Shape;298;p20"/>
              <p:cNvSpPr/>
              <p:nvPr/>
            </p:nvSpPr>
            <p:spPr>
              <a:xfrm>
                <a:off x="352996" y="3151756"/>
                <a:ext cx="155803" cy="144347"/>
              </a:xfrm>
              <a:custGeom>
                <a:avLst/>
                <a:gdLst/>
                <a:ahLst/>
                <a:cxnLst/>
                <a:rect l="l" t="t" r="r" b="b"/>
                <a:pathLst>
                  <a:path w="1156" h="1071" extrusionOk="0">
                    <a:moveTo>
                      <a:pt x="922" y="150"/>
                    </a:moveTo>
                    <a:cubicBezTo>
                      <a:pt x="939" y="150"/>
                      <a:pt x="958" y="165"/>
                      <a:pt x="975" y="205"/>
                    </a:cubicBezTo>
                    <a:cubicBezTo>
                      <a:pt x="1066" y="395"/>
                      <a:pt x="989" y="695"/>
                      <a:pt x="949" y="913"/>
                    </a:cubicBezTo>
                    <a:cubicBezTo>
                      <a:pt x="925" y="915"/>
                      <a:pt x="901" y="915"/>
                      <a:pt x="876" y="915"/>
                    </a:cubicBezTo>
                    <a:cubicBezTo>
                      <a:pt x="717" y="915"/>
                      <a:pt x="559" y="878"/>
                      <a:pt x="411" y="823"/>
                    </a:cubicBezTo>
                    <a:cubicBezTo>
                      <a:pt x="341" y="796"/>
                      <a:pt x="234" y="756"/>
                      <a:pt x="201" y="683"/>
                    </a:cubicBezTo>
                    <a:cubicBezTo>
                      <a:pt x="184" y="649"/>
                      <a:pt x="381" y="632"/>
                      <a:pt x="388" y="632"/>
                    </a:cubicBezTo>
                    <a:cubicBezTo>
                      <a:pt x="485" y="635"/>
                      <a:pt x="575" y="679"/>
                      <a:pt x="652" y="732"/>
                    </a:cubicBezTo>
                    <a:cubicBezTo>
                      <a:pt x="658" y="736"/>
                      <a:pt x="668" y="740"/>
                      <a:pt x="675" y="743"/>
                    </a:cubicBezTo>
                    <a:lnTo>
                      <a:pt x="685" y="743"/>
                    </a:lnTo>
                    <a:cubicBezTo>
                      <a:pt x="693" y="745"/>
                      <a:pt x="700" y="746"/>
                      <a:pt x="708" y="746"/>
                    </a:cubicBezTo>
                    <a:cubicBezTo>
                      <a:pt x="737" y="746"/>
                      <a:pt x="765" y="730"/>
                      <a:pt x="775" y="692"/>
                    </a:cubicBezTo>
                    <a:cubicBezTo>
                      <a:pt x="778" y="683"/>
                      <a:pt x="782" y="669"/>
                      <a:pt x="782" y="659"/>
                    </a:cubicBezTo>
                    <a:cubicBezTo>
                      <a:pt x="795" y="549"/>
                      <a:pt x="805" y="439"/>
                      <a:pt x="822" y="328"/>
                    </a:cubicBezTo>
                    <a:cubicBezTo>
                      <a:pt x="829" y="279"/>
                      <a:pt x="872" y="150"/>
                      <a:pt x="922" y="150"/>
                    </a:cubicBezTo>
                    <a:close/>
                    <a:moveTo>
                      <a:pt x="898" y="0"/>
                    </a:moveTo>
                    <a:cubicBezTo>
                      <a:pt x="691" y="0"/>
                      <a:pt x="661" y="327"/>
                      <a:pt x="638" y="549"/>
                    </a:cubicBezTo>
                    <a:cubicBezTo>
                      <a:pt x="548" y="507"/>
                      <a:pt x="456" y="481"/>
                      <a:pt x="361" y="481"/>
                    </a:cubicBezTo>
                    <a:cubicBezTo>
                      <a:pt x="303" y="481"/>
                      <a:pt x="244" y="490"/>
                      <a:pt x="184" y="512"/>
                    </a:cubicBezTo>
                    <a:cubicBezTo>
                      <a:pt x="77" y="549"/>
                      <a:pt x="0" y="669"/>
                      <a:pt x="73" y="776"/>
                    </a:cubicBezTo>
                    <a:cubicBezTo>
                      <a:pt x="222" y="988"/>
                      <a:pt x="578" y="1071"/>
                      <a:pt x="858" y="1071"/>
                    </a:cubicBezTo>
                    <a:cubicBezTo>
                      <a:pt x="917" y="1071"/>
                      <a:pt x="973" y="1067"/>
                      <a:pt x="1023" y="1060"/>
                    </a:cubicBezTo>
                    <a:cubicBezTo>
                      <a:pt x="1036" y="1056"/>
                      <a:pt x="1046" y="1053"/>
                      <a:pt x="1052" y="1047"/>
                    </a:cubicBezTo>
                    <a:cubicBezTo>
                      <a:pt x="1072" y="1036"/>
                      <a:pt x="1086" y="1020"/>
                      <a:pt x="1089" y="993"/>
                    </a:cubicBezTo>
                    <a:cubicBezTo>
                      <a:pt x="1123" y="800"/>
                      <a:pt x="1149" y="602"/>
                      <a:pt x="1156" y="402"/>
                    </a:cubicBezTo>
                    <a:cubicBezTo>
                      <a:pt x="1156" y="288"/>
                      <a:pt x="1149" y="91"/>
                      <a:pt x="1026" y="34"/>
                    </a:cubicBezTo>
                    <a:cubicBezTo>
                      <a:pt x="977" y="11"/>
                      <a:pt x="935" y="0"/>
                      <a:pt x="89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 name="Google Shape;299;p20"/>
              <p:cNvSpPr/>
              <p:nvPr/>
            </p:nvSpPr>
            <p:spPr>
              <a:xfrm>
                <a:off x="8710960" y="3196302"/>
                <a:ext cx="172111" cy="145425"/>
              </a:xfrm>
              <a:custGeom>
                <a:avLst/>
                <a:gdLst/>
                <a:ahLst/>
                <a:cxnLst/>
                <a:rect l="l" t="t" r="r" b="b"/>
                <a:pathLst>
                  <a:path w="1277" h="1079" extrusionOk="0">
                    <a:moveTo>
                      <a:pt x="273" y="149"/>
                    </a:moveTo>
                    <a:cubicBezTo>
                      <a:pt x="307" y="149"/>
                      <a:pt x="406" y="277"/>
                      <a:pt x="409" y="284"/>
                    </a:cubicBezTo>
                    <a:cubicBezTo>
                      <a:pt x="458" y="367"/>
                      <a:pt x="472" y="468"/>
                      <a:pt x="469" y="561"/>
                    </a:cubicBezTo>
                    <a:cubicBezTo>
                      <a:pt x="469" y="568"/>
                      <a:pt x="472" y="577"/>
                      <a:pt x="475" y="585"/>
                    </a:cubicBezTo>
                    <a:lnTo>
                      <a:pt x="475" y="591"/>
                    </a:lnTo>
                    <a:lnTo>
                      <a:pt x="475" y="594"/>
                    </a:lnTo>
                    <a:cubicBezTo>
                      <a:pt x="486" y="621"/>
                      <a:pt x="512" y="646"/>
                      <a:pt x="545" y="646"/>
                    </a:cubicBezTo>
                    <a:cubicBezTo>
                      <a:pt x="552" y="646"/>
                      <a:pt x="561" y="645"/>
                      <a:pt x="569" y="642"/>
                    </a:cubicBezTo>
                    <a:cubicBezTo>
                      <a:pt x="582" y="642"/>
                      <a:pt x="592" y="634"/>
                      <a:pt x="602" y="628"/>
                    </a:cubicBezTo>
                    <a:cubicBezTo>
                      <a:pt x="702" y="581"/>
                      <a:pt x="799" y="531"/>
                      <a:pt x="899" y="484"/>
                    </a:cubicBezTo>
                    <a:cubicBezTo>
                      <a:pt x="930" y="471"/>
                      <a:pt x="996" y="452"/>
                      <a:pt x="1046" y="452"/>
                    </a:cubicBezTo>
                    <a:cubicBezTo>
                      <a:pt x="1099" y="452"/>
                      <a:pt x="1133" y="474"/>
                      <a:pt x="1087" y="548"/>
                    </a:cubicBezTo>
                    <a:cubicBezTo>
                      <a:pt x="976" y="725"/>
                      <a:pt x="682" y="825"/>
                      <a:pt x="478" y="909"/>
                    </a:cubicBezTo>
                    <a:cubicBezTo>
                      <a:pt x="368" y="762"/>
                      <a:pt x="301" y="585"/>
                      <a:pt x="261" y="407"/>
                    </a:cubicBezTo>
                    <a:cubicBezTo>
                      <a:pt x="248" y="334"/>
                      <a:pt x="221" y="224"/>
                      <a:pt x="265" y="153"/>
                    </a:cubicBezTo>
                    <a:cubicBezTo>
                      <a:pt x="267" y="150"/>
                      <a:pt x="270" y="149"/>
                      <a:pt x="273" y="149"/>
                    </a:cubicBezTo>
                    <a:close/>
                    <a:moveTo>
                      <a:pt x="266" y="1"/>
                    </a:moveTo>
                    <a:cubicBezTo>
                      <a:pt x="204" y="1"/>
                      <a:pt x="146" y="32"/>
                      <a:pt x="117" y="100"/>
                    </a:cubicBezTo>
                    <a:cubicBezTo>
                      <a:pt x="0" y="391"/>
                      <a:pt x="208" y="832"/>
                      <a:pt x="395" y="1049"/>
                    </a:cubicBezTo>
                    <a:cubicBezTo>
                      <a:pt x="405" y="1059"/>
                      <a:pt x="412" y="1066"/>
                      <a:pt x="421" y="1069"/>
                    </a:cubicBezTo>
                    <a:cubicBezTo>
                      <a:pt x="433" y="1075"/>
                      <a:pt x="445" y="1078"/>
                      <a:pt x="457" y="1078"/>
                    </a:cubicBezTo>
                    <a:cubicBezTo>
                      <a:pt x="466" y="1078"/>
                      <a:pt x="476" y="1076"/>
                      <a:pt x="485" y="1072"/>
                    </a:cubicBezTo>
                    <a:cubicBezTo>
                      <a:pt x="669" y="992"/>
                      <a:pt x="850" y="909"/>
                      <a:pt x="1019" y="805"/>
                    </a:cubicBezTo>
                    <a:cubicBezTo>
                      <a:pt x="1117" y="745"/>
                      <a:pt x="1277" y="631"/>
                      <a:pt x="1257" y="494"/>
                    </a:cubicBezTo>
                    <a:cubicBezTo>
                      <a:pt x="1237" y="341"/>
                      <a:pt x="1158" y="289"/>
                      <a:pt x="1057" y="289"/>
                    </a:cubicBezTo>
                    <a:cubicBezTo>
                      <a:pt x="922" y="289"/>
                      <a:pt x="747" y="381"/>
                      <a:pt x="615" y="448"/>
                    </a:cubicBezTo>
                    <a:cubicBezTo>
                      <a:pt x="595" y="294"/>
                      <a:pt x="532" y="150"/>
                      <a:pt x="401" y="50"/>
                    </a:cubicBezTo>
                    <a:cubicBezTo>
                      <a:pt x="361" y="18"/>
                      <a:pt x="313" y="1"/>
                      <a:pt x="26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 name="Google Shape;300;p20"/>
              <p:cNvSpPr/>
              <p:nvPr/>
            </p:nvSpPr>
            <p:spPr>
              <a:xfrm>
                <a:off x="8919999" y="3106136"/>
                <a:ext cx="102296" cy="90436"/>
              </a:xfrm>
              <a:custGeom>
                <a:avLst/>
                <a:gdLst/>
                <a:ahLst/>
                <a:cxnLst/>
                <a:rect l="l" t="t" r="r" b="b"/>
                <a:pathLst>
                  <a:path w="759" h="671" extrusionOk="0">
                    <a:moveTo>
                      <a:pt x="177" y="1"/>
                    </a:moveTo>
                    <a:cubicBezTo>
                      <a:pt x="144" y="1"/>
                      <a:pt x="113" y="16"/>
                      <a:pt x="93" y="51"/>
                    </a:cubicBezTo>
                    <a:cubicBezTo>
                      <a:pt x="0" y="218"/>
                      <a:pt x="93" y="502"/>
                      <a:pt x="190" y="649"/>
                    </a:cubicBezTo>
                    <a:cubicBezTo>
                      <a:pt x="197" y="656"/>
                      <a:pt x="201" y="659"/>
                      <a:pt x="207" y="662"/>
                    </a:cubicBezTo>
                    <a:cubicBezTo>
                      <a:pt x="215" y="667"/>
                      <a:pt x="224" y="670"/>
                      <a:pt x="233" y="670"/>
                    </a:cubicBezTo>
                    <a:cubicBezTo>
                      <a:pt x="237" y="670"/>
                      <a:pt x="240" y="670"/>
                      <a:pt x="244" y="669"/>
                    </a:cubicBezTo>
                    <a:cubicBezTo>
                      <a:pt x="361" y="632"/>
                      <a:pt x="478" y="595"/>
                      <a:pt x="588" y="545"/>
                    </a:cubicBezTo>
                    <a:cubicBezTo>
                      <a:pt x="651" y="515"/>
                      <a:pt x="759" y="458"/>
                      <a:pt x="759" y="375"/>
                    </a:cubicBezTo>
                    <a:cubicBezTo>
                      <a:pt x="757" y="267"/>
                      <a:pt x="700" y="234"/>
                      <a:pt x="625" y="234"/>
                    </a:cubicBezTo>
                    <a:cubicBezTo>
                      <a:pt x="546" y="234"/>
                      <a:pt x="448" y="270"/>
                      <a:pt x="371" y="298"/>
                    </a:cubicBezTo>
                    <a:cubicBezTo>
                      <a:pt x="371" y="204"/>
                      <a:pt x="341" y="111"/>
                      <a:pt x="270" y="41"/>
                    </a:cubicBezTo>
                    <a:cubicBezTo>
                      <a:pt x="244" y="16"/>
                      <a:pt x="210" y="1"/>
                      <a:pt x="17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 name="Google Shape;301;p20"/>
              <p:cNvSpPr/>
              <p:nvPr/>
            </p:nvSpPr>
            <p:spPr>
              <a:xfrm>
                <a:off x="3103020" y="4882209"/>
                <a:ext cx="98792" cy="88144"/>
              </a:xfrm>
              <a:custGeom>
                <a:avLst/>
                <a:gdLst/>
                <a:ahLst/>
                <a:cxnLst/>
                <a:rect l="l" t="t" r="r" b="b"/>
                <a:pathLst>
                  <a:path w="733" h="654" extrusionOk="0">
                    <a:moveTo>
                      <a:pt x="576" y="0"/>
                    </a:moveTo>
                    <a:cubicBezTo>
                      <a:pt x="456" y="0"/>
                      <a:pt x="420" y="192"/>
                      <a:pt x="395" y="322"/>
                    </a:cubicBezTo>
                    <a:cubicBezTo>
                      <a:pt x="336" y="285"/>
                      <a:pt x="270" y="263"/>
                      <a:pt x="199" y="263"/>
                    </a:cubicBezTo>
                    <a:cubicBezTo>
                      <a:pt x="174" y="263"/>
                      <a:pt x="148" y="266"/>
                      <a:pt x="121" y="272"/>
                    </a:cubicBezTo>
                    <a:cubicBezTo>
                      <a:pt x="54" y="289"/>
                      <a:pt x="1" y="358"/>
                      <a:pt x="41" y="426"/>
                    </a:cubicBezTo>
                    <a:cubicBezTo>
                      <a:pt x="128" y="582"/>
                      <a:pt x="389" y="654"/>
                      <a:pt x="567" y="654"/>
                    </a:cubicBezTo>
                    <a:cubicBezTo>
                      <a:pt x="579" y="654"/>
                      <a:pt x="591" y="653"/>
                      <a:pt x="602" y="653"/>
                    </a:cubicBezTo>
                    <a:cubicBezTo>
                      <a:pt x="609" y="653"/>
                      <a:pt x="615" y="653"/>
                      <a:pt x="622" y="649"/>
                    </a:cubicBezTo>
                    <a:cubicBezTo>
                      <a:pt x="632" y="643"/>
                      <a:pt x="642" y="636"/>
                      <a:pt x="646" y="619"/>
                    </a:cubicBezTo>
                    <a:cubicBezTo>
                      <a:pt x="678" y="499"/>
                      <a:pt x="706" y="382"/>
                      <a:pt x="719" y="262"/>
                    </a:cubicBezTo>
                    <a:cubicBezTo>
                      <a:pt x="729" y="191"/>
                      <a:pt x="732" y="71"/>
                      <a:pt x="662" y="28"/>
                    </a:cubicBezTo>
                    <a:cubicBezTo>
                      <a:pt x="629" y="9"/>
                      <a:pt x="601" y="0"/>
                      <a:pt x="57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extLst>
      <p:ext uri="{BB962C8B-B14F-4D97-AF65-F5344CB8AC3E}">
        <p14:creationId xmlns:p14="http://schemas.microsoft.com/office/powerpoint/2010/main" val="1749747628"/>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matchingName="Thanks">
  <p:cSld name="Thanks">
    <p:bg>
      <p:bgPr>
        <a:solidFill>
          <a:schemeClr val="lt1"/>
        </a:solidFill>
        <a:effectLst/>
      </p:bgPr>
    </p:bg>
    <p:spTree>
      <p:nvGrpSpPr>
        <p:cNvPr id="1" name="Shape 302"/>
        <p:cNvGrpSpPr/>
        <p:nvPr/>
      </p:nvGrpSpPr>
      <p:grpSpPr>
        <a:xfrm>
          <a:off x="0" y="0"/>
          <a:ext cx="0" cy="0"/>
          <a:chOff x="0" y="0"/>
          <a:chExt cx="0" cy="0"/>
        </a:xfrm>
      </p:grpSpPr>
      <p:grpSp>
        <p:nvGrpSpPr>
          <p:cNvPr id="303" name="Google Shape;303;p21"/>
          <p:cNvGrpSpPr/>
          <p:nvPr/>
        </p:nvGrpSpPr>
        <p:grpSpPr>
          <a:xfrm>
            <a:off x="-66778" y="-29400"/>
            <a:ext cx="9247403" cy="5202141"/>
            <a:chOff x="0" y="0"/>
            <a:chExt cx="9143171" cy="5143505"/>
          </a:xfrm>
        </p:grpSpPr>
        <p:sp>
          <p:nvSpPr>
            <p:cNvPr id="304" name="Google Shape;304;p21"/>
            <p:cNvSpPr/>
            <p:nvPr/>
          </p:nvSpPr>
          <p:spPr>
            <a:xfrm>
              <a:off x="0" y="3718771"/>
              <a:ext cx="8882511" cy="1424733"/>
            </a:xfrm>
            <a:custGeom>
              <a:avLst/>
              <a:gdLst/>
              <a:ahLst/>
              <a:cxnLst/>
              <a:rect l="l" t="t" r="r" b="b"/>
              <a:pathLst>
                <a:path w="65905" h="10571" extrusionOk="0">
                  <a:moveTo>
                    <a:pt x="1" y="0"/>
                  </a:moveTo>
                  <a:lnTo>
                    <a:pt x="1" y="4146"/>
                  </a:lnTo>
                  <a:cubicBezTo>
                    <a:pt x="2686" y="5866"/>
                    <a:pt x="7481" y="7665"/>
                    <a:pt x="15797" y="7665"/>
                  </a:cubicBezTo>
                  <a:cubicBezTo>
                    <a:pt x="18221" y="7665"/>
                    <a:pt x="20944" y="7512"/>
                    <a:pt x="24001" y="7160"/>
                  </a:cubicBezTo>
                  <a:cubicBezTo>
                    <a:pt x="28751" y="6613"/>
                    <a:pt x="32961" y="6365"/>
                    <a:pt x="36664" y="6365"/>
                  </a:cubicBezTo>
                  <a:cubicBezTo>
                    <a:pt x="46303" y="6365"/>
                    <a:pt x="52504" y="8051"/>
                    <a:pt x="55852" y="10570"/>
                  </a:cubicBezTo>
                  <a:lnTo>
                    <a:pt x="65905" y="10570"/>
                  </a:lnTo>
                  <a:cubicBezTo>
                    <a:pt x="65607" y="10046"/>
                    <a:pt x="65256" y="9505"/>
                    <a:pt x="64842" y="8950"/>
                  </a:cubicBezTo>
                  <a:cubicBezTo>
                    <a:pt x="60771" y="3477"/>
                    <a:pt x="54210" y="103"/>
                    <a:pt x="44459" y="103"/>
                  </a:cubicBezTo>
                  <a:cubicBezTo>
                    <a:pt x="41537" y="103"/>
                    <a:pt x="38329" y="406"/>
                    <a:pt x="34815" y="1046"/>
                  </a:cubicBezTo>
                  <a:cubicBezTo>
                    <a:pt x="28180" y="2255"/>
                    <a:pt x="21479" y="3107"/>
                    <a:pt x="15448" y="3107"/>
                  </a:cubicBezTo>
                  <a:cubicBezTo>
                    <a:pt x="9367" y="3107"/>
                    <a:pt x="3967" y="2241"/>
                    <a:pt x="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 name="Google Shape;305;p21"/>
            <p:cNvSpPr/>
            <p:nvPr/>
          </p:nvSpPr>
          <p:spPr>
            <a:xfrm>
              <a:off x="0" y="3088957"/>
              <a:ext cx="9143171" cy="2054548"/>
            </a:xfrm>
            <a:custGeom>
              <a:avLst/>
              <a:gdLst/>
              <a:ahLst/>
              <a:cxnLst/>
              <a:rect l="l" t="t" r="r" b="b"/>
              <a:pathLst>
                <a:path w="67839" h="15244" extrusionOk="0">
                  <a:moveTo>
                    <a:pt x="49584" y="1"/>
                  </a:moveTo>
                  <a:cubicBezTo>
                    <a:pt x="44151" y="1"/>
                    <a:pt x="37691" y="1123"/>
                    <a:pt x="29319" y="3136"/>
                  </a:cubicBezTo>
                  <a:cubicBezTo>
                    <a:pt x="21863" y="4928"/>
                    <a:pt x="16356" y="5822"/>
                    <a:pt x="11922" y="5822"/>
                  </a:cubicBezTo>
                  <a:cubicBezTo>
                    <a:pt x="7037" y="5822"/>
                    <a:pt x="3454" y="4737"/>
                    <a:pt x="1" y="2569"/>
                  </a:cubicBezTo>
                  <a:lnTo>
                    <a:pt x="1" y="6274"/>
                  </a:lnTo>
                  <a:cubicBezTo>
                    <a:pt x="2280" y="7883"/>
                    <a:pt x="6513" y="9596"/>
                    <a:pt x="14211" y="9596"/>
                  </a:cubicBezTo>
                  <a:cubicBezTo>
                    <a:pt x="17809" y="9596"/>
                    <a:pt x="22163" y="9222"/>
                    <a:pt x="27428" y="8288"/>
                  </a:cubicBezTo>
                  <a:cubicBezTo>
                    <a:pt x="34508" y="7033"/>
                    <a:pt x="40293" y="6489"/>
                    <a:pt x="45010" y="6489"/>
                  </a:cubicBezTo>
                  <a:cubicBezTo>
                    <a:pt x="57891" y="6489"/>
                    <a:pt x="62793" y="10546"/>
                    <a:pt x="64288" y="15243"/>
                  </a:cubicBezTo>
                  <a:lnTo>
                    <a:pt x="67839" y="15243"/>
                  </a:lnTo>
                  <a:lnTo>
                    <a:pt x="67839" y="6831"/>
                  </a:lnTo>
                  <a:cubicBezTo>
                    <a:pt x="67037" y="5929"/>
                    <a:pt x="66045" y="5077"/>
                    <a:pt x="64842" y="4305"/>
                  </a:cubicBezTo>
                  <a:cubicBezTo>
                    <a:pt x="60213" y="1336"/>
                    <a:pt x="55510" y="1"/>
                    <a:pt x="4958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 name="Google Shape;306;p21"/>
            <p:cNvSpPr/>
            <p:nvPr/>
          </p:nvSpPr>
          <p:spPr>
            <a:xfrm>
              <a:off x="0" y="2430436"/>
              <a:ext cx="9143171" cy="2124498"/>
            </a:xfrm>
            <a:custGeom>
              <a:avLst/>
              <a:gdLst/>
              <a:ahLst/>
              <a:cxnLst/>
              <a:rect l="l" t="t" r="r" b="b"/>
              <a:pathLst>
                <a:path w="67839" h="15763" extrusionOk="0">
                  <a:moveTo>
                    <a:pt x="52838" y="0"/>
                  </a:moveTo>
                  <a:cubicBezTo>
                    <a:pt x="51558" y="0"/>
                    <a:pt x="50215" y="108"/>
                    <a:pt x="48810" y="339"/>
                  </a:cubicBezTo>
                  <a:cubicBezTo>
                    <a:pt x="35441" y="2532"/>
                    <a:pt x="25510" y="8113"/>
                    <a:pt x="15539" y="8113"/>
                  </a:cubicBezTo>
                  <a:cubicBezTo>
                    <a:pt x="12160" y="8113"/>
                    <a:pt x="8776" y="7472"/>
                    <a:pt x="5252" y="5841"/>
                  </a:cubicBezTo>
                  <a:cubicBezTo>
                    <a:pt x="3629" y="4838"/>
                    <a:pt x="1708" y="3987"/>
                    <a:pt x="1" y="3325"/>
                  </a:cubicBezTo>
                  <a:lnTo>
                    <a:pt x="1" y="8196"/>
                  </a:lnTo>
                  <a:cubicBezTo>
                    <a:pt x="2215" y="9734"/>
                    <a:pt x="6375" y="11458"/>
                    <a:pt x="13898" y="11458"/>
                  </a:cubicBezTo>
                  <a:cubicBezTo>
                    <a:pt x="18792" y="11458"/>
                    <a:pt x="25108" y="10728"/>
                    <a:pt x="33238" y="8744"/>
                  </a:cubicBezTo>
                  <a:cubicBezTo>
                    <a:pt x="39770" y="7149"/>
                    <a:pt x="45003" y="6493"/>
                    <a:pt x="49236" y="6493"/>
                  </a:cubicBezTo>
                  <a:cubicBezTo>
                    <a:pt x="61167" y="6493"/>
                    <a:pt x="65148" y="11702"/>
                    <a:pt x="67839" y="15763"/>
                  </a:cubicBezTo>
                  <a:lnTo>
                    <a:pt x="67839" y="6840"/>
                  </a:lnTo>
                  <a:cubicBezTo>
                    <a:pt x="64753" y="3084"/>
                    <a:pt x="59696" y="0"/>
                    <a:pt x="5283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 name="Google Shape;307;p21"/>
            <p:cNvSpPr/>
            <p:nvPr/>
          </p:nvSpPr>
          <p:spPr>
            <a:xfrm>
              <a:off x="0" y="1751833"/>
              <a:ext cx="9143171" cy="1849686"/>
            </a:xfrm>
            <a:custGeom>
              <a:avLst/>
              <a:gdLst/>
              <a:ahLst/>
              <a:cxnLst/>
              <a:rect l="l" t="t" r="r" b="b"/>
              <a:pathLst>
                <a:path w="67839" h="13724" extrusionOk="0">
                  <a:moveTo>
                    <a:pt x="58884" y="1"/>
                  </a:moveTo>
                  <a:cubicBezTo>
                    <a:pt x="57703" y="1"/>
                    <a:pt x="56403" y="124"/>
                    <a:pt x="54973" y="392"/>
                  </a:cubicBezTo>
                  <a:cubicBezTo>
                    <a:pt x="43858" y="2478"/>
                    <a:pt x="27599" y="9563"/>
                    <a:pt x="13586" y="9563"/>
                  </a:cubicBezTo>
                  <a:cubicBezTo>
                    <a:pt x="8676" y="9563"/>
                    <a:pt x="4041" y="8693"/>
                    <a:pt x="1" y="6433"/>
                  </a:cubicBezTo>
                  <a:lnTo>
                    <a:pt x="1" y="10759"/>
                  </a:lnTo>
                  <a:cubicBezTo>
                    <a:pt x="2549" y="12239"/>
                    <a:pt x="6683" y="13724"/>
                    <a:pt x="13011" y="13724"/>
                  </a:cubicBezTo>
                  <a:cubicBezTo>
                    <a:pt x="16769" y="13724"/>
                    <a:pt x="21300" y="13200"/>
                    <a:pt x="26733" y="11841"/>
                  </a:cubicBezTo>
                  <a:cubicBezTo>
                    <a:pt x="39352" y="8684"/>
                    <a:pt x="48000" y="7408"/>
                    <a:pt x="54041" y="7408"/>
                  </a:cubicBezTo>
                  <a:cubicBezTo>
                    <a:pt x="62522" y="7408"/>
                    <a:pt x="65864" y="9923"/>
                    <a:pt x="67839" y="13275"/>
                  </a:cubicBezTo>
                  <a:lnTo>
                    <a:pt x="67839" y="4301"/>
                  </a:lnTo>
                  <a:cubicBezTo>
                    <a:pt x="66250" y="1859"/>
                    <a:pt x="63470" y="1"/>
                    <a:pt x="5888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 name="Google Shape;308;p21"/>
            <p:cNvSpPr/>
            <p:nvPr/>
          </p:nvSpPr>
          <p:spPr>
            <a:xfrm>
              <a:off x="0" y="675368"/>
              <a:ext cx="9143171" cy="2542712"/>
            </a:xfrm>
            <a:custGeom>
              <a:avLst/>
              <a:gdLst/>
              <a:ahLst/>
              <a:cxnLst/>
              <a:rect l="l" t="t" r="r" b="b"/>
              <a:pathLst>
                <a:path w="67839" h="18866" extrusionOk="0">
                  <a:moveTo>
                    <a:pt x="55987" y="0"/>
                  </a:moveTo>
                  <a:cubicBezTo>
                    <a:pt x="52709" y="0"/>
                    <a:pt x="48778" y="731"/>
                    <a:pt x="44236" y="2820"/>
                  </a:cubicBezTo>
                  <a:cubicBezTo>
                    <a:pt x="33858" y="7597"/>
                    <a:pt x="23575" y="13997"/>
                    <a:pt x="12164" y="13997"/>
                  </a:cubicBezTo>
                  <a:cubicBezTo>
                    <a:pt x="8258" y="13997"/>
                    <a:pt x="4220" y="13247"/>
                    <a:pt x="1" y="11426"/>
                  </a:cubicBezTo>
                  <a:lnTo>
                    <a:pt x="1" y="15749"/>
                  </a:lnTo>
                  <a:cubicBezTo>
                    <a:pt x="2839" y="17332"/>
                    <a:pt x="7222" y="18865"/>
                    <a:pt x="13557" y="18865"/>
                  </a:cubicBezTo>
                  <a:cubicBezTo>
                    <a:pt x="18401" y="18865"/>
                    <a:pt x="24385" y="17969"/>
                    <a:pt x="31691" y="15512"/>
                  </a:cubicBezTo>
                  <a:cubicBezTo>
                    <a:pt x="42759" y="11791"/>
                    <a:pt x="50892" y="10428"/>
                    <a:pt x="56830" y="10428"/>
                  </a:cubicBezTo>
                  <a:cubicBezTo>
                    <a:pt x="62002" y="10428"/>
                    <a:pt x="65509" y="11462"/>
                    <a:pt x="67839" y="12872"/>
                  </a:cubicBezTo>
                  <a:lnTo>
                    <a:pt x="67839" y="4140"/>
                  </a:lnTo>
                  <a:cubicBezTo>
                    <a:pt x="67752" y="4023"/>
                    <a:pt x="67705" y="3960"/>
                    <a:pt x="67705" y="3960"/>
                  </a:cubicBezTo>
                  <a:cubicBezTo>
                    <a:pt x="67705" y="3960"/>
                    <a:pt x="63617" y="0"/>
                    <a:pt x="5598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 name="Google Shape;309;p21"/>
            <p:cNvSpPr/>
            <p:nvPr/>
          </p:nvSpPr>
          <p:spPr>
            <a:xfrm>
              <a:off x="0" y="0"/>
              <a:ext cx="9143171" cy="2820624"/>
            </a:xfrm>
            <a:custGeom>
              <a:avLst/>
              <a:gdLst/>
              <a:ahLst/>
              <a:cxnLst/>
              <a:rect l="l" t="t" r="r" b="b"/>
              <a:pathLst>
                <a:path w="67839" h="20928" extrusionOk="0">
                  <a:moveTo>
                    <a:pt x="51305" y="0"/>
                  </a:moveTo>
                  <a:cubicBezTo>
                    <a:pt x="35380" y="3207"/>
                    <a:pt x="21669" y="15201"/>
                    <a:pt x="13604" y="15318"/>
                  </a:cubicBezTo>
                  <a:cubicBezTo>
                    <a:pt x="13415" y="15320"/>
                    <a:pt x="13228" y="15322"/>
                    <a:pt x="13042" y="15322"/>
                  </a:cubicBezTo>
                  <a:cubicBezTo>
                    <a:pt x="7495" y="15322"/>
                    <a:pt x="2874" y="14133"/>
                    <a:pt x="1" y="13150"/>
                  </a:cubicBezTo>
                  <a:lnTo>
                    <a:pt x="1" y="17920"/>
                  </a:lnTo>
                  <a:cubicBezTo>
                    <a:pt x="2453" y="19415"/>
                    <a:pt x="6255" y="20927"/>
                    <a:pt x="11598" y="20927"/>
                  </a:cubicBezTo>
                  <a:cubicBezTo>
                    <a:pt x="15884" y="20927"/>
                    <a:pt x="21162" y="19954"/>
                    <a:pt x="27529" y="17216"/>
                  </a:cubicBezTo>
                  <a:cubicBezTo>
                    <a:pt x="40224" y="11758"/>
                    <a:pt x="49675" y="8608"/>
                    <a:pt x="57159" y="8608"/>
                  </a:cubicBezTo>
                  <a:cubicBezTo>
                    <a:pt x="61233" y="8608"/>
                    <a:pt x="64725" y="9542"/>
                    <a:pt x="67839" y="11546"/>
                  </a:cubicBezTo>
                  <a:lnTo>
                    <a:pt x="67839" y="1554"/>
                  </a:lnTo>
                  <a:cubicBezTo>
                    <a:pt x="66954" y="916"/>
                    <a:pt x="65948" y="388"/>
                    <a:pt x="6482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 name="Google Shape;310;p21"/>
            <p:cNvSpPr/>
            <p:nvPr/>
          </p:nvSpPr>
          <p:spPr>
            <a:xfrm>
              <a:off x="0" y="0"/>
              <a:ext cx="9143171" cy="2281648"/>
            </a:xfrm>
            <a:custGeom>
              <a:avLst/>
              <a:gdLst/>
              <a:ahLst/>
              <a:cxnLst/>
              <a:rect l="l" t="t" r="r" b="b"/>
              <a:pathLst>
                <a:path w="67839" h="16929" extrusionOk="0">
                  <a:moveTo>
                    <a:pt x="37140" y="0"/>
                  </a:moveTo>
                  <a:cubicBezTo>
                    <a:pt x="34842" y="950"/>
                    <a:pt x="32433" y="2092"/>
                    <a:pt x="29914" y="3465"/>
                  </a:cubicBezTo>
                  <a:cubicBezTo>
                    <a:pt x="24479" y="6431"/>
                    <a:pt x="18181" y="10992"/>
                    <a:pt x="11022" y="12315"/>
                  </a:cubicBezTo>
                  <a:cubicBezTo>
                    <a:pt x="9869" y="12506"/>
                    <a:pt x="8450" y="12620"/>
                    <a:pt x="6957" y="12620"/>
                  </a:cubicBezTo>
                  <a:cubicBezTo>
                    <a:pt x="4561" y="12620"/>
                    <a:pt x="1977" y="12326"/>
                    <a:pt x="1" y="11583"/>
                  </a:cubicBezTo>
                  <a:lnTo>
                    <a:pt x="1" y="15111"/>
                  </a:lnTo>
                  <a:cubicBezTo>
                    <a:pt x="2868" y="16388"/>
                    <a:pt x="6930" y="16929"/>
                    <a:pt x="10367" y="16929"/>
                  </a:cubicBezTo>
                  <a:cubicBezTo>
                    <a:pt x="11307" y="16929"/>
                    <a:pt x="12200" y="16888"/>
                    <a:pt x="13010" y="16811"/>
                  </a:cubicBezTo>
                  <a:cubicBezTo>
                    <a:pt x="19771" y="16150"/>
                    <a:pt x="26557" y="13293"/>
                    <a:pt x="31691" y="10451"/>
                  </a:cubicBezTo>
                  <a:cubicBezTo>
                    <a:pt x="39743" y="5996"/>
                    <a:pt x="48197" y="2244"/>
                    <a:pt x="56916" y="2244"/>
                  </a:cubicBezTo>
                  <a:cubicBezTo>
                    <a:pt x="60273" y="2244"/>
                    <a:pt x="63669" y="2800"/>
                    <a:pt x="67097" y="4086"/>
                  </a:cubicBezTo>
                  <a:cubicBezTo>
                    <a:pt x="67344" y="4173"/>
                    <a:pt x="67592" y="4267"/>
                    <a:pt x="67839" y="4364"/>
                  </a:cubicBezTo>
                  <a:lnTo>
                    <a:pt x="67839"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11" name="Google Shape;311;p21"/>
          <p:cNvSpPr/>
          <p:nvPr/>
        </p:nvSpPr>
        <p:spPr>
          <a:xfrm rot="5400000">
            <a:off x="2443525" y="-1290225"/>
            <a:ext cx="4255500" cy="7715400"/>
          </a:xfrm>
          <a:prstGeom prst="wedgeRectCallout">
            <a:avLst>
              <a:gd name="adj1" fmla="val 985"/>
              <a:gd name="adj2" fmla="val 57522"/>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 name="Google Shape;312;p21"/>
          <p:cNvSpPr txBox="1">
            <a:spLocks noGrp="1"/>
          </p:cNvSpPr>
          <p:nvPr>
            <p:ph type="ctrTitle"/>
          </p:nvPr>
        </p:nvSpPr>
        <p:spPr>
          <a:xfrm>
            <a:off x="1503300" y="283525"/>
            <a:ext cx="6137400" cy="13002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5200"/>
              <a:buNone/>
              <a:defRPr sz="6000"/>
            </a:lvl1pPr>
            <a:lvl2pPr lvl="1" algn="ctr" rtl="0">
              <a:spcBef>
                <a:spcPts val="0"/>
              </a:spcBef>
              <a:spcAft>
                <a:spcPts val="0"/>
              </a:spcAft>
              <a:buSzPts val="5200"/>
              <a:buNone/>
              <a:defRPr sz="5200"/>
            </a:lvl2pPr>
            <a:lvl3pPr lvl="2" algn="ctr" rtl="0">
              <a:spcBef>
                <a:spcPts val="0"/>
              </a:spcBef>
              <a:spcAft>
                <a:spcPts val="0"/>
              </a:spcAft>
              <a:buSzPts val="5200"/>
              <a:buNone/>
              <a:defRPr sz="5200"/>
            </a:lvl3pPr>
            <a:lvl4pPr lvl="3" algn="ctr" rtl="0">
              <a:spcBef>
                <a:spcPts val="0"/>
              </a:spcBef>
              <a:spcAft>
                <a:spcPts val="0"/>
              </a:spcAft>
              <a:buSzPts val="5200"/>
              <a:buNone/>
              <a:defRPr sz="5200"/>
            </a:lvl4pPr>
            <a:lvl5pPr lvl="4" algn="ctr" rtl="0">
              <a:spcBef>
                <a:spcPts val="0"/>
              </a:spcBef>
              <a:spcAft>
                <a:spcPts val="0"/>
              </a:spcAft>
              <a:buSzPts val="5200"/>
              <a:buNone/>
              <a:defRPr sz="5200"/>
            </a:lvl5pPr>
            <a:lvl6pPr lvl="5" algn="ctr" rtl="0">
              <a:spcBef>
                <a:spcPts val="0"/>
              </a:spcBef>
              <a:spcAft>
                <a:spcPts val="0"/>
              </a:spcAft>
              <a:buSzPts val="5200"/>
              <a:buNone/>
              <a:defRPr sz="5200"/>
            </a:lvl6pPr>
            <a:lvl7pPr lvl="6" algn="ctr" rtl="0">
              <a:spcBef>
                <a:spcPts val="0"/>
              </a:spcBef>
              <a:spcAft>
                <a:spcPts val="0"/>
              </a:spcAft>
              <a:buSzPts val="5200"/>
              <a:buNone/>
              <a:defRPr sz="5200"/>
            </a:lvl7pPr>
            <a:lvl8pPr lvl="7" algn="ctr" rtl="0">
              <a:spcBef>
                <a:spcPts val="0"/>
              </a:spcBef>
              <a:spcAft>
                <a:spcPts val="0"/>
              </a:spcAft>
              <a:buSzPts val="5200"/>
              <a:buNone/>
              <a:defRPr sz="5200"/>
            </a:lvl8pPr>
            <a:lvl9pPr lvl="8" algn="ctr" rtl="0">
              <a:spcBef>
                <a:spcPts val="0"/>
              </a:spcBef>
              <a:spcAft>
                <a:spcPts val="0"/>
              </a:spcAft>
              <a:buSzPts val="5200"/>
              <a:buNone/>
              <a:defRPr sz="5200"/>
            </a:lvl9pPr>
          </a:lstStyle>
          <a:p>
            <a:endParaRPr/>
          </a:p>
        </p:txBody>
      </p:sp>
      <p:sp>
        <p:nvSpPr>
          <p:cNvPr id="313" name="Google Shape;313;p21"/>
          <p:cNvSpPr txBox="1">
            <a:spLocks noGrp="1"/>
          </p:cNvSpPr>
          <p:nvPr>
            <p:ph type="subTitle" idx="1"/>
          </p:nvPr>
        </p:nvSpPr>
        <p:spPr>
          <a:xfrm>
            <a:off x="2696381" y="2680076"/>
            <a:ext cx="3751200" cy="1273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200"/>
              <a:buNone/>
              <a:defRPr/>
            </a:lvl1pPr>
            <a:lvl2pPr lvl="1" algn="ctr" rtl="0">
              <a:lnSpc>
                <a:spcPct val="100000"/>
              </a:lnSpc>
              <a:spcBef>
                <a:spcPts val="0"/>
              </a:spcBef>
              <a:spcAft>
                <a:spcPts val="0"/>
              </a:spcAft>
              <a:buSzPts val="1200"/>
              <a:buNone/>
              <a:defRPr/>
            </a:lvl2pPr>
            <a:lvl3pPr lvl="2" algn="ctr" rtl="0">
              <a:lnSpc>
                <a:spcPct val="100000"/>
              </a:lnSpc>
              <a:spcBef>
                <a:spcPts val="0"/>
              </a:spcBef>
              <a:spcAft>
                <a:spcPts val="0"/>
              </a:spcAft>
              <a:buSzPts val="1200"/>
              <a:buNone/>
              <a:defRPr/>
            </a:lvl3pPr>
            <a:lvl4pPr lvl="3" algn="ctr" rtl="0">
              <a:lnSpc>
                <a:spcPct val="100000"/>
              </a:lnSpc>
              <a:spcBef>
                <a:spcPts val="0"/>
              </a:spcBef>
              <a:spcAft>
                <a:spcPts val="0"/>
              </a:spcAft>
              <a:buSzPts val="1200"/>
              <a:buNone/>
              <a:defRPr/>
            </a:lvl4pPr>
            <a:lvl5pPr lvl="4" algn="ctr" rtl="0">
              <a:lnSpc>
                <a:spcPct val="100000"/>
              </a:lnSpc>
              <a:spcBef>
                <a:spcPts val="0"/>
              </a:spcBef>
              <a:spcAft>
                <a:spcPts val="0"/>
              </a:spcAft>
              <a:buSzPts val="1200"/>
              <a:buNone/>
              <a:defRPr/>
            </a:lvl5pPr>
            <a:lvl6pPr lvl="5" algn="ctr" rtl="0">
              <a:lnSpc>
                <a:spcPct val="100000"/>
              </a:lnSpc>
              <a:spcBef>
                <a:spcPts val="0"/>
              </a:spcBef>
              <a:spcAft>
                <a:spcPts val="0"/>
              </a:spcAft>
              <a:buSzPts val="1200"/>
              <a:buNone/>
              <a:defRPr/>
            </a:lvl6pPr>
            <a:lvl7pPr lvl="6" algn="ctr" rtl="0">
              <a:lnSpc>
                <a:spcPct val="100000"/>
              </a:lnSpc>
              <a:spcBef>
                <a:spcPts val="0"/>
              </a:spcBef>
              <a:spcAft>
                <a:spcPts val="0"/>
              </a:spcAft>
              <a:buSzPts val="1200"/>
              <a:buNone/>
              <a:defRPr/>
            </a:lvl7pPr>
            <a:lvl8pPr lvl="7" algn="ctr" rtl="0">
              <a:lnSpc>
                <a:spcPct val="100000"/>
              </a:lnSpc>
              <a:spcBef>
                <a:spcPts val="0"/>
              </a:spcBef>
              <a:spcAft>
                <a:spcPts val="0"/>
              </a:spcAft>
              <a:buSzPts val="1200"/>
              <a:buNone/>
              <a:defRPr/>
            </a:lvl8pPr>
            <a:lvl9pPr lvl="8" algn="ctr" rtl="0">
              <a:lnSpc>
                <a:spcPct val="100000"/>
              </a:lnSpc>
              <a:spcBef>
                <a:spcPts val="0"/>
              </a:spcBef>
              <a:spcAft>
                <a:spcPts val="0"/>
              </a:spcAft>
              <a:buSzPts val="1200"/>
              <a:buNone/>
              <a:defRPr/>
            </a:lvl9pPr>
          </a:lstStyle>
          <a:p>
            <a:endParaRPr/>
          </a:p>
        </p:txBody>
      </p:sp>
      <p:sp>
        <p:nvSpPr>
          <p:cNvPr id="314" name="Google Shape;314;p21"/>
          <p:cNvSpPr txBox="1"/>
          <p:nvPr/>
        </p:nvSpPr>
        <p:spPr>
          <a:xfrm>
            <a:off x="2016442" y="3566698"/>
            <a:ext cx="5111100" cy="460800"/>
          </a:xfrm>
          <a:prstGeom prst="rect">
            <a:avLst/>
          </a:prstGeom>
          <a:noFill/>
          <a:ln>
            <a:noFill/>
          </a:ln>
        </p:spPr>
        <p:txBody>
          <a:bodyPr spcFirstLastPara="1" wrap="square" lIns="91425" tIns="91425" rIns="91425" bIns="91425" anchor="t" anchorCtr="0">
            <a:noAutofit/>
          </a:bodyPr>
          <a:lstStyle/>
          <a:p>
            <a:pPr marL="0" lvl="0" indent="0" algn="ctr" rtl="0">
              <a:spcBef>
                <a:spcPts val="300"/>
              </a:spcBef>
              <a:spcAft>
                <a:spcPts val="0"/>
              </a:spcAft>
              <a:buNone/>
            </a:pPr>
            <a:r>
              <a:rPr lang="en" sz="1000">
                <a:solidFill>
                  <a:schemeClr val="dk2"/>
                </a:solidFill>
                <a:latin typeface="Barlow"/>
                <a:ea typeface="Barlow"/>
                <a:cs typeface="Barlow"/>
                <a:sym typeface="Barlow"/>
              </a:rPr>
              <a:t>CREDITS: This presentation template was created by </a:t>
            </a:r>
            <a:r>
              <a:rPr lang="en" sz="1000" b="1">
                <a:solidFill>
                  <a:schemeClr val="dk2"/>
                </a:solidFill>
                <a:uFill>
                  <a:noFill/>
                </a:uFill>
                <a:latin typeface="Barlow"/>
                <a:ea typeface="Barlow"/>
                <a:cs typeface="Barlow"/>
                <a:sym typeface="Barlow"/>
                <a:hlinkClick r:id="rId2"/>
              </a:rPr>
              <a:t>Slidesgo</a:t>
            </a:r>
            <a:r>
              <a:rPr lang="en" sz="1000">
                <a:solidFill>
                  <a:schemeClr val="dk2"/>
                </a:solidFill>
                <a:latin typeface="Barlow"/>
                <a:ea typeface="Barlow"/>
                <a:cs typeface="Barlow"/>
                <a:sym typeface="Barlow"/>
              </a:rPr>
              <a:t>, including icons by </a:t>
            </a:r>
            <a:r>
              <a:rPr lang="en" sz="1000" b="1">
                <a:solidFill>
                  <a:schemeClr val="dk2"/>
                </a:solidFill>
                <a:uFill>
                  <a:noFill/>
                </a:uFill>
                <a:latin typeface="Barlow"/>
                <a:ea typeface="Barlow"/>
                <a:cs typeface="Barlow"/>
                <a:sym typeface="Barlow"/>
                <a:hlinkClick r:id="rId3"/>
              </a:rPr>
              <a:t>Flaticon</a:t>
            </a:r>
            <a:r>
              <a:rPr lang="en" sz="1000">
                <a:solidFill>
                  <a:schemeClr val="dk2"/>
                </a:solidFill>
                <a:latin typeface="Barlow"/>
                <a:ea typeface="Barlow"/>
                <a:cs typeface="Barlow"/>
                <a:sym typeface="Barlow"/>
              </a:rPr>
              <a:t>, and infographics &amp; images by </a:t>
            </a:r>
            <a:r>
              <a:rPr lang="en" sz="1000" b="1">
                <a:solidFill>
                  <a:schemeClr val="dk2"/>
                </a:solidFill>
                <a:uFill>
                  <a:noFill/>
                </a:uFill>
                <a:latin typeface="Barlow"/>
                <a:ea typeface="Barlow"/>
                <a:cs typeface="Barlow"/>
                <a:sym typeface="Barlow"/>
                <a:hlinkClick r:id="rId4"/>
              </a:rPr>
              <a:t>Freepik</a:t>
            </a:r>
            <a:r>
              <a:rPr lang="en" sz="1000">
                <a:solidFill>
                  <a:schemeClr val="dk2"/>
                </a:solidFill>
                <a:latin typeface="Barlow"/>
                <a:ea typeface="Barlow"/>
                <a:cs typeface="Barlow"/>
                <a:sym typeface="Barlow"/>
              </a:rPr>
              <a:t>. </a:t>
            </a:r>
            <a:endParaRPr sz="1000">
              <a:solidFill>
                <a:schemeClr val="dk2"/>
              </a:solidFill>
              <a:latin typeface="Barlow"/>
              <a:ea typeface="Barlow"/>
              <a:cs typeface="Barlow"/>
              <a:sym typeface="Barlow"/>
            </a:endParaRPr>
          </a:p>
        </p:txBody>
      </p:sp>
      <p:grpSp>
        <p:nvGrpSpPr>
          <p:cNvPr id="315" name="Google Shape;315;p21"/>
          <p:cNvGrpSpPr/>
          <p:nvPr/>
        </p:nvGrpSpPr>
        <p:grpSpPr>
          <a:xfrm>
            <a:off x="352996" y="199920"/>
            <a:ext cx="8669299" cy="4770433"/>
            <a:chOff x="352996" y="199920"/>
            <a:chExt cx="8669299" cy="4770433"/>
          </a:xfrm>
        </p:grpSpPr>
        <p:grpSp>
          <p:nvGrpSpPr>
            <p:cNvPr id="316" name="Google Shape;316;p21"/>
            <p:cNvGrpSpPr/>
            <p:nvPr/>
          </p:nvGrpSpPr>
          <p:grpSpPr>
            <a:xfrm rot="-198132" flipH="1">
              <a:off x="1694086" y="208691"/>
              <a:ext cx="311323" cy="235581"/>
              <a:chOff x="4998107" y="3458089"/>
              <a:chExt cx="311335" cy="235591"/>
            </a:xfrm>
          </p:grpSpPr>
          <p:sp>
            <p:nvSpPr>
              <p:cNvPr id="317" name="Google Shape;317;p21"/>
              <p:cNvSpPr/>
              <p:nvPr/>
            </p:nvSpPr>
            <p:spPr>
              <a:xfrm>
                <a:off x="4998107" y="3548255"/>
                <a:ext cx="172111" cy="145425"/>
              </a:xfrm>
              <a:custGeom>
                <a:avLst/>
                <a:gdLst/>
                <a:ahLst/>
                <a:cxnLst/>
                <a:rect l="l" t="t" r="r" b="b"/>
                <a:pathLst>
                  <a:path w="1277" h="1079" extrusionOk="0">
                    <a:moveTo>
                      <a:pt x="273" y="149"/>
                    </a:moveTo>
                    <a:cubicBezTo>
                      <a:pt x="307" y="149"/>
                      <a:pt x="406" y="277"/>
                      <a:pt x="409" y="284"/>
                    </a:cubicBezTo>
                    <a:cubicBezTo>
                      <a:pt x="458" y="367"/>
                      <a:pt x="472" y="468"/>
                      <a:pt x="469" y="561"/>
                    </a:cubicBezTo>
                    <a:cubicBezTo>
                      <a:pt x="469" y="568"/>
                      <a:pt x="472" y="577"/>
                      <a:pt x="475" y="585"/>
                    </a:cubicBezTo>
                    <a:lnTo>
                      <a:pt x="475" y="591"/>
                    </a:lnTo>
                    <a:lnTo>
                      <a:pt x="475" y="594"/>
                    </a:lnTo>
                    <a:cubicBezTo>
                      <a:pt x="486" y="621"/>
                      <a:pt x="512" y="646"/>
                      <a:pt x="545" y="646"/>
                    </a:cubicBezTo>
                    <a:cubicBezTo>
                      <a:pt x="552" y="646"/>
                      <a:pt x="561" y="645"/>
                      <a:pt x="569" y="642"/>
                    </a:cubicBezTo>
                    <a:cubicBezTo>
                      <a:pt x="582" y="642"/>
                      <a:pt x="592" y="634"/>
                      <a:pt x="602" y="628"/>
                    </a:cubicBezTo>
                    <a:cubicBezTo>
                      <a:pt x="702" y="581"/>
                      <a:pt x="799" y="531"/>
                      <a:pt x="899" y="484"/>
                    </a:cubicBezTo>
                    <a:cubicBezTo>
                      <a:pt x="930" y="471"/>
                      <a:pt x="996" y="452"/>
                      <a:pt x="1046" y="452"/>
                    </a:cubicBezTo>
                    <a:cubicBezTo>
                      <a:pt x="1099" y="452"/>
                      <a:pt x="1133" y="474"/>
                      <a:pt x="1087" y="548"/>
                    </a:cubicBezTo>
                    <a:cubicBezTo>
                      <a:pt x="976" y="725"/>
                      <a:pt x="682" y="825"/>
                      <a:pt x="478" y="909"/>
                    </a:cubicBezTo>
                    <a:cubicBezTo>
                      <a:pt x="368" y="762"/>
                      <a:pt x="301" y="585"/>
                      <a:pt x="261" y="407"/>
                    </a:cubicBezTo>
                    <a:cubicBezTo>
                      <a:pt x="248" y="334"/>
                      <a:pt x="221" y="224"/>
                      <a:pt x="265" y="153"/>
                    </a:cubicBezTo>
                    <a:cubicBezTo>
                      <a:pt x="267" y="150"/>
                      <a:pt x="270" y="149"/>
                      <a:pt x="273" y="149"/>
                    </a:cubicBezTo>
                    <a:close/>
                    <a:moveTo>
                      <a:pt x="266" y="1"/>
                    </a:moveTo>
                    <a:cubicBezTo>
                      <a:pt x="204" y="1"/>
                      <a:pt x="146" y="32"/>
                      <a:pt x="117" y="100"/>
                    </a:cubicBezTo>
                    <a:cubicBezTo>
                      <a:pt x="0" y="391"/>
                      <a:pt x="208" y="832"/>
                      <a:pt x="395" y="1049"/>
                    </a:cubicBezTo>
                    <a:cubicBezTo>
                      <a:pt x="405" y="1059"/>
                      <a:pt x="412" y="1066"/>
                      <a:pt x="421" y="1069"/>
                    </a:cubicBezTo>
                    <a:cubicBezTo>
                      <a:pt x="433" y="1075"/>
                      <a:pt x="445" y="1078"/>
                      <a:pt x="457" y="1078"/>
                    </a:cubicBezTo>
                    <a:cubicBezTo>
                      <a:pt x="466" y="1078"/>
                      <a:pt x="476" y="1076"/>
                      <a:pt x="485" y="1072"/>
                    </a:cubicBezTo>
                    <a:cubicBezTo>
                      <a:pt x="669" y="992"/>
                      <a:pt x="850" y="909"/>
                      <a:pt x="1019" y="805"/>
                    </a:cubicBezTo>
                    <a:cubicBezTo>
                      <a:pt x="1117" y="745"/>
                      <a:pt x="1277" y="631"/>
                      <a:pt x="1257" y="494"/>
                    </a:cubicBezTo>
                    <a:cubicBezTo>
                      <a:pt x="1237" y="341"/>
                      <a:pt x="1158" y="289"/>
                      <a:pt x="1057" y="289"/>
                    </a:cubicBezTo>
                    <a:cubicBezTo>
                      <a:pt x="922" y="289"/>
                      <a:pt x="747" y="381"/>
                      <a:pt x="615" y="448"/>
                    </a:cubicBezTo>
                    <a:cubicBezTo>
                      <a:pt x="595" y="294"/>
                      <a:pt x="532" y="150"/>
                      <a:pt x="401" y="50"/>
                    </a:cubicBezTo>
                    <a:cubicBezTo>
                      <a:pt x="361" y="18"/>
                      <a:pt x="313" y="1"/>
                      <a:pt x="26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 name="Google Shape;318;p21"/>
              <p:cNvSpPr/>
              <p:nvPr/>
            </p:nvSpPr>
            <p:spPr>
              <a:xfrm>
                <a:off x="5207147" y="3458089"/>
                <a:ext cx="102296" cy="90436"/>
              </a:xfrm>
              <a:custGeom>
                <a:avLst/>
                <a:gdLst/>
                <a:ahLst/>
                <a:cxnLst/>
                <a:rect l="l" t="t" r="r" b="b"/>
                <a:pathLst>
                  <a:path w="759" h="671" extrusionOk="0">
                    <a:moveTo>
                      <a:pt x="177" y="1"/>
                    </a:moveTo>
                    <a:cubicBezTo>
                      <a:pt x="144" y="1"/>
                      <a:pt x="113" y="16"/>
                      <a:pt x="93" y="51"/>
                    </a:cubicBezTo>
                    <a:cubicBezTo>
                      <a:pt x="0" y="218"/>
                      <a:pt x="93" y="502"/>
                      <a:pt x="190" y="649"/>
                    </a:cubicBezTo>
                    <a:cubicBezTo>
                      <a:pt x="197" y="656"/>
                      <a:pt x="201" y="659"/>
                      <a:pt x="207" y="662"/>
                    </a:cubicBezTo>
                    <a:cubicBezTo>
                      <a:pt x="215" y="667"/>
                      <a:pt x="224" y="670"/>
                      <a:pt x="233" y="670"/>
                    </a:cubicBezTo>
                    <a:cubicBezTo>
                      <a:pt x="237" y="670"/>
                      <a:pt x="240" y="670"/>
                      <a:pt x="244" y="669"/>
                    </a:cubicBezTo>
                    <a:cubicBezTo>
                      <a:pt x="361" y="632"/>
                      <a:pt x="478" y="595"/>
                      <a:pt x="588" y="545"/>
                    </a:cubicBezTo>
                    <a:cubicBezTo>
                      <a:pt x="651" y="515"/>
                      <a:pt x="759" y="458"/>
                      <a:pt x="759" y="375"/>
                    </a:cubicBezTo>
                    <a:cubicBezTo>
                      <a:pt x="757" y="267"/>
                      <a:pt x="700" y="234"/>
                      <a:pt x="625" y="234"/>
                    </a:cubicBezTo>
                    <a:cubicBezTo>
                      <a:pt x="546" y="234"/>
                      <a:pt x="448" y="270"/>
                      <a:pt x="371" y="298"/>
                    </a:cubicBezTo>
                    <a:cubicBezTo>
                      <a:pt x="371" y="204"/>
                      <a:pt x="341" y="111"/>
                      <a:pt x="270" y="41"/>
                    </a:cubicBezTo>
                    <a:cubicBezTo>
                      <a:pt x="244" y="16"/>
                      <a:pt x="210" y="1"/>
                      <a:pt x="17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19" name="Google Shape;319;p21"/>
            <p:cNvGrpSpPr/>
            <p:nvPr/>
          </p:nvGrpSpPr>
          <p:grpSpPr>
            <a:xfrm>
              <a:off x="352996" y="3106136"/>
              <a:ext cx="8669299" cy="1864218"/>
              <a:chOff x="352996" y="3106136"/>
              <a:chExt cx="8669299" cy="1864218"/>
            </a:xfrm>
          </p:grpSpPr>
          <p:sp>
            <p:nvSpPr>
              <p:cNvPr id="320" name="Google Shape;320;p21"/>
              <p:cNvSpPr/>
              <p:nvPr/>
            </p:nvSpPr>
            <p:spPr>
              <a:xfrm>
                <a:off x="352996" y="3151756"/>
                <a:ext cx="155803" cy="144347"/>
              </a:xfrm>
              <a:custGeom>
                <a:avLst/>
                <a:gdLst/>
                <a:ahLst/>
                <a:cxnLst/>
                <a:rect l="l" t="t" r="r" b="b"/>
                <a:pathLst>
                  <a:path w="1156" h="1071" extrusionOk="0">
                    <a:moveTo>
                      <a:pt x="922" y="150"/>
                    </a:moveTo>
                    <a:cubicBezTo>
                      <a:pt x="939" y="150"/>
                      <a:pt x="958" y="165"/>
                      <a:pt x="975" y="205"/>
                    </a:cubicBezTo>
                    <a:cubicBezTo>
                      <a:pt x="1066" y="395"/>
                      <a:pt x="989" y="695"/>
                      <a:pt x="949" y="913"/>
                    </a:cubicBezTo>
                    <a:cubicBezTo>
                      <a:pt x="925" y="915"/>
                      <a:pt x="901" y="915"/>
                      <a:pt x="876" y="915"/>
                    </a:cubicBezTo>
                    <a:cubicBezTo>
                      <a:pt x="717" y="915"/>
                      <a:pt x="559" y="878"/>
                      <a:pt x="411" y="823"/>
                    </a:cubicBezTo>
                    <a:cubicBezTo>
                      <a:pt x="341" y="796"/>
                      <a:pt x="234" y="756"/>
                      <a:pt x="201" y="683"/>
                    </a:cubicBezTo>
                    <a:cubicBezTo>
                      <a:pt x="184" y="649"/>
                      <a:pt x="381" y="632"/>
                      <a:pt x="388" y="632"/>
                    </a:cubicBezTo>
                    <a:cubicBezTo>
                      <a:pt x="485" y="635"/>
                      <a:pt x="575" y="679"/>
                      <a:pt x="652" y="732"/>
                    </a:cubicBezTo>
                    <a:cubicBezTo>
                      <a:pt x="658" y="736"/>
                      <a:pt x="668" y="740"/>
                      <a:pt x="675" y="743"/>
                    </a:cubicBezTo>
                    <a:lnTo>
                      <a:pt x="685" y="743"/>
                    </a:lnTo>
                    <a:cubicBezTo>
                      <a:pt x="693" y="745"/>
                      <a:pt x="700" y="746"/>
                      <a:pt x="708" y="746"/>
                    </a:cubicBezTo>
                    <a:cubicBezTo>
                      <a:pt x="737" y="746"/>
                      <a:pt x="765" y="730"/>
                      <a:pt x="775" y="692"/>
                    </a:cubicBezTo>
                    <a:cubicBezTo>
                      <a:pt x="778" y="683"/>
                      <a:pt x="782" y="669"/>
                      <a:pt x="782" y="659"/>
                    </a:cubicBezTo>
                    <a:cubicBezTo>
                      <a:pt x="795" y="549"/>
                      <a:pt x="805" y="439"/>
                      <a:pt x="822" y="328"/>
                    </a:cubicBezTo>
                    <a:cubicBezTo>
                      <a:pt x="829" y="279"/>
                      <a:pt x="872" y="150"/>
                      <a:pt x="922" y="150"/>
                    </a:cubicBezTo>
                    <a:close/>
                    <a:moveTo>
                      <a:pt x="898" y="0"/>
                    </a:moveTo>
                    <a:cubicBezTo>
                      <a:pt x="691" y="0"/>
                      <a:pt x="661" y="327"/>
                      <a:pt x="638" y="549"/>
                    </a:cubicBezTo>
                    <a:cubicBezTo>
                      <a:pt x="548" y="507"/>
                      <a:pt x="456" y="481"/>
                      <a:pt x="361" y="481"/>
                    </a:cubicBezTo>
                    <a:cubicBezTo>
                      <a:pt x="303" y="481"/>
                      <a:pt x="244" y="490"/>
                      <a:pt x="184" y="512"/>
                    </a:cubicBezTo>
                    <a:cubicBezTo>
                      <a:pt x="77" y="549"/>
                      <a:pt x="0" y="669"/>
                      <a:pt x="73" y="776"/>
                    </a:cubicBezTo>
                    <a:cubicBezTo>
                      <a:pt x="222" y="988"/>
                      <a:pt x="578" y="1071"/>
                      <a:pt x="858" y="1071"/>
                    </a:cubicBezTo>
                    <a:cubicBezTo>
                      <a:pt x="917" y="1071"/>
                      <a:pt x="973" y="1067"/>
                      <a:pt x="1023" y="1060"/>
                    </a:cubicBezTo>
                    <a:cubicBezTo>
                      <a:pt x="1036" y="1056"/>
                      <a:pt x="1046" y="1053"/>
                      <a:pt x="1052" y="1047"/>
                    </a:cubicBezTo>
                    <a:cubicBezTo>
                      <a:pt x="1072" y="1036"/>
                      <a:pt x="1086" y="1020"/>
                      <a:pt x="1089" y="993"/>
                    </a:cubicBezTo>
                    <a:cubicBezTo>
                      <a:pt x="1123" y="800"/>
                      <a:pt x="1149" y="602"/>
                      <a:pt x="1156" y="402"/>
                    </a:cubicBezTo>
                    <a:cubicBezTo>
                      <a:pt x="1156" y="288"/>
                      <a:pt x="1149" y="91"/>
                      <a:pt x="1026" y="34"/>
                    </a:cubicBezTo>
                    <a:cubicBezTo>
                      <a:pt x="977" y="11"/>
                      <a:pt x="935" y="0"/>
                      <a:pt x="89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1" name="Google Shape;321;p21"/>
              <p:cNvSpPr/>
              <p:nvPr/>
            </p:nvSpPr>
            <p:spPr>
              <a:xfrm>
                <a:off x="8710960" y="3196302"/>
                <a:ext cx="172111" cy="145425"/>
              </a:xfrm>
              <a:custGeom>
                <a:avLst/>
                <a:gdLst/>
                <a:ahLst/>
                <a:cxnLst/>
                <a:rect l="l" t="t" r="r" b="b"/>
                <a:pathLst>
                  <a:path w="1277" h="1079" extrusionOk="0">
                    <a:moveTo>
                      <a:pt x="273" y="149"/>
                    </a:moveTo>
                    <a:cubicBezTo>
                      <a:pt x="307" y="149"/>
                      <a:pt x="406" y="277"/>
                      <a:pt x="409" y="284"/>
                    </a:cubicBezTo>
                    <a:cubicBezTo>
                      <a:pt x="458" y="367"/>
                      <a:pt x="472" y="468"/>
                      <a:pt x="469" y="561"/>
                    </a:cubicBezTo>
                    <a:cubicBezTo>
                      <a:pt x="469" y="568"/>
                      <a:pt x="472" y="577"/>
                      <a:pt x="475" y="585"/>
                    </a:cubicBezTo>
                    <a:lnTo>
                      <a:pt x="475" y="591"/>
                    </a:lnTo>
                    <a:lnTo>
                      <a:pt x="475" y="594"/>
                    </a:lnTo>
                    <a:cubicBezTo>
                      <a:pt x="486" y="621"/>
                      <a:pt x="512" y="646"/>
                      <a:pt x="545" y="646"/>
                    </a:cubicBezTo>
                    <a:cubicBezTo>
                      <a:pt x="552" y="646"/>
                      <a:pt x="561" y="645"/>
                      <a:pt x="569" y="642"/>
                    </a:cubicBezTo>
                    <a:cubicBezTo>
                      <a:pt x="582" y="642"/>
                      <a:pt x="592" y="634"/>
                      <a:pt x="602" y="628"/>
                    </a:cubicBezTo>
                    <a:cubicBezTo>
                      <a:pt x="702" y="581"/>
                      <a:pt x="799" y="531"/>
                      <a:pt x="899" y="484"/>
                    </a:cubicBezTo>
                    <a:cubicBezTo>
                      <a:pt x="930" y="471"/>
                      <a:pt x="996" y="452"/>
                      <a:pt x="1046" y="452"/>
                    </a:cubicBezTo>
                    <a:cubicBezTo>
                      <a:pt x="1099" y="452"/>
                      <a:pt x="1133" y="474"/>
                      <a:pt x="1087" y="548"/>
                    </a:cubicBezTo>
                    <a:cubicBezTo>
                      <a:pt x="976" y="725"/>
                      <a:pt x="682" y="825"/>
                      <a:pt x="478" y="909"/>
                    </a:cubicBezTo>
                    <a:cubicBezTo>
                      <a:pt x="368" y="762"/>
                      <a:pt x="301" y="585"/>
                      <a:pt x="261" y="407"/>
                    </a:cubicBezTo>
                    <a:cubicBezTo>
                      <a:pt x="248" y="334"/>
                      <a:pt x="221" y="224"/>
                      <a:pt x="265" y="153"/>
                    </a:cubicBezTo>
                    <a:cubicBezTo>
                      <a:pt x="267" y="150"/>
                      <a:pt x="270" y="149"/>
                      <a:pt x="273" y="149"/>
                    </a:cubicBezTo>
                    <a:close/>
                    <a:moveTo>
                      <a:pt x="266" y="1"/>
                    </a:moveTo>
                    <a:cubicBezTo>
                      <a:pt x="204" y="1"/>
                      <a:pt x="146" y="32"/>
                      <a:pt x="117" y="100"/>
                    </a:cubicBezTo>
                    <a:cubicBezTo>
                      <a:pt x="0" y="391"/>
                      <a:pt x="208" y="832"/>
                      <a:pt x="395" y="1049"/>
                    </a:cubicBezTo>
                    <a:cubicBezTo>
                      <a:pt x="405" y="1059"/>
                      <a:pt x="412" y="1066"/>
                      <a:pt x="421" y="1069"/>
                    </a:cubicBezTo>
                    <a:cubicBezTo>
                      <a:pt x="433" y="1075"/>
                      <a:pt x="445" y="1078"/>
                      <a:pt x="457" y="1078"/>
                    </a:cubicBezTo>
                    <a:cubicBezTo>
                      <a:pt x="466" y="1078"/>
                      <a:pt x="476" y="1076"/>
                      <a:pt x="485" y="1072"/>
                    </a:cubicBezTo>
                    <a:cubicBezTo>
                      <a:pt x="669" y="992"/>
                      <a:pt x="850" y="909"/>
                      <a:pt x="1019" y="805"/>
                    </a:cubicBezTo>
                    <a:cubicBezTo>
                      <a:pt x="1117" y="745"/>
                      <a:pt x="1277" y="631"/>
                      <a:pt x="1257" y="494"/>
                    </a:cubicBezTo>
                    <a:cubicBezTo>
                      <a:pt x="1237" y="341"/>
                      <a:pt x="1158" y="289"/>
                      <a:pt x="1057" y="289"/>
                    </a:cubicBezTo>
                    <a:cubicBezTo>
                      <a:pt x="922" y="289"/>
                      <a:pt x="747" y="381"/>
                      <a:pt x="615" y="448"/>
                    </a:cubicBezTo>
                    <a:cubicBezTo>
                      <a:pt x="595" y="294"/>
                      <a:pt x="532" y="150"/>
                      <a:pt x="401" y="50"/>
                    </a:cubicBezTo>
                    <a:cubicBezTo>
                      <a:pt x="361" y="18"/>
                      <a:pt x="313" y="1"/>
                      <a:pt x="26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2" name="Google Shape;322;p21"/>
              <p:cNvSpPr/>
              <p:nvPr/>
            </p:nvSpPr>
            <p:spPr>
              <a:xfrm>
                <a:off x="8919999" y="3106136"/>
                <a:ext cx="102296" cy="90436"/>
              </a:xfrm>
              <a:custGeom>
                <a:avLst/>
                <a:gdLst/>
                <a:ahLst/>
                <a:cxnLst/>
                <a:rect l="l" t="t" r="r" b="b"/>
                <a:pathLst>
                  <a:path w="759" h="671" extrusionOk="0">
                    <a:moveTo>
                      <a:pt x="177" y="1"/>
                    </a:moveTo>
                    <a:cubicBezTo>
                      <a:pt x="144" y="1"/>
                      <a:pt x="113" y="16"/>
                      <a:pt x="93" y="51"/>
                    </a:cubicBezTo>
                    <a:cubicBezTo>
                      <a:pt x="0" y="218"/>
                      <a:pt x="93" y="502"/>
                      <a:pt x="190" y="649"/>
                    </a:cubicBezTo>
                    <a:cubicBezTo>
                      <a:pt x="197" y="656"/>
                      <a:pt x="201" y="659"/>
                      <a:pt x="207" y="662"/>
                    </a:cubicBezTo>
                    <a:cubicBezTo>
                      <a:pt x="215" y="667"/>
                      <a:pt x="224" y="670"/>
                      <a:pt x="233" y="670"/>
                    </a:cubicBezTo>
                    <a:cubicBezTo>
                      <a:pt x="237" y="670"/>
                      <a:pt x="240" y="670"/>
                      <a:pt x="244" y="669"/>
                    </a:cubicBezTo>
                    <a:cubicBezTo>
                      <a:pt x="361" y="632"/>
                      <a:pt x="478" y="595"/>
                      <a:pt x="588" y="545"/>
                    </a:cubicBezTo>
                    <a:cubicBezTo>
                      <a:pt x="651" y="515"/>
                      <a:pt x="759" y="458"/>
                      <a:pt x="759" y="375"/>
                    </a:cubicBezTo>
                    <a:cubicBezTo>
                      <a:pt x="757" y="267"/>
                      <a:pt x="700" y="234"/>
                      <a:pt x="625" y="234"/>
                    </a:cubicBezTo>
                    <a:cubicBezTo>
                      <a:pt x="546" y="234"/>
                      <a:pt x="448" y="270"/>
                      <a:pt x="371" y="298"/>
                    </a:cubicBezTo>
                    <a:cubicBezTo>
                      <a:pt x="371" y="204"/>
                      <a:pt x="341" y="111"/>
                      <a:pt x="270" y="41"/>
                    </a:cubicBezTo>
                    <a:cubicBezTo>
                      <a:pt x="244" y="16"/>
                      <a:pt x="210" y="1"/>
                      <a:pt x="17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3" name="Google Shape;323;p21"/>
              <p:cNvSpPr/>
              <p:nvPr/>
            </p:nvSpPr>
            <p:spPr>
              <a:xfrm>
                <a:off x="3103020" y="4882209"/>
                <a:ext cx="98792" cy="88144"/>
              </a:xfrm>
              <a:custGeom>
                <a:avLst/>
                <a:gdLst/>
                <a:ahLst/>
                <a:cxnLst/>
                <a:rect l="l" t="t" r="r" b="b"/>
                <a:pathLst>
                  <a:path w="733" h="654" extrusionOk="0">
                    <a:moveTo>
                      <a:pt x="576" y="0"/>
                    </a:moveTo>
                    <a:cubicBezTo>
                      <a:pt x="456" y="0"/>
                      <a:pt x="420" y="192"/>
                      <a:pt x="395" y="322"/>
                    </a:cubicBezTo>
                    <a:cubicBezTo>
                      <a:pt x="336" y="285"/>
                      <a:pt x="270" y="263"/>
                      <a:pt x="199" y="263"/>
                    </a:cubicBezTo>
                    <a:cubicBezTo>
                      <a:pt x="174" y="263"/>
                      <a:pt x="148" y="266"/>
                      <a:pt x="121" y="272"/>
                    </a:cubicBezTo>
                    <a:cubicBezTo>
                      <a:pt x="54" y="289"/>
                      <a:pt x="1" y="358"/>
                      <a:pt x="41" y="426"/>
                    </a:cubicBezTo>
                    <a:cubicBezTo>
                      <a:pt x="128" y="582"/>
                      <a:pt x="389" y="654"/>
                      <a:pt x="567" y="654"/>
                    </a:cubicBezTo>
                    <a:cubicBezTo>
                      <a:pt x="579" y="654"/>
                      <a:pt x="591" y="653"/>
                      <a:pt x="602" y="653"/>
                    </a:cubicBezTo>
                    <a:cubicBezTo>
                      <a:pt x="609" y="653"/>
                      <a:pt x="615" y="653"/>
                      <a:pt x="622" y="649"/>
                    </a:cubicBezTo>
                    <a:cubicBezTo>
                      <a:pt x="632" y="643"/>
                      <a:pt x="642" y="636"/>
                      <a:pt x="646" y="619"/>
                    </a:cubicBezTo>
                    <a:cubicBezTo>
                      <a:pt x="678" y="499"/>
                      <a:pt x="706" y="382"/>
                      <a:pt x="719" y="262"/>
                    </a:cubicBezTo>
                    <a:cubicBezTo>
                      <a:pt x="729" y="191"/>
                      <a:pt x="732" y="71"/>
                      <a:pt x="662" y="28"/>
                    </a:cubicBezTo>
                    <a:cubicBezTo>
                      <a:pt x="629" y="9"/>
                      <a:pt x="601" y="0"/>
                      <a:pt x="57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extLst>
      <p:ext uri="{BB962C8B-B14F-4D97-AF65-F5344CB8AC3E}">
        <p14:creationId xmlns:p14="http://schemas.microsoft.com/office/powerpoint/2010/main" val="3704995579"/>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matchingName="Background">
  <p:cSld name="Background">
    <p:bg>
      <p:bgPr>
        <a:solidFill>
          <a:schemeClr val="lt1"/>
        </a:solidFill>
        <a:effectLst/>
      </p:bgPr>
    </p:bg>
    <p:spTree>
      <p:nvGrpSpPr>
        <p:cNvPr id="1" name="Shape 324"/>
        <p:cNvGrpSpPr/>
        <p:nvPr/>
      </p:nvGrpSpPr>
      <p:grpSpPr>
        <a:xfrm>
          <a:off x="0" y="0"/>
          <a:ext cx="0" cy="0"/>
          <a:chOff x="0" y="0"/>
          <a:chExt cx="0" cy="0"/>
        </a:xfrm>
      </p:grpSpPr>
      <p:grpSp>
        <p:nvGrpSpPr>
          <p:cNvPr id="325" name="Google Shape;325;p22"/>
          <p:cNvGrpSpPr/>
          <p:nvPr/>
        </p:nvGrpSpPr>
        <p:grpSpPr>
          <a:xfrm>
            <a:off x="352996" y="199920"/>
            <a:ext cx="8669299" cy="4770433"/>
            <a:chOff x="352996" y="199920"/>
            <a:chExt cx="8669299" cy="4770433"/>
          </a:xfrm>
        </p:grpSpPr>
        <p:grpSp>
          <p:nvGrpSpPr>
            <p:cNvPr id="326" name="Google Shape;326;p22"/>
            <p:cNvGrpSpPr/>
            <p:nvPr/>
          </p:nvGrpSpPr>
          <p:grpSpPr>
            <a:xfrm rot="-198132" flipH="1">
              <a:off x="1694086" y="208691"/>
              <a:ext cx="311323" cy="235581"/>
              <a:chOff x="4998107" y="3458089"/>
              <a:chExt cx="311335" cy="235591"/>
            </a:xfrm>
          </p:grpSpPr>
          <p:sp>
            <p:nvSpPr>
              <p:cNvPr id="327" name="Google Shape;327;p22"/>
              <p:cNvSpPr/>
              <p:nvPr/>
            </p:nvSpPr>
            <p:spPr>
              <a:xfrm>
                <a:off x="4998107" y="3548255"/>
                <a:ext cx="172111" cy="145425"/>
              </a:xfrm>
              <a:custGeom>
                <a:avLst/>
                <a:gdLst/>
                <a:ahLst/>
                <a:cxnLst/>
                <a:rect l="l" t="t" r="r" b="b"/>
                <a:pathLst>
                  <a:path w="1277" h="1079" extrusionOk="0">
                    <a:moveTo>
                      <a:pt x="273" y="149"/>
                    </a:moveTo>
                    <a:cubicBezTo>
                      <a:pt x="307" y="149"/>
                      <a:pt x="406" y="277"/>
                      <a:pt x="409" y="284"/>
                    </a:cubicBezTo>
                    <a:cubicBezTo>
                      <a:pt x="458" y="367"/>
                      <a:pt x="472" y="468"/>
                      <a:pt x="469" y="561"/>
                    </a:cubicBezTo>
                    <a:cubicBezTo>
                      <a:pt x="469" y="568"/>
                      <a:pt x="472" y="577"/>
                      <a:pt x="475" y="585"/>
                    </a:cubicBezTo>
                    <a:lnTo>
                      <a:pt x="475" y="591"/>
                    </a:lnTo>
                    <a:lnTo>
                      <a:pt x="475" y="594"/>
                    </a:lnTo>
                    <a:cubicBezTo>
                      <a:pt x="486" y="621"/>
                      <a:pt x="512" y="646"/>
                      <a:pt x="545" y="646"/>
                    </a:cubicBezTo>
                    <a:cubicBezTo>
                      <a:pt x="552" y="646"/>
                      <a:pt x="561" y="645"/>
                      <a:pt x="569" y="642"/>
                    </a:cubicBezTo>
                    <a:cubicBezTo>
                      <a:pt x="582" y="642"/>
                      <a:pt x="592" y="634"/>
                      <a:pt x="602" y="628"/>
                    </a:cubicBezTo>
                    <a:cubicBezTo>
                      <a:pt x="702" y="581"/>
                      <a:pt x="799" y="531"/>
                      <a:pt x="899" y="484"/>
                    </a:cubicBezTo>
                    <a:cubicBezTo>
                      <a:pt x="930" y="471"/>
                      <a:pt x="996" y="452"/>
                      <a:pt x="1046" y="452"/>
                    </a:cubicBezTo>
                    <a:cubicBezTo>
                      <a:pt x="1099" y="452"/>
                      <a:pt x="1133" y="474"/>
                      <a:pt x="1087" y="548"/>
                    </a:cubicBezTo>
                    <a:cubicBezTo>
                      <a:pt x="976" y="725"/>
                      <a:pt x="682" y="825"/>
                      <a:pt x="478" y="909"/>
                    </a:cubicBezTo>
                    <a:cubicBezTo>
                      <a:pt x="368" y="762"/>
                      <a:pt x="301" y="585"/>
                      <a:pt x="261" y="407"/>
                    </a:cubicBezTo>
                    <a:cubicBezTo>
                      <a:pt x="248" y="334"/>
                      <a:pt x="221" y="224"/>
                      <a:pt x="265" y="153"/>
                    </a:cubicBezTo>
                    <a:cubicBezTo>
                      <a:pt x="267" y="150"/>
                      <a:pt x="270" y="149"/>
                      <a:pt x="273" y="149"/>
                    </a:cubicBezTo>
                    <a:close/>
                    <a:moveTo>
                      <a:pt x="266" y="1"/>
                    </a:moveTo>
                    <a:cubicBezTo>
                      <a:pt x="204" y="1"/>
                      <a:pt x="146" y="32"/>
                      <a:pt x="117" y="100"/>
                    </a:cubicBezTo>
                    <a:cubicBezTo>
                      <a:pt x="0" y="391"/>
                      <a:pt x="208" y="832"/>
                      <a:pt x="395" y="1049"/>
                    </a:cubicBezTo>
                    <a:cubicBezTo>
                      <a:pt x="405" y="1059"/>
                      <a:pt x="412" y="1066"/>
                      <a:pt x="421" y="1069"/>
                    </a:cubicBezTo>
                    <a:cubicBezTo>
                      <a:pt x="433" y="1075"/>
                      <a:pt x="445" y="1078"/>
                      <a:pt x="457" y="1078"/>
                    </a:cubicBezTo>
                    <a:cubicBezTo>
                      <a:pt x="466" y="1078"/>
                      <a:pt x="476" y="1076"/>
                      <a:pt x="485" y="1072"/>
                    </a:cubicBezTo>
                    <a:cubicBezTo>
                      <a:pt x="669" y="992"/>
                      <a:pt x="850" y="909"/>
                      <a:pt x="1019" y="805"/>
                    </a:cubicBezTo>
                    <a:cubicBezTo>
                      <a:pt x="1117" y="745"/>
                      <a:pt x="1277" y="631"/>
                      <a:pt x="1257" y="494"/>
                    </a:cubicBezTo>
                    <a:cubicBezTo>
                      <a:pt x="1237" y="341"/>
                      <a:pt x="1158" y="289"/>
                      <a:pt x="1057" y="289"/>
                    </a:cubicBezTo>
                    <a:cubicBezTo>
                      <a:pt x="922" y="289"/>
                      <a:pt x="747" y="381"/>
                      <a:pt x="615" y="448"/>
                    </a:cubicBezTo>
                    <a:cubicBezTo>
                      <a:pt x="595" y="294"/>
                      <a:pt x="532" y="150"/>
                      <a:pt x="401" y="50"/>
                    </a:cubicBezTo>
                    <a:cubicBezTo>
                      <a:pt x="361" y="18"/>
                      <a:pt x="313" y="1"/>
                      <a:pt x="26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8" name="Google Shape;328;p22"/>
              <p:cNvSpPr/>
              <p:nvPr/>
            </p:nvSpPr>
            <p:spPr>
              <a:xfrm>
                <a:off x="5207147" y="3458089"/>
                <a:ext cx="102296" cy="90436"/>
              </a:xfrm>
              <a:custGeom>
                <a:avLst/>
                <a:gdLst/>
                <a:ahLst/>
                <a:cxnLst/>
                <a:rect l="l" t="t" r="r" b="b"/>
                <a:pathLst>
                  <a:path w="759" h="671" extrusionOk="0">
                    <a:moveTo>
                      <a:pt x="177" y="1"/>
                    </a:moveTo>
                    <a:cubicBezTo>
                      <a:pt x="144" y="1"/>
                      <a:pt x="113" y="16"/>
                      <a:pt x="93" y="51"/>
                    </a:cubicBezTo>
                    <a:cubicBezTo>
                      <a:pt x="0" y="218"/>
                      <a:pt x="93" y="502"/>
                      <a:pt x="190" y="649"/>
                    </a:cubicBezTo>
                    <a:cubicBezTo>
                      <a:pt x="197" y="656"/>
                      <a:pt x="201" y="659"/>
                      <a:pt x="207" y="662"/>
                    </a:cubicBezTo>
                    <a:cubicBezTo>
                      <a:pt x="215" y="667"/>
                      <a:pt x="224" y="670"/>
                      <a:pt x="233" y="670"/>
                    </a:cubicBezTo>
                    <a:cubicBezTo>
                      <a:pt x="237" y="670"/>
                      <a:pt x="240" y="670"/>
                      <a:pt x="244" y="669"/>
                    </a:cubicBezTo>
                    <a:cubicBezTo>
                      <a:pt x="361" y="632"/>
                      <a:pt x="478" y="595"/>
                      <a:pt x="588" y="545"/>
                    </a:cubicBezTo>
                    <a:cubicBezTo>
                      <a:pt x="651" y="515"/>
                      <a:pt x="759" y="458"/>
                      <a:pt x="759" y="375"/>
                    </a:cubicBezTo>
                    <a:cubicBezTo>
                      <a:pt x="757" y="267"/>
                      <a:pt x="700" y="234"/>
                      <a:pt x="625" y="234"/>
                    </a:cubicBezTo>
                    <a:cubicBezTo>
                      <a:pt x="546" y="234"/>
                      <a:pt x="448" y="270"/>
                      <a:pt x="371" y="298"/>
                    </a:cubicBezTo>
                    <a:cubicBezTo>
                      <a:pt x="371" y="204"/>
                      <a:pt x="341" y="111"/>
                      <a:pt x="270" y="41"/>
                    </a:cubicBezTo>
                    <a:cubicBezTo>
                      <a:pt x="244" y="16"/>
                      <a:pt x="210" y="1"/>
                      <a:pt x="17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29" name="Google Shape;329;p22"/>
            <p:cNvGrpSpPr/>
            <p:nvPr/>
          </p:nvGrpSpPr>
          <p:grpSpPr>
            <a:xfrm>
              <a:off x="352996" y="3106136"/>
              <a:ext cx="8669299" cy="1864218"/>
              <a:chOff x="352996" y="3106136"/>
              <a:chExt cx="8669299" cy="1864218"/>
            </a:xfrm>
          </p:grpSpPr>
          <p:sp>
            <p:nvSpPr>
              <p:cNvPr id="330" name="Google Shape;330;p22"/>
              <p:cNvSpPr/>
              <p:nvPr/>
            </p:nvSpPr>
            <p:spPr>
              <a:xfrm>
                <a:off x="352996" y="3151756"/>
                <a:ext cx="155803" cy="144347"/>
              </a:xfrm>
              <a:custGeom>
                <a:avLst/>
                <a:gdLst/>
                <a:ahLst/>
                <a:cxnLst/>
                <a:rect l="l" t="t" r="r" b="b"/>
                <a:pathLst>
                  <a:path w="1156" h="1071" extrusionOk="0">
                    <a:moveTo>
                      <a:pt x="922" y="150"/>
                    </a:moveTo>
                    <a:cubicBezTo>
                      <a:pt x="939" y="150"/>
                      <a:pt x="958" y="165"/>
                      <a:pt x="975" y="205"/>
                    </a:cubicBezTo>
                    <a:cubicBezTo>
                      <a:pt x="1066" y="395"/>
                      <a:pt x="989" y="695"/>
                      <a:pt x="949" y="913"/>
                    </a:cubicBezTo>
                    <a:cubicBezTo>
                      <a:pt x="925" y="915"/>
                      <a:pt x="901" y="915"/>
                      <a:pt x="876" y="915"/>
                    </a:cubicBezTo>
                    <a:cubicBezTo>
                      <a:pt x="717" y="915"/>
                      <a:pt x="559" y="878"/>
                      <a:pt x="411" y="823"/>
                    </a:cubicBezTo>
                    <a:cubicBezTo>
                      <a:pt x="341" y="796"/>
                      <a:pt x="234" y="756"/>
                      <a:pt x="201" y="683"/>
                    </a:cubicBezTo>
                    <a:cubicBezTo>
                      <a:pt x="184" y="649"/>
                      <a:pt x="381" y="632"/>
                      <a:pt x="388" y="632"/>
                    </a:cubicBezTo>
                    <a:cubicBezTo>
                      <a:pt x="485" y="635"/>
                      <a:pt x="575" y="679"/>
                      <a:pt x="652" y="732"/>
                    </a:cubicBezTo>
                    <a:cubicBezTo>
                      <a:pt x="658" y="736"/>
                      <a:pt x="668" y="740"/>
                      <a:pt x="675" y="743"/>
                    </a:cubicBezTo>
                    <a:lnTo>
                      <a:pt x="685" y="743"/>
                    </a:lnTo>
                    <a:cubicBezTo>
                      <a:pt x="693" y="745"/>
                      <a:pt x="700" y="746"/>
                      <a:pt x="708" y="746"/>
                    </a:cubicBezTo>
                    <a:cubicBezTo>
                      <a:pt x="737" y="746"/>
                      <a:pt x="765" y="730"/>
                      <a:pt x="775" y="692"/>
                    </a:cubicBezTo>
                    <a:cubicBezTo>
                      <a:pt x="778" y="683"/>
                      <a:pt x="782" y="669"/>
                      <a:pt x="782" y="659"/>
                    </a:cubicBezTo>
                    <a:cubicBezTo>
                      <a:pt x="795" y="549"/>
                      <a:pt x="805" y="439"/>
                      <a:pt x="822" y="328"/>
                    </a:cubicBezTo>
                    <a:cubicBezTo>
                      <a:pt x="829" y="279"/>
                      <a:pt x="872" y="150"/>
                      <a:pt x="922" y="150"/>
                    </a:cubicBezTo>
                    <a:close/>
                    <a:moveTo>
                      <a:pt x="898" y="0"/>
                    </a:moveTo>
                    <a:cubicBezTo>
                      <a:pt x="691" y="0"/>
                      <a:pt x="661" y="327"/>
                      <a:pt x="638" y="549"/>
                    </a:cubicBezTo>
                    <a:cubicBezTo>
                      <a:pt x="548" y="507"/>
                      <a:pt x="456" y="481"/>
                      <a:pt x="361" y="481"/>
                    </a:cubicBezTo>
                    <a:cubicBezTo>
                      <a:pt x="303" y="481"/>
                      <a:pt x="244" y="490"/>
                      <a:pt x="184" y="512"/>
                    </a:cubicBezTo>
                    <a:cubicBezTo>
                      <a:pt x="77" y="549"/>
                      <a:pt x="0" y="669"/>
                      <a:pt x="73" y="776"/>
                    </a:cubicBezTo>
                    <a:cubicBezTo>
                      <a:pt x="222" y="988"/>
                      <a:pt x="578" y="1071"/>
                      <a:pt x="858" y="1071"/>
                    </a:cubicBezTo>
                    <a:cubicBezTo>
                      <a:pt x="917" y="1071"/>
                      <a:pt x="973" y="1067"/>
                      <a:pt x="1023" y="1060"/>
                    </a:cubicBezTo>
                    <a:cubicBezTo>
                      <a:pt x="1036" y="1056"/>
                      <a:pt x="1046" y="1053"/>
                      <a:pt x="1052" y="1047"/>
                    </a:cubicBezTo>
                    <a:cubicBezTo>
                      <a:pt x="1072" y="1036"/>
                      <a:pt x="1086" y="1020"/>
                      <a:pt x="1089" y="993"/>
                    </a:cubicBezTo>
                    <a:cubicBezTo>
                      <a:pt x="1123" y="800"/>
                      <a:pt x="1149" y="602"/>
                      <a:pt x="1156" y="402"/>
                    </a:cubicBezTo>
                    <a:cubicBezTo>
                      <a:pt x="1156" y="288"/>
                      <a:pt x="1149" y="91"/>
                      <a:pt x="1026" y="34"/>
                    </a:cubicBezTo>
                    <a:cubicBezTo>
                      <a:pt x="977" y="11"/>
                      <a:pt x="935" y="0"/>
                      <a:pt x="89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 name="Google Shape;331;p22"/>
              <p:cNvSpPr/>
              <p:nvPr/>
            </p:nvSpPr>
            <p:spPr>
              <a:xfrm>
                <a:off x="8710960" y="3196302"/>
                <a:ext cx="172111" cy="145425"/>
              </a:xfrm>
              <a:custGeom>
                <a:avLst/>
                <a:gdLst/>
                <a:ahLst/>
                <a:cxnLst/>
                <a:rect l="l" t="t" r="r" b="b"/>
                <a:pathLst>
                  <a:path w="1277" h="1079" extrusionOk="0">
                    <a:moveTo>
                      <a:pt x="273" y="149"/>
                    </a:moveTo>
                    <a:cubicBezTo>
                      <a:pt x="307" y="149"/>
                      <a:pt x="406" y="277"/>
                      <a:pt x="409" y="284"/>
                    </a:cubicBezTo>
                    <a:cubicBezTo>
                      <a:pt x="458" y="367"/>
                      <a:pt x="472" y="468"/>
                      <a:pt x="469" y="561"/>
                    </a:cubicBezTo>
                    <a:cubicBezTo>
                      <a:pt x="469" y="568"/>
                      <a:pt x="472" y="577"/>
                      <a:pt x="475" y="585"/>
                    </a:cubicBezTo>
                    <a:lnTo>
                      <a:pt x="475" y="591"/>
                    </a:lnTo>
                    <a:lnTo>
                      <a:pt x="475" y="594"/>
                    </a:lnTo>
                    <a:cubicBezTo>
                      <a:pt x="486" y="621"/>
                      <a:pt x="512" y="646"/>
                      <a:pt x="545" y="646"/>
                    </a:cubicBezTo>
                    <a:cubicBezTo>
                      <a:pt x="552" y="646"/>
                      <a:pt x="561" y="645"/>
                      <a:pt x="569" y="642"/>
                    </a:cubicBezTo>
                    <a:cubicBezTo>
                      <a:pt x="582" y="642"/>
                      <a:pt x="592" y="634"/>
                      <a:pt x="602" y="628"/>
                    </a:cubicBezTo>
                    <a:cubicBezTo>
                      <a:pt x="702" y="581"/>
                      <a:pt x="799" y="531"/>
                      <a:pt x="899" y="484"/>
                    </a:cubicBezTo>
                    <a:cubicBezTo>
                      <a:pt x="930" y="471"/>
                      <a:pt x="996" y="452"/>
                      <a:pt x="1046" y="452"/>
                    </a:cubicBezTo>
                    <a:cubicBezTo>
                      <a:pt x="1099" y="452"/>
                      <a:pt x="1133" y="474"/>
                      <a:pt x="1087" y="548"/>
                    </a:cubicBezTo>
                    <a:cubicBezTo>
                      <a:pt x="976" y="725"/>
                      <a:pt x="682" y="825"/>
                      <a:pt x="478" y="909"/>
                    </a:cubicBezTo>
                    <a:cubicBezTo>
                      <a:pt x="368" y="762"/>
                      <a:pt x="301" y="585"/>
                      <a:pt x="261" y="407"/>
                    </a:cubicBezTo>
                    <a:cubicBezTo>
                      <a:pt x="248" y="334"/>
                      <a:pt x="221" y="224"/>
                      <a:pt x="265" y="153"/>
                    </a:cubicBezTo>
                    <a:cubicBezTo>
                      <a:pt x="267" y="150"/>
                      <a:pt x="270" y="149"/>
                      <a:pt x="273" y="149"/>
                    </a:cubicBezTo>
                    <a:close/>
                    <a:moveTo>
                      <a:pt x="266" y="1"/>
                    </a:moveTo>
                    <a:cubicBezTo>
                      <a:pt x="204" y="1"/>
                      <a:pt x="146" y="32"/>
                      <a:pt x="117" y="100"/>
                    </a:cubicBezTo>
                    <a:cubicBezTo>
                      <a:pt x="0" y="391"/>
                      <a:pt x="208" y="832"/>
                      <a:pt x="395" y="1049"/>
                    </a:cubicBezTo>
                    <a:cubicBezTo>
                      <a:pt x="405" y="1059"/>
                      <a:pt x="412" y="1066"/>
                      <a:pt x="421" y="1069"/>
                    </a:cubicBezTo>
                    <a:cubicBezTo>
                      <a:pt x="433" y="1075"/>
                      <a:pt x="445" y="1078"/>
                      <a:pt x="457" y="1078"/>
                    </a:cubicBezTo>
                    <a:cubicBezTo>
                      <a:pt x="466" y="1078"/>
                      <a:pt x="476" y="1076"/>
                      <a:pt x="485" y="1072"/>
                    </a:cubicBezTo>
                    <a:cubicBezTo>
                      <a:pt x="669" y="992"/>
                      <a:pt x="850" y="909"/>
                      <a:pt x="1019" y="805"/>
                    </a:cubicBezTo>
                    <a:cubicBezTo>
                      <a:pt x="1117" y="745"/>
                      <a:pt x="1277" y="631"/>
                      <a:pt x="1257" y="494"/>
                    </a:cubicBezTo>
                    <a:cubicBezTo>
                      <a:pt x="1237" y="341"/>
                      <a:pt x="1158" y="289"/>
                      <a:pt x="1057" y="289"/>
                    </a:cubicBezTo>
                    <a:cubicBezTo>
                      <a:pt x="922" y="289"/>
                      <a:pt x="747" y="381"/>
                      <a:pt x="615" y="448"/>
                    </a:cubicBezTo>
                    <a:cubicBezTo>
                      <a:pt x="595" y="294"/>
                      <a:pt x="532" y="150"/>
                      <a:pt x="401" y="50"/>
                    </a:cubicBezTo>
                    <a:cubicBezTo>
                      <a:pt x="361" y="18"/>
                      <a:pt x="313" y="1"/>
                      <a:pt x="26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 name="Google Shape;332;p22"/>
              <p:cNvSpPr/>
              <p:nvPr/>
            </p:nvSpPr>
            <p:spPr>
              <a:xfrm>
                <a:off x="8919999" y="3106136"/>
                <a:ext cx="102296" cy="90436"/>
              </a:xfrm>
              <a:custGeom>
                <a:avLst/>
                <a:gdLst/>
                <a:ahLst/>
                <a:cxnLst/>
                <a:rect l="l" t="t" r="r" b="b"/>
                <a:pathLst>
                  <a:path w="759" h="671" extrusionOk="0">
                    <a:moveTo>
                      <a:pt x="177" y="1"/>
                    </a:moveTo>
                    <a:cubicBezTo>
                      <a:pt x="144" y="1"/>
                      <a:pt x="113" y="16"/>
                      <a:pt x="93" y="51"/>
                    </a:cubicBezTo>
                    <a:cubicBezTo>
                      <a:pt x="0" y="218"/>
                      <a:pt x="93" y="502"/>
                      <a:pt x="190" y="649"/>
                    </a:cubicBezTo>
                    <a:cubicBezTo>
                      <a:pt x="197" y="656"/>
                      <a:pt x="201" y="659"/>
                      <a:pt x="207" y="662"/>
                    </a:cubicBezTo>
                    <a:cubicBezTo>
                      <a:pt x="215" y="667"/>
                      <a:pt x="224" y="670"/>
                      <a:pt x="233" y="670"/>
                    </a:cubicBezTo>
                    <a:cubicBezTo>
                      <a:pt x="237" y="670"/>
                      <a:pt x="240" y="670"/>
                      <a:pt x="244" y="669"/>
                    </a:cubicBezTo>
                    <a:cubicBezTo>
                      <a:pt x="361" y="632"/>
                      <a:pt x="478" y="595"/>
                      <a:pt x="588" y="545"/>
                    </a:cubicBezTo>
                    <a:cubicBezTo>
                      <a:pt x="651" y="515"/>
                      <a:pt x="759" y="458"/>
                      <a:pt x="759" y="375"/>
                    </a:cubicBezTo>
                    <a:cubicBezTo>
                      <a:pt x="757" y="267"/>
                      <a:pt x="700" y="234"/>
                      <a:pt x="625" y="234"/>
                    </a:cubicBezTo>
                    <a:cubicBezTo>
                      <a:pt x="546" y="234"/>
                      <a:pt x="448" y="270"/>
                      <a:pt x="371" y="298"/>
                    </a:cubicBezTo>
                    <a:cubicBezTo>
                      <a:pt x="371" y="204"/>
                      <a:pt x="341" y="111"/>
                      <a:pt x="270" y="41"/>
                    </a:cubicBezTo>
                    <a:cubicBezTo>
                      <a:pt x="244" y="16"/>
                      <a:pt x="210" y="1"/>
                      <a:pt x="17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3" name="Google Shape;333;p22"/>
              <p:cNvSpPr/>
              <p:nvPr/>
            </p:nvSpPr>
            <p:spPr>
              <a:xfrm>
                <a:off x="3103020" y="4882209"/>
                <a:ext cx="98792" cy="88144"/>
              </a:xfrm>
              <a:custGeom>
                <a:avLst/>
                <a:gdLst/>
                <a:ahLst/>
                <a:cxnLst/>
                <a:rect l="l" t="t" r="r" b="b"/>
                <a:pathLst>
                  <a:path w="733" h="654" extrusionOk="0">
                    <a:moveTo>
                      <a:pt x="576" y="0"/>
                    </a:moveTo>
                    <a:cubicBezTo>
                      <a:pt x="456" y="0"/>
                      <a:pt x="420" y="192"/>
                      <a:pt x="395" y="322"/>
                    </a:cubicBezTo>
                    <a:cubicBezTo>
                      <a:pt x="336" y="285"/>
                      <a:pt x="270" y="263"/>
                      <a:pt x="199" y="263"/>
                    </a:cubicBezTo>
                    <a:cubicBezTo>
                      <a:pt x="174" y="263"/>
                      <a:pt x="148" y="266"/>
                      <a:pt x="121" y="272"/>
                    </a:cubicBezTo>
                    <a:cubicBezTo>
                      <a:pt x="54" y="289"/>
                      <a:pt x="1" y="358"/>
                      <a:pt x="41" y="426"/>
                    </a:cubicBezTo>
                    <a:cubicBezTo>
                      <a:pt x="128" y="582"/>
                      <a:pt x="389" y="654"/>
                      <a:pt x="567" y="654"/>
                    </a:cubicBezTo>
                    <a:cubicBezTo>
                      <a:pt x="579" y="654"/>
                      <a:pt x="591" y="653"/>
                      <a:pt x="602" y="653"/>
                    </a:cubicBezTo>
                    <a:cubicBezTo>
                      <a:pt x="609" y="653"/>
                      <a:pt x="615" y="653"/>
                      <a:pt x="622" y="649"/>
                    </a:cubicBezTo>
                    <a:cubicBezTo>
                      <a:pt x="632" y="643"/>
                      <a:pt x="642" y="636"/>
                      <a:pt x="646" y="619"/>
                    </a:cubicBezTo>
                    <a:cubicBezTo>
                      <a:pt x="678" y="499"/>
                      <a:pt x="706" y="382"/>
                      <a:pt x="719" y="262"/>
                    </a:cubicBezTo>
                    <a:cubicBezTo>
                      <a:pt x="729" y="191"/>
                      <a:pt x="732" y="71"/>
                      <a:pt x="662" y="28"/>
                    </a:cubicBezTo>
                    <a:cubicBezTo>
                      <a:pt x="629" y="9"/>
                      <a:pt x="601" y="0"/>
                      <a:pt x="57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extLst>
      <p:ext uri="{BB962C8B-B14F-4D97-AF65-F5344CB8AC3E}">
        <p14:creationId xmlns:p14="http://schemas.microsoft.com/office/powerpoint/2010/main" val="3443052549"/>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matchingName="Background 1">
  <p:cSld name="Background 1">
    <p:bg>
      <p:bgPr>
        <a:solidFill>
          <a:schemeClr val="lt1"/>
        </a:solidFill>
        <a:effectLst/>
      </p:bgPr>
    </p:bg>
    <p:spTree>
      <p:nvGrpSpPr>
        <p:cNvPr id="1" name="Shape 334"/>
        <p:cNvGrpSpPr/>
        <p:nvPr/>
      </p:nvGrpSpPr>
      <p:grpSpPr>
        <a:xfrm>
          <a:off x="0" y="0"/>
          <a:ext cx="0" cy="0"/>
          <a:chOff x="0" y="0"/>
          <a:chExt cx="0" cy="0"/>
        </a:xfrm>
      </p:grpSpPr>
    </p:spTree>
    <p:extLst>
      <p:ext uri="{BB962C8B-B14F-4D97-AF65-F5344CB8AC3E}">
        <p14:creationId xmlns:p14="http://schemas.microsoft.com/office/powerpoint/2010/main" val="310482886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One column text">
  <p:cSld name="ONE_COLUMN_TEXT">
    <p:bg>
      <p:bgPr>
        <a:solidFill>
          <a:schemeClr val="dk2"/>
        </a:solidFill>
        <a:effectLst/>
      </p:bgPr>
    </p:bg>
    <p:spTree>
      <p:nvGrpSpPr>
        <p:cNvPr id="1" name="Shape 1179"/>
        <p:cNvGrpSpPr/>
        <p:nvPr/>
      </p:nvGrpSpPr>
      <p:grpSpPr>
        <a:xfrm>
          <a:off x="0" y="0"/>
          <a:ext cx="0" cy="0"/>
          <a:chOff x="0" y="0"/>
          <a:chExt cx="0" cy="0"/>
        </a:xfrm>
      </p:grpSpPr>
      <p:grpSp>
        <p:nvGrpSpPr>
          <p:cNvPr id="1180" name="Google Shape;1180;p7"/>
          <p:cNvGrpSpPr/>
          <p:nvPr/>
        </p:nvGrpSpPr>
        <p:grpSpPr>
          <a:xfrm>
            <a:off x="0" y="-24225"/>
            <a:ext cx="9193750" cy="5257725"/>
            <a:chOff x="0" y="-24225"/>
            <a:chExt cx="9193750" cy="5257725"/>
          </a:xfrm>
        </p:grpSpPr>
        <p:sp>
          <p:nvSpPr>
            <p:cNvPr id="1181" name="Google Shape;1181;p7"/>
            <p:cNvSpPr/>
            <p:nvPr/>
          </p:nvSpPr>
          <p:spPr>
            <a:xfrm>
              <a:off x="386700" y="0"/>
              <a:ext cx="796200" cy="3867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200">
                  <a:solidFill>
                    <a:schemeClr val="lt1"/>
                  </a:solidFill>
                  <a:latin typeface="Courier Prime"/>
                  <a:ea typeface="Courier Prime"/>
                  <a:cs typeface="Courier Prime"/>
                  <a:sym typeface="Courier Prime"/>
                </a:rPr>
                <a:t>A</a:t>
              </a:r>
              <a:endParaRPr sz="1200">
                <a:solidFill>
                  <a:schemeClr val="lt1"/>
                </a:solidFill>
                <a:latin typeface="Courier Prime"/>
                <a:ea typeface="Courier Prime"/>
                <a:cs typeface="Courier Prime"/>
                <a:sym typeface="Courier Prime"/>
              </a:endParaRPr>
            </a:p>
          </p:txBody>
        </p:sp>
        <p:sp>
          <p:nvSpPr>
            <p:cNvPr id="1182" name="Google Shape;1182;p7"/>
            <p:cNvSpPr/>
            <p:nvPr/>
          </p:nvSpPr>
          <p:spPr>
            <a:xfrm>
              <a:off x="1182818" y="0"/>
              <a:ext cx="796200" cy="3867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200">
                  <a:solidFill>
                    <a:schemeClr val="lt1"/>
                  </a:solidFill>
                  <a:latin typeface="Courier Prime"/>
                  <a:ea typeface="Courier Prime"/>
                  <a:cs typeface="Courier Prime"/>
                  <a:sym typeface="Courier Prime"/>
                </a:rPr>
                <a:t>B</a:t>
              </a:r>
              <a:endParaRPr sz="1200">
                <a:solidFill>
                  <a:schemeClr val="lt1"/>
                </a:solidFill>
                <a:latin typeface="Courier Prime"/>
                <a:ea typeface="Courier Prime"/>
                <a:cs typeface="Courier Prime"/>
                <a:sym typeface="Courier Prime"/>
              </a:endParaRPr>
            </a:p>
          </p:txBody>
        </p:sp>
        <p:sp>
          <p:nvSpPr>
            <p:cNvPr id="1183" name="Google Shape;1183;p7"/>
            <p:cNvSpPr/>
            <p:nvPr/>
          </p:nvSpPr>
          <p:spPr>
            <a:xfrm>
              <a:off x="1978936" y="0"/>
              <a:ext cx="796200" cy="3867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200">
                  <a:solidFill>
                    <a:schemeClr val="lt1"/>
                  </a:solidFill>
                  <a:latin typeface="Courier Prime"/>
                  <a:ea typeface="Courier Prime"/>
                  <a:cs typeface="Courier Prime"/>
                  <a:sym typeface="Courier Prime"/>
                </a:rPr>
                <a:t>C</a:t>
              </a:r>
              <a:endParaRPr sz="1200">
                <a:solidFill>
                  <a:schemeClr val="lt1"/>
                </a:solidFill>
                <a:latin typeface="Courier Prime"/>
                <a:ea typeface="Courier Prime"/>
                <a:cs typeface="Courier Prime"/>
                <a:sym typeface="Courier Prime"/>
              </a:endParaRPr>
            </a:p>
          </p:txBody>
        </p:sp>
        <p:sp>
          <p:nvSpPr>
            <p:cNvPr id="1184" name="Google Shape;1184;p7"/>
            <p:cNvSpPr/>
            <p:nvPr/>
          </p:nvSpPr>
          <p:spPr>
            <a:xfrm>
              <a:off x="2775055" y="0"/>
              <a:ext cx="796200" cy="3867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200">
                  <a:solidFill>
                    <a:schemeClr val="lt1"/>
                  </a:solidFill>
                  <a:latin typeface="Courier Prime"/>
                  <a:ea typeface="Courier Prime"/>
                  <a:cs typeface="Courier Prime"/>
                  <a:sym typeface="Courier Prime"/>
                </a:rPr>
                <a:t>D</a:t>
              </a:r>
              <a:endParaRPr sz="1200">
                <a:solidFill>
                  <a:schemeClr val="lt1"/>
                </a:solidFill>
                <a:latin typeface="Courier Prime"/>
                <a:ea typeface="Courier Prime"/>
                <a:cs typeface="Courier Prime"/>
                <a:sym typeface="Courier Prime"/>
              </a:endParaRPr>
            </a:p>
          </p:txBody>
        </p:sp>
        <p:sp>
          <p:nvSpPr>
            <p:cNvPr id="1185" name="Google Shape;1185;p7"/>
            <p:cNvSpPr/>
            <p:nvPr/>
          </p:nvSpPr>
          <p:spPr>
            <a:xfrm>
              <a:off x="3571173" y="0"/>
              <a:ext cx="796200" cy="3867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200">
                  <a:solidFill>
                    <a:schemeClr val="lt1"/>
                  </a:solidFill>
                  <a:latin typeface="Courier Prime"/>
                  <a:ea typeface="Courier Prime"/>
                  <a:cs typeface="Courier Prime"/>
                  <a:sym typeface="Courier Prime"/>
                </a:rPr>
                <a:t>E</a:t>
              </a:r>
              <a:endParaRPr sz="1200">
                <a:solidFill>
                  <a:schemeClr val="lt1"/>
                </a:solidFill>
                <a:latin typeface="Courier Prime"/>
                <a:ea typeface="Courier Prime"/>
                <a:cs typeface="Courier Prime"/>
                <a:sym typeface="Courier Prime"/>
              </a:endParaRPr>
            </a:p>
          </p:txBody>
        </p:sp>
        <p:sp>
          <p:nvSpPr>
            <p:cNvPr id="1186" name="Google Shape;1186;p7"/>
            <p:cNvSpPr/>
            <p:nvPr/>
          </p:nvSpPr>
          <p:spPr>
            <a:xfrm>
              <a:off x="4367291" y="0"/>
              <a:ext cx="796200" cy="3867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200">
                  <a:solidFill>
                    <a:schemeClr val="lt1"/>
                  </a:solidFill>
                  <a:latin typeface="Courier Prime"/>
                  <a:ea typeface="Courier Prime"/>
                  <a:cs typeface="Courier Prime"/>
                  <a:sym typeface="Courier Prime"/>
                </a:rPr>
                <a:t>F</a:t>
              </a:r>
              <a:endParaRPr sz="1200">
                <a:solidFill>
                  <a:schemeClr val="lt1"/>
                </a:solidFill>
                <a:latin typeface="Courier Prime"/>
                <a:ea typeface="Courier Prime"/>
                <a:cs typeface="Courier Prime"/>
                <a:sym typeface="Courier Prime"/>
              </a:endParaRPr>
            </a:p>
          </p:txBody>
        </p:sp>
        <p:sp>
          <p:nvSpPr>
            <p:cNvPr id="1187" name="Google Shape;1187;p7"/>
            <p:cNvSpPr/>
            <p:nvPr/>
          </p:nvSpPr>
          <p:spPr>
            <a:xfrm>
              <a:off x="5163409" y="0"/>
              <a:ext cx="796200" cy="3867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200">
                  <a:solidFill>
                    <a:schemeClr val="lt1"/>
                  </a:solidFill>
                  <a:latin typeface="Courier Prime"/>
                  <a:ea typeface="Courier Prime"/>
                  <a:cs typeface="Courier Prime"/>
                  <a:sym typeface="Courier Prime"/>
                </a:rPr>
                <a:t>G</a:t>
              </a:r>
              <a:endParaRPr sz="1200">
                <a:solidFill>
                  <a:schemeClr val="lt1"/>
                </a:solidFill>
                <a:latin typeface="Courier Prime"/>
                <a:ea typeface="Courier Prime"/>
                <a:cs typeface="Courier Prime"/>
                <a:sym typeface="Courier Prime"/>
              </a:endParaRPr>
            </a:p>
          </p:txBody>
        </p:sp>
        <p:sp>
          <p:nvSpPr>
            <p:cNvPr id="1188" name="Google Shape;1188;p7"/>
            <p:cNvSpPr/>
            <p:nvPr/>
          </p:nvSpPr>
          <p:spPr>
            <a:xfrm>
              <a:off x="5959527" y="0"/>
              <a:ext cx="796200" cy="3867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200">
                  <a:solidFill>
                    <a:schemeClr val="lt1"/>
                  </a:solidFill>
                  <a:latin typeface="Courier Prime"/>
                  <a:ea typeface="Courier Prime"/>
                  <a:cs typeface="Courier Prime"/>
                  <a:sym typeface="Courier Prime"/>
                </a:rPr>
                <a:t>H</a:t>
              </a:r>
              <a:endParaRPr sz="1200">
                <a:solidFill>
                  <a:schemeClr val="lt1"/>
                </a:solidFill>
                <a:latin typeface="Courier Prime"/>
                <a:ea typeface="Courier Prime"/>
                <a:cs typeface="Courier Prime"/>
                <a:sym typeface="Courier Prime"/>
              </a:endParaRPr>
            </a:p>
          </p:txBody>
        </p:sp>
        <p:sp>
          <p:nvSpPr>
            <p:cNvPr id="1189" name="Google Shape;1189;p7"/>
            <p:cNvSpPr/>
            <p:nvPr/>
          </p:nvSpPr>
          <p:spPr>
            <a:xfrm>
              <a:off x="6755645" y="0"/>
              <a:ext cx="796200" cy="3867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200">
                  <a:solidFill>
                    <a:schemeClr val="lt1"/>
                  </a:solidFill>
                  <a:latin typeface="Courier Prime"/>
                  <a:ea typeface="Courier Prime"/>
                  <a:cs typeface="Courier Prime"/>
                  <a:sym typeface="Courier Prime"/>
                </a:rPr>
                <a:t>I</a:t>
              </a:r>
              <a:endParaRPr sz="1200">
                <a:solidFill>
                  <a:schemeClr val="lt1"/>
                </a:solidFill>
                <a:latin typeface="Courier Prime"/>
                <a:ea typeface="Courier Prime"/>
                <a:cs typeface="Courier Prime"/>
                <a:sym typeface="Courier Prime"/>
              </a:endParaRPr>
            </a:p>
          </p:txBody>
        </p:sp>
        <p:sp>
          <p:nvSpPr>
            <p:cNvPr id="1190" name="Google Shape;1190;p7"/>
            <p:cNvSpPr/>
            <p:nvPr/>
          </p:nvSpPr>
          <p:spPr>
            <a:xfrm>
              <a:off x="7551764" y="0"/>
              <a:ext cx="796200" cy="3867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200">
                  <a:solidFill>
                    <a:schemeClr val="lt1"/>
                  </a:solidFill>
                  <a:latin typeface="Courier Prime"/>
                  <a:ea typeface="Courier Prime"/>
                  <a:cs typeface="Courier Prime"/>
                  <a:sym typeface="Courier Prime"/>
                </a:rPr>
                <a:t>J</a:t>
              </a:r>
              <a:endParaRPr sz="1200">
                <a:solidFill>
                  <a:schemeClr val="lt1"/>
                </a:solidFill>
                <a:latin typeface="Courier Prime"/>
                <a:ea typeface="Courier Prime"/>
                <a:cs typeface="Courier Prime"/>
                <a:sym typeface="Courier Prime"/>
              </a:endParaRPr>
            </a:p>
          </p:txBody>
        </p:sp>
        <p:sp>
          <p:nvSpPr>
            <p:cNvPr id="1191" name="Google Shape;1191;p7"/>
            <p:cNvSpPr/>
            <p:nvPr/>
          </p:nvSpPr>
          <p:spPr>
            <a:xfrm>
              <a:off x="8347882" y="0"/>
              <a:ext cx="796200" cy="3867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200">
                  <a:solidFill>
                    <a:schemeClr val="lt1"/>
                  </a:solidFill>
                  <a:latin typeface="Courier Prime"/>
                  <a:ea typeface="Courier Prime"/>
                  <a:cs typeface="Courier Prime"/>
                  <a:sym typeface="Courier Prime"/>
                </a:rPr>
                <a:t>K</a:t>
              </a:r>
              <a:endParaRPr sz="1200">
                <a:solidFill>
                  <a:schemeClr val="lt1"/>
                </a:solidFill>
                <a:latin typeface="Courier Prime"/>
                <a:ea typeface="Courier Prime"/>
                <a:cs typeface="Courier Prime"/>
                <a:sym typeface="Courier Prime"/>
              </a:endParaRPr>
            </a:p>
          </p:txBody>
        </p:sp>
        <p:sp>
          <p:nvSpPr>
            <p:cNvPr id="1192" name="Google Shape;1192;p7"/>
            <p:cNvSpPr/>
            <p:nvPr/>
          </p:nvSpPr>
          <p:spPr>
            <a:xfrm>
              <a:off x="100" y="386700"/>
              <a:ext cx="386700" cy="297300"/>
            </a:xfrm>
            <a:prstGeom prst="rect">
              <a:avLst/>
            </a:prstGeom>
            <a:noFill/>
            <a:ln>
              <a:noFill/>
            </a:ln>
          </p:spPr>
          <p:txBody>
            <a:bodyPr spcFirstLastPara="1" wrap="square" lIns="91425" tIns="91425" rIns="91425" bIns="91425" anchor="ctr" anchorCtr="0">
              <a:noAutofit/>
            </a:bodyPr>
            <a:lstStyle/>
            <a:p>
              <a:pPr marL="0" lvl="0" indent="0" algn="r" rtl="0">
                <a:spcBef>
                  <a:spcPts val="0"/>
                </a:spcBef>
                <a:spcAft>
                  <a:spcPts val="0"/>
                </a:spcAft>
                <a:buNone/>
              </a:pPr>
              <a:r>
                <a:rPr lang="en" sz="1200">
                  <a:solidFill>
                    <a:schemeClr val="lt1"/>
                  </a:solidFill>
                  <a:latin typeface="Courier Prime"/>
                  <a:ea typeface="Courier Prime"/>
                  <a:cs typeface="Courier Prime"/>
                  <a:sym typeface="Courier Prime"/>
                </a:rPr>
                <a:t>1</a:t>
              </a:r>
              <a:endParaRPr sz="1200">
                <a:solidFill>
                  <a:schemeClr val="lt1"/>
                </a:solidFill>
                <a:latin typeface="Courier Prime"/>
                <a:ea typeface="Courier Prime"/>
                <a:cs typeface="Courier Prime"/>
                <a:sym typeface="Courier Prime"/>
              </a:endParaRPr>
            </a:p>
          </p:txBody>
        </p:sp>
        <p:sp>
          <p:nvSpPr>
            <p:cNvPr id="1193" name="Google Shape;1193;p7"/>
            <p:cNvSpPr/>
            <p:nvPr/>
          </p:nvSpPr>
          <p:spPr>
            <a:xfrm>
              <a:off x="100" y="684002"/>
              <a:ext cx="386700" cy="297300"/>
            </a:xfrm>
            <a:prstGeom prst="rect">
              <a:avLst/>
            </a:prstGeom>
            <a:noFill/>
            <a:ln>
              <a:noFill/>
            </a:ln>
          </p:spPr>
          <p:txBody>
            <a:bodyPr spcFirstLastPara="1" wrap="square" lIns="91425" tIns="91425" rIns="91425" bIns="91425" anchor="ctr" anchorCtr="0">
              <a:noAutofit/>
            </a:bodyPr>
            <a:lstStyle/>
            <a:p>
              <a:pPr marL="0" lvl="0" indent="0" algn="r" rtl="0">
                <a:spcBef>
                  <a:spcPts val="0"/>
                </a:spcBef>
                <a:spcAft>
                  <a:spcPts val="0"/>
                </a:spcAft>
                <a:buNone/>
              </a:pPr>
              <a:r>
                <a:rPr lang="en" sz="1200">
                  <a:solidFill>
                    <a:schemeClr val="lt1"/>
                  </a:solidFill>
                  <a:latin typeface="Courier Prime"/>
                  <a:ea typeface="Courier Prime"/>
                  <a:cs typeface="Courier Prime"/>
                  <a:sym typeface="Courier Prime"/>
                </a:rPr>
                <a:t>2</a:t>
              </a:r>
              <a:endParaRPr sz="1200">
                <a:solidFill>
                  <a:schemeClr val="lt1"/>
                </a:solidFill>
                <a:latin typeface="Courier Prime"/>
                <a:ea typeface="Courier Prime"/>
                <a:cs typeface="Courier Prime"/>
                <a:sym typeface="Courier Prime"/>
              </a:endParaRPr>
            </a:p>
          </p:txBody>
        </p:sp>
        <p:sp>
          <p:nvSpPr>
            <p:cNvPr id="1194" name="Google Shape;1194;p7"/>
            <p:cNvSpPr/>
            <p:nvPr/>
          </p:nvSpPr>
          <p:spPr>
            <a:xfrm>
              <a:off x="100" y="981303"/>
              <a:ext cx="386700" cy="297300"/>
            </a:xfrm>
            <a:prstGeom prst="rect">
              <a:avLst/>
            </a:prstGeom>
            <a:noFill/>
            <a:ln>
              <a:noFill/>
            </a:ln>
          </p:spPr>
          <p:txBody>
            <a:bodyPr spcFirstLastPara="1" wrap="square" lIns="91425" tIns="91425" rIns="91425" bIns="91425" anchor="ctr" anchorCtr="0">
              <a:noAutofit/>
            </a:bodyPr>
            <a:lstStyle/>
            <a:p>
              <a:pPr marL="0" lvl="0" indent="0" algn="r" rtl="0">
                <a:spcBef>
                  <a:spcPts val="0"/>
                </a:spcBef>
                <a:spcAft>
                  <a:spcPts val="0"/>
                </a:spcAft>
                <a:buNone/>
              </a:pPr>
              <a:r>
                <a:rPr lang="en" sz="1200">
                  <a:solidFill>
                    <a:schemeClr val="lt1"/>
                  </a:solidFill>
                  <a:latin typeface="Courier Prime"/>
                  <a:ea typeface="Courier Prime"/>
                  <a:cs typeface="Courier Prime"/>
                  <a:sym typeface="Courier Prime"/>
                </a:rPr>
                <a:t>3</a:t>
              </a:r>
              <a:endParaRPr sz="1200">
                <a:solidFill>
                  <a:schemeClr val="lt1"/>
                </a:solidFill>
                <a:latin typeface="Courier Prime"/>
                <a:ea typeface="Courier Prime"/>
                <a:cs typeface="Courier Prime"/>
                <a:sym typeface="Courier Prime"/>
              </a:endParaRPr>
            </a:p>
          </p:txBody>
        </p:sp>
        <p:sp>
          <p:nvSpPr>
            <p:cNvPr id="1195" name="Google Shape;1195;p7"/>
            <p:cNvSpPr/>
            <p:nvPr/>
          </p:nvSpPr>
          <p:spPr>
            <a:xfrm>
              <a:off x="100" y="1278605"/>
              <a:ext cx="386700" cy="297300"/>
            </a:xfrm>
            <a:prstGeom prst="rect">
              <a:avLst/>
            </a:prstGeom>
            <a:noFill/>
            <a:ln>
              <a:noFill/>
            </a:ln>
          </p:spPr>
          <p:txBody>
            <a:bodyPr spcFirstLastPara="1" wrap="square" lIns="91425" tIns="91425" rIns="91425" bIns="91425" anchor="ctr" anchorCtr="0">
              <a:noAutofit/>
            </a:bodyPr>
            <a:lstStyle/>
            <a:p>
              <a:pPr marL="0" lvl="0" indent="0" algn="r" rtl="0">
                <a:spcBef>
                  <a:spcPts val="0"/>
                </a:spcBef>
                <a:spcAft>
                  <a:spcPts val="0"/>
                </a:spcAft>
                <a:buNone/>
              </a:pPr>
              <a:r>
                <a:rPr lang="en" sz="1200">
                  <a:solidFill>
                    <a:schemeClr val="lt1"/>
                  </a:solidFill>
                  <a:latin typeface="Courier Prime"/>
                  <a:ea typeface="Courier Prime"/>
                  <a:cs typeface="Courier Prime"/>
                  <a:sym typeface="Courier Prime"/>
                </a:rPr>
                <a:t>4</a:t>
              </a:r>
              <a:endParaRPr sz="1200">
                <a:solidFill>
                  <a:schemeClr val="lt1"/>
                </a:solidFill>
                <a:latin typeface="Courier Prime"/>
                <a:ea typeface="Courier Prime"/>
                <a:cs typeface="Courier Prime"/>
                <a:sym typeface="Courier Prime"/>
              </a:endParaRPr>
            </a:p>
          </p:txBody>
        </p:sp>
        <p:sp>
          <p:nvSpPr>
            <p:cNvPr id="1196" name="Google Shape;1196;p7"/>
            <p:cNvSpPr/>
            <p:nvPr/>
          </p:nvSpPr>
          <p:spPr>
            <a:xfrm>
              <a:off x="100" y="1575906"/>
              <a:ext cx="386700" cy="297300"/>
            </a:xfrm>
            <a:prstGeom prst="rect">
              <a:avLst/>
            </a:prstGeom>
            <a:noFill/>
            <a:ln>
              <a:noFill/>
            </a:ln>
          </p:spPr>
          <p:txBody>
            <a:bodyPr spcFirstLastPara="1" wrap="square" lIns="91425" tIns="91425" rIns="91425" bIns="91425" anchor="ctr" anchorCtr="0">
              <a:noAutofit/>
            </a:bodyPr>
            <a:lstStyle/>
            <a:p>
              <a:pPr marL="0" lvl="0" indent="0" algn="r" rtl="0">
                <a:spcBef>
                  <a:spcPts val="0"/>
                </a:spcBef>
                <a:spcAft>
                  <a:spcPts val="0"/>
                </a:spcAft>
                <a:buNone/>
              </a:pPr>
              <a:r>
                <a:rPr lang="en" sz="1200">
                  <a:solidFill>
                    <a:schemeClr val="lt1"/>
                  </a:solidFill>
                  <a:latin typeface="Courier Prime"/>
                  <a:ea typeface="Courier Prime"/>
                  <a:cs typeface="Courier Prime"/>
                  <a:sym typeface="Courier Prime"/>
                </a:rPr>
                <a:t>5</a:t>
              </a:r>
              <a:endParaRPr sz="1200">
                <a:solidFill>
                  <a:schemeClr val="lt1"/>
                </a:solidFill>
                <a:latin typeface="Courier Prime"/>
                <a:ea typeface="Courier Prime"/>
                <a:cs typeface="Courier Prime"/>
                <a:sym typeface="Courier Prime"/>
              </a:endParaRPr>
            </a:p>
          </p:txBody>
        </p:sp>
        <p:sp>
          <p:nvSpPr>
            <p:cNvPr id="1197" name="Google Shape;1197;p7"/>
            <p:cNvSpPr/>
            <p:nvPr/>
          </p:nvSpPr>
          <p:spPr>
            <a:xfrm>
              <a:off x="100" y="1873208"/>
              <a:ext cx="386700" cy="297300"/>
            </a:xfrm>
            <a:prstGeom prst="rect">
              <a:avLst/>
            </a:prstGeom>
            <a:noFill/>
            <a:ln>
              <a:noFill/>
            </a:ln>
          </p:spPr>
          <p:txBody>
            <a:bodyPr spcFirstLastPara="1" wrap="square" lIns="91425" tIns="91425" rIns="91425" bIns="91425" anchor="ctr" anchorCtr="0">
              <a:noAutofit/>
            </a:bodyPr>
            <a:lstStyle/>
            <a:p>
              <a:pPr marL="0" lvl="0" indent="0" algn="r" rtl="0">
                <a:spcBef>
                  <a:spcPts val="0"/>
                </a:spcBef>
                <a:spcAft>
                  <a:spcPts val="0"/>
                </a:spcAft>
                <a:buNone/>
              </a:pPr>
              <a:r>
                <a:rPr lang="en" sz="1200">
                  <a:solidFill>
                    <a:schemeClr val="lt1"/>
                  </a:solidFill>
                  <a:latin typeface="Courier Prime"/>
                  <a:ea typeface="Courier Prime"/>
                  <a:cs typeface="Courier Prime"/>
                  <a:sym typeface="Courier Prime"/>
                </a:rPr>
                <a:t>6</a:t>
              </a:r>
              <a:endParaRPr sz="1200">
                <a:solidFill>
                  <a:schemeClr val="lt1"/>
                </a:solidFill>
                <a:latin typeface="Courier Prime"/>
                <a:ea typeface="Courier Prime"/>
                <a:cs typeface="Courier Prime"/>
                <a:sym typeface="Courier Prime"/>
              </a:endParaRPr>
            </a:p>
          </p:txBody>
        </p:sp>
        <p:sp>
          <p:nvSpPr>
            <p:cNvPr id="1198" name="Google Shape;1198;p7"/>
            <p:cNvSpPr/>
            <p:nvPr/>
          </p:nvSpPr>
          <p:spPr>
            <a:xfrm>
              <a:off x="100" y="2170509"/>
              <a:ext cx="386700" cy="297300"/>
            </a:xfrm>
            <a:prstGeom prst="rect">
              <a:avLst/>
            </a:prstGeom>
            <a:noFill/>
            <a:ln>
              <a:noFill/>
            </a:ln>
          </p:spPr>
          <p:txBody>
            <a:bodyPr spcFirstLastPara="1" wrap="square" lIns="91425" tIns="91425" rIns="91425" bIns="91425" anchor="ctr" anchorCtr="0">
              <a:noAutofit/>
            </a:bodyPr>
            <a:lstStyle/>
            <a:p>
              <a:pPr marL="0" lvl="0" indent="0" algn="r" rtl="0">
                <a:spcBef>
                  <a:spcPts val="0"/>
                </a:spcBef>
                <a:spcAft>
                  <a:spcPts val="0"/>
                </a:spcAft>
                <a:buNone/>
              </a:pPr>
              <a:r>
                <a:rPr lang="en" sz="1200">
                  <a:solidFill>
                    <a:schemeClr val="lt1"/>
                  </a:solidFill>
                  <a:latin typeface="Courier Prime"/>
                  <a:ea typeface="Courier Prime"/>
                  <a:cs typeface="Courier Prime"/>
                  <a:sym typeface="Courier Prime"/>
                </a:rPr>
                <a:t>7</a:t>
              </a:r>
              <a:endParaRPr sz="1200">
                <a:solidFill>
                  <a:schemeClr val="lt1"/>
                </a:solidFill>
                <a:latin typeface="Courier Prime"/>
                <a:ea typeface="Courier Prime"/>
                <a:cs typeface="Courier Prime"/>
                <a:sym typeface="Courier Prime"/>
              </a:endParaRPr>
            </a:p>
          </p:txBody>
        </p:sp>
        <p:sp>
          <p:nvSpPr>
            <p:cNvPr id="1199" name="Google Shape;1199;p7"/>
            <p:cNvSpPr/>
            <p:nvPr/>
          </p:nvSpPr>
          <p:spPr>
            <a:xfrm>
              <a:off x="100" y="2467811"/>
              <a:ext cx="386700" cy="297300"/>
            </a:xfrm>
            <a:prstGeom prst="rect">
              <a:avLst/>
            </a:prstGeom>
            <a:noFill/>
            <a:ln>
              <a:noFill/>
            </a:ln>
          </p:spPr>
          <p:txBody>
            <a:bodyPr spcFirstLastPara="1" wrap="square" lIns="91425" tIns="91425" rIns="91425" bIns="91425" anchor="ctr" anchorCtr="0">
              <a:noAutofit/>
            </a:bodyPr>
            <a:lstStyle/>
            <a:p>
              <a:pPr marL="0" lvl="0" indent="0" algn="r" rtl="0">
                <a:spcBef>
                  <a:spcPts val="0"/>
                </a:spcBef>
                <a:spcAft>
                  <a:spcPts val="0"/>
                </a:spcAft>
                <a:buNone/>
              </a:pPr>
              <a:r>
                <a:rPr lang="en" sz="1200">
                  <a:solidFill>
                    <a:schemeClr val="lt1"/>
                  </a:solidFill>
                  <a:latin typeface="Courier Prime"/>
                  <a:ea typeface="Courier Prime"/>
                  <a:cs typeface="Courier Prime"/>
                  <a:sym typeface="Courier Prime"/>
                </a:rPr>
                <a:t>8</a:t>
              </a:r>
              <a:endParaRPr sz="1200">
                <a:solidFill>
                  <a:schemeClr val="lt1"/>
                </a:solidFill>
                <a:latin typeface="Courier Prime"/>
                <a:ea typeface="Courier Prime"/>
                <a:cs typeface="Courier Prime"/>
                <a:sym typeface="Courier Prime"/>
              </a:endParaRPr>
            </a:p>
          </p:txBody>
        </p:sp>
        <p:sp>
          <p:nvSpPr>
            <p:cNvPr id="1200" name="Google Shape;1200;p7"/>
            <p:cNvSpPr/>
            <p:nvPr/>
          </p:nvSpPr>
          <p:spPr>
            <a:xfrm>
              <a:off x="100" y="2765112"/>
              <a:ext cx="386700" cy="297300"/>
            </a:xfrm>
            <a:prstGeom prst="rect">
              <a:avLst/>
            </a:prstGeom>
            <a:noFill/>
            <a:ln>
              <a:noFill/>
            </a:ln>
          </p:spPr>
          <p:txBody>
            <a:bodyPr spcFirstLastPara="1" wrap="square" lIns="91425" tIns="91425" rIns="91425" bIns="91425" anchor="ctr" anchorCtr="0">
              <a:noAutofit/>
            </a:bodyPr>
            <a:lstStyle/>
            <a:p>
              <a:pPr marL="0" lvl="0" indent="0" algn="r" rtl="0">
                <a:spcBef>
                  <a:spcPts val="0"/>
                </a:spcBef>
                <a:spcAft>
                  <a:spcPts val="0"/>
                </a:spcAft>
                <a:buNone/>
              </a:pPr>
              <a:r>
                <a:rPr lang="en" sz="1200">
                  <a:solidFill>
                    <a:schemeClr val="lt1"/>
                  </a:solidFill>
                  <a:latin typeface="Courier Prime"/>
                  <a:ea typeface="Courier Prime"/>
                  <a:cs typeface="Courier Prime"/>
                  <a:sym typeface="Courier Prime"/>
                </a:rPr>
                <a:t>9</a:t>
              </a:r>
              <a:endParaRPr sz="1200">
                <a:solidFill>
                  <a:schemeClr val="lt1"/>
                </a:solidFill>
                <a:latin typeface="Courier Prime"/>
                <a:ea typeface="Courier Prime"/>
                <a:cs typeface="Courier Prime"/>
                <a:sym typeface="Courier Prime"/>
              </a:endParaRPr>
            </a:p>
          </p:txBody>
        </p:sp>
        <p:sp>
          <p:nvSpPr>
            <p:cNvPr id="1201" name="Google Shape;1201;p7"/>
            <p:cNvSpPr/>
            <p:nvPr/>
          </p:nvSpPr>
          <p:spPr>
            <a:xfrm>
              <a:off x="100" y="3062414"/>
              <a:ext cx="386700" cy="297300"/>
            </a:xfrm>
            <a:prstGeom prst="rect">
              <a:avLst/>
            </a:prstGeom>
            <a:noFill/>
            <a:ln>
              <a:noFill/>
            </a:ln>
          </p:spPr>
          <p:txBody>
            <a:bodyPr spcFirstLastPara="1" wrap="square" lIns="91425" tIns="91425" rIns="91425" bIns="91425" anchor="ctr" anchorCtr="0">
              <a:noAutofit/>
            </a:bodyPr>
            <a:lstStyle/>
            <a:p>
              <a:pPr marL="0" lvl="0" indent="0" algn="r" rtl="0">
                <a:spcBef>
                  <a:spcPts val="0"/>
                </a:spcBef>
                <a:spcAft>
                  <a:spcPts val="0"/>
                </a:spcAft>
                <a:buNone/>
              </a:pPr>
              <a:r>
                <a:rPr lang="en" sz="1200">
                  <a:solidFill>
                    <a:schemeClr val="lt1"/>
                  </a:solidFill>
                  <a:latin typeface="Courier Prime"/>
                  <a:ea typeface="Courier Prime"/>
                  <a:cs typeface="Courier Prime"/>
                  <a:sym typeface="Courier Prime"/>
                </a:rPr>
                <a:t>10</a:t>
              </a:r>
              <a:endParaRPr sz="1200">
                <a:solidFill>
                  <a:schemeClr val="lt1"/>
                </a:solidFill>
                <a:latin typeface="Courier Prime"/>
                <a:ea typeface="Courier Prime"/>
                <a:cs typeface="Courier Prime"/>
                <a:sym typeface="Courier Prime"/>
              </a:endParaRPr>
            </a:p>
          </p:txBody>
        </p:sp>
        <p:sp>
          <p:nvSpPr>
            <p:cNvPr id="1202" name="Google Shape;1202;p7"/>
            <p:cNvSpPr/>
            <p:nvPr/>
          </p:nvSpPr>
          <p:spPr>
            <a:xfrm>
              <a:off x="100" y="3359715"/>
              <a:ext cx="386700" cy="297300"/>
            </a:xfrm>
            <a:prstGeom prst="rect">
              <a:avLst/>
            </a:prstGeom>
            <a:noFill/>
            <a:ln>
              <a:noFill/>
            </a:ln>
          </p:spPr>
          <p:txBody>
            <a:bodyPr spcFirstLastPara="1" wrap="square" lIns="91425" tIns="91425" rIns="91425" bIns="91425" anchor="ctr" anchorCtr="0">
              <a:noAutofit/>
            </a:bodyPr>
            <a:lstStyle/>
            <a:p>
              <a:pPr marL="0" lvl="0" indent="0" algn="r" rtl="0">
                <a:spcBef>
                  <a:spcPts val="0"/>
                </a:spcBef>
                <a:spcAft>
                  <a:spcPts val="0"/>
                </a:spcAft>
                <a:buNone/>
              </a:pPr>
              <a:r>
                <a:rPr lang="en" sz="1200">
                  <a:solidFill>
                    <a:schemeClr val="lt1"/>
                  </a:solidFill>
                  <a:latin typeface="Courier Prime"/>
                  <a:ea typeface="Courier Prime"/>
                  <a:cs typeface="Courier Prime"/>
                  <a:sym typeface="Courier Prime"/>
                </a:rPr>
                <a:t>11</a:t>
              </a:r>
              <a:endParaRPr sz="1200">
                <a:solidFill>
                  <a:schemeClr val="lt1"/>
                </a:solidFill>
                <a:latin typeface="Courier Prime"/>
                <a:ea typeface="Courier Prime"/>
                <a:cs typeface="Courier Prime"/>
                <a:sym typeface="Courier Prime"/>
              </a:endParaRPr>
            </a:p>
          </p:txBody>
        </p:sp>
        <p:sp>
          <p:nvSpPr>
            <p:cNvPr id="1203" name="Google Shape;1203;p7"/>
            <p:cNvSpPr/>
            <p:nvPr/>
          </p:nvSpPr>
          <p:spPr>
            <a:xfrm>
              <a:off x="100" y="3657017"/>
              <a:ext cx="386700" cy="297300"/>
            </a:xfrm>
            <a:prstGeom prst="rect">
              <a:avLst/>
            </a:prstGeom>
            <a:noFill/>
            <a:ln>
              <a:noFill/>
            </a:ln>
          </p:spPr>
          <p:txBody>
            <a:bodyPr spcFirstLastPara="1" wrap="square" lIns="91425" tIns="91425" rIns="91425" bIns="91425" anchor="ctr" anchorCtr="0">
              <a:noAutofit/>
            </a:bodyPr>
            <a:lstStyle/>
            <a:p>
              <a:pPr marL="0" lvl="0" indent="0" algn="r" rtl="0">
                <a:spcBef>
                  <a:spcPts val="0"/>
                </a:spcBef>
                <a:spcAft>
                  <a:spcPts val="0"/>
                </a:spcAft>
                <a:buNone/>
              </a:pPr>
              <a:r>
                <a:rPr lang="en" sz="1200">
                  <a:solidFill>
                    <a:schemeClr val="lt1"/>
                  </a:solidFill>
                  <a:latin typeface="Courier Prime"/>
                  <a:ea typeface="Courier Prime"/>
                  <a:cs typeface="Courier Prime"/>
                  <a:sym typeface="Courier Prime"/>
                </a:rPr>
                <a:t>12</a:t>
              </a:r>
              <a:endParaRPr sz="1200">
                <a:solidFill>
                  <a:schemeClr val="lt1"/>
                </a:solidFill>
                <a:latin typeface="Courier Prime"/>
                <a:ea typeface="Courier Prime"/>
                <a:cs typeface="Courier Prime"/>
                <a:sym typeface="Courier Prime"/>
              </a:endParaRPr>
            </a:p>
          </p:txBody>
        </p:sp>
        <p:sp>
          <p:nvSpPr>
            <p:cNvPr id="1204" name="Google Shape;1204;p7"/>
            <p:cNvSpPr/>
            <p:nvPr/>
          </p:nvSpPr>
          <p:spPr>
            <a:xfrm>
              <a:off x="0" y="3954303"/>
              <a:ext cx="386700" cy="297300"/>
            </a:xfrm>
            <a:prstGeom prst="rect">
              <a:avLst/>
            </a:prstGeom>
            <a:noFill/>
            <a:ln>
              <a:noFill/>
            </a:ln>
          </p:spPr>
          <p:txBody>
            <a:bodyPr spcFirstLastPara="1" wrap="square" lIns="91425" tIns="91425" rIns="91425" bIns="91425" anchor="ctr" anchorCtr="0">
              <a:noAutofit/>
            </a:bodyPr>
            <a:lstStyle/>
            <a:p>
              <a:pPr marL="0" lvl="0" indent="0" algn="r" rtl="0">
                <a:spcBef>
                  <a:spcPts val="0"/>
                </a:spcBef>
                <a:spcAft>
                  <a:spcPts val="0"/>
                </a:spcAft>
                <a:buNone/>
              </a:pPr>
              <a:r>
                <a:rPr lang="en" sz="1200">
                  <a:solidFill>
                    <a:schemeClr val="lt1"/>
                  </a:solidFill>
                  <a:latin typeface="Courier Prime"/>
                  <a:ea typeface="Courier Prime"/>
                  <a:cs typeface="Courier Prime"/>
                  <a:sym typeface="Courier Prime"/>
                </a:rPr>
                <a:t>13</a:t>
              </a:r>
              <a:endParaRPr sz="1200">
                <a:solidFill>
                  <a:schemeClr val="lt1"/>
                </a:solidFill>
                <a:latin typeface="Courier Prime"/>
                <a:ea typeface="Courier Prime"/>
                <a:cs typeface="Courier Prime"/>
                <a:sym typeface="Courier Prime"/>
              </a:endParaRPr>
            </a:p>
          </p:txBody>
        </p:sp>
        <p:sp>
          <p:nvSpPr>
            <p:cNvPr id="1205" name="Google Shape;1205;p7"/>
            <p:cNvSpPr/>
            <p:nvPr/>
          </p:nvSpPr>
          <p:spPr>
            <a:xfrm>
              <a:off x="0" y="4251590"/>
              <a:ext cx="386700" cy="297300"/>
            </a:xfrm>
            <a:prstGeom prst="rect">
              <a:avLst/>
            </a:prstGeom>
            <a:noFill/>
            <a:ln>
              <a:noFill/>
            </a:ln>
          </p:spPr>
          <p:txBody>
            <a:bodyPr spcFirstLastPara="1" wrap="square" lIns="91425" tIns="91425" rIns="91425" bIns="91425" anchor="ctr" anchorCtr="0">
              <a:noAutofit/>
            </a:bodyPr>
            <a:lstStyle/>
            <a:p>
              <a:pPr marL="0" lvl="0" indent="0" algn="r" rtl="0">
                <a:spcBef>
                  <a:spcPts val="0"/>
                </a:spcBef>
                <a:spcAft>
                  <a:spcPts val="0"/>
                </a:spcAft>
                <a:buNone/>
              </a:pPr>
              <a:r>
                <a:rPr lang="en" sz="1200">
                  <a:solidFill>
                    <a:schemeClr val="lt1"/>
                  </a:solidFill>
                  <a:latin typeface="Courier Prime"/>
                  <a:ea typeface="Courier Prime"/>
                  <a:cs typeface="Courier Prime"/>
                  <a:sym typeface="Courier Prime"/>
                </a:rPr>
                <a:t>14</a:t>
              </a:r>
              <a:endParaRPr sz="1200">
                <a:solidFill>
                  <a:schemeClr val="lt1"/>
                </a:solidFill>
                <a:latin typeface="Courier Prime"/>
                <a:ea typeface="Courier Prime"/>
                <a:cs typeface="Courier Prime"/>
                <a:sym typeface="Courier Prime"/>
              </a:endParaRPr>
            </a:p>
          </p:txBody>
        </p:sp>
        <p:sp>
          <p:nvSpPr>
            <p:cNvPr id="1206" name="Google Shape;1206;p7"/>
            <p:cNvSpPr/>
            <p:nvPr/>
          </p:nvSpPr>
          <p:spPr>
            <a:xfrm>
              <a:off x="0" y="4548876"/>
              <a:ext cx="386700" cy="297300"/>
            </a:xfrm>
            <a:prstGeom prst="rect">
              <a:avLst/>
            </a:prstGeom>
            <a:noFill/>
            <a:ln>
              <a:noFill/>
            </a:ln>
          </p:spPr>
          <p:txBody>
            <a:bodyPr spcFirstLastPara="1" wrap="square" lIns="91425" tIns="91425" rIns="91425" bIns="91425" anchor="ctr" anchorCtr="0">
              <a:noAutofit/>
            </a:bodyPr>
            <a:lstStyle/>
            <a:p>
              <a:pPr marL="0" lvl="0" indent="0" algn="r" rtl="0">
                <a:spcBef>
                  <a:spcPts val="0"/>
                </a:spcBef>
                <a:spcAft>
                  <a:spcPts val="0"/>
                </a:spcAft>
                <a:buNone/>
              </a:pPr>
              <a:r>
                <a:rPr lang="en" sz="1200">
                  <a:solidFill>
                    <a:schemeClr val="lt1"/>
                  </a:solidFill>
                  <a:latin typeface="Courier Prime"/>
                  <a:ea typeface="Courier Prime"/>
                  <a:cs typeface="Courier Prime"/>
                  <a:sym typeface="Courier Prime"/>
                </a:rPr>
                <a:t>15</a:t>
              </a:r>
              <a:endParaRPr sz="1200">
                <a:solidFill>
                  <a:schemeClr val="lt1"/>
                </a:solidFill>
                <a:latin typeface="Courier Prime"/>
                <a:ea typeface="Courier Prime"/>
                <a:cs typeface="Courier Prime"/>
                <a:sym typeface="Courier Prime"/>
              </a:endParaRPr>
            </a:p>
          </p:txBody>
        </p:sp>
        <p:sp>
          <p:nvSpPr>
            <p:cNvPr id="1207" name="Google Shape;1207;p7"/>
            <p:cNvSpPr/>
            <p:nvPr/>
          </p:nvSpPr>
          <p:spPr>
            <a:xfrm>
              <a:off x="0" y="4846163"/>
              <a:ext cx="386700" cy="297300"/>
            </a:xfrm>
            <a:prstGeom prst="rect">
              <a:avLst/>
            </a:prstGeom>
            <a:noFill/>
            <a:ln>
              <a:noFill/>
            </a:ln>
          </p:spPr>
          <p:txBody>
            <a:bodyPr spcFirstLastPara="1" wrap="square" lIns="91425" tIns="91425" rIns="91425" bIns="91425" anchor="ctr" anchorCtr="0">
              <a:noAutofit/>
            </a:bodyPr>
            <a:lstStyle/>
            <a:p>
              <a:pPr marL="0" lvl="0" indent="0" algn="r" rtl="0">
                <a:spcBef>
                  <a:spcPts val="0"/>
                </a:spcBef>
                <a:spcAft>
                  <a:spcPts val="0"/>
                </a:spcAft>
                <a:buNone/>
              </a:pPr>
              <a:r>
                <a:rPr lang="en" sz="1200">
                  <a:solidFill>
                    <a:schemeClr val="lt1"/>
                  </a:solidFill>
                  <a:latin typeface="Courier Prime"/>
                  <a:ea typeface="Courier Prime"/>
                  <a:cs typeface="Courier Prime"/>
                  <a:sym typeface="Courier Prime"/>
                </a:rPr>
                <a:t>16</a:t>
              </a:r>
              <a:endParaRPr sz="1200">
                <a:solidFill>
                  <a:schemeClr val="lt1"/>
                </a:solidFill>
                <a:latin typeface="Courier Prime"/>
                <a:ea typeface="Courier Prime"/>
                <a:cs typeface="Courier Prime"/>
                <a:sym typeface="Courier Prime"/>
              </a:endParaRPr>
            </a:p>
          </p:txBody>
        </p:sp>
        <p:grpSp>
          <p:nvGrpSpPr>
            <p:cNvPr id="1208" name="Google Shape;1208;p7"/>
            <p:cNvGrpSpPr/>
            <p:nvPr/>
          </p:nvGrpSpPr>
          <p:grpSpPr>
            <a:xfrm>
              <a:off x="0" y="-24225"/>
              <a:ext cx="9193750" cy="5257725"/>
              <a:chOff x="0" y="-24225"/>
              <a:chExt cx="9193750" cy="5257725"/>
            </a:xfrm>
          </p:grpSpPr>
          <p:cxnSp>
            <p:nvCxnSpPr>
              <p:cNvPr id="1209" name="Google Shape;1209;p7"/>
              <p:cNvCxnSpPr/>
              <p:nvPr/>
            </p:nvCxnSpPr>
            <p:spPr>
              <a:xfrm>
                <a:off x="1182825" y="0"/>
                <a:ext cx="0" cy="5233500"/>
              </a:xfrm>
              <a:prstGeom prst="straightConnector1">
                <a:avLst/>
              </a:prstGeom>
              <a:noFill/>
              <a:ln w="9525" cap="flat" cmpd="sng">
                <a:solidFill>
                  <a:schemeClr val="lt1"/>
                </a:solidFill>
                <a:prstDash val="solid"/>
                <a:round/>
                <a:headEnd type="none" w="med" len="med"/>
                <a:tailEnd type="none" w="med" len="med"/>
              </a:ln>
            </p:spPr>
          </p:cxnSp>
          <p:cxnSp>
            <p:nvCxnSpPr>
              <p:cNvPr id="1210" name="Google Shape;1210;p7"/>
              <p:cNvCxnSpPr/>
              <p:nvPr/>
            </p:nvCxnSpPr>
            <p:spPr>
              <a:xfrm>
                <a:off x="1978942" y="0"/>
                <a:ext cx="0" cy="5194200"/>
              </a:xfrm>
              <a:prstGeom prst="straightConnector1">
                <a:avLst/>
              </a:prstGeom>
              <a:noFill/>
              <a:ln w="9525" cap="flat" cmpd="sng">
                <a:solidFill>
                  <a:schemeClr val="lt1"/>
                </a:solidFill>
                <a:prstDash val="solid"/>
                <a:round/>
                <a:headEnd type="none" w="med" len="med"/>
                <a:tailEnd type="none" w="med" len="med"/>
              </a:ln>
            </p:spPr>
          </p:cxnSp>
          <p:cxnSp>
            <p:nvCxnSpPr>
              <p:cNvPr id="1211" name="Google Shape;1211;p7"/>
              <p:cNvCxnSpPr/>
              <p:nvPr/>
            </p:nvCxnSpPr>
            <p:spPr>
              <a:xfrm>
                <a:off x="2775059" y="0"/>
                <a:ext cx="0" cy="5172300"/>
              </a:xfrm>
              <a:prstGeom prst="straightConnector1">
                <a:avLst/>
              </a:prstGeom>
              <a:noFill/>
              <a:ln w="9525" cap="flat" cmpd="sng">
                <a:solidFill>
                  <a:schemeClr val="lt1"/>
                </a:solidFill>
                <a:prstDash val="solid"/>
                <a:round/>
                <a:headEnd type="none" w="med" len="med"/>
                <a:tailEnd type="none" w="med" len="med"/>
              </a:ln>
            </p:spPr>
          </p:cxnSp>
          <p:cxnSp>
            <p:nvCxnSpPr>
              <p:cNvPr id="1212" name="Google Shape;1212;p7"/>
              <p:cNvCxnSpPr/>
              <p:nvPr/>
            </p:nvCxnSpPr>
            <p:spPr>
              <a:xfrm>
                <a:off x="3571283" y="0"/>
                <a:ext cx="0" cy="5172300"/>
              </a:xfrm>
              <a:prstGeom prst="straightConnector1">
                <a:avLst/>
              </a:prstGeom>
              <a:noFill/>
              <a:ln w="9525" cap="flat" cmpd="sng">
                <a:solidFill>
                  <a:schemeClr val="lt1"/>
                </a:solidFill>
                <a:prstDash val="solid"/>
                <a:round/>
                <a:headEnd type="none" w="med" len="med"/>
                <a:tailEnd type="none" w="med" len="med"/>
              </a:ln>
            </p:spPr>
          </p:cxnSp>
          <p:cxnSp>
            <p:nvCxnSpPr>
              <p:cNvPr id="1213" name="Google Shape;1213;p7"/>
              <p:cNvCxnSpPr/>
              <p:nvPr/>
            </p:nvCxnSpPr>
            <p:spPr>
              <a:xfrm>
                <a:off x="4367506" y="0"/>
                <a:ext cx="0" cy="5172300"/>
              </a:xfrm>
              <a:prstGeom prst="straightConnector1">
                <a:avLst/>
              </a:prstGeom>
              <a:noFill/>
              <a:ln w="9525" cap="flat" cmpd="sng">
                <a:solidFill>
                  <a:schemeClr val="lt1"/>
                </a:solidFill>
                <a:prstDash val="solid"/>
                <a:round/>
                <a:headEnd type="none" w="med" len="med"/>
                <a:tailEnd type="none" w="med" len="med"/>
              </a:ln>
            </p:spPr>
          </p:cxnSp>
          <p:cxnSp>
            <p:nvCxnSpPr>
              <p:cNvPr id="1214" name="Google Shape;1214;p7"/>
              <p:cNvCxnSpPr/>
              <p:nvPr/>
            </p:nvCxnSpPr>
            <p:spPr>
              <a:xfrm>
                <a:off x="5163730" y="0"/>
                <a:ext cx="0" cy="5172300"/>
              </a:xfrm>
              <a:prstGeom prst="straightConnector1">
                <a:avLst/>
              </a:prstGeom>
              <a:noFill/>
              <a:ln w="9525" cap="flat" cmpd="sng">
                <a:solidFill>
                  <a:schemeClr val="lt1"/>
                </a:solidFill>
                <a:prstDash val="solid"/>
                <a:round/>
                <a:headEnd type="none" w="med" len="med"/>
                <a:tailEnd type="none" w="med" len="med"/>
              </a:ln>
            </p:spPr>
          </p:cxnSp>
          <p:cxnSp>
            <p:nvCxnSpPr>
              <p:cNvPr id="1215" name="Google Shape;1215;p7"/>
              <p:cNvCxnSpPr/>
              <p:nvPr/>
            </p:nvCxnSpPr>
            <p:spPr>
              <a:xfrm>
                <a:off x="5959954" y="0"/>
                <a:ext cx="0" cy="5172300"/>
              </a:xfrm>
              <a:prstGeom prst="straightConnector1">
                <a:avLst/>
              </a:prstGeom>
              <a:noFill/>
              <a:ln w="9525" cap="flat" cmpd="sng">
                <a:solidFill>
                  <a:schemeClr val="lt1"/>
                </a:solidFill>
                <a:prstDash val="solid"/>
                <a:round/>
                <a:headEnd type="none" w="med" len="med"/>
                <a:tailEnd type="none" w="med" len="med"/>
              </a:ln>
            </p:spPr>
          </p:cxnSp>
          <p:cxnSp>
            <p:nvCxnSpPr>
              <p:cNvPr id="1216" name="Google Shape;1216;p7"/>
              <p:cNvCxnSpPr/>
              <p:nvPr/>
            </p:nvCxnSpPr>
            <p:spPr>
              <a:xfrm>
                <a:off x="6756178" y="0"/>
                <a:ext cx="0" cy="5172300"/>
              </a:xfrm>
              <a:prstGeom prst="straightConnector1">
                <a:avLst/>
              </a:prstGeom>
              <a:noFill/>
              <a:ln w="9525" cap="flat" cmpd="sng">
                <a:solidFill>
                  <a:schemeClr val="lt1"/>
                </a:solidFill>
                <a:prstDash val="solid"/>
                <a:round/>
                <a:headEnd type="none" w="med" len="med"/>
                <a:tailEnd type="none" w="med" len="med"/>
              </a:ln>
            </p:spPr>
          </p:cxnSp>
          <p:cxnSp>
            <p:nvCxnSpPr>
              <p:cNvPr id="1217" name="Google Shape;1217;p7"/>
              <p:cNvCxnSpPr/>
              <p:nvPr/>
            </p:nvCxnSpPr>
            <p:spPr>
              <a:xfrm>
                <a:off x="7552401" y="0"/>
                <a:ext cx="0" cy="5172300"/>
              </a:xfrm>
              <a:prstGeom prst="straightConnector1">
                <a:avLst/>
              </a:prstGeom>
              <a:noFill/>
              <a:ln w="9525" cap="flat" cmpd="sng">
                <a:solidFill>
                  <a:schemeClr val="lt1"/>
                </a:solidFill>
                <a:prstDash val="solid"/>
                <a:round/>
                <a:headEnd type="none" w="med" len="med"/>
                <a:tailEnd type="none" w="med" len="med"/>
              </a:ln>
            </p:spPr>
          </p:cxnSp>
          <p:cxnSp>
            <p:nvCxnSpPr>
              <p:cNvPr id="1218" name="Google Shape;1218;p7"/>
              <p:cNvCxnSpPr/>
              <p:nvPr/>
            </p:nvCxnSpPr>
            <p:spPr>
              <a:xfrm>
                <a:off x="8348625" y="0"/>
                <a:ext cx="0" cy="5172300"/>
              </a:xfrm>
              <a:prstGeom prst="straightConnector1">
                <a:avLst/>
              </a:prstGeom>
              <a:noFill/>
              <a:ln w="9525" cap="flat" cmpd="sng">
                <a:solidFill>
                  <a:schemeClr val="lt1"/>
                </a:solidFill>
                <a:prstDash val="solid"/>
                <a:round/>
                <a:headEnd type="none" w="med" len="med"/>
                <a:tailEnd type="none" w="med" len="med"/>
              </a:ln>
            </p:spPr>
          </p:cxnSp>
          <p:cxnSp>
            <p:nvCxnSpPr>
              <p:cNvPr id="1219" name="Google Shape;1219;p7"/>
              <p:cNvCxnSpPr/>
              <p:nvPr/>
            </p:nvCxnSpPr>
            <p:spPr>
              <a:xfrm>
                <a:off x="0" y="684000"/>
                <a:ext cx="9153300" cy="0"/>
              </a:xfrm>
              <a:prstGeom prst="straightConnector1">
                <a:avLst/>
              </a:prstGeom>
              <a:noFill/>
              <a:ln w="9525" cap="flat" cmpd="sng">
                <a:solidFill>
                  <a:schemeClr val="lt1"/>
                </a:solidFill>
                <a:prstDash val="solid"/>
                <a:round/>
                <a:headEnd type="none" w="med" len="med"/>
                <a:tailEnd type="none" w="med" len="med"/>
              </a:ln>
            </p:spPr>
          </p:cxnSp>
          <p:cxnSp>
            <p:nvCxnSpPr>
              <p:cNvPr id="1220" name="Google Shape;1220;p7"/>
              <p:cNvCxnSpPr/>
              <p:nvPr/>
            </p:nvCxnSpPr>
            <p:spPr>
              <a:xfrm>
                <a:off x="0" y="981301"/>
                <a:ext cx="9190500" cy="0"/>
              </a:xfrm>
              <a:prstGeom prst="straightConnector1">
                <a:avLst/>
              </a:prstGeom>
              <a:noFill/>
              <a:ln w="9525" cap="flat" cmpd="sng">
                <a:solidFill>
                  <a:schemeClr val="lt1"/>
                </a:solidFill>
                <a:prstDash val="solid"/>
                <a:round/>
                <a:headEnd type="none" w="med" len="med"/>
                <a:tailEnd type="none" w="med" len="med"/>
              </a:ln>
            </p:spPr>
          </p:cxnSp>
          <p:cxnSp>
            <p:nvCxnSpPr>
              <p:cNvPr id="1221" name="Google Shape;1221;p7"/>
              <p:cNvCxnSpPr/>
              <p:nvPr/>
            </p:nvCxnSpPr>
            <p:spPr>
              <a:xfrm>
                <a:off x="0" y="1278601"/>
                <a:ext cx="9190500" cy="0"/>
              </a:xfrm>
              <a:prstGeom prst="straightConnector1">
                <a:avLst/>
              </a:prstGeom>
              <a:noFill/>
              <a:ln w="9525" cap="flat" cmpd="sng">
                <a:solidFill>
                  <a:schemeClr val="lt1"/>
                </a:solidFill>
                <a:prstDash val="solid"/>
                <a:round/>
                <a:headEnd type="none" w="med" len="med"/>
                <a:tailEnd type="none" w="med" len="med"/>
              </a:ln>
            </p:spPr>
          </p:cxnSp>
          <p:cxnSp>
            <p:nvCxnSpPr>
              <p:cNvPr id="1222" name="Google Shape;1222;p7"/>
              <p:cNvCxnSpPr/>
              <p:nvPr/>
            </p:nvCxnSpPr>
            <p:spPr>
              <a:xfrm>
                <a:off x="0" y="1575901"/>
                <a:ext cx="9190500" cy="0"/>
              </a:xfrm>
              <a:prstGeom prst="straightConnector1">
                <a:avLst/>
              </a:prstGeom>
              <a:noFill/>
              <a:ln w="9525" cap="flat" cmpd="sng">
                <a:solidFill>
                  <a:schemeClr val="lt1"/>
                </a:solidFill>
                <a:prstDash val="solid"/>
                <a:round/>
                <a:headEnd type="none" w="med" len="med"/>
                <a:tailEnd type="none" w="med" len="med"/>
              </a:ln>
            </p:spPr>
          </p:cxnSp>
          <p:cxnSp>
            <p:nvCxnSpPr>
              <p:cNvPr id="1223" name="Google Shape;1223;p7"/>
              <p:cNvCxnSpPr/>
              <p:nvPr/>
            </p:nvCxnSpPr>
            <p:spPr>
              <a:xfrm>
                <a:off x="0" y="1873201"/>
                <a:ext cx="9190500" cy="0"/>
              </a:xfrm>
              <a:prstGeom prst="straightConnector1">
                <a:avLst/>
              </a:prstGeom>
              <a:noFill/>
              <a:ln w="9525" cap="flat" cmpd="sng">
                <a:solidFill>
                  <a:schemeClr val="lt1"/>
                </a:solidFill>
                <a:prstDash val="solid"/>
                <a:round/>
                <a:headEnd type="none" w="med" len="med"/>
                <a:tailEnd type="none" w="med" len="med"/>
              </a:ln>
            </p:spPr>
          </p:cxnSp>
          <p:cxnSp>
            <p:nvCxnSpPr>
              <p:cNvPr id="1224" name="Google Shape;1224;p7"/>
              <p:cNvCxnSpPr/>
              <p:nvPr/>
            </p:nvCxnSpPr>
            <p:spPr>
              <a:xfrm>
                <a:off x="0" y="2170501"/>
                <a:ext cx="9190500" cy="0"/>
              </a:xfrm>
              <a:prstGeom prst="straightConnector1">
                <a:avLst/>
              </a:prstGeom>
              <a:noFill/>
              <a:ln w="9525" cap="flat" cmpd="sng">
                <a:solidFill>
                  <a:schemeClr val="lt1"/>
                </a:solidFill>
                <a:prstDash val="solid"/>
                <a:round/>
                <a:headEnd type="none" w="med" len="med"/>
                <a:tailEnd type="none" w="med" len="med"/>
              </a:ln>
            </p:spPr>
          </p:cxnSp>
          <p:cxnSp>
            <p:nvCxnSpPr>
              <p:cNvPr id="1225" name="Google Shape;1225;p7"/>
              <p:cNvCxnSpPr/>
              <p:nvPr/>
            </p:nvCxnSpPr>
            <p:spPr>
              <a:xfrm>
                <a:off x="0" y="2467801"/>
                <a:ext cx="9190500" cy="0"/>
              </a:xfrm>
              <a:prstGeom prst="straightConnector1">
                <a:avLst/>
              </a:prstGeom>
              <a:noFill/>
              <a:ln w="9525" cap="flat" cmpd="sng">
                <a:solidFill>
                  <a:schemeClr val="lt1"/>
                </a:solidFill>
                <a:prstDash val="solid"/>
                <a:round/>
                <a:headEnd type="none" w="med" len="med"/>
                <a:tailEnd type="none" w="med" len="med"/>
              </a:ln>
            </p:spPr>
          </p:cxnSp>
          <p:cxnSp>
            <p:nvCxnSpPr>
              <p:cNvPr id="1226" name="Google Shape;1226;p7"/>
              <p:cNvCxnSpPr/>
              <p:nvPr/>
            </p:nvCxnSpPr>
            <p:spPr>
              <a:xfrm>
                <a:off x="0" y="2765101"/>
                <a:ext cx="9190500" cy="0"/>
              </a:xfrm>
              <a:prstGeom prst="straightConnector1">
                <a:avLst/>
              </a:prstGeom>
              <a:noFill/>
              <a:ln w="9525" cap="flat" cmpd="sng">
                <a:solidFill>
                  <a:schemeClr val="lt1"/>
                </a:solidFill>
                <a:prstDash val="solid"/>
                <a:round/>
                <a:headEnd type="none" w="med" len="med"/>
                <a:tailEnd type="none" w="med" len="med"/>
              </a:ln>
            </p:spPr>
          </p:cxnSp>
          <p:cxnSp>
            <p:nvCxnSpPr>
              <p:cNvPr id="1227" name="Google Shape;1227;p7"/>
              <p:cNvCxnSpPr/>
              <p:nvPr/>
            </p:nvCxnSpPr>
            <p:spPr>
              <a:xfrm>
                <a:off x="0" y="3062401"/>
                <a:ext cx="9190500" cy="0"/>
              </a:xfrm>
              <a:prstGeom prst="straightConnector1">
                <a:avLst/>
              </a:prstGeom>
              <a:noFill/>
              <a:ln w="9525" cap="flat" cmpd="sng">
                <a:solidFill>
                  <a:schemeClr val="lt1"/>
                </a:solidFill>
                <a:prstDash val="solid"/>
                <a:round/>
                <a:headEnd type="none" w="med" len="med"/>
                <a:tailEnd type="none" w="med" len="med"/>
              </a:ln>
            </p:spPr>
          </p:cxnSp>
          <p:cxnSp>
            <p:nvCxnSpPr>
              <p:cNvPr id="1228" name="Google Shape;1228;p7"/>
              <p:cNvCxnSpPr/>
              <p:nvPr/>
            </p:nvCxnSpPr>
            <p:spPr>
              <a:xfrm>
                <a:off x="0" y="3359701"/>
                <a:ext cx="9190500" cy="0"/>
              </a:xfrm>
              <a:prstGeom prst="straightConnector1">
                <a:avLst/>
              </a:prstGeom>
              <a:noFill/>
              <a:ln w="9525" cap="flat" cmpd="sng">
                <a:solidFill>
                  <a:schemeClr val="lt1"/>
                </a:solidFill>
                <a:prstDash val="solid"/>
                <a:round/>
                <a:headEnd type="none" w="med" len="med"/>
                <a:tailEnd type="none" w="med" len="med"/>
              </a:ln>
            </p:spPr>
          </p:cxnSp>
          <p:cxnSp>
            <p:nvCxnSpPr>
              <p:cNvPr id="1229" name="Google Shape;1229;p7"/>
              <p:cNvCxnSpPr/>
              <p:nvPr/>
            </p:nvCxnSpPr>
            <p:spPr>
              <a:xfrm>
                <a:off x="0" y="3657000"/>
                <a:ext cx="9190500" cy="0"/>
              </a:xfrm>
              <a:prstGeom prst="straightConnector1">
                <a:avLst/>
              </a:prstGeom>
              <a:noFill/>
              <a:ln w="9525" cap="flat" cmpd="sng">
                <a:solidFill>
                  <a:schemeClr val="lt1"/>
                </a:solidFill>
                <a:prstDash val="solid"/>
                <a:round/>
                <a:headEnd type="none" w="med" len="med"/>
                <a:tailEnd type="none" w="med" len="med"/>
              </a:ln>
            </p:spPr>
          </p:cxnSp>
          <p:cxnSp>
            <p:nvCxnSpPr>
              <p:cNvPr id="1230" name="Google Shape;1230;p7"/>
              <p:cNvCxnSpPr/>
              <p:nvPr/>
            </p:nvCxnSpPr>
            <p:spPr>
              <a:xfrm>
                <a:off x="0" y="3954300"/>
                <a:ext cx="9190500" cy="0"/>
              </a:xfrm>
              <a:prstGeom prst="straightConnector1">
                <a:avLst/>
              </a:prstGeom>
              <a:noFill/>
              <a:ln w="9525" cap="flat" cmpd="sng">
                <a:solidFill>
                  <a:schemeClr val="lt1"/>
                </a:solidFill>
                <a:prstDash val="solid"/>
                <a:round/>
                <a:headEnd type="none" w="med" len="med"/>
                <a:tailEnd type="none" w="med" len="med"/>
              </a:ln>
            </p:spPr>
          </p:cxnSp>
          <p:cxnSp>
            <p:nvCxnSpPr>
              <p:cNvPr id="1231" name="Google Shape;1231;p7"/>
              <p:cNvCxnSpPr/>
              <p:nvPr/>
            </p:nvCxnSpPr>
            <p:spPr>
              <a:xfrm>
                <a:off x="0" y="4251600"/>
                <a:ext cx="9190500" cy="0"/>
              </a:xfrm>
              <a:prstGeom prst="straightConnector1">
                <a:avLst/>
              </a:prstGeom>
              <a:noFill/>
              <a:ln w="9525" cap="flat" cmpd="sng">
                <a:solidFill>
                  <a:schemeClr val="lt1"/>
                </a:solidFill>
                <a:prstDash val="solid"/>
                <a:round/>
                <a:headEnd type="none" w="med" len="med"/>
                <a:tailEnd type="none" w="med" len="med"/>
              </a:ln>
            </p:spPr>
          </p:cxnSp>
          <p:cxnSp>
            <p:nvCxnSpPr>
              <p:cNvPr id="1232" name="Google Shape;1232;p7"/>
              <p:cNvCxnSpPr/>
              <p:nvPr/>
            </p:nvCxnSpPr>
            <p:spPr>
              <a:xfrm>
                <a:off x="0" y="4548900"/>
                <a:ext cx="9190500" cy="0"/>
              </a:xfrm>
              <a:prstGeom prst="straightConnector1">
                <a:avLst/>
              </a:prstGeom>
              <a:noFill/>
              <a:ln w="9525" cap="flat" cmpd="sng">
                <a:solidFill>
                  <a:schemeClr val="lt1"/>
                </a:solidFill>
                <a:prstDash val="solid"/>
                <a:round/>
                <a:headEnd type="none" w="med" len="med"/>
                <a:tailEnd type="none" w="med" len="med"/>
              </a:ln>
            </p:spPr>
          </p:cxnSp>
          <p:cxnSp>
            <p:nvCxnSpPr>
              <p:cNvPr id="1233" name="Google Shape;1233;p7"/>
              <p:cNvCxnSpPr/>
              <p:nvPr/>
            </p:nvCxnSpPr>
            <p:spPr>
              <a:xfrm>
                <a:off x="0" y="4846200"/>
                <a:ext cx="9190500" cy="0"/>
              </a:xfrm>
              <a:prstGeom prst="straightConnector1">
                <a:avLst/>
              </a:prstGeom>
              <a:noFill/>
              <a:ln w="9525" cap="flat" cmpd="sng">
                <a:solidFill>
                  <a:schemeClr val="lt1"/>
                </a:solidFill>
                <a:prstDash val="solid"/>
                <a:round/>
                <a:headEnd type="none" w="med" len="med"/>
                <a:tailEnd type="none" w="med" len="med"/>
              </a:ln>
            </p:spPr>
          </p:cxnSp>
          <p:cxnSp>
            <p:nvCxnSpPr>
              <p:cNvPr id="1234" name="Google Shape;1234;p7"/>
              <p:cNvCxnSpPr/>
              <p:nvPr/>
            </p:nvCxnSpPr>
            <p:spPr>
              <a:xfrm>
                <a:off x="386700" y="-24225"/>
                <a:ext cx="0" cy="5169600"/>
              </a:xfrm>
              <a:prstGeom prst="straightConnector1">
                <a:avLst/>
              </a:prstGeom>
              <a:noFill/>
              <a:ln w="9525" cap="flat" cmpd="sng">
                <a:solidFill>
                  <a:schemeClr val="lt1"/>
                </a:solidFill>
                <a:prstDash val="solid"/>
                <a:round/>
                <a:headEnd type="none" w="med" len="med"/>
                <a:tailEnd type="none" w="med" len="med"/>
              </a:ln>
            </p:spPr>
          </p:cxnSp>
          <p:cxnSp>
            <p:nvCxnSpPr>
              <p:cNvPr id="1235" name="Google Shape;1235;p7"/>
              <p:cNvCxnSpPr/>
              <p:nvPr/>
            </p:nvCxnSpPr>
            <p:spPr>
              <a:xfrm>
                <a:off x="8350" y="386700"/>
                <a:ext cx="9185400" cy="0"/>
              </a:xfrm>
              <a:prstGeom prst="straightConnector1">
                <a:avLst/>
              </a:prstGeom>
              <a:noFill/>
              <a:ln w="9525" cap="flat" cmpd="sng">
                <a:solidFill>
                  <a:schemeClr val="lt1"/>
                </a:solidFill>
                <a:prstDash val="solid"/>
                <a:round/>
                <a:headEnd type="none" w="med" len="med"/>
                <a:tailEnd type="none" w="med" len="med"/>
              </a:ln>
            </p:spPr>
          </p:cxnSp>
        </p:grpSp>
      </p:grpSp>
      <p:grpSp>
        <p:nvGrpSpPr>
          <p:cNvPr id="1236" name="Google Shape;1236;p7"/>
          <p:cNvGrpSpPr/>
          <p:nvPr/>
        </p:nvGrpSpPr>
        <p:grpSpPr>
          <a:xfrm>
            <a:off x="2031213" y="200138"/>
            <a:ext cx="1729771" cy="1759030"/>
            <a:chOff x="5436250" y="1181600"/>
            <a:chExt cx="611875" cy="622225"/>
          </a:xfrm>
        </p:grpSpPr>
        <p:sp>
          <p:nvSpPr>
            <p:cNvPr id="1237" name="Google Shape;1237;p7"/>
            <p:cNvSpPr/>
            <p:nvPr/>
          </p:nvSpPr>
          <p:spPr>
            <a:xfrm>
              <a:off x="5534375" y="1229900"/>
              <a:ext cx="69950" cy="62900"/>
            </a:xfrm>
            <a:custGeom>
              <a:avLst/>
              <a:gdLst/>
              <a:ahLst/>
              <a:cxnLst/>
              <a:rect l="l" t="t" r="r" b="b"/>
              <a:pathLst>
                <a:path w="2798" h="2516" extrusionOk="0">
                  <a:moveTo>
                    <a:pt x="2289" y="1"/>
                  </a:moveTo>
                  <a:cubicBezTo>
                    <a:pt x="2197" y="1"/>
                    <a:pt x="2104" y="28"/>
                    <a:pt x="2022" y="82"/>
                  </a:cubicBezTo>
                  <a:cubicBezTo>
                    <a:pt x="1346" y="582"/>
                    <a:pt x="718" y="1152"/>
                    <a:pt x="158" y="1780"/>
                  </a:cubicBezTo>
                  <a:cubicBezTo>
                    <a:pt x="1" y="1956"/>
                    <a:pt x="11" y="2241"/>
                    <a:pt x="197" y="2408"/>
                  </a:cubicBezTo>
                  <a:cubicBezTo>
                    <a:pt x="286" y="2477"/>
                    <a:pt x="384" y="2516"/>
                    <a:pt x="491" y="2516"/>
                  </a:cubicBezTo>
                  <a:cubicBezTo>
                    <a:pt x="619" y="2516"/>
                    <a:pt x="737" y="2467"/>
                    <a:pt x="825" y="2368"/>
                  </a:cubicBezTo>
                  <a:cubicBezTo>
                    <a:pt x="1346" y="1790"/>
                    <a:pt x="1924" y="1260"/>
                    <a:pt x="2552" y="808"/>
                  </a:cubicBezTo>
                  <a:cubicBezTo>
                    <a:pt x="2748" y="661"/>
                    <a:pt x="2798" y="386"/>
                    <a:pt x="2650" y="180"/>
                  </a:cubicBezTo>
                  <a:cubicBezTo>
                    <a:pt x="2562" y="62"/>
                    <a:pt x="2427" y="1"/>
                    <a:pt x="2289" y="1"/>
                  </a:cubicBezTo>
                  <a:close/>
                </a:path>
              </a:pathLst>
            </a:custGeom>
            <a:solidFill>
              <a:srgbClr val="FFF497"/>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8" name="Google Shape;1238;p7"/>
            <p:cNvSpPr/>
            <p:nvPr/>
          </p:nvSpPr>
          <p:spPr>
            <a:xfrm>
              <a:off x="5532425" y="1228225"/>
              <a:ext cx="73625" cy="66300"/>
            </a:xfrm>
            <a:custGeom>
              <a:avLst/>
              <a:gdLst/>
              <a:ahLst/>
              <a:cxnLst/>
              <a:rect l="l" t="t" r="r" b="b"/>
              <a:pathLst>
                <a:path w="2945" h="2652" extrusionOk="0">
                  <a:moveTo>
                    <a:pt x="2366" y="130"/>
                  </a:moveTo>
                  <a:cubicBezTo>
                    <a:pt x="2483" y="130"/>
                    <a:pt x="2601" y="189"/>
                    <a:pt x="2669" y="287"/>
                  </a:cubicBezTo>
                  <a:cubicBezTo>
                    <a:pt x="2797" y="463"/>
                    <a:pt x="2758" y="699"/>
                    <a:pt x="2591" y="817"/>
                  </a:cubicBezTo>
                  <a:cubicBezTo>
                    <a:pt x="1963" y="1277"/>
                    <a:pt x="1374" y="1807"/>
                    <a:pt x="854" y="2396"/>
                  </a:cubicBezTo>
                  <a:cubicBezTo>
                    <a:pt x="781" y="2475"/>
                    <a:pt x="676" y="2515"/>
                    <a:pt x="571" y="2515"/>
                  </a:cubicBezTo>
                  <a:cubicBezTo>
                    <a:pt x="479" y="2515"/>
                    <a:pt x="387" y="2485"/>
                    <a:pt x="314" y="2426"/>
                  </a:cubicBezTo>
                  <a:cubicBezTo>
                    <a:pt x="168" y="2289"/>
                    <a:pt x="148" y="2043"/>
                    <a:pt x="285" y="1886"/>
                  </a:cubicBezTo>
                  <a:cubicBezTo>
                    <a:pt x="844" y="1268"/>
                    <a:pt x="1472" y="699"/>
                    <a:pt x="2140" y="208"/>
                  </a:cubicBezTo>
                  <a:cubicBezTo>
                    <a:pt x="2209" y="159"/>
                    <a:pt x="2287" y="130"/>
                    <a:pt x="2366" y="130"/>
                  </a:cubicBezTo>
                  <a:close/>
                  <a:moveTo>
                    <a:pt x="2368" y="1"/>
                  </a:moveTo>
                  <a:cubicBezTo>
                    <a:pt x="2263" y="1"/>
                    <a:pt x="2155" y="33"/>
                    <a:pt x="2061" y="100"/>
                  </a:cubicBezTo>
                  <a:cubicBezTo>
                    <a:pt x="1384" y="601"/>
                    <a:pt x="756" y="1170"/>
                    <a:pt x="187" y="1798"/>
                  </a:cubicBezTo>
                  <a:cubicBezTo>
                    <a:pt x="0" y="2014"/>
                    <a:pt x="20" y="2337"/>
                    <a:pt x="226" y="2524"/>
                  </a:cubicBezTo>
                  <a:cubicBezTo>
                    <a:pt x="325" y="2603"/>
                    <a:pt x="442" y="2651"/>
                    <a:pt x="569" y="2651"/>
                  </a:cubicBezTo>
                  <a:cubicBezTo>
                    <a:pt x="717" y="2651"/>
                    <a:pt x="854" y="2592"/>
                    <a:pt x="953" y="2485"/>
                  </a:cubicBezTo>
                  <a:cubicBezTo>
                    <a:pt x="1463" y="1905"/>
                    <a:pt x="2041" y="1386"/>
                    <a:pt x="2669" y="924"/>
                  </a:cubicBezTo>
                  <a:cubicBezTo>
                    <a:pt x="2896" y="758"/>
                    <a:pt x="2944" y="444"/>
                    <a:pt x="2778" y="208"/>
                  </a:cubicBezTo>
                  <a:cubicBezTo>
                    <a:pt x="2678" y="73"/>
                    <a:pt x="2525" y="1"/>
                    <a:pt x="2368" y="1"/>
                  </a:cubicBezTo>
                  <a:close/>
                </a:path>
              </a:pathLst>
            </a:custGeom>
            <a:solidFill>
              <a:srgbClr val="000000"/>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9" name="Google Shape;1239;p7"/>
            <p:cNvSpPr/>
            <p:nvPr/>
          </p:nvSpPr>
          <p:spPr>
            <a:xfrm>
              <a:off x="5618775" y="1248875"/>
              <a:ext cx="66525" cy="67725"/>
            </a:xfrm>
            <a:custGeom>
              <a:avLst/>
              <a:gdLst/>
              <a:ahLst/>
              <a:cxnLst/>
              <a:rect l="l" t="t" r="r" b="b"/>
              <a:pathLst>
                <a:path w="2661" h="2709" extrusionOk="0">
                  <a:moveTo>
                    <a:pt x="502" y="1"/>
                  </a:moveTo>
                  <a:cubicBezTo>
                    <a:pt x="406" y="1"/>
                    <a:pt x="309" y="32"/>
                    <a:pt x="227" y="98"/>
                  </a:cubicBezTo>
                  <a:cubicBezTo>
                    <a:pt x="30" y="246"/>
                    <a:pt x="1" y="530"/>
                    <a:pt x="148" y="726"/>
                  </a:cubicBezTo>
                  <a:cubicBezTo>
                    <a:pt x="668" y="1384"/>
                    <a:pt x="1247" y="2012"/>
                    <a:pt x="1865" y="2591"/>
                  </a:cubicBezTo>
                  <a:cubicBezTo>
                    <a:pt x="1954" y="2669"/>
                    <a:pt x="2061" y="2708"/>
                    <a:pt x="2170" y="2708"/>
                  </a:cubicBezTo>
                  <a:cubicBezTo>
                    <a:pt x="2287" y="2708"/>
                    <a:pt x="2405" y="2660"/>
                    <a:pt x="2493" y="2571"/>
                  </a:cubicBezTo>
                  <a:cubicBezTo>
                    <a:pt x="2660" y="2385"/>
                    <a:pt x="2650" y="2110"/>
                    <a:pt x="2473" y="1943"/>
                  </a:cubicBezTo>
                  <a:cubicBezTo>
                    <a:pt x="1895" y="1393"/>
                    <a:pt x="1345" y="795"/>
                    <a:pt x="855" y="167"/>
                  </a:cubicBezTo>
                  <a:cubicBezTo>
                    <a:pt x="764" y="59"/>
                    <a:pt x="634" y="1"/>
                    <a:pt x="502" y="1"/>
                  </a:cubicBezTo>
                  <a:close/>
                </a:path>
              </a:pathLst>
            </a:custGeom>
            <a:solidFill>
              <a:srgbClr val="FFF497"/>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0" name="Google Shape;1240;p7"/>
            <p:cNvSpPr/>
            <p:nvPr/>
          </p:nvSpPr>
          <p:spPr>
            <a:xfrm>
              <a:off x="5616825" y="1247325"/>
              <a:ext cx="70425" cy="71000"/>
            </a:xfrm>
            <a:custGeom>
              <a:avLst/>
              <a:gdLst/>
              <a:ahLst/>
              <a:cxnLst/>
              <a:rect l="l" t="t" r="r" b="b"/>
              <a:pathLst>
                <a:path w="2817" h="2840" extrusionOk="0">
                  <a:moveTo>
                    <a:pt x="579" y="131"/>
                  </a:moveTo>
                  <a:cubicBezTo>
                    <a:pt x="687" y="131"/>
                    <a:pt x="805" y="180"/>
                    <a:pt x="874" y="278"/>
                  </a:cubicBezTo>
                  <a:cubicBezTo>
                    <a:pt x="1374" y="906"/>
                    <a:pt x="1923" y="1505"/>
                    <a:pt x="2503" y="2044"/>
                  </a:cubicBezTo>
                  <a:cubicBezTo>
                    <a:pt x="2660" y="2192"/>
                    <a:pt x="2669" y="2437"/>
                    <a:pt x="2522" y="2584"/>
                  </a:cubicBezTo>
                  <a:cubicBezTo>
                    <a:pt x="2450" y="2662"/>
                    <a:pt x="2348" y="2701"/>
                    <a:pt x="2244" y="2701"/>
                  </a:cubicBezTo>
                  <a:cubicBezTo>
                    <a:pt x="2151" y="2701"/>
                    <a:pt x="2057" y="2669"/>
                    <a:pt x="1982" y="2604"/>
                  </a:cubicBezTo>
                  <a:cubicBezTo>
                    <a:pt x="1374" y="2025"/>
                    <a:pt x="805" y="1407"/>
                    <a:pt x="285" y="740"/>
                  </a:cubicBezTo>
                  <a:cubicBezTo>
                    <a:pt x="148" y="583"/>
                    <a:pt x="177" y="337"/>
                    <a:pt x="344" y="210"/>
                  </a:cubicBezTo>
                  <a:cubicBezTo>
                    <a:pt x="412" y="160"/>
                    <a:pt x="501" y="131"/>
                    <a:pt x="579" y="131"/>
                  </a:cubicBezTo>
                  <a:close/>
                  <a:moveTo>
                    <a:pt x="580" y="0"/>
                  </a:moveTo>
                  <a:cubicBezTo>
                    <a:pt x="469" y="0"/>
                    <a:pt x="357" y="36"/>
                    <a:pt x="265" y="111"/>
                  </a:cubicBezTo>
                  <a:cubicBezTo>
                    <a:pt x="39" y="278"/>
                    <a:pt x="0" y="602"/>
                    <a:pt x="177" y="827"/>
                  </a:cubicBezTo>
                  <a:cubicBezTo>
                    <a:pt x="697" y="1495"/>
                    <a:pt x="1276" y="2123"/>
                    <a:pt x="1894" y="2702"/>
                  </a:cubicBezTo>
                  <a:cubicBezTo>
                    <a:pt x="1992" y="2790"/>
                    <a:pt x="2120" y="2840"/>
                    <a:pt x="2248" y="2840"/>
                  </a:cubicBezTo>
                  <a:cubicBezTo>
                    <a:pt x="2385" y="2840"/>
                    <a:pt x="2522" y="2781"/>
                    <a:pt x="2620" y="2672"/>
                  </a:cubicBezTo>
                  <a:cubicBezTo>
                    <a:pt x="2817" y="2467"/>
                    <a:pt x="2807" y="2142"/>
                    <a:pt x="2601" y="1956"/>
                  </a:cubicBezTo>
                  <a:cubicBezTo>
                    <a:pt x="2012" y="1407"/>
                    <a:pt x="1472" y="818"/>
                    <a:pt x="981" y="190"/>
                  </a:cubicBezTo>
                  <a:cubicBezTo>
                    <a:pt x="880" y="66"/>
                    <a:pt x="730" y="0"/>
                    <a:pt x="580" y="0"/>
                  </a:cubicBezTo>
                  <a:close/>
                </a:path>
              </a:pathLst>
            </a:custGeom>
            <a:solidFill>
              <a:srgbClr val="000000"/>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1" name="Google Shape;1241;p7"/>
            <p:cNvSpPr/>
            <p:nvPr/>
          </p:nvSpPr>
          <p:spPr>
            <a:xfrm>
              <a:off x="5657050" y="1183275"/>
              <a:ext cx="61600" cy="65625"/>
            </a:xfrm>
            <a:custGeom>
              <a:avLst/>
              <a:gdLst/>
              <a:ahLst/>
              <a:cxnLst/>
              <a:rect l="l" t="t" r="r" b="b"/>
              <a:pathLst>
                <a:path w="2464" h="2625" extrusionOk="0">
                  <a:moveTo>
                    <a:pt x="1972" y="1"/>
                  </a:moveTo>
                  <a:cubicBezTo>
                    <a:pt x="1844" y="1"/>
                    <a:pt x="1718" y="56"/>
                    <a:pt x="1629" y="161"/>
                  </a:cubicBezTo>
                  <a:lnTo>
                    <a:pt x="157" y="1888"/>
                  </a:lnTo>
                  <a:cubicBezTo>
                    <a:pt x="0" y="2074"/>
                    <a:pt x="20" y="2359"/>
                    <a:pt x="207" y="2516"/>
                  </a:cubicBezTo>
                  <a:cubicBezTo>
                    <a:pt x="295" y="2585"/>
                    <a:pt x="393" y="2624"/>
                    <a:pt x="501" y="2624"/>
                  </a:cubicBezTo>
                  <a:cubicBezTo>
                    <a:pt x="628" y="2624"/>
                    <a:pt x="746" y="2565"/>
                    <a:pt x="835" y="2467"/>
                  </a:cubicBezTo>
                  <a:lnTo>
                    <a:pt x="2307" y="730"/>
                  </a:lnTo>
                  <a:cubicBezTo>
                    <a:pt x="2464" y="544"/>
                    <a:pt x="2444" y="269"/>
                    <a:pt x="2257" y="102"/>
                  </a:cubicBezTo>
                  <a:cubicBezTo>
                    <a:pt x="2172" y="34"/>
                    <a:pt x="2071" y="1"/>
                    <a:pt x="1972" y="1"/>
                  </a:cubicBezTo>
                  <a:close/>
                </a:path>
              </a:pathLst>
            </a:custGeom>
            <a:solidFill>
              <a:srgbClr val="FFF497"/>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2" name="Google Shape;1242;p7"/>
            <p:cNvSpPr/>
            <p:nvPr/>
          </p:nvSpPr>
          <p:spPr>
            <a:xfrm>
              <a:off x="5656550" y="1181600"/>
              <a:ext cx="62600" cy="69025"/>
            </a:xfrm>
            <a:custGeom>
              <a:avLst/>
              <a:gdLst/>
              <a:ahLst/>
              <a:cxnLst/>
              <a:rect l="l" t="t" r="r" b="b"/>
              <a:pathLst>
                <a:path w="2504" h="2761" extrusionOk="0">
                  <a:moveTo>
                    <a:pt x="1983" y="130"/>
                  </a:moveTo>
                  <a:cubicBezTo>
                    <a:pt x="2072" y="130"/>
                    <a:pt x="2160" y="169"/>
                    <a:pt x="2229" y="228"/>
                  </a:cubicBezTo>
                  <a:cubicBezTo>
                    <a:pt x="2307" y="287"/>
                    <a:pt x="2356" y="385"/>
                    <a:pt x="2366" y="483"/>
                  </a:cubicBezTo>
                  <a:cubicBezTo>
                    <a:pt x="2376" y="582"/>
                    <a:pt x="2336" y="680"/>
                    <a:pt x="2277" y="758"/>
                  </a:cubicBezTo>
                  <a:lnTo>
                    <a:pt x="805" y="2495"/>
                  </a:lnTo>
                  <a:cubicBezTo>
                    <a:pt x="735" y="2576"/>
                    <a:pt x="626" y="2619"/>
                    <a:pt x="517" y="2619"/>
                  </a:cubicBezTo>
                  <a:cubicBezTo>
                    <a:pt x="429" y="2619"/>
                    <a:pt x="341" y="2591"/>
                    <a:pt x="275" y="2534"/>
                  </a:cubicBezTo>
                  <a:cubicBezTo>
                    <a:pt x="197" y="2466"/>
                    <a:pt x="148" y="2377"/>
                    <a:pt x="138" y="2279"/>
                  </a:cubicBezTo>
                  <a:cubicBezTo>
                    <a:pt x="129" y="2171"/>
                    <a:pt x="158" y="2073"/>
                    <a:pt x="227" y="2004"/>
                  </a:cubicBezTo>
                  <a:lnTo>
                    <a:pt x="1699" y="268"/>
                  </a:lnTo>
                  <a:cubicBezTo>
                    <a:pt x="1758" y="189"/>
                    <a:pt x="1856" y="140"/>
                    <a:pt x="1954" y="140"/>
                  </a:cubicBezTo>
                  <a:cubicBezTo>
                    <a:pt x="1963" y="130"/>
                    <a:pt x="1974" y="130"/>
                    <a:pt x="1983" y="130"/>
                  </a:cubicBezTo>
                  <a:close/>
                  <a:moveTo>
                    <a:pt x="1983" y="1"/>
                  </a:moveTo>
                  <a:cubicBezTo>
                    <a:pt x="1970" y="1"/>
                    <a:pt x="1957" y="1"/>
                    <a:pt x="1944" y="2"/>
                  </a:cubicBezTo>
                  <a:cubicBezTo>
                    <a:pt x="1806" y="12"/>
                    <a:pt x="1679" y="81"/>
                    <a:pt x="1590" y="179"/>
                  </a:cubicBezTo>
                  <a:lnTo>
                    <a:pt x="129" y="1916"/>
                  </a:lnTo>
                  <a:cubicBezTo>
                    <a:pt x="40" y="2014"/>
                    <a:pt x="1" y="2152"/>
                    <a:pt x="11" y="2289"/>
                  </a:cubicBezTo>
                  <a:cubicBezTo>
                    <a:pt x="20" y="2426"/>
                    <a:pt x="79" y="2544"/>
                    <a:pt x="188" y="2632"/>
                  </a:cubicBezTo>
                  <a:cubicBezTo>
                    <a:pt x="275" y="2711"/>
                    <a:pt x="393" y="2760"/>
                    <a:pt x="521" y="2760"/>
                  </a:cubicBezTo>
                  <a:cubicBezTo>
                    <a:pt x="668" y="2760"/>
                    <a:pt x="816" y="2691"/>
                    <a:pt x="904" y="2573"/>
                  </a:cubicBezTo>
                  <a:lnTo>
                    <a:pt x="2376" y="846"/>
                  </a:lnTo>
                  <a:cubicBezTo>
                    <a:pt x="2464" y="739"/>
                    <a:pt x="2503" y="611"/>
                    <a:pt x="2493" y="473"/>
                  </a:cubicBezTo>
                  <a:cubicBezTo>
                    <a:pt x="2484" y="336"/>
                    <a:pt x="2425" y="209"/>
                    <a:pt x="2317" y="120"/>
                  </a:cubicBezTo>
                  <a:cubicBezTo>
                    <a:pt x="2219" y="41"/>
                    <a:pt x="2106" y="1"/>
                    <a:pt x="1983" y="1"/>
                  </a:cubicBezTo>
                  <a:close/>
                </a:path>
              </a:pathLst>
            </a:custGeom>
            <a:solidFill>
              <a:srgbClr val="000000"/>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3" name="Google Shape;1243;p7"/>
            <p:cNvSpPr/>
            <p:nvPr/>
          </p:nvSpPr>
          <p:spPr>
            <a:xfrm>
              <a:off x="5723775" y="1228025"/>
              <a:ext cx="68475" cy="61850"/>
            </a:xfrm>
            <a:custGeom>
              <a:avLst/>
              <a:gdLst/>
              <a:ahLst/>
              <a:cxnLst/>
              <a:rect l="l" t="t" r="r" b="b"/>
              <a:pathLst>
                <a:path w="2739" h="2474" extrusionOk="0">
                  <a:moveTo>
                    <a:pt x="498" y="1"/>
                  </a:moveTo>
                  <a:cubicBezTo>
                    <a:pt x="401" y="1"/>
                    <a:pt x="305" y="32"/>
                    <a:pt x="227" y="98"/>
                  </a:cubicBezTo>
                  <a:cubicBezTo>
                    <a:pt x="30" y="245"/>
                    <a:pt x="1" y="530"/>
                    <a:pt x="148" y="716"/>
                  </a:cubicBezTo>
                  <a:cubicBezTo>
                    <a:pt x="668" y="1384"/>
                    <a:pt x="1286" y="1943"/>
                    <a:pt x="1993" y="2404"/>
                  </a:cubicBezTo>
                  <a:cubicBezTo>
                    <a:pt x="2071" y="2443"/>
                    <a:pt x="2150" y="2473"/>
                    <a:pt x="2238" y="2473"/>
                  </a:cubicBezTo>
                  <a:cubicBezTo>
                    <a:pt x="2385" y="2473"/>
                    <a:pt x="2523" y="2395"/>
                    <a:pt x="2611" y="2267"/>
                  </a:cubicBezTo>
                  <a:cubicBezTo>
                    <a:pt x="2739" y="2061"/>
                    <a:pt x="2680" y="1786"/>
                    <a:pt x="2473" y="1649"/>
                  </a:cubicBezTo>
                  <a:cubicBezTo>
                    <a:pt x="1856" y="1246"/>
                    <a:pt x="1306" y="756"/>
                    <a:pt x="855" y="167"/>
                  </a:cubicBezTo>
                  <a:cubicBezTo>
                    <a:pt x="764" y="59"/>
                    <a:pt x="631" y="1"/>
                    <a:pt x="498" y="1"/>
                  </a:cubicBezTo>
                  <a:close/>
                </a:path>
              </a:pathLst>
            </a:custGeom>
            <a:solidFill>
              <a:srgbClr val="FFF497"/>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4" name="Google Shape;1244;p7"/>
            <p:cNvSpPr/>
            <p:nvPr/>
          </p:nvSpPr>
          <p:spPr>
            <a:xfrm>
              <a:off x="5721825" y="1226400"/>
              <a:ext cx="71150" cy="65175"/>
            </a:xfrm>
            <a:custGeom>
              <a:avLst/>
              <a:gdLst/>
              <a:ahLst/>
              <a:cxnLst/>
              <a:rect l="l" t="t" r="r" b="b"/>
              <a:pathLst>
                <a:path w="2846" h="2607" extrusionOk="0">
                  <a:moveTo>
                    <a:pt x="579" y="134"/>
                  </a:moveTo>
                  <a:cubicBezTo>
                    <a:pt x="687" y="134"/>
                    <a:pt x="805" y="183"/>
                    <a:pt x="874" y="271"/>
                  </a:cubicBezTo>
                  <a:cubicBezTo>
                    <a:pt x="1335" y="860"/>
                    <a:pt x="1894" y="1370"/>
                    <a:pt x="2522" y="1773"/>
                  </a:cubicBezTo>
                  <a:cubicBezTo>
                    <a:pt x="2601" y="1821"/>
                    <a:pt x="2660" y="1910"/>
                    <a:pt x="2689" y="2008"/>
                  </a:cubicBezTo>
                  <a:cubicBezTo>
                    <a:pt x="2708" y="2106"/>
                    <a:pt x="2689" y="2214"/>
                    <a:pt x="2630" y="2292"/>
                  </a:cubicBezTo>
                  <a:cubicBezTo>
                    <a:pt x="2561" y="2406"/>
                    <a:pt x="2434" y="2467"/>
                    <a:pt x="2308" y="2467"/>
                  </a:cubicBezTo>
                  <a:cubicBezTo>
                    <a:pt x="2239" y="2467"/>
                    <a:pt x="2169" y="2449"/>
                    <a:pt x="2110" y="2410"/>
                  </a:cubicBezTo>
                  <a:cubicBezTo>
                    <a:pt x="1404" y="1959"/>
                    <a:pt x="795" y="1400"/>
                    <a:pt x="275" y="742"/>
                  </a:cubicBezTo>
                  <a:cubicBezTo>
                    <a:pt x="148" y="585"/>
                    <a:pt x="177" y="340"/>
                    <a:pt x="344" y="212"/>
                  </a:cubicBezTo>
                  <a:cubicBezTo>
                    <a:pt x="412" y="153"/>
                    <a:pt x="491" y="134"/>
                    <a:pt x="579" y="134"/>
                  </a:cubicBezTo>
                  <a:close/>
                  <a:moveTo>
                    <a:pt x="574" y="1"/>
                  </a:moveTo>
                  <a:cubicBezTo>
                    <a:pt x="464" y="1"/>
                    <a:pt x="356" y="35"/>
                    <a:pt x="265" y="105"/>
                  </a:cubicBezTo>
                  <a:cubicBezTo>
                    <a:pt x="39" y="281"/>
                    <a:pt x="0" y="605"/>
                    <a:pt x="177" y="831"/>
                  </a:cubicBezTo>
                  <a:cubicBezTo>
                    <a:pt x="697" y="1488"/>
                    <a:pt x="1325" y="2057"/>
                    <a:pt x="2032" y="2519"/>
                  </a:cubicBezTo>
                  <a:cubicBezTo>
                    <a:pt x="2120" y="2577"/>
                    <a:pt x="2218" y="2607"/>
                    <a:pt x="2316" y="2607"/>
                  </a:cubicBezTo>
                  <a:cubicBezTo>
                    <a:pt x="2483" y="2607"/>
                    <a:pt x="2650" y="2519"/>
                    <a:pt x="2738" y="2371"/>
                  </a:cubicBezTo>
                  <a:cubicBezTo>
                    <a:pt x="2817" y="2253"/>
                    <a:pt x="2846" y="2116"/>
                    <a:pt x="2817" y="1978"/>
                  </a:cubicBezTo>
                  <a:cubicBezTo>
                    <a:pt x="2787" y="1851"/>
                    <a:pt x="2708" y="1734"/>
                    <a:pt x="2591" y="1664"/>
                  </a:cubicBezTo>
                  <a:cubicBezTo>
                    <a:pt x="1973" y="1263"/>
                    <a:pt x="1433" y="772"/>
                    <a:pt x="981" y="192"/>
                  </a:cubicBezTo>
                  <a:cubicBezTo>
                    <a:pt x="878" y="67"/>
                    <a:pt x="726" y="1"/>
                    <a:pt x="574" y="1"/>
                  </a:cubicBezTo>
                  <a:close/>
                </a:path>
              </a:pathLst>
            </a:custGeom>
            <a:solidFill>
              <a:srgbClr val="000000"/>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5" name="Google Shape;1245;p7"/>
            <p:cNvSpPr/>
            <p:nvPr/>
          </p:nvSpPr>
          <p:spPr>
            <a:xfrm>
              <a:off x="5788050" y="1194950"/>
              <a:ext cx="68475" cy="45850"/>
            </a:xfrm>
            <a:custGeom>
              <a:avLst/>
              <a:gdLst/>
              <a:ahLst/>
              <a:cxnLst/>
              <a:rect l="l" t="t" r="r" b="b"/>
              <a:pathLst>
                <a:path w="2739" h="1834" extrusionOk="0">
                  <a:moveTo>
                    <a:pt x="2234" y="0"/>
                  </a:moveTo>
                  <a:cubicBezTo>
                    <a:pt x="2193" y="0"/>
                    <a:pt x="2152" y="6"/>
                    <a:pt x="2111" y="18"/>
                  </a:cubicBezTo>
                  <a:cubicBezTo>
                    <a:pt x="1414" y="224"/>
                    <a:pt x="757" y="578"/>
                    <a:pt x="207" y="1049"/>
                  </a:cubicBezTo>
                  <a:cubicBezTo>
                    <a:pt x="20" y="1215"/>
                    <a:pt x="1" y="1490"/>
                    <a:pt x="158" y="1677"/>
                  </a:cubicBezTo>
                  <a:cubicBezTo>
                    <a:pt x="246" y="1784"/>
                    <a:pt x="373" y="1834"/>
                    <a:pt x="491" y="1834"/>
                  </a:cubicBezTo>
                  <a:cubicBezTo>
                    <a:pt x="600" y="1834"/>
                    <a:pt x="698" y="1804"/>
                    <a:pt x="786" y="1725"/>
                  </a:cubicBezTo>
                  <a:cubicBezTo>
                    <a:pt x="1247" y="1343"/>
                    <a:pt x="1787" y="1038"/>
                    <a:pt x="2366" y="872"/>
                  </a:cubicBezTo>
                  <a:cubicBezTo>
                    <a:pt x="2601" y="803"/>
                    <a:pt x="2739" y="558"/>
                    <a:pt x="2670" y="322"/>
                  </a:cubicBezTo>
                  <a:cubicBezTo>
                    <a:pt x="2605" y="128"/>
                    <a:pt x="2426" y="0"/>
                    <a:pt x="2234" y="0"/>
                  </a:cubicBezTo>
                  <a:close/>
                </a:path>
              </a:pathLst>
            </a:custGeom>
            <a:solidFill>
              <a:srgbClr val="FFF497"/>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6" name="Google Shape;1246;p7"/>
            <p:cNvSpPr/>
            <p:nvPr/>
          </p:nvSpPr>
          <p:spPr>
            <a:xfrm>
              <a:off x="5787325" y="1193175"/>
              <a:ext cx="69925" cy="49325"/>
            </a:xfrm>
            <a:custGeom>
              <a:avLst/>
              <a:gdLst/>
              <a:ahLst/>
              <a:cxnLst/>
              <a:rect l="l" t="t" r="r" b="b"/>
              <a:pathLst>
                <a:path w="2797" h="1973" extrusionOk="0">
                  <a:moveTo>
                    <a:pt x="2267" y="138"/>
                  </a:moveTo>
                  <a:cubicBezTo>
                    <a:pt x="2434" y="138"/>
                    <a:pt x="2581" y="246"/>
                    <a:pt x="2630" y="403"/>
                  </a:cubicBezTo>
                  <a:cubicBezTo>
                    <a:pt x="2659" y="501"/>
                    <a:pt x="2650" y="609"/>
                    <a:pt x="2601" y="697"/>
                  </a:cubicBezTo>
                  <a:cubicBezTo>
                    <a:pt x="2552" y="786"/>
                    <a:pt x="2473" y="854"/>
                    <a:pt x="2375" y="884"/>
                  </a:cubicBezTo>
                  <a:cubicBezTo>
                    <a:pt x="1786" y="1050"/>
                    <a:pt x="1237" y="1355"/>
                    <a:pt x="775" y="1748"/>
                  </a:cubicBezTo>
                  <a:cubicBezTo>
                    <a:pt x="705" y="1809"/>
                    <a:pt x="614" y="1839"/>
                    <a:pt x="524" y="1839"/>
                  </a:cubicBezTo>
                  <a:cubicBezTo>
                    <a:pt x="415" y="1839"/>
                    <a:pt x="306" y="1795"/>
                    <a:pt x="236" y="1708"/>
                  </a:cubicBezTo>
                  <a:cubicBezTo>
                    <a:pt x="167" y="1630"/>
                    <a:pt x="138" y="1532"/>
                    <a:pt x="147" y="1434"/>
                  </a:cubicBezTo>
                  <a:cubicBezTo>
                    <a:pt x="158" y="1335"/>
                    <a:pt x="197" y="1237"/>
                    <a:pt x="275" y="1178"/>
                  </a:cubicBezTo>
                  <a:cubicBezTo>
                    <a:pt x="825" y="707"/>
                    <a:pt x="1472" y="354"/>
                    <a:pt x="2159" y="148"/>
                  </a:cubicBezTo>
                  <a:cubicBezTo>
                    <a:pt x="2199" y="138"/>
                    <a:pt x="2228" y="138"/>
                    <a:pt x="2267" y="138"/>
                  </a:cubicBezTo>
                  <a:close/>
                  <a:moveTo>
                    <a:pt x="2263" y="0"/>
                  </a:moveTo>
                  <a:cubicBezTo>
                    <a:pt x="2216" y="0"/>
                    <a:pt x="2168" y="7"/>
                    <a:pt x="2120" y="20"/>
                  </a:cubicBezTo>
                  <a:cubicBezTo>
                    <a:pt x="1423" y="236"/>
                    <a:pt x="756" y="599"/>
                    <a:pt x="197" y="1070"/>
                  </a:cubicBezTo>
                  <a:cubicBezTo>
                    <a:pt x="88" y="1159"/>
                    <a:pt x="30" y="1286"/>
                    <a:pt x="10" y="1423"/>
                  </a:cubicBezTo>
                  <a:cubicBezTo>
                    <a:pt x="1" y="1561"/>
                    <a:pt x="49" y="1689"/>
                    <a:pt x="138" y="1796"/>
                  </a:cubicBezTo>
                  <a:cubicBezTo>
                    <a:pt x="236" y="1905"/>
                    <a:pt x="373" y="1973"/>
                    <a:pt x="520" y="1973"/>
                  </a:cubicBezTo>
                  <a:cubicBezTo>
                    <a:pt x="648" y="1973"/>
                    <a:pt x="766" y="1934"/>
                    <a:pt x="854" y="1855"/>
                  </a:cubicBezTo>
                  <a:cubicBezTo>
                    <a:pt x="1305" y="1463"/>
                    <a:pt x="1845" y="1178"/>
                    <a:pt x="2415" y="1002"/>
                  </a:cubicBezTo>
                  <a:cubicBezTo>
                    <a:pt x="2542" y="963"/>
                    <a:pt x="2650" y="884"/>
                    <a:pt x="2718" y="756"/>
                  </a:cubicBezTo>
                  <a:cubicBezTo>
                    <a:pt x="2777" y="638"/>
                    <a:pt x="2797" y="501"/>
                    <a:pt x="2758" y="374"/>
                  </a:cubicBezTo>
                  <a:cubicBezTo>
                    <a:pt x="2693" y="147"/>
                    <a:pt x="2488" y="0"/>
                    <a:pt x="2263" y="0"/>
                  </a:cubicBezTo>
                  <a:close/>
                </a:path>
              </a:pathLst>
            </a:custGeom>
            <a:solidFill>
              <a:srgbClr val="000000"/>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7" name="Google Shape;1247;p7"/>
            <p:cNvSpPr/>
            <p:nvPr/>
          </p:nvSpPr>
          <p:spPr>
            <a:xfrm>
              <a:off x="5707350" y="1299925"/>
              <a:ext cx="37550" cy="85375"/>
            </a:xfrm>
            <a:custGeom>
              <a:avLst/>
              <a:gdLst/>
              <a:ahLst/>
              <a:cxnLst/>
              <a:rect l="l" t="t" r="r" b="b"/>
              <a:pathLst>
                <a:path w="1502" h="3415" extrusionOk="0">
                  <a:moveTo>
                    <a:pt x="490" y="0"/>
                  </a:moveTo>
                  <a:cubicBezTo>
                    <a:pt x="461" y="0"/>
                    <a:pt x="432" y="3"/>
                    <a:pt x="402" y="9"/>
                  </a:cubicBezTo>
                  <a:cubicBezTo>
                    <a:pt x="157" y="58"/>
                    <a:pt x="0" y="294"/>
                    <a:pt x="49" y="539"/>
                  </a:cubicBezTo>
                  <a:lnTo>
                    <a:pt x="579" y="3061"/>
                  </a:lnTo>
                  <a:cubicBezTo>
                    <a:pt x="618" y="3267"/>
                    <a:pt x="805" y="3414"/>
                    <a:pt x="1011" y="3414"/>
                  </a:cubicBezTo>
                  <a:cubicBezTo>
                    <a:pt x="1041" y="3414"/>
                    <a:pt x="1070" y="3405"/>
                    <a:pt x="1100" y="3405"/>
                  </a:cubicBezTo>
                  <a:cubicBezTo>
                    <a:pt x="1344" y="3355"/>
                    <a:pt x="1501" y="3120"/>
                    <a:pt x="1453" y="2875"/>
                  </a:cubicBezTo>
                  <a:lnTo>
                    <a:pt x="923" y="352"/>
                  </a:lnTo>
                  <a:cubicBezTo>
                    <a:pt x="880" y="146"/>
                    <a:pt x="694" y="0"/>
                    <a:pt x="490" y="0"/>
                  </a:cubicBezTo>
                  <a:close/>
                </a:path>
              </a:pathLst>
            </a:custGeom>
            <a:solidFill>
              <a:srgbClr val="FFF497"/>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8" name="Google Shape;1248;p7"/>
            <p:cNvSpPr/>
            <p:nvPr/>
          </p:nvSpPr>
          <p:spPr>
            <a:xfrm>
              <a:off x="5705625" y="1298350"/>
              <a:ext cx="41000" cy="88675"/>
            </a:xfrm>
            <a:custGeom>
              <a:avLst/>
              <a:gdLst/>
              <a:ahLst/>
              <a:cxnLst/>
              <a:rect l="l" t="t" r="r" b="b"/>
              <a:pathLst>
                <a:path w="1640" h="3547" extrusionOk="0">
                  <a:moveTo>
                    <a:pt x="560" y="131"/>
                  </a:moveTo>
                  <a:cubicBezTo>
                    <a:pt x="628" y="131"/>
                    <a:pt x="707" y="151"/>
                    <a:pt x="766" y="190"/>
                  </a:cubicBezTo>
                  <a:cubicBezTo>
                    <a:pt x="854" y="249"/>
                    <a:pt x="913" y="337"/>
                    <a:pt x="933" y="435"/>
                  </a:cubicBezTo>
                  <a:lnTo>
                    <a:pt x="1453" y="2957"/>
                  </a:lnTo>
                  <a:cubicBezTo>
                    <a:pt x="1472" y="3056"/>
                    <a:pt x="1453" y="3154"/>
                    <a:pt x="1404" y="3242"/>
                  </a:cubicBezTo>
                  <a:cubicBezTo>
                    <a:pt x="1345" y="3320"/>
                    <a:pt x="1256" y="3379"/>
                    <a:pt x="1158" y="3399"/>
                  </a:cubicBezTo>
                  <a:cubicBezTo>
                    <a:pt x="1131" y="3405"/>
                    <a:pt x="1104" y="3409"/>
                    <a:pt x="1077" y="3409"/>
                  </a:cubicBezTo>
                  <a:cubicBezTo>
                    <a:pt x="908" y="3409"/>
                    <a:pt x="750" y="3282"/>
                    <a:pt x="707" y="3104"/>
                  </a:cubicBezTo>
                  <a:lnTo>
                    <a:pt x="187" y="583"/>
                  </a:lnTo>
                  <a:cubicBezTo>
                    <a:pt x="168" y="485"/>
                    <a:pt x="187" y="386"/>
                    <a:pt x="236" y="298"/>
                  </a:cubicBezTo>
                  <a:cubicBezTo>
                    <a:pt x="295" y="219"/>
                    <a:pt x="383" y="160"/>
                    <a:pt x="482" y="141"/>
                  </a:cubicBezTo>
                  <a:cubicBezTo>
                    <a:pt x="511" y="131"/>
                    <a:pt x="530" y="131"/>
                    <a:pt x="560" y="131"/>
                  </a:cubicBezTo>
                  <a:close/>
                  <a:moveTo>
                    <a:pt x="572" y="0"/>
                  </a:moveTo>
                  <a:cubicBezTo>
                    <a:pt x="532" y="0"/>
                    <a:pt x="492" y="5"/>
                    <a:pt x="452" y="13"/>
                  </a:cubicBezTo>
                  <a:cubicBezTo>
                    <a:pt x="177" y="62"/>
                    <a:pt x="0" y="337"/>
                    <a:pt x="59" y="612"/>
                  </a:cubicBezTo>
                  <a:lnTo>
                    <a:pt x="580" y="3134"/>
                  </a:lnTo>
                  <a:cubicBezTo>
                    <a:pt x="628" y="3370"/>
                    <a:pt x="844" y="3546"/>
                    <a:pt x="1080" y="3546"/>
                  </a:cubicBezTo>
                  <a:cubicBezTo>
                    <a:pt x="1119" y="3546"/>
                    <a:pt x="1149" y="3536"/>
                    <a:pt x="1188" y="3527"/>
                  </a:cubicBezTo>
                  <a:cubicBezTo>
                    <a:pt x="1463" y="3477"/>
                    <a:pt x="1640" y="3202"/>
                    <a:pt x="1581" y="2928"/>
                  </a:cubicBezTo>
                  <a:lnTo>
                    <a:pt x="1060" y="406"/>
                  </a:lnTo>
                  <a:cubicBezTo>
                    <a:pt x="1031" y="269"/>
                    <a:pt x="953" y="160"/>
                    <a:pt x="835" y="82"/>
                  </a:cubicBezTo>
                  <a:cubicBezTo>
                    <a:pt x="758" y="26"/>
                    <a:pt x="667" y="0"/>
                    <a:pt x="572" y="0"/>
                  </a:cubicBezTo>
                  <a:close/>
                </a:path>
              </a:pathLst>
            </a:custGeom>
            <a:solidFill>
              <a:srgbClr val="000000"/>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9" name="Google Shape;1249;p7"/>
            <p:cNvSpPr/>
            <p:nvPr/>
          </p:nvSpPr>
          <p:spPr>
            <a:xfrm>
              <a:off x="5555250" y="1303800"/>
              <a:ext cx="66750" cy="64800"/>
            </a:xfrm>
            <a:custGeom>
              <a:avLst/>
              <a:gdLst/>
              <a:ahLst/>
              <a:cxnLst/>
              <a:rect l="l" t="t" r="r" b="b"/>
              <a:pathLst>
                <a:path w="2670" h="2592" extrusionOk="0">
                  <a:moveTo>
                    <a:pt x="2170" y="1"/>
                  </a:moveTo>
                  <a:cubicBezTo>
                    <a:pt x="2077" y="1"/>
                    <a:pt x="1984" y="30"/>
                    <a:pt x="1904" y="90"/>
                  </a:cubicBezTo>
                  <a:cubicBezTo>
                    <a:pt x="1227" y="600"/>
                    <a:pt x="638" y="1198"/>
                    <a:pt x="138" y="1885"/>
                  </a:cubicBezTo>
                  <a:cubicBezTo>
                    <a:pt x="0" y="2092"/>
                    <a:pt x="40" y="2367"/>
                    <a:pt x="245" y="2513"/>
                  </a:cubicBezTo>
                  <a:cubicBezTo>
                    <a:pt x="324" y="2563"/>
                    <a:pt x="412" y="2592"/>
                    <a:pt x="500" y="2592"/>
                  </a:cubicBezTo>
                  <a:cubicBezTo>
                    <a:pt x="638" y="2592"/>
                    <a:pt x="775" y="2533"/>
                    <a:pt x="864" y="2406"/>
                  </a:cubicBezTo>
                  <a:cubicBezTo>
                    <a:pt x="1305" y="1797"/>
                    <a:pt x="1835" y="1257"/>
                    <a:pt x="2434" y="806"/>
                  </a:cubicBezTo>
                  <a:cubicBezTo>
                    <a:pt x="2630" y="649"/>
                    <a:pt x="2669" y="374"/>
                    <a:pt x="2522" y="178"/>
                  </a:cubicBezTo>
                  <a:cubicBezTo>
                    <a:pt x="2435" y="62"/>
                    <a:pt x="2303" y="1"/>
                    <a:pt x="2170" y="1"/>
                  </a:cubicBezTo>
                  <a:close/>
                </a:path>
              </a:pathLst>
            </a:custGeom>
            <a:solidFill>
              <a:srgbClr val="FFF497"/>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0" name="Google Shape;1250;p7"/>
            <p:cNvSpPr/>
            <p:nvPr/>
          </p:nvSpPr>
          <p:spPr>
            <a:xfrm>
              <a:off x="5553275" y="1302125"/>
              <a:ext cx="69450" cy="68200"/>
            </a:xfrm>
            <a:custGeom>
              <a:avLst/>
              <a:gdLst/>
              <a:ahLst/>
              <a:cxnLst/>
              <a:rect l="l" t="t" r="r" b="b"/>
              <a:pathLst>
                <a:path w="2778" h="2728" extrusionOk="0">
                  <a:moveTo>
                    <a:pt x="2248" y="137"/>
                  </a:moveTo>
                  <a:cubicBezTo>
                    <a:pt x="2365" y="137"/>
                    <a:pt x="2474" y="186"/>
                    <a:pt x="2552" y="284"/>
                  </a:cubicBezTo>
                  <a:cubicBezTo>
                    <a:pt x="2611" y="363"/>
                    <a:pt x="2640" y="461"/>
                    <a:pt x="2621" y="569"/>
                  </a:cubicBezTo>
                  <a:cubicBezTo>
                    <a:pt x="2611" y="667"/>
                    <a:pt x="2562" y="755"/>
                    <a:pt x="2474" y="814"/>
                  </a:cubicBezTo>
                  <a:cubicBezTo>
                    <a:pt x="1865" y="1276"/>
                    <a:pt x="1335" y="1815"/>
                    <a:pt x="893" y="2434"/>
                  </a:cubicBezTo>
                  <a:cubicBezTo>
                    <a:pt x="822" y="2535"/>
                    <a:pt x="702" y="2589"/>
                    <a:pt x="582" y="2589"/>
                  </a:cubicBezTo>
                  <a:cubicBezTo>
                    <a:pt x="506" y="2589"/>
                    <a:pt x="429" y="2567"/>
                    <a:pt x="363" y="2521"/>
                  </a:cubicBezTo>
                  <a:cubicBezTo>
                    <a:pt x="187" y="2404"/>
                    <a:pt x="148" y="2168"/>
                    <a:pt x="276" y="1992"/>
                  </a:cubicBezTo>
                  <a:cubicBezTo>
                    <a:pt x="766" y="1315"/>
                    <a:pt x="1355" y="716"/>
                    <a:pt x="2022" y="206"/>
                  </a:cubicBezTo>
                  <a:cubicBezTo>
                    <a:pt x="2091" y="157"/>
                    <a:pt x="2169" y="137"/>
                    <a:pt x="2248" y="137"/>
                  </a:cubicBezTo>
                  <a:close/>
                  <a:moveTo>
                    <a:pt x="2249" y="1"/>
                  </a:moveTo>
                  <a:cubicBezTo>
                    <a:pt x="2143" y="1"/>
                    <a:pt x="2036" y="35"/>
                    <a:pt x="1944" y="107"/>
                  </a:cubicBezTo>
                  <a:cubicBezTo>
                    <a:pt x="1257" y="618"/>
                    <a:pt x="668" y="1226"/>
                    <a:pt x="167" y="1913"/>
                  </a:cubicBezTo>
                  <a:cubicBezTo>
                    <a:pt x="1" y="2149"/>
                    <a:pt x="60" y="2463"/>
                    <a:pt x="285" y="2630"/>
                  </a:cubicBezTo>
                  <a:cubicBezTo>
                    <a:pt x="374" y="2698"/>
                    <a:pt x="472" y="2728"/>
                    <a:pt x="579" y="2728"/>
                  </a:cubicBezTo>
                  <a:cubicBezTo>
                    <a:pt x="747" y="2728"/>
                    <a:pt x="904" y="2649"/>
                    <a:pt x="1002" y="2512"/>
                  </a:cubicBezTo>
                  <a:cubicBezTo>
                    <a:pt x="1434" y="1904"/>
                    <a:pt x="1953" y="1374"/>
                    <a:pt x="2552" y="922"/>
                  </a:cubicBezTo>
                  <a:cubicBezTo>
                    <a:pt x="2660" y="844"/>
                    <a:pt x="2738" y="716"/>
                    <a:pt x="2758" y="589"/>
                  </a:cubicBezTo>
                  <a:cubicBezTo>
                    <a:pt x="2778" y="451"/>
                    <a:pt x="2738" y="314"/>
                    <a:pt x="2660" y="206"/>
                  </a:cubicBezTo>
                  <a:cubicBezTo>
                    <a:pt x="2555" y="72"/>
                    <a:pt x="2403" y="1"/>
                    <a:pt x="2249" y="1"/>
                  </a:cubicBezTo>
                  <a:close/>
                </a:path>
              </a:pathLst>
            </a:custGeom>
            <a:solidFill>
              <a:srgbClr val="000000"/>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1" name="Google Shape;1251;p7"/>
            <p:cNvSpPr/>
            <p:nvPr/>
          </p:nvSpPr>
          <p:spPr>
            <a:xfrm>
              <a:off x="5472550" y="1316525"/>
              <a:ext cx="61625" cy="61900"/>
            </a:xfrm>
            <a:custGeom>
              <a:avLst/>
              <a:gdLst/>
              <a:ahLst/>
              <a:cxnLst/>
              <a:rect l="l" t="t" r="r" b="b"/>
              <a:pathLst>
                <a:path w="2465" h="2476" extrusionOk="0">
                  <a:moveTo>
                    <a:pt x="505" y="0"/>
                  </a:moveTo>
                  <a:cubicBezTo>
                    <a:pt x="375" y="0"/>
                    <a:pt x="247" y="58"/>
                    <a:pt x="158" y="170"/>
                  </a:cubicBezTo>
                  <a:cubicBezTo>
                    <a:pt x="1" y="366"/>
                    <a:pt x="40" y="641"/>
                    <a:pt x="227" y="798"/>
                  </a:cubicBezTo>
                  <a:cubicBezTo>
                    <a:pt x="757" y="1219"/>
                    <a:pt x="1208" y="1710"/>
                    <a:pt x="1581" y="2279"/>
                  </a:cubicBezTo>
                  <a:cubicBezTo>
                    <a:pt x="1669" y="2407"/>
                    <a:pt x="1807" y="2475"/>
                    <a:pt x="1954" y="2475"/>
                  </a:cubicBezTo>
                  <a:cubicBezTo>
                    <a:pt x="2042" y="2475"/>
                    <a:pt x="2121" y="2456"/>
                    <a:pt x="2199" y="2407"/>
                  </a:cubicBezTo>
                  <a:cubicBezTo>
                    <a:pt x="2406" y="2270"/>
                    <a:pt x="2464" y="1995"/>
                    <a:pt x="2327" y="1788"/>
                  </a:cubicBezTo>
                  <a:cubicBezTo>
                    <a:pt x="1905" y="1141"/>
                    <a:pt x="1385" y="582"/>
                    <a:pt x="786" y="101"/>
                  </a:cubicBezTo>
                  <a:cubicBezTo>
                    <a:pt x="702" y="33"/>
                    <a:pt x="603" y="0"/>
                    <a:pt x="505" y="0"/>
                  </a:cubicBezTo>
                  <a:close/>
                </a:path>
              </a:pathLst>
            </a:custGeom>
            <a:solidFill>
              <a:srgbClr val="FFF497"/>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2" name="Google Shape;1252;p7"/>
            <p:cNvSpPr/>
            <p:nvPr/>
          </p:nvSpPr>
          <p:spPr>
            <a:xfrm>
              <a:off x="5472075" y="1314950"/>
              <a:ext cx="63800" cy="65200"/>
            </a:xfrm>
            <a:custGeom>
              <a:avLst/>
              <a:gdLst/>
              <a:ahLst/>
              <a:cxnLst/>
              <a:rect l="l" t="t" r="r" b="b"/>
              <a:pathLst>
                <a:path w="2552" h="2608" extrusionOk="0">
                  <a:moveTo>
                    <a:pt x="530" y="135"/>
                  </a:moveTo>
                  <a:cubicBezTo>
                    <a:pt x="609" y="135"/>
                    <a:pt x="697" y="164"/>
                    <a:pt x="766" y="213"/>
                  </a:cubicBezTo>
                  <a:cubicBezTo>
                    <a:pt x="1354" y="684"/>
                    <a:pt x="1875" y="1253"/>
                    <a:pt x="2287" y="1881"/>
                  </a:cubicBezTo>
                  <a:cubicBezTo>
                    <a:pt x="2405" y="2058"/>
                    <a:pt x="2355" y="2293"/>
                    <a:pt x="2179" y="2411"/>
                  </a:cubicBezTo>
                  <a:cubicBezTo>
                    <a:pt x="2119" y="2453"/>
                    <a:pt x="2049" y="2473"/>
                    <a:pt x="1979" y="2473"/>
                  </a:cubicBezTo>
                  <a:cubicBezTo>
                    <a:pt x="1854" y="2473"/>
                    <a:pt x="1728" y="2410"/>
                    <a:pt x="1659" y="2303"/>
                  </a:cubicBezTo>
                  <a:cubicBezTo>
                    <a:pt x="1276" y="1734"/>
                    <a:pt x="825" y="1234"/>
                    <a:pt x="285" y="811"/>
                  </a:cubicBezTo>
                  <a:cubicBezTo>
                    <a:pt x="207" y="743"/>
                    <a:pt x="157" y="654"/>
                    <a:pt x="148" y="556"/>
                  </a:cubicBezTo>
                  <a:cubicBezTo>
                    <a:pt x="138" y="449"/>
                    <a:pt x="167" y="350"/>
                    <a:pt x="226" y="272"/>
                  </a:cubicBezTo>
                  <a:cubicBezTo>
                    <a:pt x="295" y="193"/>
                    <a:pt x="383" y="144"/>
                    <a:pt x="482" y="135"/>
                  </a:cubicBezTo>
                  <a:close/>
                  <a:moveTo>
                    <a:pt x="524" y="0"/>
                  </a:moveTo>
                  <a:cubicBezTo>
                    <a:pt x="376" y="0"/>
                    <a:pt x="228" y="65"/>
                    <a:pt x="128" y="193"/>
                  </a:cubicBezTo>
                  <a:cubicBezTo>
                    <a:pt x="40" y="301"/>
                    <a:pt x="0" y="429"/>
                    <a:pt x="20" y="566"/>
                  </a:cubicBezTo>
                  <a:cubicBezTo>
                    <a:pt x="30" y="704"/>
                    <a:pt x="98" y="831"/>
                    <a:pt x="207" y="909"/>
                  </a:cubicBezTo>
                  <a:cubicBezTo>
                    <a:pt x="726" y="1322"/>
                    <a:pt x="1178" y="1822"/>
                    <a:pt x="1541" y="2372"/>
                  </a:cubicBezTo>
                  <a:cubicBezTo>
                    <a:pt x="1639" y="2519"/>
                    <a:pt x="1796" y="2607"/>
                    <a:pt x="1973" y="2607"/>
                  </a:cubicBezTo>
                  <a:cubicBezTo>
                    <a:pt x="2071" y="2607"/>
                    <a:pt x="2169" y="2578"/>
                    <a:pt x="2257" y="2519"/>
                  </a:cubicBezTo>
                  <a:cubicBezTo>
                    <a:pt x="2493" y="2372"/>
                    <a:pt x="2552" y="2048"/>
                    <a:pt x="2395" y="1812"/>
                  </a:cubicBezTo>
                  <a:cubicBezTo>
                    <a:pt x="1973" y="1165"/>
                    <a:pt x="1453" y="595"/>
                    <a:pt x="844" y="115"/>
                  </a:cubicBezTo>
                  <a:cubicBezTo>
                    <a:pt x="751" y="38"/>
                    <a:pt x="637" y="0"/>
                    <a:pt x="524" y="0"/>
                  </a:cubicBezTo>
                  <a:close/>
                </a:path>
              </a:pathLst>
            </a:custGeom>
            <a:solidFill>
              <a:srgbClr val="000000"/>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3" name="Google Shape;1253;p7"/>
            <p:cNvSpPr/>
            <p:nvPr/>
          </p:nvSpPr>
          <p:spPr>
            <a:xfrm>
              <a:off x="5441900" y="1389800"/>
              <a:ext cx="57175" cy="64425"/>
            </a:xfrm>
            <a:custGeom>
              <a:avLst/>
              <a:gdLst/>
              <a:ahLst/>
              <a:cxnLst/>
              <a:rect l="l" t="t" r="r" b="b"/>
              <a:pathLst>
                <a:path w="2287" h="2577" extrusionOk="0">
                  <a:moveTo>
                    <a:pt x="1778" y="0"/>
                  </a:moveTo>
                  <a:cubicBezTo>
                    <a:pt x="1626" y="0"/>
                    <a:pt x="1481" y="76"/>
                    <a:pt x="1404" y="212"/>
                  </a:cubicBezTo>
                  <a:cubicBezTo>
                    <a:pt x="1050" y="791"/>
                    <a:pt x="638" y="1330"/>
                    <a:pt x="167" y="1821"/>
                  </a:cubicBezTo>
                  <a:cubicBezTo>
                    <a:pt x="1" y="1998"/>
                    <a:pt x="1" y="2283"/>
                    <a:pt x="177" y="2449"/>
                  </a:cubicBezTo>
                  <a:cubicBezTo>
                    <a:pt x="265" y="2528"/>
                    <a:pt x="383" y="2577"/>
                    <a:pt x="491" y="2577"/>
                  </a:cubicBezTo>
                  <a:cubicBezTo>
                    <a:pt x="609" y="2577"/>
                    <a:pt x="727" y="2528"/>
                    <a:pt x="815" y="2440"/>
                  </a:cubicBezTo>
                  <a:cubicBezTo>
                    <a:pt x="1325" y="1899"/>
                    <a:pt x="1776" y="1311"/>
                    <a:pt x="2160" y="673"/>
                  </a:cubicBezTo>
                  <a:cubicBezTo>
                    <a:pt x="2287" y="467"/>
                    <a:pt x="2218" y="192"/>
                    <a:pt x="2012" y="65"/>
                  </a:cubicBezTo>
                  <a:cubicBezTo>
                    <a:pt x="1938" y="21"/>
                    <a:pt x="1857" y="0"/>
                    <a:pt x="1778" y="0"/>
                  </a:cubicBezTo>
                  <a:close/>
                </a:path>
              </a:pathLst>
            </a:custGeom>
            <a:solidFill>
              <a:srgbClr val="FFF497"/>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4" name="Google Shape;1254;p7"/>
            <p:cNvSpPr/>
            <p:nvPr/>
          </p:nvSpPr>
          <p:spPr>
            <a:xfrm>
              <a:off x="5441425" y="1388125"/>
              <a:ext cx="59625" cy="67575"/>
            </a:xfrm>
            <a:custGeom>
              <a:avLst/>
              <a:gdLst/>
              <a:ahLst/>
              <a:cxnLst/>
              <a:rect l="l" t="t" r="r" b="b"/>
              <a:pathLst>
                <a:path w="2385" h="2703" extrusionOk="0">
                  <a:moveTo>
                    <a:pt x="1795" y="132"/>
                  </a:moveTo>
                  <a:cubicBezTo>
                    <a:pt x="1865" y="132"/>
                    <a:pt x="1933" y="151"/>
                    <a:pt x="1992" y="191"/>
                  </a:cubicBezTo>
                  <a:cubicBezTo>
                    <a:pt x="2179" y="298"/>
                    <a:pt x="2237" y="524"/>
                    <a:pt x="2129" y="710"/>
                  </a:cubicBezTo>
                  <a:cubicBezTo>
                    <a:pt x="1747" y="1338"/>
                    <a:pt x="1295" y="1927"/>
                    <a:pt x="785" y="2457"/>
                  </a:cubicBezTo>
                  <a:cubicBezTo>
                    <a:pt x="715" y="2532"/>
                    <a:pt x="615" y="2569"/>
                    <a:pt x="514" y="2569"/>
                  </a:cubicBezTo>
                  <a:cubicBezTo>
                    <a:pt x="416" y="2569"/>
                    <a:pt x="317" y="2535"/>
                    <a:pt x="245" y="2467"/>
                  </a:cubicBezTo>
                  <a:cubicBezTo>
                    <a:pt x="177" y="2398"/>
                    <a:pt x="127" y="2300"/>
                    <a:pt x="127" y="2202"/>
                  </a:cubicBezTo>
                  <a:cubicBezTo>
                    <a:pt x="127" y="2104"/>
                    <a:pt x="166" y="2006"/>
                    <a:pt x="236" y="1927"/>
                  </a:cubicBezTo>
                  <a:cubicBezTo>
                    <a:pt x="707" y="1437"/>
                    <a:pt x="1119" y="897"/>
                    <a:pt x="1472" y="318"/>
                  </a:cubicBezTo>
                  <a:cubicBezTo>
                    <a:pt x="1531" y="230"/>
                    <a:pt x="1609" y="171"/>
                    <a:pt x="1708" y="141"/>
                  </a:cubicBezTo>
                  <a:cubicBezTo>
                    <a:pt x="1737" y="132"/>
                    <a:pt x="1766" y="132"/>
                    <a:pt x="1795" y="132"/>
                  </a:cubicBezTo>
                  <a:close/>
                  <a:moveTo>
                    <a:pt x="1795" y="1"/>
                  </a:moveTo>
                  <a:cubicBezTo>
                    <a:pt x="1756" y="1"/>
                    <a:pt x="1716" y="5"/>
                    <a:pt x="1678" y="14"/>
                  </a:cubicBezTo>
                  <a:cubicBezTo>
                    <a:pt x="1540" y="43"/>
                    <a:pt x="1433" y="132"/>
                    <a:pt x="1364" y="250"/>
                  </a:cubicBezTo>
                  <a:cubicBezTo>
                    <a:pt x="1010" y="819"/>
                    <a:pt x="608" y="1358"/>
                    <a:pt x="137" y="1839"/>
                  </a:cubicBezTo>
                  <a:cubicBezTo>
                    <a:pt x="49" y="1937"/>
                    <a:pt x="0" y="2065"/>
                    <a:pt x="0" y="2202"/>
                  </a:cubicBezTo>
                  <a:cubicBezTo>
                    <a:pt x="0" y="2339"/>
                    <a:pt x="59" y="2467"/>
                    <a:pt x="157" y="2565"/>
                  </a:cubicBezTo>
                  <a:cubicBezTo>
                    <a:pt x="255" y="2653"/>
                    <a:pt x="373" y="2703"/>
                    <a:pt x="510" y="2703"/>
                  </a:cubicBezTo>
                  <a:cubicBezTo>
                    <a:pt x="648" y="2703"/>
                    <a:pt x="785" y="2653"/>
                    <a:pt x="883" y="2546"/>
                  </a:cubicBezTo>
                  <a:cubicBezTo>
                    <a:pt x="1393" y="2006"/>
                    <a:pt x="1854" y="1417"/>
                    <a:pt x="2237" y="780"/>
                  </a:cubicBezTo>
                  <a:cubicBezTo>
                    <a:pt x="2384" y="534"/>
                    <a:pt x="2306" y="220"/>
                    <a:pt x="2061" y="73"/>
                  </a:cubicBezTo>
                  <a:cubicBezTo>
                    <a:pt x="1979" y="25"/>
                    <a:pt x="1887" y="1"/>
                    <a:pt x="1795" y="1"/>
                  </a:cubicBezTo>
                  <a:close/>
                </a:path>
              </a:pathLst>
            </a:custGeom>
            <a:solidFill>
              <a:srgbClr val="000000"/>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5" name="Google Shape;1255;p7"/>
            <p:cNvSpPr/>
            <p:nvPr/>
          </p:nvSpPr>
          <p:spPr>
            <a:xfrm>
              <a:off x="5523600" y="1395700"/>
              <a:ext cx="60625" cy="72275"/>
            </a:xfrm>
            <a:custGeom>
              <a:avLst/>
              <a:gdLst/>
              <a:ahLst/>
              <a:cxnLst/>
              <a:rect l="l" t="t" r="r" b="b"/>
              <a:pathLst>
                <a:path w="2425" h="2891" extrusionOk="0">
                  <a:moveTo>
                    <a:pt x="506" y="1"/>
                  </a:moveTo>
                  <a:cubicBezTo>
                    <a:pt x="442" y="1"/>
                    <a:pt x="377" y="15"/>
                    <a:pt x="314" y="45"/>
                  </a:cubicBezTo>
                  <a:cubicBezTo>
                    <a:pt x="89" y="143"/>
                    <a:pt x="0" y="407"/>
                    <a:pt x="98" y="634"/>
                  </a:cubicBezTo>
                  <a:cubicBezTo>
                    <a:pt x="471" y="1438"/>
                    <a:pt x="992" y="2154"/>
                    <a:pt x="1629" y="2773"/>
                  </a:cubicBezTo>
                  <a:cubicBezTo>
                    <a:pt x="1718" y="2851"/>
                    <a:pt x="1825" y="2891"/>
                    <a:pt x="1934" y="2891"/>
                  </a:cubicBezTo>
                  <a:cubicBezTo>
                    <a:pt x="2051" y="2891"/>
                    <a:pt x="2169" y="2851"/>
                    <a:pt x="2257" y="2763"/>
                  </a:cubicBezTo>
                  <a:cubicBezTo>
                    <a:pt x="2424" y="2586"/>
                    <a:pt x="2424" y="2302"/>
                    <a:pt x="2248" y="2125"/>
                  </a:cubicBezTo>
                  <a:cubicBezTo>
                    <a:pt x="1688" y="1585"/>
                    <a:pt x="1236" y="957"/>
                    <a:pt x="903" y="261"/>
                  </a:cubicBezTo>
                  <a:cubicBezTo>
                    <a:pt x="832" y="97"/>
                    <a:pt x="674" y="1"/>
                    <a:pt x="506" y="1"/>
                  </a:cubicBezTo>
                  <a:close/>
                </a:path>
              </a:pathLst>
            </a:custGeom>
            <a:solidFill>
              <a:srgbClr val="FFF497"/>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6" name="Google Shape;1256;p7"/>
            <p:cNvSpPr/>
            <p:nvPr/>
          </p:nvSpPr>
          <p:spPr>
            <a:xfrm>
              <a:off x="5521625" y="1394150"/>
              <a:ext cx="63325" cy="75525"/>
            </a:xfrm>
            <a:custGeom>
              <a:avLst/>
              <a:gdLst/>
              <a:ahLst/>
              <a:cxnLst/>
              <a:rect l="l" t="t" r="r" b="b"/>
              <a:pathLst>
                <a:path w="2533" h="3021" extrusionOk="0">
                  <a:moveTo>
                    <a:pt x="580" y="126"/>
                  </a:moveTo>
                  <a:cubicBezTo>
                    <a:pt x="727" y="126"/>
                    <a:pt x="864" y="205"/>
                    <a:pt x="923" y="342"/>
                  </a:cubicBezTo>
                  <a:cubicBezTo>
                    <a:pt x="1257" y="1058"/>
                    <a:pt x="1718" y="1696"/>
                    <a:pt x="2277" y="2236"/>
                  </a:cubicBezTo>
                  <a:cubicBezTo>
                    <a:pt x="2356" y="2305"/>
                    <a:pt x="2395" y="2403"/>
                    <a:pt x="2395" y="2501"/>
                  </a:cubicBezTo>
                  <a:cubicBezTo>
                    <a:pt x="2395" y="2609"/>
                    <a:pt x="2356" y="2697"/>
                    <a:pt x="2287" y="2776"/>
                  </a:cubicBezTo>
                  <a:cubicBezTo>
                    <a:pt x="2218" y="2851"/>
                    <a:pt x="2117" y="2887"/>
                    <a:pt x="2016" y="2887"/>
                  </a:cubicBezTo>
                  <a:cubicBezTo>
                    <a:pt x="1918" y="2887"/>
                    <a:pt x="1820" y="2853"/>
                    <a:pt x="1747" y="2785"/>
                  </a:cubicBezTo>
                  <a:cubicBezTo>
                    <a:pt x="1119" y="2177"/>
                    <a:pt x="609" y="1461"/>
                    <a:pt x="236" y="666"/>
                  </a:cubicBezTo>
                  <a:cubicBezTo>
                    <a:pt x="148" y="480"/>
                    <a:pt x="236" y="254"/>
                    <a:pt x="423" y="166"/>
                  </a:cubicBezTo>
                  <a:cubicBezTo>
                    <a:pt x="472" y="136"/>
                    <a:pt x="530" y="126"/>
                    <a:pt x="580" y="126"/>
                  </a:cubicBezTo>
                  <a:close/>
                  <a:moveTo>
                    <a:pt x="580" y="0"/>
                  </a:moveTo>
                  <a:cubicBezTo>
                    <a:pt x="508" y="0"/>
                    <a:pt x="434" y="16"/>
                    <a:pt x="364" y="48"/>
                  </a:cubicBezTo>
                  <a:cubicBezTo>
                    <a:pt x="109" y="166"/>
                    <a:pt x="1" y="469"/>
                    <a:pt x="118" y="725"/>
                  </a:cubicBezTo>
                  <a:cubicBezTo>
                    <a:pt x="501" y="1529"/>
                    <a:pt x="1021" y="2255"/>
                    <a:pt x="1659" y="2883"/>
                  </a:cubicBezTo>
                  <a:cubicBezTo>
                    <a:pt x="1757" y="2972"/>
                    <a:pt x="1885" y="3021"/>
                    <a:pt x="2013" y="3021"/>
                  </a:cubicBezTo>
                  <a:cubicBezTo>
                    <a:pt x="2159" y="3021"/>
                    <a:pt x="2287" y="2962"/>
                    <a:pt x="2385" y="2864"/>
                  </a:cubicBezTo>
                  <a:cubicBezTo>
                    <a:pt x="2484" y="2766"/>
                    <a:pt x="2532" y="2639"/>
                    <a:pt x="2523" y="2501"/>
                  </a:cubicBezTo>
                  <a:cubicBezTo>
                    <a:pt x="2523" y="2364"/>
                    <a:pt x="2473" y="2236"/>
                    <a:pt x="2375" y="2148"/>
                  </a:cubicBezTo>
                  <a:cubicBezTo>
                    <a:pt x="1816" y="1608"/>
                    <a:pt x="1374" y="990"/>
                    <a:pt x="1051" y="293"/>
                  </a:cubicBezTo>
                  <a:cubicBezTo>
                    <a:pt x="958" y="108"/>
                    <a:pt x="773" y="0"/>
                    <a:pt x="580" y="0"/>
                  </a:cubicBezTo>
                  <a:close/>
                </a:path>
              </a:pathLst>
            </a:custGeom>
            <a:solidFill>
              <a:srgbClr val="000000"/>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7" name="Google Shape;1257;p7"/>
            <p:cNvSpPr/>
            <p:nvPr/>
          </p:nvSpPr>
          <p:spPr>
            <a:xfrm>
              <a:off x="5609700" y="1344800"/>
              <a:ext cx="67250" cy="75575"/>
            </a:xfrm>
            <a:custGeom>
              <a:avLst/>
              <a:gdLst/>
              <a:ahLst/>
              <a:cxnLst/>
              <a:rect l="l" t="t" r="r" b="b"/>
              <a:pathLst>
                <a:path w="2690" h="3023" extrusionOk="0">
                  <a:moveTo>
                    <a:pt x="2192" y="1"/>
                  </a:moveTo>
                  <a:cubicBezTo>
                    <a:pt x="2060" y="1"/>
                    <a:pt x="1926" y="59"/>
                    <a:pt x="1835" y="167"/>
                  </a:cubicBezTo>
                  <a:lnTo>
                    <a:pt x="158" y="2297"/>
                  </a:lnTo>
                  <a:cubicBezTo>
                    <a:pt x="1" y="2493"/>
                    <a:pt x="30" y="2768"/>
                    <a:pt x="226" y="2925"/>
                  </a:cubicBezTo>
                  <a:cubicBezTo>
                    <a:pt x="305" y="2993"/>
                    <a:pt x="403" y="3023"/>
                    <a:pt x="501" y="3023"/>
                  </a:cubicBezTo>
                  <a:cubicBezTo>
                    <a:pt x="629" y="3023"/>
                    <a:pt x="766" y="2964"/>
                    <a:pt x="854" y="2856"/>
                  </a:cubicBezTo>
                  <a:lnTo>
                    <a:pt x="2542" y="727"/>
                  </a:lnTo>
                  <a:cubicBezTo>
                    <a:pt x="2690" y="530"/>
                    <a:pt x="2660" y="255"/>
                    <a:pt x="2464" y="98"/>
                  </a:cubicBezTo>
                  <a:cubicBezTo>
                    <a:pt x="2385" y="32"/>
                    <a:pt x="2289" y="1"/>
                    <a:pt x="2192" y="1"/>
                  </a:cubicBezTo>
                  <a:close/>
                </a:path>
              </a:pathLst>
            </a:custGeom>
            <a:solidFill>
              <a:srgbClr val="FFF497"/>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8" name="Google Shape;1258;p7"/>
            <p:cNvSpPr/>
            <p:nvPr/>
          </p:nvSpPr>
          <p:spPr>
            <a:xfrm>
              <a:off x="5607750" y="1343225"/>
              <a:ext cx="69700" cy="78875"/>
            </a:xfrm>
            <a:custGeom>
              <a:avLst/>
              <a:gdLst/>
              <a:ahLst/>
              <a:cxnLst/>
              <a:rect l="l" t="t" r="r" b="b"/>
              <a:pathLst>
                <a:path w="2788" h="3155" extrusionOk="0">
                  <a:moveTo>
                    <a:pt x="2267" y="132"/>
                  </a:moveTo>
                  <a:cubicBezTo>
                    <a:pt x="2345" y="132"/>
                    <a:pt x="2434" y="161"/>
                    <a:pt x="2502" y="210"/>
                  </a:cubicBezTo>
                  <a:cubicBezTo>
                    <a:pt x="2581" y="279"/>
                    <a:pt x="2630" y="367"/>
                    <a:pt x="2640" y="465"/>
                  </a:cubicBezTo>
                  <a:cubicBezTo>
                    <a:pt x="2659" y="563"/>
                    <a:pt x="2630" y="662"/>
                    <a:pt x="2561" y="750"/>
                  </a:cubicBezTo>
                  <a:lnTo>
                    <a:pt x="873" y="2870"/>
                  </a:lnTo>
                  <a:cubicBezTo>
                    <a:pt x="805" y="2967"/>
                    <a:pt x="689" y="3017"/>
                    <a:pt x="574" y="3017"/>
                  </a:cubicBezTo>
                  <a:cubicBezTo>
                    <a:pt x="491" y="3017"/>
                    <a:pt x="409" y="2992"/>
                    <a:pt x="343" y="2938"/>
                  </a:cubicBezTo>
                  <a:cubicBezTo>
                    <a:pt x="177" y="2811"/>
                    <a:pt x="157" y="2565"/>
                    <a:pt x="285" y="2399"/>
                  </a:cubicBezTo>
                  <a:lnTo>
                    <a:pt x="1972" y="279"/>
                  </a:lnTo>
                  <a:cubicBezTo>
                    <a:pt x="2041" y="181"/>
                    <a:pt x="2159" y="132"/>
                    <a:pt x="2267" y="132"/>
                  </a:cubicBezTo>
                  <a:close/>
                  <a:moveTo>
                    <a:pt x="2266" y="1"/>
                  </a:moveTo>
                  <a:cubicBezTo>
                    <a:pt x="2116" y="1"/>
                    <a:pt x="1966" y="67"/>
                    <a:pt x="1865" y="191"/>
                  </a:cubicBezTo>
                  <a:lnTo>
                    <a:pt x="177" y="2320"/>
                  </a:lnTo>
                  <a:cubicBezTo>
                    <a:pt x="0" y="2546"/>
                    <a:pt x="40" y="2860"/>
                    <a:pt x="265" y="3036"/>
                  </a:cubicBezTo>
                  <a:cubicBezTo>
                    <a:pt x="354" y="3115"/>
                    <a:pt x="461" y="3154"/>
                    <a:pt x="579" y="3154"/>
                  </a:cubicBezTo>
                  <a:cubicBezTo>
                    <a:pt x="736" y="3154"/>
                    <a:pt x="883" y="3076"/>
                    <a:pt x="982" y="2958"/>
                  </a:cubicBezTo>
                  <a:lnTo>
                    <a:pt x="2669" y="829"/>
                  </a:lnTo>
                  <a:cubicBezTo>
                    <a:pt x="2757" y="720"/>
                    <a:pt x="2787" y="583"/>
                    <a:pt x="2777" y="456"/>
                  </a:cubicBezTo>
                  <a:cubicBezTo>
                    <a:pt x="2757" y="318"/>
                    <a:pt x="2689" y="191"/>
                    <a:pt x="2581" y="112"/>
                  </a:cubicBezTo>
                  <a:cubicBezTo>
                    <a:pt x="2489" y="37"/>
                    <a:pt x="2378" y="1"/>
                    <a:pt x="2266" y="1"/>
                  </a:cubicBezTo>
                  <a:close/>
                </a:path>
              </a:pathLst>
            </a:custGeom>
            <a:solidFill>
              <a:srgbClr val="000000"/>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9" name="Google Shape;1259;p7"/>
            <p:cNvSpPr/>
            <p:nvPr/>
          </p:nvSpPr>
          <p:spPr>
            <a:xfrm>
              <a:off x="5670050" y="1406525"/>
              <a:ext cx="60125" cy="67350"/>
            </a:xfrm>
            <a:custGeom>
              <a:avLst/>
              <a:gdLst/>
              <a:ahLst/>
              <a:cxnLst/>
              <a:rect l="l" t="t" r="r" b="b"/>
              <a:pathLst>
                <a:path w="2405" h="2694" extrusionOk="0">
                  <a:moveTo>
                    <a:pt x="502" y="1"/>
                  </a:moveTo>
                  <a:cubicBezTo>
                    <a:pt x="431" y="1"/>
                    <a:pt x="361" y="17"/>
                    <a:pt x="295" y="53"/>
                  </a:cubicBezTo>
                  <a:cubicBezTo>
                    <a:pt x="79" y="171"/>
                    <a:pt x="1" y="445"/>
                    <a:pt x="119" y="661"/>
                  </a:cubicBezTo>
                  <a:cubicBezTo>
                    <a:pt x="511" y="1378"/>
                    <a:pt x="1011" y="2016"/>
                    <a:pt x="1610" y="2575"/>
                  </a:cubicBezTo>
                  <a:cubicBezTo>
                    <a:pt x="1689" y="2654"/>
                    <a:pt x="1796" y="2693"/>
                    <a:pt x="1905" y="2693"/>
                  </a:cubicBezTo>
                  <a:cubicBezTo>
                    <a:pt x="2032" y="2693"/>
                    <a:pt x="2150" y="2644"/>
                    <a:pt x="2238" y="2545"/>
                  </a:cubicBezTo>
                  <a:cubicBezTo>
                    <a:pt x="2405" y="2369"/>
                    <a:pt x="2395" y="2085"/>
                    <a:pt x="2208" y="1917"/>
                  </a:cubicBezTo>
                  <a:cubicBezTo>
                    <a:pt x="1678" y="1427"/>
                    <a:pt x="1247" y="868"/>
                    <a:pt x="904" y="240"/>
                  </a:cubicBezTo>
                  <a:cubicBezTo>
                    <a:pt x="822" y="89"/>
                    <a:pt x="663" y="1"/>
                    <a:pt x="502" y="1"/>
                  </a:cubicBezTo>
                  <a:close/>
                </a:path>
              </a:pathLst>
            </a:custGeom>
            <a:solidFill>
              <a:srgbClr val="FFF497"/>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0" name="Google Shape;1260;p7"/>
            <p:cNvSpPr/>
            <p:nvPr/>
          </p:nvSpPr>
          <p:spPr>
            <a:xfrm>
              <a:off x="5668100" y="1404925"/>
              <a:ext cx="63800" cy="70400"/>
            </a:xfrm>
            <a:custGeom>
              <a:avLst/>
              <a:gdLst/>
              <a:ahLst/>
              <a:cxnLst/>
              <a:rect l="l" t="t" r="r" b="b"/>
              <a:pathLst>
                <a:path w="2552" h="2816" extrusionOk="0">
                  <a:moveTo>
                    <a:pt x="589" y="137"/>
                  </a:moveTo>
                  <a:cubicBezTo>
                    <a:pt x="716" y="137"/>
                    <a:pt x="854" y="206"/>
                    <a:pt x="923" y="333"/>
                  </a:cubicBezTo>
                  <a:cubicBezTo>
                    <a:pt x="1266" y="971"/>
                    <a:pt x="1708" y="1540"/>
                    <a:pt x="2247" y="2031"/>
                  </a:cubicBezTo>
                  <a:cubicBezTo>
                    <a:pt x="2395" y="2168"/>
                    <a:pt x="2404" y="2413"/>
                    <a:pt x="2267" y="2570"/>
                  </a:cubicBezTo>
                  <a:cubicBezTo>
                    <a:pt x="2195" y="2648"/>
                    <a:pt x="2090" y="2687"/>
                    <a:pt x="1985" y="2687"/>
                  </a:cubicBezTo>
                  <a:cubicBezTo>
                    <a:pt x="1891" y="2687"/>
                    <a:pt x="1797" y="2655"/>
                    <a:pt x="1727" y="2590"/>
                  </a:cubicBezTo>
                  <a:cubicBezTo>
                    <a:pt x="1139" y="2040"/>
                    <a:pt x="638" y="1403"/>
                    <a:pt x="255" y="696"/>
                  </a:cubicBezTo>
                  <a:cubicBezTo>
                    <a:pt x="157" y="509"/>
                    <a:pt x="216" y="274"/>
                    <a:pt x="402" y="176"/>
                  </a:cubicBezTo>
                  <a:cubicBezTo>
                    <a:pt x="461" y="147"/>
                    <a:pt x="520" y="137"/>
                    <a:pt x="589" y="137"/>
                  </a:cubicBezTo>
                  <a:close/>
                  <a:moveTo>
                    <a:pt x="583" y="0"/>
                  </a:moveTo>
                  <a:cubicBezTo>
                    <a:pt x="501" y="0"/>
                    <a:pt x="419" y="19"/>
                    <a:pt x="343" y="58"/>
                  </a:cubicBezTo>
                  <a:cubicBezTo>
                    <a:pt x="98" y="195"/>
                    <a:pt x="0" y="509"/>
                    <a:pt x="138" y="755"/>
                  </a:cubicBezTo>
                  <a:cubicBezTo>
                    <a:pt x="530" y="1481"/>
                    <a:pt x="1030" y="2129"/>
                    <a:pt x="1639" y="2688"/>
                  </a:cubicBezTo>
                  <a:cubicBezTo>
                    <a:pt x="1737" y="2777"/>
                    <a:pt x="1855" y="2816"/>
                    <a:pt x="1983" y="2816"/>
                  </a:cubicBezTo>
                  <a:cubicBezTo>
                    <a:pt x="2129" y="2816"/>
                    <a:pt x="2267" y="2757"/>
                    <a:pt x="2365" y="2659"/>
                  </a:cubicBezTo>
                  <a:cubicBezTo>
                    <a:pt x="2552" y="2452"/>
                    <a:pt x="2542" y="2119"/>
                    <a:pt x="2336" y="1933"/>
                  </a:cubicBezTo>
                  <a:cubicBezTo>
                    <a:pt x="1815" y="1452"/>
                    <a:pt x="1374" y="893"/>
                    <a:pt x="1041" y="265"/>
                  </a:cubicBezTo>
                  <a:cubicBezTo>
                    <a:pt x="945" y="95"/>
                    <a:pt x="766" y="0"/>
                    <a:pt x="583" y="0"/>
                  </a:cubicBezTo>
                  <a:close/>
                </a:path>
              </a:pathLst>
            </a:custGeom>
            <a:solidFill>
              <a:srgbClr val="000000"/>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1" name="Google Shape;1261;p7"/>
            <p:cNvSpPr/>
            <p:nvPr/>
          </p:nvSpPr>
          <p:spPr>
            <a:xfrm>
              <a:off x="5771125" y="1298525"/>
              <a:ext cx="59900" cy="61750"/>
            </a:xfrm>
            <a:custGeom>
              <a:avLst/>
              <a:gdLst/>
              <a:ahLst/>
              <a:cxnLst/>
              <a:rect l="l" t="t" r="r" b="b"/>
              <a:pathLst>
                <a:path w="2396" h="2470" extrusionOk="0">
                  <a:moveTo>
                    <a:pt x="1906" y="1"/>
                  </a:moveTo>
                  <a:cubicBezTo>
                    <a:pt x="1783" y="1"/>
                    <a:pt x="1661" y="53"/>
                    <a:pt x="1571" y="153"/>
                  </a:cubicBezTo>
                  <a:lnTo>
                    <a:pt x="167" y="1723"/>
                  </a:lnTo>
                  <a:cubicBezTo>
                    <a:pt x="1" y="1910"/>
                    <a:pt x="20" y="2185"/>
                    <a:pt x="207" y="2351"/>
                  </a:cubicBezTo>
                  <a:cubicBezTo>
                    <a:pt x="285" y="2430"/>
                    <a:pt x="393" y="2469"/>
                    <a:pt x="501" y="2469"/>
                  </a:cubicBezTo>
                  <a:cubicBezTo>
                    <a:pt x="629" y="2469"/>
                    <a:pt x="747" y="2410"/>
                    <a:pt x="835" y="2312"/>
                  </a:cubicBezTo>
                  <a:lnTo>
                    <a:pt x="2238" y="742"/>
                  </a:lnTo>
                  <a:cubicBezTo>
                    <a:pt x="2395" y="556"/>
                    <a:pt x="2385" y="281"/>
                    <a:pt x="2199" y="114"/>
                  </a:cubicBezTo>
                  <a:cubicBezTo>
                    <a:pt x="2113" y="38"/>
                    <a:pt x="2009" y="1"/>
                    <a:pt x="1906" y="1"/>
                  </a:cubicBezTo>
                  <a:close/>
                </a:path>
              </a:pathLst>
            </a:custGeom>
            <a:solidFill>
              <a:srgbClr val="FFF497"/>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2" name="Google Shape;1262;p7"/>
            <p:cNvSpPr/>
            <p:nvPr/>
          </p:nvSpPr>
          <p:spPr>
            <a:xfrm>
              <a:off x="5769400" y="1296925"/>
              <a:ext cx="63575" cy="64825"/>
            </a:xfrm>
            <a:custGeom>
              <a:avLst/>
              <a:gdLst/>
              <a:ahLst/>
              <a:cxnLst/>
              <a:rect l="l" t="t" r="r" b="b"/>
              <a:pathLst>
                <a:path w="2543" h="2593" extrusionOk="0">
                  <a:moveTo>
                    <a:pt x="1974" y="129"/>
                  </a:moveTo>
                  <a:cubicBezTo>
                    <a:pt x="2062" y="129"/>
                    <a:pt x="2150" y="169"/>
                    <a:pt x="2229" y="227"/>
                  </a:cubicBezTo>
                  <a:cubicBezTo>
                    <a:pt x="2386" y="365"/>
                    <a:pt x="2395" y="610"/>
                    <a:pt x="2258" y="767"/>
                  </a:cubicBezTo>
                  <a:lnTo>
                    <a:pt x="855" y="2337"/>
                  </a:lnTo>
                  <a:cubicBezTo>
                    <a:pt x="780" y="2417"/>
                    <a:pt x="674" y="2460"/>
                    <a:pt x="567" y="2460"/>
                  </a:cubicBezTo>
                  <a:cubicBezTo>
                    <a:pt x="477" y="2460"/>
                    <a:pt x="386" y="2430"/>
                    <a:pt x="315" y="2367"/>
                  </a:cubicBezTo>
                  <a:cubicBezTo>
                    <a:pt x="158" y="2229"/>
                    <a:pt x="148" y="1984"/>
                    <a:pt x="286" y="1827"/>
                  </a:cubicBezTo>
                  <a:lnTo>
                    <a:pt x="1689" y="257"/>
                  </a:lnTo>
                  <a:cubicBezTo>
                    <a:pt x="1767" y="178"/>
                    <a:pt x="1865" y="129"/>
                    <a:pt x="1974" y="129"/>
                  </a:cubicBezTo>
                  <a:close/>
                  <a:moveTo>
                    <a:pt x="1972" y="1"/>
                  </a:moveTo>
                  <a:cubicBezTo>
                    <a:pt x="1831" y="1"/>
                    <a:pt x="1691" y="58"/>
                    <a:pt x="1590" y="169"/>
                  </a:cubicBezTo>
                  <a:lnTo>
                    <a:pt x="188" y="1739"/>
                  </a:lnTo>
                  <a:cubicBezTo>
                    <a:pt x="1" y="1955"/>
                    <a:pt x="20" y="2278"/>
                    <a:pt x="227" y="2465"/>
                  </a:cubicBezTo>
                  <a:cubicBezTo>
                    <a:pt x="325" y="2553"/>
                    <a:pt x="443" y="2592"/>
                    <a:pt x="570" y="2592"/>
                  </a:cubicBezTo>
                  <a:cubicBezTo>
                    <a:pt x="718" y="2592"/>
                    <a:pt x="855" y="2533"/>
                    <a:pt x="953" y="2426"/>
                  </a:cubicBezTo>
                  <a:lnTo>
                    <a:pt x="2356" y="856"/>
                  </a:lnTo>
                  <a:cubicBezTo>
                    <a:pt x="2543" y="640"/>
                    <a:pt x="2523" y="315"/>
                    <a:pt x="2317" y="129"/>
                  </a:cubicBezTo>
                  <a:cubicBezTo>
                    <a:pt x="2217" y="43"/>
                    <a:pt x="2094" y="1"/>
                    <a:pt x="1972" y="1"/>
                  </a:cubicBezTo>
                  <a:close/>
                </a:path>
              </a:pathLst>
            </a:custGeom>
            <a:solidFill>
              <a:srgbClr val="000000"/>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3" name="Google Shape;1263;p7"/>
            <p:cNvSpPr/>
            <p:nvPr/>
          </p:nvSpPr>
          <p:spPr>
            <a:xfrm>
              <a:off x="5752500" y="1387550"/>
              <a:ext cx="64525" cy="58350"/>
            </a:xfrm>
            <a:custGeom>
              <a:avLst/>
              <a:gdLst/>
              <a:ahLst/>
              <a:cxnLst/>
              <a:rect l="l" t="t" r="r" b="b"/>
              <a:pathLst>
                <a:path w="2581" h="2334" extrusionOk="0">
                  <a:moveTo>
                    <a:pt x="501" y="1"/>
                  </a:moveTo>
                  <a:cubicBezTo>
                    <a:pt x="379" y="1"/>
                    <a:pt x="256" y="50"/>
                    <a:pt x="166" y="145"/>
                  </a:cubicBezTo>
                  <a:cubicBezTo>
                    <a:pt x="0" y="331"/>
                    <a:pt x="20" y="606"/>
                    <a:pt x="196" y="773"/>
                  </a:cubicBezTo>
                  <a:lnTo>
                    <a:pt x="1786" y="2216"/>
                  </a:lnTo>
                  <a:cubicBezTo>
                    <a:pt x="1874" y="2294"/>
                    <a:pt x="1982" y="2333"/>
                    <a:pt x="2080" y="2333"/>
                  </a:cubicBezTo>
                  <a:cubicBezTo>
                    <a:pt x="2208" y="2333"/>
                    <a:pt x="2325" y="2284"/>
                    <a:pt x="2414" y="2186"/>
                  </a:cubicBezTo>
                  <a:cubicBezTo>
                    <a:pt x="2580" y="2000"/>
                    <a:pt x="2571" y="1725"/>
                    <a:pt x="2384" y="1558"/>
                  </a:cubicBezTo>
                  <a:lnTo>
                    <a:pt x="795" y="116"/>
                  </a:lnTo>
                  <a:cubicBezTo>
                    <a:pt x="712" y="38"/>
                    <a:pt x="607" y="1"/>
                    <a:pt x="501" y="1"/>
                  </a:cubicBezTo>
                  <a:close/>
                </a:path>
              </a:pathLst>
            </a:custGeom>
            <a:solidFill>
              <a:srgbClr val="FFF497"/>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4" name="Google Shape;1264;p7"/>
            <p:cNvSpPr/>
            <p:nvPr/>
          </p:nvSpPr>
          <p:spPr>
            <a:xfrm>
              <a:off x="5752000" y="1385900"/>
              <a:ext cx="65525" cy="61700"/>
            </a:xfrm>
            <a:custGeom>
              <a:avLst/>
              <a:gdLst/>
              <a:ahLst/>
              <a:cxnLst/>
              <a:rect l="l" t="t" r="r" b="b"/>
              <a:pathLst>
                <a:path w="2621" h="2468" extrusionOk="0">
                  <a:moveTo>
                    <a:pt x="520" y="132"/>
                  </a:moveTo>
                  <a:cubicBezTo>
                    <a:pt x="609" y="132"/>
                    <a:pt x="697" y="162"/>
                    <a:pt x="775" y="230"/>
                  </a:cubicBezTo>
                  <a:lnTo>
                    <a:pt x="2356" y="1673"/>
                  </a:lnTo>
                  <a:cubicBezTo>
                    <a:pt x="2434" y="1741"/>
                    <a:pt x="2483" y="1830"/>
                    <a:pt x="2483" y="1938"/>
                  </a:cubicBezTo>
                  <a:cubicBezTo>
                    <a:pt x="2493" y="2036"/>
                    <a:pt x="2454" y="2134"/>
                    <a:pt x="2385" y="2203"/>
                  </a:cubicBezTo>
                  <a:cubicBezTo>
                    <a:pt x="2311" y="2287"/>
                    <a:pt x="2208" y="2328"/>
                    <a:pt x="2103" y="2328"/>
                  </a:cubicBezTo>
                  <a:cubicBezTo>
                    <a:pt x="2011" y="2328"/>
                    <a:pt x="1919" y="2296"/>
                    <a:pt x="1845" y="2232"/>
                  </a:cubicBezTo>
                  <a:lnTo>
                    <a:pt x="265" y="790"/>
                  </a:lnTo>
                  <a:cubicBezTo>
                    <a:pt x="186" y="721"/>
                    <a:pt x="147" y="633"/>
                    <a:pt x="138" y="535"/>
                  </a:cubicBezTo>
                  <a:cubicBezTo>
                    <a:pt x="138" y="427"/>
                    <a:pt x="167" y="328"/>
                    <a:pt x="236" y="260"/>
                  </a:cubicBezTo>
                  <a:cubicBezTo>
                    <a:pt x="314" y="171"/>
                    <a:pt x="413" y="132"/>
                    <a:pt x="520" y="132"/>
                  </a:cubicBezTo>
                  <a:close/>
                  <a:moveTo>
                    <a:pt x="517" y="0"/>
                  </a:moveTo>
                  <a:cubicBezTo>
                    <a:pt x="377" y="0"/>
                    <a:pt x="236" y="57"/>
                    <a:pt x="138" y="171"/>
                  </a:cubicBezTo>
                  <a:cubicBezTo>
                    <a:pt x="49" y="270"/>
                    <a:pt x="0" y="397"/>
                    <a:pt x="10" y="535"/>
                  </a:cubicBezTo>
                  <a:cubicBezTo>
                    <a:pt x="10" y="672"/>
                    <a:pt x="69" y="799"/>
                    <a:pt x="177" y="888"/>
                  </a:cubicBezTo>
                  <a:lnTo>
                    <a:pt x="1757" y="2330"/>
                  </a:lnTo>
                  <a:cubicBezTo>
                    <a:pt x="1855" y="2419"/>
                    <a:pt x="1972" y="2468"/>
                    <a:pt x="2100" y="2468"/>
                  </a:cubicBezTo>
                  <a:cubicBezTo>
                    <a:pt x="2247" y="2468"/>
                    <a:pt x="2385" y="2399"/>
                    <a:pt x="2483" y="2291"/>
                  </a:cubicBezTo>
                  <a:cubicBezTo>
                    <a:pt x="2571" y="2193"/>
                    <a:pt x="2620" y="2066"/>
                    <a:pt x="2611" y="1928"/>
                  </a:cubicBezTo>
                  <a:cubicBezTo>
                    <a:pt x="2611" y="1791"/>
                    <a:pt x="2552" y="1663"/>
                    <a:pt x="2443" y="1575"/>
                  </a:cubicBezTo>
                  <a:lnTo>
                    <a:pt x="864" y="132"/>
                  </a:lnTo>
                  <a:cubicBezTo>
                    <a:pt x="767" y="45"/>
                    <a:pt x="642" y="0"/>
                    <a:pt x="517" y="0"/>
                  </a:cubicBezTo>
                  <a:close/>
                </a:path>
              </a:pathLst>
            </a:custGeom>
            <a:solidFill>
              <a:srgbClr val="000000"/>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5" name="Google Shape;1265;p7"/>
            <p:cNvSpPr/>
            <p:nvPr/>
          </p:nvSpPr>
          <p:spPr>
            <a:xfrm>
              <a:off x="5841800" y="1236425"/>
              <a:ext cx="69425" cy="62025"/>
            </a:xfrm>
            <a:custGeom>
              <a:avLst/>
              <a:gdLst/>
              <a:ahLst/>
              <a:cxnLst/>
              <a:rect l="l" t="t" r="r" b="b"/>
              <a:pathLst>
                <a:path w="2777" h="2481" extrusionOk="0">
                  <a:moveTo>
                    <a:pt x="497" y="1"/>
                  </a:moveTo>
                  <a:cubicBezTo>
                    <a:pt x="376" y="1"/>
                    <a:pt x="256" y="50"/>
                    <a:pt x="166" y="145"/>
                  </a:cubicBezTo>
                  <a:cubicBezTo>
                    <a:pt x="0" y="332"/>
                    <a:pt x="20" y="616"/>
                    <a:pt x="206" y="783"/>
                  </a:cubicBezTo>
                  <a:lnTo>
                    <a:pt x="1982" y="2363"/>
                  </a:lnTo>
                  <a:cubicBezTo>
                    <a:pt x="2061" y="2441"/>
                    <a:pt x="2168" y="2480"/>
                    <a:pt x="2277" y="2480"/>
                  </a:cubicBezTo>
                  <a:cubicBezTo>
                    <a:pt x="2394" y="2480"/>
                    <a:pt x="2522" y="2432"/>
                    <a:pt x="2610" y="2333"/>
                  </a:cubicBezTo>
                  <a:cubicBezTo>
                    <a:pt x="2777" y="2147"/>
                    <a:pt x="2757" y="1862"/>
                    <a:pt x="2571" y="1705"/>
                  </a:cubicBezTo>
                  <a:lnTo>
                    <a:pt x="794" y="116"/>
                  </a:lnTo>
                  <a:cubicBezTo>
                    <a:pt x="708" y="38"/>
                    <a:pt x="602" y="1"/>
                    <a:pt x="497" y="1"/>
                  </a:cubicBezTo>
                  <a:close/>
                </a:path>
              </a:pathLst>
            </a:custGeom>
            <a:solidFill>
              <a:srgbClr val="FFF497"/>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6" name="Google Shape;1266;p7"/>
            <p:cNvSpPr/>
            <p:nvPr/>
          </p:nvSpPr>
          <p:spPr>
            <a:xfrm>
              <a:off x="5840050" y="1234875"/>
              <a:ext cx="71675" cy="65300"/>
            </a:xfrm>
            <a:custGeom>
              <a:avLst/>
              <a:gdLst/>
              <a:ahLst/>
              <a:cxnLst/>
              <a:rect l="l" t="t" r="r" b="b"/>
              <a:pathLst>
                <a:path w="2867" h="2612" extrusionOk="0">
                  <a:moveTo>
                    <a:pt x="570" y="128"/>
                  </a:moveTo>
                  <a:cubicBezTo>
                    <a:pt x="659" y="128"/>
                    <a:pt x="747" y="158"/>
                    <a:pt x="816" y="226"/>
                  </a:cubicBezTo>
                  <a:lnTo>
                    <a:pt x="2602" y="1816"/>
                  </a:lnTo>
                  <a:cubicBezTo>
                    <a:pt x="2670" y="1885"/>
                    <a:pt x="2720" y="1973"/>
                    <a:pt x="2729" y="2071"/>
                  </a:cubicBezTo>
                  <a:cubicBezTo>
                    <a:pt x="2729" y="2180"/>
                    <a:pt x="2700" y="2278"/>
                    <a:pt x="2631" y="2346"/>
                  </a:cubicBezTo>
                  <a:cubicBezTo>
                    <a:pt x="2557" y="2430"/>
                    <a:pt x="2453" y="2472"/>
                    <a:pt x="2349" y="2472"/>
                  </a:cubicBezTo>
                  <a:cubicBezTo>
                    <a:pt x="2257" y="2472"/>
                    <a:pt x="2165" y="2440"/>
                    <a:pt x="2092" y="2376"/>
                  </a:cubicBezTo>
                  <a:lnTo>
                    <a:pt x="315" y="796"/>
                  </a:lnTo>
                  <a:cubicBezTo>
                    <a:pt x="158" y="649"/>
                    <a:pt x="149" y="413"/>
                    <a:pt x="286" y="256"/>
                  </a:cubicBezTo>
                  <a:cubicBezTo>
                    <a:pt x="364" y="168"/>
                    <a:pt x="463" y="128"/>
                    <a:pt x="570" y="128"/>
                  </a:cubicBezTo>
                  <a:close/>
                  <a:moveTo>
                    <a:pt x="568" y="0"/>
                  </a:moveTo>
                  <a:cubicBezTo>
                    <a:pt x="428" y="0"/>
                    <a:pt x="288" y="57"/>
                    <a:pt x="188" y="168"/>
                  </a:cubicBezTo>
                  <a:cubicBezTo>
                    <a:pt x="1" y="374"/>
                    <a:pt x="21" y="697"/>
                    <a:pt x="227" y="894"/>
                  </a:cubicBezTo>
                  <a:lnTo>
                    <a:pt x="2003" y="2474"/>
                  </a:lnTo>
                  <a:cubicBezTo>
                    <a:pt x="2101" y="2562"/>
                    <a:pt x="2219" y="2611"/>
                    <a:pt x="2347" y="2611"/>
                  </a:cubicBezTo>
                  <a:cubicBezTo>
                    <a:pt x="2493" y="2611"/>
                    <a:pt x="2631" y="2542"/>
                    <a:pt x="2729" y="2435"/>
                  </a:cubicBezTo>
                  <a:cubicBezTo>
                    <a:pt x="2818" y="2337"/>
                    <a:pt x="2866" y="2209"/>
                    <a:pt x="2857" y="2071"/>
                  </a:cubicBezTo>
                  <a:cubicBezTo>
                    <a:pt x="2847" y="1934"/>
                    <a:pt x="2788" y="1807"/>
                    <a:pt x="2690" y="1718"/>
                  </a:cubicBezTo>
                  <a:lnTo>
                    <a:pt x="904" y="128"/>
                  </a:lnTo>
                  <a:cubicBezTo>
                    <a:pt x="809" y="42"/>
                    <a:pt x="688" y="0"/>
                    <a:pt x="568" y="0"/>
                  </a:cubicBezTo>
                  <a:close/>
                </a:path>
              </a:pathLst>
            </a:custGeom>
            <a:solidFill>
              <a:srgbClr val="000000"/>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7" name="Google Shape;1267;p7"/>
            <p:cNvSpPr/>
            <p:nvPr/>
          </p:nvSpPr>
          <p:spPr>
            <a:xfrm>
              <a:off x="5914150" y="1258175"/>
              <a:ext cx="58900" cy="59900"/>
            </a:xfrm>
            <a:custGeom>
              <a:avLst/>
              <a:gdLst/>
              <a:ahLst/>
              <a:cxnLst/>
              <a:rect l="l" t="t" r="r" b="b"/>
              <a:pathLst>
                <a:path w="2356" h="2396" extrusionOk="0">
                  <a:moveTo>
                    <a:pt x="1854" y="1"/>
                  </a:moveTo>
                  <a:cubicBezTo>
                    <a:pt x="1733" y="1"/>
                    <a:pt x="1614" y="50"/>
                    <a:pt x="1531" y="149"/>
                  </a:cubicBezTo>
                  <a:lnTo>
                    <a:pt x="168" y="1650"/>
                  </a:lnTo>
                  <a:cubicBezTo>
                    <a:pt x="0" y="1836"/>
                    <a:pt x="20" y="2111"/>
                    <a:pt x="197" y="2278"/>
                  </a:cubicBezTo>
                  <a:cubicBezTo>
                    <a:pt x="285" y="2356"/>
                    <a:pt x="393" y="2395"/>
                    <a:pt x="501" y="2395"/>
                  </a:cubicBezTo>
                  <a:cubicBezTo>
                    <a:pt x="619" y="2395"/>
                    <a:pt x="746" y="2347"/>
                    <a:pt x="825" y="2249"/>
                  </a:cubicBezTo>
                  <a:lnTo>
                    <a:pt x="2189" y="747"/>
                  </a:lnTo>
                  <a:cubicBezTo>
                    <a:pt x="2356" y="561"/>
                    <a:pt x="2336" y="276"/>
                    <a:pt x="2159" y="119"/>
                  </a:cubicBezTo>
                  <a:cubicBezTo>
                    <a:pt x="2072" y="40"/>
                    <a:pt x="1962" y="1"/>
                    <a:pt x="1854" y="1"/>
                  </a:cubicBezTo>
                  <a:close/>
                </a:path>
              </a:pathLst>
            </a:custGeom>
            <a:solidFill>
              <a:srgbClr val="FFF497"/>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8" name="Google Shape;1268;p7"/>
            <p:cNvSpPr/>
            <p:nvPr/>
          </p:nvSpPr>
          <p:spPr>
            <a:xfrm>
              <a:off x="5913650" y="1256500"/>
              <a:ext cx="59900" cy="63300"/>
            </a:xfrm>
            <a:custGeom>
              <a:avLst/>
              <a:gdLst/>
              <a:ahLst/>
              <a:cxnLst/>
              <a:rect l="l" t="t" r="r" b="b"/>
              <a:pathLst>
                <a:path w="2396" h="2532" extrusionOk="0">
                  <a:moveTo>
                    <a:pt x="1876" y="137"/>
                  </a:moveTo>
                  <a:cubicBezTo>
                    <a:pt x="1974" y="137"/>
                    <a:pt x="2062" y="166"/>
                    <a:pt x="2131" y="235"/>
                  </a:cubicBezTo>
                  <a:cubicBezTo>
                    <a:pt x="2209" y="294"/>
                    <a:pt x="2248" y="392"/>
                    <a:pt x="2258" y="490"/>
                  </a:cubicBezTo>
                  <a:cubicBezTo>
                    <a:pt x="2258" y="598"/>
                    <a:pt x="2229" y="696"/>
                    <a:pt x="2160" y="765"/>
                  </a:cubicBezTo>
                  <a:lnTo>
                    <a:pt x="806" y="2266"/>
                  </a:lnTo>
                  <a:cubicBezTo>
                    <a:pt x="732" y="2350"/>
                    <a:pt x="625" y="2392"/>
                    <a:pt x="519" y="2392"/>
                  </a:cubicBezTo>
                  <a:cubicBezTo>
                    <a:pt x="427" y="2392"/>
                    <a:pt x="335" y="2360"/>
                    <a:pt x="266" y="2296"/>
                  </a:cubicBezTo>
                  <a:cubicBezTo>
                    <a:pt x="188" y="2227"/>
                    <a:pt x="148" y="2139"/>
                    <a:pt x="138" y="2031"/>
                  </a:cubicBezTo>
                  <a:cubicBezTo>
                    <a:pt x="138" y="1932"/>
                    <a:pt x="168" y="1834"/>
                    <a:pt x="236" y="1756"/>
                  </a:cubicBezTo>
                  <a:lnTo>
                    <a:pt x="1601" y="255"/>
                  </a:lnTo>
                  <a:cubicBezTo>
                    <a:pt x="1669" y="176"/>
                    <a:pt x="1777" y="137"/>
                    <a:pt x="1876" y="137"/>
                  </a:cubicBezTo>
                  <a:close/>
                  <a:moveTo>
                    <a:pt x="1877" y="0"/>
                  </a:moveTo>
                  <a:cubicBezTo>
                    <a:pt x="1739" y="0"/>
                    <a:pt x="1601" y="57"/>
                    <a:pt x="1503" y="166"/>
                  </a:cubicBezTo>
                  <a:lnTo>
                    <a:pt x="138" y="1668"/>
                  </a:lnTo>
                  <a:cubicBezTo>
                    <a:pt x="50" y="1775"/>
                    <a:pt x="1" y="1903"/>
                    <a:pt x="11" y="2041"/>
                  </a:cubicBezTo>
                  <a:cubicBezTo>
                    <a:pt x="11" y="2178"/>
                    <a:pt x="79" y="2305"/>
                    <a:pt x="177" y="2394"/>
                  </a:cubicBezTo>
                  <a:cubicBezTo>
                    <a:pt x="266" y="2482"/>
                    <a:pt x="393" y="2531"/>
                    <a:pt x="521" y="2531"/>
                  </a:cubicBezTo>
                  <a:cubicBezTo>
                    <a:pt x="668" y="2531"/>
                    <a:pt x="806" y="2462"/>
                    <a:pt x="894" y="2355"/>
                  </a:cubicBezTo>
                  <a:lnTo>
                    <a:pt x="2258" y="853"/>
                  </a:lnTo>
                  <a:cubicBezTo>
                    <a:pt x="2347" y="755"/>
                    <a:pt x="2395" y="628"/>
                    <a:pt x="2386" y="490"/>
                  </a:cubicBezTo>
                  <a:cubicBezTo>
                    <a:pt x="2386" y="353"/>
                    <a:pt x="2327" y="225"/>
                    <a:pt x="2219" y="137"/>
                  </a:cubicBezTo>
                  <a:cubicBezTo>
                    <a:pt x="2122" y="45"/>
                    <a:pt x="1999" y="0"/>
                    <a:pt x="1877" y="0"/>
                  </a:cubicBezTo>
                  <a:close/>
                </a:path>
              </a:pathLst>
            </a:custGeom>
            <a:solidFill>
              <a:srgbClr val="000000"/>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9" name="Google Shape;1269;p7"/>
            <p:cNvSpPr/>
            <p:nvPr/>
          </p:nvSpPr>
          <p:spPr>
            <a:xfrm>
              <a:off x="5821675" y="1321275"/>
              <a:ext cx="56200" cy="59850"/>
            </a:xfrm>
            <a:custGeom>
              <a:avLst/>
              <a:gdLst/>
              <a:ahLst/>
              <a:cxnLst/>
              <a:rect l="l" t="t" r="r" b="b"/>
              <a:pathLst>
                <a:path w="2248" h="2394" extrusionOk="0">
                  <a:moveTo>
                    <a:pt x="1746" y="1"/>
                  </a:moveTo>
                  <a:cubicBezTo>
                    <a:pt x="1618" y="1"/>
                    <a:pt x="1492" y="55"/>
                    <a:pt x="1403" y="166"/>
                  </a:cubicBezTo>
                  <a:lnTo>
                    <a:pt x="157" y="1668"/>
                  </a:lnTo>
                  <a:cubicBezTo>
                    <a:pt x="0" y="1854"/>
                    <a:pt x="29" y="2139"/>
                    <a:pt x="216" y="2296"/>
                  </a:cubicBezTo>
                  <a:cubicBezTo>
                    <a:pt x="295" y="2364"/>
                    <a:pt x="402" y="2394"/>
                    <a:pt x="500" y="2394"/>
                  </a:cubicBezTo>
                  <a:cubicBezTo>
                    <a:pt x="628" y="2394"/>
                    <a:pt x="756" y="2344"/>
                    <a:pt x="844" y="2237"/>
                  </a:cubicBezTo>
                  <a:lnTo>
                    <a:pt x="2090" y="725"/>
                  </a:lnTo>
                  <a:cubicBezTo>
                    <a:pt x="2247" y="539"/>
                    <a:pt x="2218" y="254"/>
                    <a:pt x="2031" y="97"/>
                  </a:cubicBezTo>
                  <a:cubicBezTo>
                    <a:pt x="1946" y="33"/>
                    <a:pt x="1845" y="1"/>
                    <a:pt x="1746" y="1"/>
                  </a:cubicBezTo>
                  <a:close/>
                </a:path>
              </a:pathLst>
            </a:custGeom>
            <a:solidFill>
              <a:srgbClr val="FFF497"/>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0" name="Google Shape;1270;p7"/>
            <p:cNvSpPr/>
            <p:nvPr/>
          </p:nvSpPr>
          <p:spPr>
            <a:xfrm>
              <a:off x="5819700" y="1319575"/>
              <a:ext cx="59900" cy="63250"/>
            </a:xfrm>
            <a:custGeom>
              <a:avLst/>
              <a:gdLst/>
              <a:ahLst/>
              <a:cxnLst/>
              <a:rect l="l" t="t" r="r" b="b"/>
              <a:pathLst>
                <a:path w="2396" h="2530" extrusionOk="0">
                  <a:moveTo>
                    <a:pt x="1826" y="136"/>
                  </a:moveTo>
                  <a:cubicBezTo>
                    <a:pt x="1905" y="136"/>
                    <a:pt x="1993" y="165"/>
                    <a:pt x="2062" y="224"/>
                  </a:cubicBezTo>
                  <a:cubicBezTo>
                    <a:pt x="2228" y="351"/>
                    <a:pt x="2248" y="597"/>
                    <a:pt x="2120" y="754"/>
                  </a:cubicBezTo>
                  <a:lnTo>
                    <a:pt x="874" y="2265"/>
                  </a:lnTo>
                  <a:cubicBezTo>
                    <a:pt x="801" y="2349"/>
                    <a:pt x="687" y="2395"/>
                    <a:pt x="573" y="2395"/>
                  </a:cubicBezTo>
                  <a:cubicBezTo>
                    <a:pt x="487" y="2395"/>
                    <a:pt x="402" y="2369"/>
                    <a:pt x="334" y="2314"/>
                  </a:cubicBezTo>
                  <a:cubicBezTo>
                    <a:pt x="177" y="2177"/>
                    <a:pt x="148" y="1941"/>
                    <a:pt x="285" y="1775"/>
                  </a:cubicBezTo>
                  <a:lnTo>
                    <a:pt x="1532" y="273"/>
                  </a:lnTo>
                  <a:cubicBezTo>
                    <a:pt x="1610" y="185"/>
                    <a:pt x="1718" y="136"/>
                    <a:pt x="1826" y="136"/>
                  </a:cubicBezTo>
                  <a:close/>
                  <a:moveTo>
                    <a:pt x="1826" y="1"/>
                  </a:moveTo>
                  <a:cubicBezTo>
                    <a:pt x="1679" y="1"/>
                    <a:pt x="1533" y="64"/>
                    <a:pt x="1434" y="185"/>
                  </a:cubicBezTo>
                  <a:lnTo>
                    <a:pt x="187" y="1696"/>
                  </a:lnTo>
                  <a:cubicBezTo>
                    <a:pt x="1" y="1912"/>
                    <a:pt x="40" y="2236"/>
                    <a:pt x="256" y="2412"/>
                  </a:cubicBezTo>
                  <a:cubicBezTo>
                    <a:pt x="344" y="2491"/>
                    <a:pt x="462" y="2530"/>
                    <a:pt x="579" y="2530"/>
                  </a:cubicBezTo>
                  <a:cubicBezTo>
                    <a:pt x="736" y="2530"/>
                    <a:pt x="874" y="2462"/>
                    <a:pt x="972" y="2344"/>
                  </a:cubicBezTo>
                  <a:lnTo>
                    <a:pt x="2219" y="842"/>
                  </a:lnTo>
                  <a:cubicBezTo>
                    <a:pt x="2395" y="626"/>
                    <a:pt x="2365" y="303"/>
                    <a:pt x="2150" y="116"/>
                  </a:cubicBezTo>
                  <a:cubicBezTo>
                    <a:pt x="2055" y="39"/>
                    <a:pt x="1940" y="1"/>
                    <a:pt x="1826" y="1"/>
                  </a:cubicBezTo>
                  <a:close/>
                </a:path>
              </a:pathLst>
            </a:custGeom>
            <a:solidFill>
              <a:srgbClr val="000000"/>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1" name="Google Shape;1271;p7"/>
            <p:cNvSpPr/>
            <p:nvPr/>
          </p:nvSpPr>
          <p:spPr>
            <a:xfrm>
              <a:off x="5891350" y="1339375"/>
              <a:ext cx="46150" cy="75600"/>
            </a:xfrm>
            <a:custGeom>
              <a:avLst/>
              <a:gdLst/>
              <a:ahLst/>
              <a:cxnLst/>
              <a:rect l="l" t="t" r="r" b="b"/>
              <a:pathLst>
                <a:path w="1846" h="3024" extrusionOk="0">
                  <a:moveTo>
                    <a:pt x="505" y="0"/>
                  </a:moveTo>
                  <a:cubicBezTo>
                    <a:pt x="451" y="0"/>
                    <a:pt x="396" y="10"/>
                    <a:pt x="343" y="31"/>
                  </a:cubicBezTo>
                  <a:cubicBezTo>
                    <a:pt x="108" y="119"/>
                    <a:pt x="0" y="384"/>
                    <a:pt x="88" y="610"/>
                  </a:cubicBezTo>
                  <a:lnTo>
                    <a:pt x="932" y="2739"/>
                  </a:lnTo>
                  <a:cubicBezTo>
                    <a:pt x="1001" y="2916"/>
                    <a:pt x="1168" y="3024"/>
                    <a:pt x="1344" y="3024"/>
                  </a:cubicBezTo>
                  <a:cubicBezTo>
                    <a:pt x="1403" y="3024"/>
                    <a:pt x="1453" y="3014"/>
                    <a:pt x="1511" y="2994"/>
                  </a:cubicBezTo>
                  <a:cubicBezTo>
                    <a:pt x="1737" y="2906"/>
                    <a:pt x="1845" y="2641"/>
                    <a:pt x="1756" y="2415"/>
                  </a:cubicBezTo>
                  <a:lnTo>
                    <a:pt x="923" y="286"/>
                  </a:lnTo>
                  <a:cubicBezTo>
                    <a:pt x="848" y="105"/>
                    <a:pt x="680" y="0"/>
                    <a:pt x="505" y="0"/>
                  </a:cubicBezTo>
                  <a:close/>
                </a:path>
              </a:pathLst>
            </a:custGeom>
            <a:solidFill>
              <a:srgbClr val="FFF497"/>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2" name="Google Shape;1272;p7"/>
            <p:cNvSpPr/>
            <p:nvPr/>
          </p:nvSpPr>
          <p:spPr>
            <a:xfrm>
              <a:off x="5889375" y="1337775"/>
              <a:ext cx="50075" cy="78925"/>
            </a:xfrm>
            <a:custGeom>
              <a:avLst/>
              <a:gdLst/>
              <a:ahLst/>
              <a:cxnLst/>
              <a:rect l="l" t="t" r="r" b="b"/>
              <a:pathLst>
                <a:path w="2003" h="3157" extrusionOk="0">
                  <a:moveTo>
                    <a:pt x="579" y="134"/>
                  </a:moveTo>
                  <a:cubicBezTo>
                    <a:pt x="638" y="134"/>
                    <a:pt x="688" y="144"/>
                    <a:pt x="736" y="164"/>
                  </a:cubicBezTo>
                  <a:cubicBezTo>
                    <a:pt x="825" y="203"/>
                    <a:pt x="904" y="281"/>
                    <a:pt x="933" y="369"/>
                  </a:cubicBezTo>
                  <a:lnTo>
                    <a:pt x="1777" y="2509"/>
                  </a:lnTo>
                  <a:cubicBezTo>
                    <a:pt x="1855" y="2695"/>
                    <a:pt x="1757" y="2921"/>
                    <a:pt x="1561" y="2999"/>
                  </a:cubicBezTo>
                  <a:cubicBezTo>
                    <a:pt x="1520" y="3014"/>
                    <a:pt x="1478" y="3021"/>
                    <a:pt x="1435" y="3021"/>
                  </a:cubicBezTo>
                  <a:cubicBezTo>
                    <a:pt x="1283" y="3021"/>
                    <a:pt x="1131" y="2929"/>
                    <a:pt x="1070" y="2783"/>
                  </a:cubicBezTo>
                  <a:lnTo>
                    <a:pt x="226" y="654"/>
                  </a:lnTo>
                  <a:cubicBezTo>
                    <a:pt x="158" y="458"/>
                    <a:pt x="246" y="232"/>
                    <a:pt x="442" y="153"/>
                  </a:cubicBezTo>
                  <a:cubicBezTo>
                    <a:pt x="491" y="144"/>
                    <a:pt x="540" y="134"/>
                    <a:pt x="579" y="134"/>
                  </a:cubicBezTo>
                  <a:close/>
                  <a:moveTo>
                    <a:pt x="580" y="0"/>
                  </a:moveTo>
                  <a:cubicBezTo>
                    <a:pt x="517" y="0"/>
                    <a:pt x="454" y="12"/>
                    <a:pt x="393" y="36"/>
                  </a:cubicBezTo>
                  <a:cubicBezTo>
                    <a:pt x="128" y="144"/>
                    <a:pt x="1" y="438"/>
                    <a:pt x="108" y="703"/>
                  </a:cubicBezTo>
                  <a:lnTo>
                    <a:pt x="952" y="2833"/>
                  </a:lnTo>
                  <a:cubicBezTo>
                    <a:pt x="1021" y="3029"/>
                    <a:pt x="1207" y="3156"/>
                    <a:pt x="1423" y="3156"/>
                  </a:cubicBezTo>
                  <a:cubicBezTo>
                    <a:pt x="1492" y="3156"/>
                    <a:pt x="1551" y="3147"/>
                    <a:pt x="1610" y="3117"/>
                  </a:cubicBezTo>
                  <a:cubicBezTo>
                    <a:pt x="1875" y="3019"/>
                    <a:pt x="2003" y="2715"/>
                    <a:pt x="1894" y="2460"/>
                  </a:cubicBezTo>
                  <a:lnTo>
                    <a:pt x="1061" y="321"/>
                  </a:lnTo>
                  <a:cubicBezTo>
                    <a:pt x="1011" y="193"/>
                    <a:pt x="913" y="95"/>
                    <a:pt x="786" y="46"/>
                  </a:cubicBezTo>
                  <a:cubicBezTo>
                    <a:pt x="719" y="15"/>
                    <a:pt x="649" y="0"/>
                    <a:pt x="580" y="0"/>
                  </a:cubicBezTo>
                  <a:close/>
                </a:path>
              </a:pathLst>
            </a:custGeom>
            <a:solidFill>
              <a:srgbClr val="000000"/>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3" name="Google Shape;1273;p7"/>
            <p:cNvSpPr/>
            <p:nvPr/>
          </p:nvSpPr>
          <p:spPr>
            <a:xfrm>
              <a:off x="5943600" y="1339675"/>
              <a:ext cx="71650" cy="51500"/>
            </a:xfrm>
            <a:custGeom>
              <a:avLst/>
              <a:gdLst/>
              <a:ahLst/>
              <a:cxnLst/>
              <a:rect l="l" t="t" r="r" b="b"/>
              <a:pathLst>
                <a:path w="2866" h="2060" extrusionOk="0">
                  <a:moveTo>
                    <a:pt x="2363" y="1"/>
                  </a:moveTo>
                  <a:cubicBezTo>
                    <a:pt x="2281" y="1"/>
                    <a:pt x="2196" y="22"/>
                    <a:pt x="2120" y="68"/>
                  </a:cubicBezTo>
                  <a:lnTo>
                    <a:pt x="275" y="1246"/>
                  </a:lnTo>
                  <a:cubicBezTo>
                    <a:pt x="59" y="1373"/>
                    <a:pt x="0" y="1647"/>
                    <a:pt x="137" y="1854"/>
                  </a:cubicBezTo>
                  <a:cubicBezTo>
                    <a:pt x="216" y="1991"/>
                    <a:pt x="364" y="2060"/>
                    <a:pt x="510" y="2060"/>
                  </a:cubicBezTo>
                  <a:cubicBezTo>
                    <a:pt x="589" y="2060"/>
                    <a:pt x="678" y="2040"/>
                    <a:pt x="746" y="1991"/>
                  </a:cubicBezTo>
                  <a:lnTo>
                    <a:pt x="2601" y="823"/>
                  </a:lnTo>
                  <a:cubicBezTo>
                    <a:pt x="2807" y="686"/>
                    <a:pt x="2865" y="411"/>
                    <a:pt x="2738" y="205"/>
                  </a:cubicBezTo>
                  <a:cubicBezTo>
                    <a:pt x="2656" y="72"/>
                    <a:pt x="2512" y="1"/>
                    <a:pt x="2363" y="1"/>
                  </a:cubicBezTo>
                  <a:close/>
                </a:path>
              </a:pathLst>
            </a:custGeom>
            <a:solidFill>
              <a:srgbClr val="FFF497"/>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4" name="Google Shape;1274;p7"/>
            <p:cNvSpPr/>
            <p:nvPr/>
          </p:nvSpPr>
          <p:spPr>
            <a:xfrm>
              <a:off x="5941875" y="1337950"/>
              <a:ext cx="75325" cy="54950"/>
            </a:xfrm>
            <a:custGeom>
              <a:avLst/>
              <a:gdLst/>
              <a:ahLst/>
              <a:cxnLst/>
              <a:rect l="l" t="t" r="r" b="b"/>
              <a:pathLst>
                <a:path w="3013" h="2198" extrusionOk="0">
                  <a:moveTo>
                    <a:pt x="2434" y="137"/>
                  </a:moveTo>
                  <a:cubicBezTo>
                    <a:pt x="2552" y="137"/>
                    <a:pt x="2679" y="196"/>
                    <a:pt x="2748" y="314"/>
                  </a:cubicBezTo>
                  <a:cubicBezTo>
                    <a:pt x="2866" y="490"/>
                    <a:pt x="2807" y="726"/>
                    <a:pt x="2631" y="833"/>
                  </a:cubicBezTo>
                  <a:lnTo>
                    <a:pt x="786" y="2011"/>
                  </a:lnTo>
                  <a:cubicBezTo>
                    <a:pt x="725" y="2048"/>
                    <a:pt x="656" y="2066"/>
                    <a:pt x="587" y="2066"/>
                  </a:cubicBezTo>
                  <a:cubicBezTo>
                    <a:pt x="456" y="2066"/>
                    <a:pt x="326" y="2003"/>
                    <a:pt x="256" y="1893"/>
                  </a:cubicBezTo>
                  <a:cubicBezTo>
                    <a:pt x="148" y="1716"/>
                    <a:pt x="197" y="1481"/>
                    <a:pt x="374" y="1363"/>
                  </a:cubicBezTo>
                  <a:lnTo>
                    <a:pt x="2228" y="196"/>
                  </a:lnTo>
                  <a:cubicBezTo>
                    <a:pt x="2287" y="157"/>
                    <a:pt x="2365" y="137"/>
                    <a:pt x="2434" y="137"/>
                  </a:cubicBezTo>
                  <a:close/>
                  <a:moveTo>
                    <a:pt x="2430" y="1"/>
                  </a:moveTo>
                  <a:cubicBezTo>
                    <a:pt x="2337" y="1"/>
                    <a:pt x="2243" y="26"/>
                    <a:pt x="2160" y="78"/>
                  </a:cubicBezTo>
                  <a:lnTo>
                    <a:pt x="305" y="1256"/>
                  </a:lnTo>
                  <a:cubicBezTo>
                    <a:pt x="69" y="1402"/>
                    <a:pt x="1" y="1727"/>
                    <a:pt x="148" y="1962"/>
                  </a:cubicBezTo>
                  <a:cubicBezTo>
                    <a:pt x="246" y="2109"/>
                    <a:pt x="403" y="2198"/>
                    <a:pt x="579" y="2198"/>
                  </a:cubicBezTo>
                  <a:cubicBezTo>
                    <a:pt x="677" y="2198"/>
                    <a:pt x="766" y="2168"/>
                    <a:pt x="854" y="2119"/>
                  </a:cubicBezTo>
                  <a:lnTo>
                    <a:pt x="2709" y="942"/>
                  </a:lnTo>
                  <a:cubicBezTo>
                    <a:pt x="2945" y="794"/>
                    <a:pt x="3013" y="480"/>
                    <a:pt x="2866" y="235"/>
                  </a:cubicBezTo>
                  <a:cubicBezTo>
                    <a:pt x="2765" y="83"/>
                    <a:pt x="2598" y="1"/>
                    <a:pt x="2430" y="1"/>
                  </a:cubicBezTo>
                  <a:close/>
                </a:path>
              </a:pathLst>
            </a:custGeom>
            <a:solidFill>
              <a:srgbClr val="000000"/>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5" name="Google Shape;1275;p7"/>
            <p:cNvSpPr/>
            <p:nvPr/>
          </p:nvSpPr>
          <p:spPr>
            <a:xfrm>
              <a:off x="5843500" y="1398350"/>
              <a:ext cx="65275" cy="78200"/>
            </a:xfrm>
            <a:custGeom>
              <a:avLst/>
              <a:gdLst/>
              <a:ahLst/>
              <a:cxnLst/>
              <a:rect l="l" t="t" r="r" b="b"/>
              <a:pathLst>
                <a:path w="2611" h="3128" extrusionOk="0">
                  <a:moveTo>
                    <a:pt x="509" y="1"/>
                  </a:moveTo>
                  <a:cubicBezTo>
                    <a:pt x="421" y="1"/>
                    <a:pt x="332" y="28"/>
                    <a:pt x="255" y="86"/>
                  </a:cubicBezTo>
                  <a:cubicBezTo>
                    <a:pt x="50" y="233"/>
                    <a:pt x="0" y="508"/>
                    <a:pt x="148" y="704"/>
                  </a:cubicBezTo>
                  <a:lnTo>
                    <a:pt x="1738" y="2931"/>
                  </a:lnTo>
                  <a:cubicBezTo>
                    <a:pt x="1826" y="3059"/>
                    <a:pt x="1963" y="3128"/>
                    <a:pt x="2100" y="3128"/>
                  </a:cubicBezTo>
                  <a:cubicBezTo>
                    <a:pt x="2189" y="3128"/>
                    <a:pt x="2287" y="3099"/>
                    <a:pt x="2366" y="3040"/>
                  </a:cubicBezTo>
                  <a:cubicBezTo>
                    <a:pt x="2562" y="2892"/>
                    <a:pt x="2611" y="2617"/>
                    <a:pt x="2464" y="2421"/>
                  </a:cubicBezTo>
                  <a:lnTo>
                    <a:pt x="874" y="194"/>
                  </a:lnTo>
                  <a:cubicBezTo>
                    <a:pt x="784" y="68"/>
                    <a:pt x="647" y="1"/>
                    <a:pt x="509" y="1"/>
                  </a:cubicBezTo>
                  <a:close/>
                </a:path>
              </a:pathLst>
            </a:custGeom>
            <a:solidFill>
              <a:srgbClr val="FFF497"/>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6" name="Google Shape;1276;p7"/>
            <p:cNvSpPr/>
            <p:nvPr/>
          </p:nvSpPr>
          <p:spPr>
            <a:xfrm>
              <a:off x="5843000" y="1396800"/>
              <a:ext cx="66275" cy="81225"/>
            </a:xfrm>
            <a:custGeom>
              <a:avLst/>
              <a:gdLst/>
              <a:ahLst/>
              <a:cxnLst/>
              <a:rect l="l" t="t" r="r" b="b"/>
              <a:pathLst>
                <a:path w="2651" h="3249" extrusionOk="0">
                  <a:moveTo>
                    <a:pt x="531" y="128"/>
                  </a:moveTo>
                  <a:cubicBezTo>
                    <a:pt x="648" y="128"/>
                    <a:pt x="766" y="187"/>
                    <a:pt x="835" y="295"/>
                  </a:cubicBezTo>
                  <a:lnTo>
                    <a:pt x="2434" y="2522"/>
                  </a:lnTo>
                  <a:cubicBezTo>
                    <a:pt x="2493" y="2601"/>
                    <a:pt x="2513" y="2699"/>
                    <a:pt x="2493" y="2797"/>
                  </a:cubicBezTo>
                  <a:cubicBezTo>
                    <a:pt x="2484" y="2905"/>
                    <a:pt x="2425" y="2993"/>
                    <a:pt x="2346" y="3052"/>
                  </a:cubicBezTo>
                  <a:cubicBezTo>
                    <a:pt x="2283" y="3097"/>
                    <a:pt x="2209" y="3118"/>
                    <a:pt x="2134" y="3118"/>
                  </a:cubicBezTo>
                  <a:cubicBezTo>
                    <a:pt x="2012" y="3118"/>
                    <a:pt x="1890" y="3062"/>
                    <a:pt x="1817" y="2964"/>
                  </a:cubicBezTo>
                  <a:lnTo>
                    <a:pt x="227" y="727"/>
                  </a:lnTo>
                  <a:cubicBezTo>
                    <a:pt x="158" y="648"/>
                    <a:pt x="138" y="550"/>
                    <a:pt x="158" y="452"/>
                  </a:cubicBezTo>
                  <a:cubicBezTo>
                    <a:pt x="177" y="344"/>
                    <a:pt x="227" y="265"/>
                    <a:pt x="305" y="206"/>
                  </a:cubicBezTo>
                  <a:cubicBezTo>
                    <a:pt x="374" y="158"/>
                    <a:pt x="452" y="128"/>
                    <a:pt x="531" y="128"/>
                  </a:cubicBezTo>
                  <a:close/>
                  <a:moveTo>
                    <a:pt x="535" y="0"/>
                  </a:moveTo>
                  <a:cubicBezTo>
                    <a:pt x="431" y="0"/>
                    <a:pt x="326" y="32"/>
                    <a:pt x="236" y="99"/>
                  </a:cubicBezTo>
                  <a:cubicBezTo>
                    <a:pt x="118" y="177"/>
                    <a:pt x="50" y="295"/>
                    <a:pt x="31" y="422"/>
                  </a:cubicBezTo>
                  <a:cubicBezTo>
                    <a:pt x="1" y="560"/>
                    <a:pt x="31" y="697"/>
                    <a:pt x="118" y="805"/>
                  </a:cubicBezTo>
                  <a:lnTo>
                    <a:pt x="1708" y="3033"/>
                  </a:lnTo>
                  <a:cubicBezTo>
                    <a:pt x="1806" y="3170"/>
                    <a:pt x="1954" y="3248"/>
                    <a:pt x="2120" y="3248"/>
                  </a:cubicBezTo>
                  <a:cubicBezTo>
                    <a:pt x="2229" y="3248"/>
                    <a:pt x="2336" y="3219"/>
                    <a:pt x="2425" y="3161"/>
                  </a:cubicBezTo>
                  <a:cubicBezTo>
                    <a:pt x="2532" y="3072"/>
                    <a:pt x="2602" y="2954"/>
                    <a:pt x="2631" y="2827"/>
                  </a:cubicBezTo>
                  <a:cubicBezTo>
                    <a:pt x="2650" y="2690"/>
                    <a:pt x="2621" y="2552"/>
                    <a:pt x="2543" y="2444"/>
                  </a:cubicBezTo>
                  <a:lnTo>
                    <a:pt x="943" y="217"/>
                  </a:lnTo>
                  <a:cubicBezTo>
                    <a:pt x="848" y="75"/>
                    <a:pt x="693" y="0"/>
                    <a:pt x="535" y="0"/>
                  </a:cubicBezTo>
                  <a:close/>
                </a:path>
              </a:pathLst>
            </a:custGeom>
            <a:solidFill>
              <a:srgbClr val="000000"/>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7" name="Google Shape;1277;p7"/>
            <p:cNvSpPr/>
            <p:nvPr/>
          </p:nvSpPr>
          <p:spPr>
            <a:xfrm>
              <a:off x="5946525" y="1403825"/>
              <a:ext cx="72650" cy="61700"/>
            </a:xfrm>
            <a:custGeom>
              <a:avLst/>
              <a:gdLst/>
              <a:ahLst/>
              <a:cxnLst/>
              <a:rect l="l" t="t" r="r" b="b"/>
              <a:pathLst>
                <a:path w="2906" h="2468" extrusionOk="0">
                  <a:moveTo>
                    <a:pt x="2405" y="1"/>
                  </a:moveTo>
                  <a:cubicBezTo>
                    <a:pt x="2306" y="1"/>
                    <a:pt x="2206" y="34"/>
                    <a:pt x="2120" y="102"/>
                  </a:cubicBezTo>
                  <a:lnTo>
                    <a:pt x="217" y="1672"/>
                  </a:lnTo>
                  <a:cubicBezTo>
                    <a:pt x="31" y="1829"/>
                    <a:pt x="1" y="2114"/>
                    <a:pt x="158" y="2300"/>
                  </a:cubicBezTo>
                  <a:cubicBezTo>
                    <a:pt x="247" y="2409"/>
                    <a:pt x="374" y="2467"/>
                    <a:pt x="502" y="2467"/>
                  </a:cubicBezTo>
                  <a:cubicBezTo>
                    <a:pt x="600" y="2467"/>
                    <a:pt x="698" y="2428"/>
                    <a:pt x="786" y="2359"/>
                  </a:cubicBezTo>
                  <a:lnTo>
                    <a:pt x="2690" y="789"/>
                  </a:lnTo>
                  <a:cubicBezTo>
                    <a:pt x="2876" y="632"/>
                    <a:pt x="2905" y="357"/>
                    <a:pt x="2748" y="161"/>
                  </a:cubicBezTo>
                  <a:cubicBezTo>
                    <a:pt x="2660" y="56"/>
                    <a:pt x="2534" y="1"/>
                    <a:pt x="2405" y="1"/>
                  </a:cubicBezTo>
                  <a:close/>
                </a:path>
              </a:pathLst>
            </a:custGeom>
            <a:solidFill>
              <a:srgbClr val="FFF497"/>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8" name="Google Shape;1278;p7"/>
            <p:cNvSpPr/>
            <p:nvPr/>
          </p:nvSpPr>
          <p:spPr>
            <a:xfrm>
              <a:off x="5946050" y="1402175"/>
              <a:ext cx="75075" cy="64825"/>
            </a:xfrm>
            <a:custGeom>
              <a:avLst/>
              <a:gdLst/>
              <a:ahLst/>
              <a:cxnLst/>
              <a:rect l="l" t="t" r="r" b="b"/>
              <a:pathLst>
                <a:path w="3003" h="2593" extrusionOk="0">
                  <a:moveTo>
                    <a:pt x="2424" y="129"/>
                  </a:moveTo>
                  <a:cubicBezTo>
                    <a:pt x="2434" y="129"/>
                    <a:pt x="2453" y="139"/>
                    <a:pt x="2464" y="139"/>
                  </a:cubicBezTo>
                  <a:cubicBezTo>
                    <a:pt x="2562" y="148"/>
                    <a:pt x="2660" y="198"/>
                    <a:pt x="2719" y="276"/>
                  </a:cubicBezTo>
                  <a:cubicBezTo>
                    <a:pt x="2856" y="433"/>
                    <a:pt x="2826" y="669"/>
                    <a:pt x="2669" y="806"/>
                  </a:cubicBezTo>
                  <a:lnTo>
                    <a:pt x="756" y="2376"/>
                  </a:lnTo>
                  <a:cubicBezTo>
                    <a:pt x="691" y="2432"/>
                    <a:pt x="606" y="2460"/>
                    <a:pt x="519" y="2460"/>
                  </a:cubicBezTo>
                  <a:cubicBezTo>
                    <a:pt x="409" y="2460"/>
                    <a:pt x="298" y="2415"/>
                    <a:pt x="226" y="2327"/>
                  </a:cubicBezTo>
                  <a:cubicBezTo>
                    <a:pt x="157" y="2248"/>
                    <a:pt x="128" y="2150"/>
                    <a:pt x="138" y="2043"/>
                  </a:cubicBezTo>
                  <a:cubicBezTo>
                    <a:pt x="148" y="1945"/>
                    <a:pt x="196" y="1856"/>
                    <a:pt x="275" y="1788"/>
                  </a:cubicBezTo>
                  <a:lnTo>
                    <a:pt x="2189" y="218"/>
                  </a:lnTo>
                  <a:cubicBezTo>
                    <a:pt x="2257" y="168"/>
                    <a:pt x="2336" y="129"/>
                    <a:pt x="2424" y="129"/>
                  </a:cubicBezTo>
                  <a:close/>
                  <a:moveTo>
                    <a:pt x="2431" y="0"/>
                  </a:moveTo>
                  <a:cubicBezTo>
                    <a:pt x="2310" y="0"/>
                    <a:pt x="2197" y="40"/>
                    <a:pt x="2100" y="119"/>
                  </a:cubicBezTo>
                  <a:lnTo>
                    <a:pt x="196" y="1689"/>
                  </a:lnTo>
                  <a:cubicBezTo>
                    <a:pt x="89" y="1777"/>
                    <a:pt x="20" y="1895"/>
                    <a:pt x="10" y="2033"/>
                  </a:cubicBezTo>
                  <a:cubicBezTo>
                    <a:pt x="0" y="2170"/>
                    <a:pt x="39" y="2307"/>
                    <a:pt x="128" y="2405"/>
                  </a:cubicBezTo>
                  <a:cubicBezTo>
                    <a:pt x="226" y="2523"/>
                    <a:pt x="364" y="2592"/>
                    <a:pt x="521" y="2592"/>
                  </a:cubicBezTo>
                  <a:cubicBezTo>
                    <a:pt x="638" y="2592"/>
                    <a:pt x="756" y="2553"/>
                    <a:pt x="844" y="2475"/>
                  </a:cubicBezTo>
                  <a:lnTo>
                    <a:pt x="2748" y="904"/>
                  </a:lnTo>
                  <a:cubicBezTo>
                    <a:pt x="2974" y="728"/>
                    <a:pt x="3003" y="404"/>
                    <a:pt x="2817" y="188"/>
                  </a:cubicBezTo>
                  <a:cubicBezTo>
                    <a:pt x="2738" y="80"/>
                    <a:pt x="2610" y="21"/>
                    <a:pt x="2473" y="2"/>
                  </a:cubicBezTo>
                  <a:cubicBezTo>
                    <a:pt x="2459" y="1"/>
                    <a:pt x="2445" y="0"/>
                    <a:pt x="2431" y="0"/>
                  </a:cubicBezTo>
                  <a:close/>
                </a:path>
              </a:pathLst>
            </a:custGeom>
            <a:solidFill>
              <a:srgbClr val="000000"/>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9" name="Google Shape;1279;p7"/>
            <p:cNvSpPr/>
            <p:nvPr/>
          </p:nvSpPr>
          <p:spPr>
            <a:xfrm>
              <a:off x="5780700" y="1449650"/>
              <a:ext cx="61350" cy="54625"/>
            </a:xfrm>
            <a:custGeom>
              <a:avLst/>
              <a:gdLst/>
              <a:ahLst/>
              <a:cxnLst/>
              <a:rect l="l" t="t" r="r" b="b"/>
              <a:pathLst>
                <a:path w="2454" h="2185" extrusionOk="0">
                  <a:moveTo>
                    <a:pt x="1955" y="0"/>
                  </a:moveTo>
                  <a:cubicBezTo>
                    <a:pt x="1850" y="0"/>
                    <a:pt x="1744" y="38"/>
                    <a:pt x="1659" y="114"/>
                  </a:cubicBezTo>
                  <a:lnTo>
                    <a:pt x="207" y="1409"/>
                  </a:lnTo>
                  <a:cubicBezTo>
                    <a:pt x="20" y="1566"/>
                    <a:pt x="0" y="1851"/>
                    <a:pt x="167" y="2037"/>
                  </a:cubicBezTo>
                  <a:cubicBezTo>
                    <a:pt x="255" y="2135"/>
                    <a:pt x="383" y="2185"/>
                    <a:pt x="501" y="2185"/>
                  </a:cubicBezTo>
                  <a:cubicBezTo>
                    <a:pt x="609" y="2185"/>
                    <a:pt x="717" y="2146"/>
                    <a:pt x="795" y="2077"/>
                  </a:cubicBezTo>
                  <a:lnTo>
                    <a:pt x="2257" y="781"/>
                  </a:lnTo>
                  <a:cubicBezTo>
                    <a:pt x="2434" y="615"/>
                    <a:pt x="2453" y="330"/>
                    <a:pt x="2287" y="153"/>
                  </a:cubicBezTo>
                  <a:cubicBezTo>
                    <a:pt x="2202" y="52"/>
                    <a:pt x="2079" y="0"/>
                    <a:pt x="1955" y="0"/>
                  </a:cubicBezTo>
                  <a:close/>
                </a:path>
              </a:pathLst>
            </a:custGeom>
            <a:solidFill>
              <a:srgbClr val="FFF497"/>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0" name="Google Shape;1280;p7"/>
            <p:cNvSpPr/>
            <p:nvPr/>
          </p:nvSpPr>
          <p:spPr>
            <a:xfrm>
              <a:off x="5780200" y="1448050"/>
              <a:ext cx="62350" cy="57950"/>
            </a:xfrm>
            <a:custGeom>
              <a:avLst/>
              <a:gdLst/>
              <a:ahLst/>
              <a:cxnLst/>
              <a:rect l="l" t="t" r="r" b="b"/>
              <a:pathLst>
                <a:path w="2494" h="2318" extrusionOk="0">
                  <a:moveTo>
                    <a:pt x="1973" y="129"/>
                  </a:moveTo>
                  <a:cubicBezTo>
                    <a:pt x="2081" y="129"/>
                    <a:pt x="2189" y="178"/>
                    <a:pt x="2258" y="256"/>
                  </a:cubicBezTo>
                  <a:cubicBezTo>
                    <a:pt x="2395" y="413"/>
                    <a:pt x="2386" y="659"/>
                    <a:pt x="2228" y="797"/>
                  </a:cubicBezTo>
                  <a:lnTo>
                    <a:pt x="776" y="2092"/>
                  </a:lnTo>
                  <a:cubicBezTo>
                    <a:pt x="704" y="2150"/>
                    <a:pt x="614" y="2180"/>
                    <a:pt x="524" y="2180"/>
                  </a:cubicBezTo>
                  <a:cubicBezTo>
                    <a:pt x="417" y="2180"/>
                    <a:pt x="311" y="2138"/>
                    <a:pt x="236" y="2053"/>
                  </a:cubicBezTo>
                  <a:cubicBezTo>
                    <a:pt x="168" y="1984"/>
                    <a:pt x="138" y="1885"/>
                    <a:pt x="138" y="1778"/>
                  </a:cubicBezTo>
                  <a:cubicBezTo>
                    <a:pt x="148" y="1680"/>
                    <a:pt x="197" y="1591"/>
                    <a:pt x="266" y="1523"/>
                  </a:cubicBezTo>
                  <a:lnTo>
                    <a:pt x="1728" y="227"/>
                  </a:lnTo>
                  <a:cubicBezTo>
                    <a:pt x="1797" y="158"/>
                    <a:pt x="1885" y="129"/>
                    <a:pt x="1973" y="129"/>
                  </a:cubicBezTo>
                  <a:close/>
                  <a:moveTo>
                    <a:pt x="1976" y="1"/>
                  </a:moveTo>
                  <a:cubicBezTo>
                    <a:pt x="1855" y="1"/>
                    <a:pt x="1735" y="43"/>
                    <a:pt x="1640" y="129"/>
                  </a:cubicBezTo>
                  <a:lnTo>
                    <a:pt x="177" y="1425"/>
                  </a:lnTo>
                  <a:cubicBezTo>
                    <a:pt x="79" y="1512"/>
                    <a:pt x="20" y="1640"/>
                    <a:pt x="11" y="1778"/>
                  </a:cubicBezTo>
                  <a:cubicBezTo>
                    <a:pt x="1" y="1915"/>
                    <a:pt x="50" y="2042"/>
                    <a:pt x="138" y="2141"/>
                  </a:cubicBezTo>
                  <a:cubicBezTo>
                    <a:pt x="236" y="2249"/>
                    <a:pt x="373" y="2317"/>
                    <a:pt x="521" y="2317"/>
                  </a:cubicBezTo>
                  <a:cubicBezTo>
                    <a:pt x="648" y="2317"/>
                    <a:pt x="766" y="2268"/>
                    <a:pt x="864" y="2190"/>
                  </a:cubicBezTo>
                  <a:lnTo>
                    <a:pt x="2316" y="895"/>
                  </a:lnTo>
                  <a:cubicBezTo>
                    <a:pt x="2415" y="806"/>
                    <a:pt x="2484" y="679"/>
                    <a:pt x="2484" y="541"/>
                  </a:cubicBezTo>
                  <a:cubicBezTo>
                    <a:pt x="2493" y="404"/>
                    <a:pt x="2454" y="276"/>
                    <a:pt x="2356" y="168"/>
                  </a:cubicBezTo>
                  <a:cubicBezTo>
                    <a:pt x="2256" y="58"/>
                    <a:pt x="2116" y="1"/>
                    <a:pt x="1976" y="1"/>
                  </a:cubicBezTo>
                  <a:close/>
                </a:path>
              </a:pathLst>
            </a:custGeom>
            <a:solidFill>
              <a:srgbClr val="000000"/>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1" name="Google Shape;1281;p7"/>
            <p:cNvSpPr/>
            <p:nvPr/>
          </p:nvSpPr>
          <p:spPr>
            <a:xfrm>
              <a:off x="5865825" y="1483975"/>
              <a:ext cx="51550" cy="72325"/>
            </a:xfrm>
            <a:custGeom>
              <a:avLst/>
              <a:gdLst/>
              <a:ahLst/>
              <a:cxnLst/>
              <a:rect l="l" t="t" r="r" b="b"/>
              <a:pathLst>
                <a:path w="2062" h="2893" extrusionOk="0">
                  <a:moveTo>
                    <a:pt x="500" y="0"/>
                  </a:moveTo>
                  <a:cubicBezTo>
                    <a:pt x="434" y="0"/>
                    <a:pt x="367" y="15"/>
                    <a:pt x="305" y="46"/>
                  </a:cubicBezTo>
                  <a:cubicBezTo>
                    <a:pt x="89" y="164"/>
                    <a:pt x="1" y="439"/>
                    <a:pt x="118" y="655"/>
                  </a:cubicBezTo>
                  <a:lnTo>
                    <a:pt x="1159" y="2657"/>
                  </a:lnTo>
                  <a:cubicBezTo>
                    <a:pt x="1237" y="2804"/>
                    <a:pt x="1394" y="2892"/>
                    <a:pt x="1551" y="2892"/>
                  </a:cubicBezTo>
                  <a:cubicBezTo>
                    <a:pt x="1630" y="2892"/>
                    <a:pt x="1698" y="2873"/>
                    <a:pt x="1757" y="2843"/>
                  </a:cubicBezTo>
                  <a:cubicBezTo>
                    <a:pt x="1983" y="2725"/>
                    <a:pt x="2061" y="2460"/>
                    <a:pt x="1953" y="2245"/>
                  </a:cubicBezTo>
                  <a:lnTo>
                    <a:pt x="904" y="243"/>
                  </a:lnTo>
                  <a:cubicBezTo>
                    <a:pt x="820" y="89"/>
                    <a:pt x="662" y="0"/>
                    <a:pt x="500" y="0"/>
                  </a:cubicBezTo>
                  <a:close/>
                </a:path>
              </a:pathLst>
            </a:custGeom>
            <a:solidFill>
              <a:srgbClr val="FFF497"/>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2" name="Google Shape;1282;p7"/>
            <p:cNvSpPr/>
            <p:nvPr/>
          </p:nvSpPr>
          <p:spPr>
            <a:xfrm>
              <a:off x="5865350" y="1482325"/>
              <a:ext cx="52525" cy="75675"/>
            </a:xfrm>
            <a:custGeom>
              <a:avLst/>
              <a:gdLst/>
              <a:ahLst/>
              <a:cxnLst/>
              <a:rect l="l" t="t" r="r" b="b"/>
              <a:pathLst>
                <a:path w="2101" h="3027" extrusionOk="0">
                  <a:moveTo>
                    <a:pt x="530" y="132"/>
                  </a:moveTo>
                  <a:cubicBezTo>
                    <a:pt x="667" y="132"/>
                    <a:pt x="795" y="211"/>
                    <a:pt x="864" y="338"/>
                  </a:cubicBezTo>
                  <a:lnTo>
                    <a:pt x="1913" y="2340"/>
                  </a:lnTo>
                  <a:cubicBezTo>
                    <a:pt x="1963" y="2428"/>
                    <a:pt x="1963" y="2526"/>
                    <a:pt x="1933" y="2625"/>
                  </a:cubicBezTo>
                  <a:cubicBezTo>
                    <a:pt x="1904" y="2723"/>
                    <a:pt x="1845" y="2801"/>
                    <a:pt x="1747" y="2850"/>
                  </a:cubicBezTo>
                  <a:cubicBezTo>
                    <a:pt x="1694" y="2879"/>
                    <a:pt x="1637" y="2893"/>
                    <a:pt x="1579" y="2893"/>
                  </a:cubicBezTo>
                  <a:cubicBezTo>
                    <a:pt x="1442" y="2893"/>
                    <a:pt x="1305" y="2817"/>
                    <a:pt x="1237" y="2693"/>
                  </a:cubicBezTo>
                  <a:lnTo>
                    <a:pt x="196" y="691"/>
                  </a:lnTo>
                  <a:cubicBezTo>
                    <a:pt x="147" y="603"/>
                    <a:pt x="137" y="495"/>
                    <a:pt x="167" y="397"/>
                  </a:cubicBezTo>
                  <a:cubicBezTo>
                    <a:pt x="196" y="299"/>
                    <a:pt x="265" y="220"/>
                    <a:pt x="353" y="171"/>
                  </a:cubicBezTo>
                  <a:cubicBezTo>
                    <a:pt x="412" y="141"/>
                    <a:pt x="471" y="132"/>
                    <a:pt x="530" y="132"/>
                  </a:cubicBezTo>
                  <a:close/>
                  <a:moveTo>
                    <a:pt x="533" y="1"/>
                  </a:moveTo>
                  <a:cubicBezTo>
                    <a:pt x="452" y="1"/>
                    <a:pt x="370" y="21"/>
                    <a:pt x="294" y="63"/>
                  </a:cubicBezTo>
                  <a:cubicBezTo>
                    <a:pt x="167" y="122"/>
                    <a:pt x="79" y="230"/>
                    <a:pt x="39" y="357"/>
                  </a:cubicBezTo>
                  <a:cubicBezTo>
                    <a:pt x="0" y="485"/>
                    <a:pt x="9" y="632"/>
                    <a:pt x="79" y="750"/>
                  </a:cubicBezTo>
                  <a:lnTo>
                    <a:pt x="1119" y="2752"/>
                  </a:lnTo>
                  <a:cubicBezTo>
                    <a:pt x="1207" y="2919"/>
                    <a:pt x="1383" y="3027"/>
                    <a:pt x="1570" y="3027"/>
                  </a:cubicBezTo>
                  <a:cubicBezTo>
                    <a:pt x="1658" y="3027"/>
                    <a:pt x="1737" y="3007"/>
                    <a:pt x="1815" y="2968"/>
                  </a:cubicBezTo>
                  <a:cubicBezTo>
                    <a:pt x="1933" y="2899"/>
                    <a:pt x="2022" y="2791"/>
                    <a:pt x="2061" y="2664"/>
                  </a:cubicBezTo>
                  <a:cubicBezTo>
                    <a:pt x="2100" y="2536"/>
                    <a:pt x="2090" y="2399"/>
                    <a:pt x="2031" y="2271"/>
                  </a:cubicBezTo>
                  <a:lnTo>
                    <a:pt x="981" y="279"/>
                  </a:lnTo>
                  <a:cubicBezTo>
                    <a:pt x="893" y="102"/>
                    <a:pt x="715" y="1"/>
                    <a:pt x="533" y="1"/>
                  </a:cubicBezTo>
                  <a:close/>
                </a:path>
              </a:pathLst>
            </a:custGeom>
            <a:solidFill>
              <a:srgbClr val="000000"/>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3" name="Google Shape;1283;p7"/>
            <p:cNvSpPr/>
            <p:nvPr/>
          </p:nvSpPr>
          <p:spPr>
            <a:xfrm>
              <a:off x="5979900" y="1488650"/>
              <a:ext cx="67725" cy="62975"/>
            </a:xfrm>
            <a:custGeom>
              <a:avLst/>
              <a:gdLst/>
              <a:ahLst/>
              <a:cxnLst/>
              <a:rect l="l" t="t" r="r" b="b"/>
              <a:pathLst>
                <a:path w="2709" h="2519" extrusionOk="0">
                  <a:moveTo>
                    <a:pt x="514" y="0"/>
                  </a:moveTo>
                  <a:cubicBezTo>
                    <a:pt x="369" y="0"/>
                    <a:pt x="224" y="70"/>
                    <a:pt x="138" y="193"/>
                  </a:cubicBezTo>
                  <a:cubicBezTo>
                    <a:pt x="0" y="399"/>
                    <a:pt x="59" y="674"/>
                    <a:pt x="266" y="811"/>
                  </a:cubicBezTo>
                  <a:cubicBezTo>
                    <a:pt x="874" y="1223"/>
                    <a:pt x="1404" y="1733"/>
                    <a:pt x="1836" y="2332"/>
                  </a:cubicBezTo>
                  <a:cubicBezTo>
                    <a:pt x="1924" y="2450"/>
                    <a:pt x="2061" y="2518"/>
                    <a:pt x="2199" y="2518"/>
                  </a:cubicBezTo>
                  <a:cubicBezTo>
                    <a:pt x="2287" y="2518"/>
                    <a:pt x="2385" y="2489"/>
                    <a:pt x="2464" y="2430"/>
                  </a:cubicBezTo>
                  <a:cubicBezTo>
                    <a:pt x="2660" y="2293"/>
                    <a:pt x="2709" y="2008"/>
                    <a:pt x="2562" y="1812"/>
                  </a:cubicBezTo>
                  <a:cubicBezTo>
                    <a:pt x="2061" y="1125"/>
                    <a:pt x="1463" y="546"/>
                    <a:pt x="756" y="75"/>
                  </a:cubicBezTo>
                  <a:cubicBezTo>
                    <a:pt x="684" y="24"/>
                    <a:pt x="599" y="0"/>
                    <a:pt x="514" y="0"/>
                  </a:cubicBezTo>
                  <a:close/>
                </a:path>
              </a:pathLst>
            </a:custGeom>
            <a:solidFill>
              <a:srgbClr val="FFF497"/>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4" name="Google Shape;1284;p7"/>
            <p:cNvSpPr/>
            <p:nvPr/>
          </p:nvSpPr>
          <p:spPr>
            <a:xfrm>
              <a:off x="5978200" y="1487050"/>
              <a:ext cx="69925" cy="66300"/>
            </a:xfrm>
            <a:custGeom>
              <a:avLst/>
              <a:gdLst/>
              <a:ahLst/>
              <a:cxnLst/>
              <a:rect l="l" t="t" r="r" b="b"/>
              <a:pathLst>
                <a:path w="2797" h="2652" extrusionOk="0">
                  <a:moveTo>
                    <a:pt x="579" y="129"/>
                  </a:moveTo>
                  <a:cubicBezTo>
                    <a:pt x="657" y="129"/>
                    <a:pt x="726" y="149"/>
                    <a:pt x="795" y="198"/>
                  </a:cubicBezTo>
                  <a:cubicBezTo>
                    <a:pt x="1481" y="659"/>
                    <a:pt x="2080" y="1238"/>
                    <a:pt x="2571" y="1915"/>
                  </a:cubicBezTo>
                  <a:cubicBezTo>
                    <a:pt x="2630" y="1994"/>
                    <a:pt x="2659" y="2092"/>
                    <a:pt x="2639" y="2200"/>
                  </a:cubicBezTo>
                  <a:cubicBezTo>
                    <a:pt x="2630" y="2298"/>
                    <a:pt x="2571" y="2386"/>
                    <a:pt x="2493" y="2445"/>
                  </a:cubicBezTo>
                  <a:cubicBezTo>
                    <a:pt x="2428" y="2491"/>
                    <a:pt x="2351" y="2513"/>
                    <a:pt x="2274" y="2513"/>
                  </a:cubicBezTo>
                  <a:cubicBezTo>
                    <a:pt x="2154" y="2513"/>
                    <a:pt x="2035" y="2459"/>
                    <a:pt x="1963" y="2357"/>
                  </a:cubicBezTo>
                  <a:cubicBezTo>
                    <a:pt x="1521" y="1758"/>
                    <a:pt x="981" y="1238"/>
                    <a:pt x="363" y="826"/>
                  </a:cubicBezTo>
                  <a:cubicBezTo>
                    <a:pt x="196" y="708"/>
                    <a:pt x="147" y="473"/>
                    <a:pt x="265" y="296"/>
                  </a:cubicBezTo>
                  <a:cubicBezTo>
                    <a:pt x="324" y="218"/>
                    <a:pt x="402" y="159"/>
                    <a:pt x="510" y="139"/>
                  </a:cubicBezTo>
                  <a:cubicBezTo>
                    <a:pt x="530" y="129"/>
                    <a:pt x="559" y="129"/>
                    <a:pt x="579" y="129"/>
                  </a:cubicBezTo>
                  <a:close/>
                  <a:moveTo>
                    <a:pt x="585" y="0"/>
                  </a:moveTo>
                  <a:cubicBezTo>
                    <a:pt x="551" y="0"/>
                    <a:pt x="516" y="4"/>
                    <a:pt x="481" y="11"/>
                  </a:cubicBezTo>
                  <a:cubicBezTo>
                    <a:pt x="343" y="31"/>
                    <a:pt x="236" y="110"/>
                    <a:pt x="157" y="227"/>
                  </a:cubicBezTo>
                  <a:cubicBezTo>
                    <a:pt x="0" y="463"/>
                    <a:pt x="59" y="777"/>
                    <a:pt x="294" y="934"/>
                  </a:cubicBezTo>
                  <a:cubicBezTo>
                    <a:pt x="903" y="1337"/>
                    <a:pt x="1423" y="1847"/>
                    <a:pt x="1854" y="2436"/>
                  </a:cubicBezTo>
                  <a:cubicBezTo>
                    <a:pt x="1953" y="2573"/>
                    <a:pt x="2100" y="2651"/>
                    <a:pt x="2267" y="2651"/>
                  </a:cubicBezTo>
                  <a:cubicBezTo>
                    <a:pt x="2375" y="2651"/>
                    <a:pt x="2482" y="2612"/>
                    <a:pt x="2571" y="2553"/>
                  </a:cubicBezTo>
                  <a:cubicBezTo>
                    <a:pt x="2679" y="2475"/>
                    <a:pt x="2748" y="2347"/>
                    <a:pt x="2777" y="2220"/>
                  </a:cubicBezTo>
                  <a:cubicBezTo>
                    <a:pt x="2796" y="2082"/>
                    <a:pt x="2757" y="1945"/>
                    <a:pt x="2679" y="1837"/>
                  </a:cubicBezTo>
                  <a:cubicBezTo>
                    <a:pt x="2179" y="1150"/>
                    <a:pt x="1570" y="561"/>
                    <a:pt x="864" y="90"/>
                  </a:cubicBezTo>
                  <a:cubicBezTo>
                    <a:pt x="783" y="31"/>
                    <a:pt x="686" y="0"/>
                    <a:pt x="585" y="0"/>
                  </a:cubicBezTo>
                  <a:close/>
                </a:path>
              </a:pathLst>
            </a:custGeom>
            <a:solidFill>
              <a:srgbClr val="000000"/>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5" name="Google Shape;1285;p7"/>
            <p:cNvSpPr/>
            <p:nvPr/>
          </p:nvSpPr>
          <p:spPr>
            <a:xfrm>
              <a:off x="5609700" y="1468150"/>
              <a:ext cx="71175" cy="75625"/>
            </a:xfrm>
            <a:custGeom>
              <a:avLst/>
              <a:gdLst/>
              <a:ahLst/>
              <a:cxnLst/>
              <a:rect l="l" t="t" r="r" b="b"/>
              <a:pathLst>
                <a:path w="2847" h="3025" extrusionOk="0">
                  <a:moveTo>
                    <a:pt x="2355" y="0"/>
                  </a:moveTo>
                  <a:cubicBezTo>
                    <a:pt x="2249" y="0"/>
                    <a:pt x="2144" y="37"/>
                    <a:pt x="2062" y="110"/>
                  </a:cubicBezTo>
                  <a:cubicBezTo>
                    <a:pt x="1325" y="767"/>
                    <a:pt x="678" y="1513"/>
                    <a:pt x="138" y="2337"/>
                  </a:cubicBezTo>
                  <a:cubicBezTo>
                    <a:pt x="1" y="2544"/>
                    <a:pt x="60" y="2819"/>
                    <a:pt x="265" y="2956"/>
                  </a:cubicBezTo>
                  <a:cubicBezTo>
                    <a:pt x="334" y="3005"/>
                    <a:pt x="422" y="3024"/>
                    <a:pt x="511" y="3024"/>
                  </a:cubicBezTo>
                  <a:cubicBezTo>
                    <a:pt x="648" y="3024"/>
                    <a:pt x="795" y="2956"/>
                    <a:pt x="874" y="2828"/>
                  </a:cubicBezTo>
                  <a:cubicBezTo>
                    <a:pt x="1375" y="2073"/>
                    <a:pt x="1973" y="1376"/>
                    <a:pt x="2650" y="778"/>
                  </a:cubicBezTo>
                  <a:cubicBezTo>
                    <a:pt x="2836" y="610"/>
                    <a:pt x="2847" y="336"/>
                    <a:pt x="2690" y="150"/>
                  </a:cubicBezTo>
                  <a:cubicBezTo>
                    <a:pt x="2600" y="49"/>
                    <a:pt x="2477" y="0"/>
                    <a:pt x="2355" y="0"/>
                  </a:cubicBezTo>
                  <a:close/>
                </a:path>
              </a:pathLst>
            </a:custGeom>
            <a:solidFill>
              <a:srgbClr val="FFF497"/>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6" name="Google Shape;1286;p7"/>
            <p:cNvSpPr/>
            <p:nvPr/>
          </p:nvSpPr>
          <p:spPr>
            <a:xfrm>
              <a:off x="5609225" y="1466450"/>
              <a:ext cx="73625" cy="79050"/>
            </a:xfrm>
            <a:custGeom>
              <a:avLst/>
              <a:gdLst/>
              <a:ahLst/>
              <a:cxnLst/>
              <a:rect l="l" t="t" r="r" b="b"/>
              <a:pathLst>
                <a:path w="2945" h="3162" extrusionOk="0">
                  <a:moveTo>
                    <a:pt x="2375" y="129"/>
                  </a:moveTo>
                  <a:cubicBezTo>
                    <a:pt x="2473" y="129"/>
                    <a:pt x="2581" y="178"/>
                    <a:pt x="2659" y="257"/>
                  </a:cubicBezTo>
                  <a:cubicBezTo>
                    <a:pt x="2797" y="414"/>
                    <a:pt x="2787" y="659"/>
                    <a:pt x="2630" y="796"/>
                  </a:cubicBezTo>
                  <a:cubicBezTo>
                    <a:pt x="1943" y="1405"/>
                    <a:pt x="1344" y="2102"/>
                    <a:pt x="844" y="2857"/>
                  </a:cubicBezTo>
                  <a:cubicBezTo>
                    <a:pt x="775" y="2964"/>
                    <a:pt x="649" y="3027"/>
                    <a:pt x="521" y="3027"/>
                  </a:cubicBezTo>
                  <a:cubicBezTo>
                    <a:pt x="449" y="3027"/>
                    <a:pt x="377" y="3007"/>
                    <a:pt x="314" y="2965"/>
                  </a:cubicBezTo>
                  <a:cubicBezTo>
                    <a:pt x="236" y="2906"/>
                    <a:pt x="177" y="2828"/>
                    <a:pt x="157" y="2730"/>
                  </a:cubicBezTo>
                  <a:cubicBezTo>
                    <a:pt x="138" y="2621"/>
                    <a:pt x="157" y="2523"/>
                    <a:pt x="206" y="2435"/>
                  </a:cubicBezTo>
                  <a:cubicBezTo>
                    <a:pt x="746" y="1620"/>
                    <a:pt x="1394" y="885"/>
                    <a:pt x="2120" y="227"/>
                  </a:cubicBezTo>
                  <a:cubicBezTo>
                    <a:pt x="2188" y="168"/>
                    <a:pt x="2286" y="129"/>
                    <a:pt x="2375" y="129"/>
                  </a:cubicBezTo>
                  <a:close/>
                  <a:moveTo>
                    <a:pt x="2376" y="1"/>
                  </a:moveTo>
                  <a:cubicBezTo>
                    <a:pt x="2254" y="1"/>
                    <a:pt x="2131" y="43"/>
                    <a:pt x="2031" y="129"/>
                  </a:cubicBezTo>
                  <a:cubicBezTo>
                    <a:pt x="1296" y="787"/>
                    <a:pt x="648" y="1542"/>
                    <a:pt x="98" y="2366"/>
                  </a:cubicBezTo>
                  <a:cubicBezTo>
                    <a:pt x="20" y="2484"/>
                    <a:pt x="0" y="2621"/>
                    <a:pt x="29" y="2749"/>
                  </a:cubicBezTo>
                  <a:cubicBezTo>
                    <a:pt x="49" y="2887"/>
                    <a:pt x="127" y="3004"/>
                    <a:pt x="245" y="3073"/>
                  </a:cubicBezTo>
                  <a:cubicBezTo>
                    <a:pt x="324" y="3132"/>
                    <a:pt x="422" y="3161"/>
                    <a:pt x="530" y="3161"/>
                  </a:cubicBezTo>
                  <a:cubicBezTo>
                    <a:pt x="697" y="3161"/>
                    <a:pt x="854" y="3073"/>
                    <a:pt x="952" y="2935"/>
                  </a:cubicBezTo>
                  <a:cubicBezTo>
                    <a:pt x="1453" y="2180"/>
                    <a:pt x="2041" y="1493"/>
                    <a:pt x="2718" y="894"/>
                  </a:cubicBezTo>
                  <a:cubicBezTo>
                    <a:pt x="2924" y="708"/>
                    <a:pt x="2944" y="384"/>
                    <a:pt x="2757" y="168"/>
                  </a:cubicBezTo>
                  <a:cubicBezTo>
                    <a:pt x="2657" y="58"/>
                    <a:pt x="2517" y="1"/>
                    <a:pt x="2376" y="1"/>
                  </a:cubicBezTo>
                  <a:close/>
                </a:path>
              </a:pathLst>
            </a:custGeom>
            <a:solidFill>
              <a:srgbClr val="000000"/>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7" name="Google Shape;1287;p7"/>
            <p:cNvSpPr/>
            <p:nvPr/>
          </p:nvSpPr>
          <p:spPr>
            <a:xfrm>
              <a:off x="5514275" y="1486750"/>
              <a:ext cx="64550" cy="69775"/>
            </a:xfrm>
            <a:custGeom>
              <a:avLst/>
              <a:gdLst/>
              <a:ahLst/>
              <a:cxnLst/>
              <a:rect l="l" t="t" r="r" b="b"/>
              <a:pathLst>
                <a:path w="2582" h="2791" extrusionOk="0">
                  <a:moveTo>
                    <a:pt x="497" y="1"/>
                  </a:moveTo>
                  <a:cubicBezTo>
                    <a:pt x="397" y="1"/>
                    <a:pt x="297" y="33"/>
                    <a:pt x="216" y="102"/>
                  </a:cubicBezTo>
                  <a:cubicBezTo>
                    <a:pt x="20" y="259"/>
                    <a:pt x="0" y="544"/>
                    <a:pt x="157" y="730"/>
                  </a:cubicBezTo>
                  <a:lnTo>
                    <a:pt x="1737" y="2634"/>
                  </a:lnTo>
                  <a:cubicBezTo>
                    <a:pt x="1825" y="2742"/>
                    <a:pt x="1953" y="2791"/>
                    <a:pt x="2081" y="2791"/>
                  </a:cubicBezTo>
                  <a:cubicBezTo>
                    <a:pt x="2179" y="2791"/>
                    <a:pt x="2277" y="2762"/>
                    <a:pt x="2365" y="2693"/>
                  </a:cubicBezTo>
                  <a:cubicBezTo>
                    <a:pt x="2552" y="2536"/>
                    <a:pt x="2581" y="2251"/>
                    <a:pt x="2424" y="2065"/>
                  </a:cubicBezTo>
                  <a:lnTo>
                    <a:pt x="844" y="161"/>
                  </a:lnTo>
                  <a:cubicBezTo>
                    <a:pt x="755" y="56"/>
                    <a:pt x="626" y="1"/>
                    <a:pt x="497" y="1"/>
                  </a:cubicBezTo>
                  <a:close/>
                </a:path>
              </a:pathLst>
            </a:custGeom>
            <a:solidFill>
              <a:srgbClr val="FFF497"/>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8" name="Google Shape;1288;p7"/>
            <p:cNvSpPr/>
            <p:nvPr/>
          </p:nvSpPr>
          <p:spPr>
            <a:xfrm>
              <a:off x="5513775" y="1485075"/>
              <a:ext cx="65525" cy="73175"/>
            </a:xfrm>
            <a:custGeom>
              <a:avLst/>
              <a:gdLst/>
              <a:ahLst/>
              <a:cxnLst/>
              <a:rect l="l" t="t" r="r" b="b"/>
              <a:pathLst>
                <a:path w="2621" h="2927" extrusionOk="0">
                  <a:moveTo>
                    <a:pt x="550" y="140"/>
                  </a:moveTo>
                  <a:cubicBezTo>
                    <a:pt x="658" y="149"/>
                    <a:pt x="746" y="199"/>
                    <a:pt x="815" y="267"/>
                  </a:cubicBezTo>
                  <a:lnTo>
                    <a:pt x="2395" y="2171"/>
                  </a:lnTo>
                  <a:cubicBezTo>
                    <a:pt x="2523" y="2328"/>
                    <a:pt x="2503" y="2573"/>
                    <a:pt x="2346" y="2711"/>
                  </a:cubicBezTo>
                  <a:cubicBezTo>
                    <a:pt x="2279" y="2765"/>
                    <a:pt x="2193" y="2791"/>
                    <a:pt x="2108" y="2791"/>
                  </a:cubicBezTo>
                  <a:cubicBezTo>
                    <a:pt x="1994" y="2791"/>
                    <a:pt x="1879" y="2746"/>
                    <a:pt x="1806" y="2661"/>
                  </a:cubicBezTo>
                  <a:lnTo>
                    <a:pt x="227" y="758"/>
                  </a:lnTo>
                  <a:cubicBezTo>
                    <a:pt x="158" y="679"/>
                    <a:pt x="128" y="581"/>
                    <a:pt x="138" y="483"/>
                  </a:cubicBezTo>
                  <a:cubicBezTo>
                    <a:pt x="148" y="375"/>
                    <a:pt x="197" y="287"/>
                    <a:pt x="275" y="218"/>
                  </a:cubicBezTo>
                  <a:cubicBezTo>
                    <a:pt x="344" y="169"/>
                    <a:pt x="432" y="140"/>
                    <a:pt x="521" y="140"/>
                  </a:cubicBezTo>
                  <a:close/>
                  <a:moveTo>
                    <a:pt x="527" y="1"/>
                  </a:moveTo>
                  <a:cubicBezTo>
                    <a:pt x="404" y="1"/>
                    <a:pt x="284" y="41"/>
                    <a:pt x="187" y="120"/>
                  </a:cubicBezTo>
                  <a:cubicBezTo>
                    <a:pt x="89" y="208"/>
                    <a:pt x="20" y="336"/>
                    <a:pt x="11" y="463"/>
                  </a:cubicBezTo>
                  <a:cubicBezTo>
                    <a:pt x="1" y="601"/>
                    <a:pt x="40" y="738"/>
                    <a:pt x="128" y="846"/>
                  </a:cubicBezTo>
                  <a:lnTo>
                    <a:pt x="1708" y="2740"/>
                  </a:lnTo>
                  <a:cubicBezTo>
                    <a:pt x="1806" y="2858"/>
                    <a:pt x="1943" y="2927"/>
                    <a:pt x="2101" y="2927"/>
                  </a:cubicBezTo>
                  <a:cubicBezTo>
                    <a:pt x="2218" y="2927"/>
                    <a:pt x="2336" y="2888"/>
                    <a:pt x="2425" y="2809"/>
                  </a:cubicBezTo>
                  <a:cubicBezTo>
                    <a:pt x="2532" y="2720"/>
                    <a:pt x="2591" y="2593"/>
                    <a:pt x="2611" y="2465"/>
                  </a:cubicBezTo>
                  <a:cubicBezTo>
                    <a:pt x="2621" y="2328"/>
                    <a:pt x="2582" y="2190"/>
                    <a:pt x="2493" y="2083"/>
                  </a:cubicBezTo>
                  <a:lnTo>
                    <a:pt x="914" y="189"/>
                  </a:lnTo>
                  <a:cubicBezTo>
                    <a:pt x="825" y="81"/>
                    <a:pt x="698" y="22"/>
                    <a:pt x="570" y="2"/>
                  </a:cubicBezTo>
                  <a:cubicBezTo>
                    <a:pt x="555" y="1"/>
                    <a:pt x="541" y="1"/>
                    <a:pt x="527" y="1"/>
                  </a:cubicBezTo>
                  <a:close/>
                </a:path>
              </a:pathLst>
            </a:custGeom>
            <a:solidFill>
              <a:srgbClr val="000000"/>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9" name="Google Shape;1289;p7"/>
            <p:cNvSpPr/>
            <p:nvPr/>
          </p:nvSpPr>
          <p:spPr>
            <a:xfrm>
              <a:off x="5437000" y="1473575"/>
              <a:ext cx="53250" cy="60150"/>
            </a:xfrm>
            <a:custGeom>
              <a:avLst/>
              <a:gdLst/>
              <a:ahLst/>
              <a:cxnLst/>
              <a:rect l="l" t="t" r="r" b="b"/>
              <a:pathLst>
                <a:path w="2130" h="2406" extrusionOk="0">
                  <a:moveTo>
                    <a:pt x="1621" y="0"/>
                  </a:moveTo>
                  <a:cubicBezTo>
                    <a:pt x="1485" y="0"/>
                    <a:pt x="1353" y="61"/>
                    <a:pt x="1266" y="177"/>
                  </a:cubicBezTo>
                  <a:lnTo>
                    <a:pt x="147" y="1699"/>
                  </a:lnTo>
                  <a:cubicBezTo>
                    <a:pt x="0" y="1895"/>
                    <a:pt x="40" y="2170"/>
                    <a:pt x="236" y="2317"/>
                  </a:cubicBezTo>
                  <a:cubicBezTo>
                    <a:pt x="314" y="2376"/>
                    <a:pt x="413" y="2405"/>
                    <a:pt x="500" y="2405"/>
                  </a:cubicBezTo>
                  <a:cubicBezTo>
                    <a:pt x="638" y="2405"/>
                    <a:pt x="775" y="2347"/>
                    <a:pt x="864" y="2229"/>
                  </a:cubicBezTo>
                  <a:lnTo>
                    <a:pt x="1983" y="718"/>
                  </a:lnTo>
                  <a:cubicBezTo>
                    <a:pt x="2129" y="511"/>
                    <a:pt x="2090" y="236"/>
                    <a:pt x="1894" y="90"/>
                  </a:cubicBezTo>
                  <a:cubicBezTo>
                    <a:pt x="1810" y="29"/>
                    <a:pt x="1714" y="0"/>
                    <a:pt x="1621" y="0"/>
                  </a:cubicBezTo>
                  <a:close/>
                </a:path>
              </a:pathLst>
            </a:custGeom>
            <a:solidFill>
              <a:srgbClr val="FFF497"/>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0" name="Google Shape;1290;p7"/>
            <p:cNvSpPr/>
            <p:nvPr/>
          </p:nvSpPr>
          <p:spPr>
            <a:xfrm>
              <a:off x="5436250" y="1471975"/>
              <a:ext cx="54500" cy="63450"/>
            </a:xfrm>
            <a:custGeom>
              <a:avLst/>
              <a:gdLst/>
              <a:ahLst/>
              <a:cxnLst/>
              <a:rect l="l" t="t" r="r" b="b"/>
              <a:pathLst>
                <a:path w="2180" h="2538" extrusionOk="0">
                  <a:moveTo>
                    <a:pt x="1659" y="134"/>
                  </a:moveTo>
                  <a:cubicBezTo>
                    <a:pt x="1738" y="134"/>
                    <a:pt x="1816" y="154"/>
                    <a:pt x="1885" y="202"/>
                  </a:cubicBezTo>
                  <a:cubicBezTo>
                    <a:pt x="1963" y="271"/>
                    <a:pt x="2013" y="359"/>
                    <a:pt x="2032" y="457"/>
                  </a:cubicBezTo>
                  <a:cubicBezTo>
                    <a:pt x="2042" y="555"/>
                    <a:pt x="2022" y="654"/>
                    <a:pt x="1963" y="742"/>
                  </a:cubicBezTo>
                  <a:lnTo>
                    <a:pt x="835" y="2254"/>
                  </a:lnTo>
                  <a:cubicBezTo>
                    <a:pt x="764" y="2349"/>
                    <a:pt x="646" y="2401"/>
                    <a:pt x="526" y="2401"/>
                  </a:cubicBezTo>
                  <a:cubicBezTo>
                    <a:pt x="449" y="2401"/>
                    <a:pt x="371" y="2379"/>
                    <a:pt x="305" y="2332"/>
                  </a:cubicBezTo>
                  <a:cubicBezTo>
                    <a:pt x="227" y="2273"/>
                    <a:pt x="168" y="2184"/>
                    <a:pt x="158" y="2077"/>
                  </a:cubicBezTo>
                  <a:cubicBezTo>
                    <a:pt x="138" y="1979"/>
                    <a:pt x="168" y="1881"/>
                    <a:pt x="227" y="1802"/>
                  </a:cubicBezTo>
                  <a:lnTo>
                    <a:pt x="1345" y="281"/>
                  </a:lnTo>
                  <a:cubicBezTo>
                    <a:pt x="1414" y="202"/>
                    <a:pt x="1502" y="154"/>
                    <a:pt x="1600" y="134"/>
                  </a:cubicBezTo>
                  <a:close/>
                  <a:moveTo>
                    <a:pt x="1660" y="0"/>
                  </a:moveTo>
                  <a:cubicBezTo>
                    <a:pt x="1634" y="0"/>
                    <a:pt x="1608" y="2"/>
                    <a:pt x="1581" y="6"/>
                  </a:cubicBezTo>
                  <a:cubicBezTo>
                    <a:pt x="1443" y="26"/>
                    <a:pt x="1326" y="95"/>
                    <a:pt x="1247" y="202"/>
                  </a:cubicBezTo>
                  <a:lnTo>
                    <a:pt x="118" y="1724"/>
                  </a:lnTo>
                  <a:cubicBezTo>
                    <a:pt x="40" y="1831"/>
                    <a:pt x="1" y="1969"/>
                    <a:pt x="30" y="2097"/>
                  </a:cubicBezTo>
                  <a:cubicBezTo>
                    <a:pt x="50" y="2234"/>
                    <a:pt x="118" y="2352"/>
                    <a:pt x="227" y="2440"/>
                  </a:cubicBezTo>
                  <a:cubicBezTo>
                    <a:pt x="315" y="2498"/>
                    <a:pt x="423" y="2538"/>
                    <a:pt x="530" y="2538"/>
                  </a:cubicBezTo>
                  <a:cubicBezTo>
                    <a:pt x="687" y="2538"/>
                    <a:pt x="844" y="2459"/>
                    <a:pt x="943" y="2332"/>
                  </a:cubicBezTo>
                  <a:lnTo>
                    <a:pt x="2061" y="821"/>
                  </a:lnTo>
                  <a:cubicBezTo>
                    <a:pt x="2150" y="703"/>
                    <a:pt x="2179" y="575"/>
                    <a:pt x="2159" y="438"/>
                  </a:cubicBezTo>
                  <a:cubicBezTo>
                    <a:pt x="2140" y="300"/>
                    <a:pt x="2072" y="183"/>
                    <a:pt x="1963" y="104"/>
                  </a:cubicBezTo>
                  <a:cubicBezTo>
                    <a:pt x="1868" y="33"/>
                    <a:pt x="1768" y="0"/>
                    <a:pt x="1660" y="0"/>
                  </a:cubicBezTo>
                  <a:close/>
                </a:path>
              </a:pathLst>
            </a:custGeom>
            <a:solidFill>
              <a:srgbClr val="000000"/>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1" name="Google Shape;1291;p7"/>
            <p:cNvSpPr/>
            <p:nvPr/>
          </p:nvSpPr>
          <p:spPr>
            <a:xfrm>
              <a:off x="5468400" y="1578025"/>
              <a:ext cx="74125" cy="48425"/>
            </a:xfrm>
            <a:custGeom>
              <a:avLst/>
              <a:gdLst/>
              <a:ahLst/>
              <a:cxnLst/>
              <a:rect l="l" t="t" r="r" b="b"/>
              <a:pathLst>
                <a:path w="2965" h="1937" extrusionOk="0">
                  <a:moveTo>
                    <a:pt x="507" y="0"/>
                  </a:moveTo>
                  <a:cubicBezTo>
                    <a:pt x="371" y="0"/>
                    <a:pt x="236" y="62"/>
                    <a:pt x="147" y="180"/>
                  </a:cubicBezTo>
                  <a:cubicBezTo>
                    <a:pt x="0" y="376"/>
                    <a:pt x="40" y="651"/>
                    <a:pt x="236" y="798"/>
                  </a:cubicBezTo>
                  <a:cubicBezTo>
                    <a:pt x="873" y="1270"/>
                    <a:pt x="1571" y="1642"/>
                    <a:pt x="2306" y="1917"/>
                  </a:cubicBezTo>
                  <a:cubicBezTo>
                    <a:pt x="2356" y="1927"/>
                    <a:pt x="2414" y="1937"/>
                    <a:pt x="2463" y="1937"/>
                  </a:cubicBezTo>
                  <a:cubicBezTo>
                    <a:pt x="2640" y="1937"/>
                    <a:pt x="2816" y="1828"/>
                    <a:pt x="2875" y="1642"/>
                  </a:cubicBezTo>
                  <a:cubicBezTo>
                    <a:pt x="2964" y="1416"/>
                    <a:pt x="2846" y="1161"/>
                    <a:pt x="2611" y="1073"/>
                  </a:cubicBezTo>
                  <a:cubicBezTo>
                    <a:pt x="1953" y="838"/>
                    <a:pt x="1335" y="504"/>
                    <a:pt x="766" y="82"/>
                  </a:cubicBezTo>
                  <a:cubicBezTo>
                    <a:pt x="688" y="27"/>
                    <a:pt x="597" y="0"/>
                    <a:pt x="507" y="0"/>
                  </a:cubicBezTo>
                  <a:close/>
                </a:path>
              </a:pathLst>
            </a:custGeom>
            <a:solidFill>
              <a:srgbClr val="FFF497"/>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2" name="Google Shape;1292;p7"/>
            <p:cNvSpPr/>
            <p:nvPr/>
          </p:nvSpPr>
          <p:spPr>
            <a:xfrm>
              <a:off x="5467650" y="1576350"/>
              <a:ext cx="76575" cy="51825"/>
            </a:xfrm>
            <a:custGeom>
              <a:avLst/>
              <a:gdLst/>
              <a:ahLst/>
              <a:cxnLst/>
              <a:rect l="l" t="t" r="r" b="b"/>
              <a:pathLst>
                <a:path w="3063" h="2073" extrusionOk="0">
                  <a:moveTo>
                    <a:pt x="531" y="129"/>
                  </a:moveTo>
                  <a:cubicBezTo>
                    <a:pt x="609" y="129"/>
                    <a:pt x="688" y="159"/>
                    <a:pt x="757" y="208"/>
                  </a:cubicBezTo>
                  <a:cubicBezTo>
                    <a:pt x="1326" y="630"/>
                    <a:pt x="1954" y="964"/>
                    <a:pt x="2621" y="1199"/>
                  </a:cubicBezTo>
                  <a:cubicBezTo>
                    <a:pt x="2817" y="1278"/>
                    <a:pt x="2916" y="1494"/>
                    <a:pt x="2846" y="1690"/>
                  </a:cubicBezTo>
                  <a:cubicBezTo>
                    <a:pt x="2793" y="1844"/>
                    <a:pt x="2642" y="1937"/>
                    <a:pt x="2490" y="1937"/>
                  </a:cubicBezTo>
                  <a:cubicBezTo>
                    <a:pt x="2448" y="1937"/>
                    <a:pt x="2406" y="1930"/>
                    <a:pt x="2366" y="1915"/>
                  </a:cubicBezTo>
                  <a:cubicBezTo>
                    <a:pt x="1630" y="1651"/>
                    <a:pt x="933" y="1287"/>
                    <a:pt x="305" y="816"/>
                  </a:cubicBezTo>
                  <a:cubicBezTo>
                    <a:pt x="227" y="757"/>
                    <a:pt x="168" y="669"/>
                    <a:pt x="158" y="571"/>
                  </a:cubicBezTo>
                  <a:cubicBezTo>
                    <a:pt x="138" y="463"/>
                    <a:pt x="168" y="365"/>
                    <a:pt x="227" y="286"/>
                  </a:cubicBezTo>
                  <a:cubicBezTo>
                    <a:pt x="305" y="188"/>
                    <a:pt x="413" y="129"/>
                    <a:pt x="531" y="129"/>
                  </a:cubicBezTo>
                  <a:close/>
                  <a:moveTo>
                    <a:pt x="533" y="1"/>
                  </a:moveTo>
                  <a:cubicBezTo>
                    <a:pt x="375" y="1"/>
                    <a:pt x="219" y="73"/>
                    <a:pt x="118" y="208"/>
                  </a:cubicBezTo>
                  <a:cubicBezTo>
                    <a:pt x="40" y="316"/>
                    <a:pt x="1" y="453"/>
                    <a:pt x="30" y="591"/>
                  </a:cubicBezTo>
                  <a:cubicBezTo>
                    <a:pt x="50" y="718"/>
                    <a:pt x="118" y="836"/>
                    <a:pt x="227" y="924"/>
                  </a:cubicBezTo>
                  <a:cubicBezTo>
                    <a:pt x="864" y="1395"/>
                    <a:pt x="1571" y="1768"/>
                    <a:pt x="2317" y="2043"/>
                  </a:cubicBezTo>
                  <a:cubicBezTo>
                    <a:pt x="2375" y="2063"/>
                    <a:pt x="2434" y="2072"/>
                    <a:pt x="2493" y="2072"/>
                  </a:cubicBezTo>
                  <a:cubicBezTo>
                    <a:pt x="2709" y="2072"/>
                    <a:pt x="2896" y="1935"/>
                    <a:pt x="2974" y="1738"/>
                  </a:cubicBezTo>
                  <a:cubicBezTo>
                    <a:pt x="3062" y="1464"/>
                    <a:pt x="2925" y="1179"/>
                    <a:pt x="2660" y="1081"/>
                  </a:cubicBezTo>
                  <a:cubicBezTo>
                    <a:pt x="2013" y="846"/>
                    <a:pt x="1394" y="512"/>
                    <a:pt x="835" y="100"/>
                  </a:cubicBezTo>
                  <a:cubicBezTo>
                    <a:pt x="744" y="33"/>
                    <a:pt x="638" y="1"/>
                    <a:pt x="533" y="1"/>
                  </a:cubicBezTo>
                  <a:close/>
                </a:path>
              </a:pathLst>
            </a:custGeom>
            <a:solidFill>
              <a:srgbClr val="000000"/>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3" name="Google Shape;1293;p7"/>
            <p:cNvSpPr/>
            <p:nvPr/>
          </p:nvSpPr>
          <p:spPr>
            <a:xfrm>
              <a:off x="5554275" y="1573450"/>
              <a:ext cx="95925" cy="39275"/>
            </a:xfrm>
            <a:custGeom>
              <a:avLst/>
              <a:gdLst/>
              <a:ahLst/>
              <a:cxnLst/>
              <a:rect l="l" t="t" r="r" b="b"/>
              <a:pathLst>
                <a:path w="3837" h="1571" extrusionOk="0">
                  <a:moveTo>
                    <a:pt x="3330" y="0"/>
                  </a:moveTo>
                  <a:cubicBezTo>
                    <a:pt x="3299" y="0"/>
                    <a:pt x="3269" y="3"/>
                    <a:pt x="3238" y="10"/>
                  </a:cubicBezTo>
                  <a:lnTo>
                    <a:pt x="382" y="687"/>
                  </a:lnTo>
                  <a:cubicBezTo>
                    <a:pt x="147" y="746"/>
                    <a:pt x="0" y="991"/>
                    <a:pt x="49" y="1226"/>
                  </a:cubicBezTo>
                  <a:cubicBezTo>
                    <a:pt x="98" y="1433"/>
                    <a:pt x="284" y="1570"/>
                    <a:pt x="481" y="1570"/>
                  </a:cubicBezTo>
                  <a:cubicBezTo>
                    <a:pt x="520" y="1570"/>
                    <a:pt x="550" y="1570"/>
                    <a:pt x="589" y="1560"/>
                  </a:cubicBezTo>
                  <a:lnTo>
                    <a:pt x="3444" y="883"/>
                  </a:lnTo>
                  <a:cubicBezTo>
                    <a:pt x="3680" y="824"/>
                    <a:pt x="3837" y="579"/>
                    <a:pt x="3778" y="343"/>
                  </a:cubicBezTo>
                  <a:cubicBezTo>
                    <a:pt x="3726" y="138"/>
                    <a:pt x="3534" y="0"/>
                    <a:pt x="3330" y="0"/>
                  </a:cubicBezTo>
                  <a:close/>
                </a:path>
              </a:pathLst>
            </a:custGeom>
            <a:solidFill>
              <a:srgbClr val="FFF497"/>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4" name="Google Shape;1294;p7"/>
            <p:cNvSpPr/>
            <p:nvPr/>
          </p:nvSpPr>
          <p:spPr>
            <a:xfrm>
              <a:off x="5553275" y="1571825"/>
              <a:ext cx="97900" cy="42600"/>
            </a:xfrm>
            <a:custGeom>
              <a:avLst/>
              <a:gdLst/>
              <a:ahLst/>
              <a:cxnLst/>
              <a:rect l="l" t="t" r="r" b="b"/>
              <a:pathLst>
                <a:path w="3916" h="1704" extrusionOk="0">
                  <a:moveTo>
                    <a:pt x="3386" y="133"/>
                  </a:moveTo>
                  <a:cubicBezTo>
                    <a:pt x="3553" y="133"/>
                    <a:pt x="3710" y="251"/>
                    <a:pt x="3749" y="428"/>
                  </a:cubicBezTo>
                  <a:cubicBezTo>
                    <a:pt x="3798" y="624"/>
                    <a:pt x="3671" y="831"/>
                    <a:pt x="3475" y="879"/>
                  </a:cubicBezTo>
                  <a:lnTo>
                    <a:pt x="609" y="1557"/>
                  </a:lnTo>
                  <a:cubicBezTo>
                    <a:pt x="590" y="1566"/>
                    <a:pt x="550" y="1566"/>
                    <a:pt x="521" y="1566"/>
                  </a:cubicBezTo>
                  <a:cubicBezTo>
                    <a:pt x="344" y="1566"/>
                    <a:pt x="197" y="1448"/>
                    <a:pt x="158" y="1282"/>
                  </a:cubicBezTo>
                  <a:cubicBezTo>
                    <a:pt x="108" y="1076"/>
                    <a:pt x="236" y="870"/>
                    <a:pt x="442" y="820"/>
                  </a:cubicBezTo>
                  <a:lnTo>
                    <a:pt x="3298" y="144"/>
                  </a:lnTo>
                  <a:cubicBezTo>
                    <a:pt x="3327" y="133"/>
                    <a:pt x="3357" y="133"/>
                    <a:pt x="3386" y="133"/>
                  </a:cubicBezTo>
                  <a:close/>
                  <a:moveTo>
                    <a:pt x="3388" y="1"/>
                  </a:moveTo>
                  <a:cubicBezTo>
                    <a:pt x="3349" y="1"/>
                    <a:pt x="3308" y="6"/>
                    <a:pt x="3268" y="16"/>
                  </a:cubicBezTo>
                  <a:lnTo>
                    <a:pt x="403" y="693"/>
                  </a:lnTo>
                  <a:cubicBezTo>
                    <a:pt x="276" y="722"/>
                    <a:pt x="158" y="801"/>
                    <a:pt x="89" y="919"/>
                  </a:cubicBezTo>
                  <a:cubicBezTo>
                    <a:pt x="20" y="1036"/>
                    <a:pt x="1" y="1174"/>
                    <a:pt x="30" y="1311"/>
                  </a:cubicBezTo>
                  <a:cubicBezTo>
                    <a:pt x="79" y="1537"/>
                    <a:pt x="285" y="1704"/>
                    <a:pt x="521" y="1704"/>
                  </a:cubicBezTo>
                  <a:cubicBezTo>
                    <a:pt x="570" y="1704"/>
                    <a:pt x="609" y="1694"/>
                    <a:pt x="648" y="1684"/>
                  </a:cubicBezTo>
                  <a:lnTo>
                    <a:pt x="3504" y="1007"/>
                  </a:lnTo>
                  <a:cubicBezTo>
                    <a:pt x="3632" y="977"/>
                    <a:pt x="3749" y="899"/>
                    <a:pt x="3818" y="781"/>
                  </a:cubicBezTo>
                  <a:cubicBezTo>
                    <a:pt x="3887" y="663"/>
                    <a:pt x="3916" y="526"/>
                    <a:pt x="3877" y="389"/>
                  </a:cubicBezTo>
                  <a:cubicBezTo>
                    <a:pt x="3826" y="163"/>
                    <a:pt x="3619" y="1"/>
                    <a:pt x="3388" y="1"/>
                  </a:cubicBezTo>
                  <a:close/>
                </a:path>
              </a:pathLst>
            </a:custGeom>
            <a:solidFill>
              <a:srgbClr val="000000"/>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5" name="Google Shape;1295;p7"/>
            <p:cNvSpPr/>
            <p:nvPr/>
          </p:nvSpPr>
          <p:spPr>
            <a:xfrm>
              <a:off x="5695325" y="1502025"/>
              <a:ext cx="25300" cy="81000"/>
            </a:xfrm>
            <a:custGeom>
              <a:avLst/>
              <a:gdLst/>
              <a:ahLst/>
              <a:cxnLst/>
              <a:rect l="l" t="t" r="r" b="b"/>
              <a:pathLst>
                <a:path w="1012" h="3240" extrusionOk="0">
                  <a:moveTo>
                    <a:pt x="552" y="1"/>
                  </a:moveTo>
                  <a:cubicBezTo>
                    <a:pt x="315" y="1"/>
                    <a:pt x="118" y="184"/>
                    <a:pt x="109" y="424"/>
                  </a:cubicBezTo>
                  <a:lnTo>
                    <a:pt x="10" y="2779"/>
                  </a:lnTo>
                  <a:cubicBezTo>
                    <a:pt x="0" y="3024"/>
                    <a:pt x="187" y="3230"/>
                    <a:pt x="442" y="3239"/>
                  </a:cubicBezTo>
                  <a:lnTo>
                    <a:pt x="452" y="3239"/>
                  </a:lnTo>
                  <a:cubicBezTo>
                    <a:pt x="697" y="3239"/>
                    <a:pt x="894" y="3053"/>
                    <a:pt x="903" y="2818"/>
                  </a:cubicBezTo>
                  <a:lnTo>
                    <a:pt x="1001" y="463"/>
                  </a:lnTo>
                  <a:cubicBezTo>
                    <a:pt x="1011" y="217"/>
                    <a:pt x="825" y="11"/>
                    <a:pt x="569" y="1"/>
                  </a:cubicBezTo>
                  <a:cubicBezTo>
                    <a:pt x="563" y="1"/>
                    <a:pt x="557" y="1"/>
                    <a:pt x="552" y="1"/>
                  </a:cubicBezTo>
                  <a:close/>
                </a:path>
              </a:pathLst>
            </a:custGeom>
            <a:solidFill>
              <a:srgbClr val="FFF497"/>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6" name="Google Shape;1296;p7"/>
            <p:cNvSpPr/>
            <p:nvPr/>
          </p:nvSpPr>
          <p:spPr>
            <a:xfrm>
              <a:off x="5693850" y="1500325"/>
              <a:ext cx="28250" cy="84425"/>
            </a:xfrm>
            <a:custGeom>
              <a:avLst/>
              <a:gdLst/>
              <a:ahLst/>
              <a:cxnLst/>
              <a:rect l="l" t="t" r="r" b="b"/>
              <a:pathLst>
                <a:path w="1130" h="3377" extrusionOk="0">
                  <a:moveTo>
                    <a:pt x="628" y="128"/>
                  </a:moveTo>
                  <a:cubicBezTo>
                    <a:pt x="726" y="138"/>
                    <a:pt x="825" y="177"/>
                    <a:pt x="894" y="256"/>
                  </a:cubicBezTo>
                  <a:cubicBezTo>
                    <a:pt x="962" y="324"/>
                    <a:pt x="1001" y="422"/>
                    <a:pt x="992" y="531"/>
                  </a:cubicBezTo>
                  <a:lnTo>
                    <a:pt x="894" y="2886"/>
                  </a:lnTo>
                  <a:cubicBezTo>
                    <a:pt x="884" y="3082"/>
                    <a:pt x="717" y="3249"/>
                    <a:pt x="511" y="3249"/>
                  </a:cubicBezTo>
                  <a:lnTo>
                    <a:pt x="501" y="3249"/>
                  </a:lnTo>
                  <a:cubicBezTo>
                    <a:pt x="393" y="3239"/>
                    <a:pt x="305" y="3200"/>
                    <a:pt x="236" y="3121"/>
                  </a:cubicBezTo>
                  <a:cubicBezTo>
                    <a:pt x="168" y="3052"/>
                    <a:pt x="128" y="2954"/>
                    <a:pt x="138" y="2847"/>
                  </a:cubicBezTo>
                  <a:lnTo>
                    <a:pt x="236" y="492"/>
                  </a:lnTo>
                  <a:cubicBezTo>
                    <a:pt x="246" y="295"/>
                    <a:pt x="412" y="128"/>
                    <a:pt x="619" y="128"/>
                  </a:cubicBezTo>
                  <a:close/>
                  <a:moveTo>
                    <a:pt x="619" y="1"/>
                  </a:moveTo>
                  <a:cubicBezTo>
                    <a:pt x="343" y="1"/>
                    <a:pt x="118" y="213"/>
                    <a:pt x="98" y="492"/>
                  </a:cubicBezTo>
                  <a:lnTo>
                    <a:pt x="0" y="2847"/>
                  </a:lnTo>
                  <a:cubicBezTo>
                    <a:pt x="0" y="2984"/>
                    <a:pt x="50" y="3111"/>
                    <a:pt x="138" y="3209"/>
                  </a:cubicBezTo>
                  <a:cubicBezTo>
                    <a:pt x="236" y="3318"/>
                    <a:pt x="354" y="3377"/>
                    <a:pt x="491" y="3377"/>
                  </a:cubicBezTo>
                  <a:lnTo>
                    <a:pt x="511" y="3377"/>
                  </a:lnTo>
                  <a:cubicBezTo>
                    <a:pt x="785" y="3377"/>
                    <a:pt x="1011" y="3161"/>
                    <a:pt x="1031" y="2886"/>
                  </a:cubicBezTo>
                  <a:lnTo>
                    <a:pt x="1129" y="531"/>
                  </a:lnTo>
                  <a:cubicBezTo>
                    <a:pt x="1129" y="393"/>
                    <a:pt x="1080" y="265"/>
                    <a:pt x="992" y="167"/>
                  </a:cubicBezTo>
                  <a:cubicBezTo>
                    <a:pt x="894" y="60"/>
                    <a:pt x="776" y="1"/>
                    <a:pt x="639" y="1"/>
                  </a:cubicBezTo>
                  <a:cubicBezTo>
                    <a:pt x="632" y="1"/>
                    <a:pt x="626" y="1"/>
                    <a:pt x="619" y="1"/>
                  </a:cubicBezTo>
                  <a:close/>
                </a:path>
              </a:pathLst>
            </a:custGeom>
            <a:solidFill>
              <a:srgbClr val="000000"/>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7" name="Google Shape;1297;p7"/>
            <p:cNvSpPr/>
            <p:nvPr/>
          </p:nvSpPr>
          <p:spPr>
            <a:xfrm>
              <a:off x="5744150" y="1531750"/>
              <a:ext cx="77300" cy="87850"/>
            </a:xfrm>
            <a:custGeom>
              <a:avLst/>
              <a:gdLst/>
              <a:ahLst/>
              <a:cxnLst/>
              <a:rect l="l" t="t" r="r" b="b"/>
              <a:pathLst>
                <a:path w="3092" h="3514" extrusionOk="0">
                  <a:moveTo>
                    <a:pt x="495" y="0"/>
                  </a:moveTo>
                  <a:cubicBezTo>
                    <a:pt x="398" y="0"/>
                    <a:pt x="299" y="32"/>
                    <a:pt x="216" y="98"/>
                  </a:cubicBezTo>
                  <a:cubicBezTo>
                    <a:pt x="29" y="255"/>
                    <a:pt x="0" y="530"/>
                    <a:pt x="147" y="726"/>
                  </a:cubicBezTo>
                  <a:lnTo>
                    <a:pt x="2238" y="3346"/>
                  </a:lnTo>
                  <a:cubicBezTo>
                    <a:pt x="2326" y="3454"/>
                    <a:pt x="2454" y="3513"/>
                    <a:pt x="2591" y="3513"/>
                  </a:cubicBezTo>
                  <a:cubicBezTo>
                    <a:pt x="2689" y="3513"/>
                    <a:pt x="2787" y="3483"/>
                    <a:pt x="2866" y="3415"/>
                  </a:cubicBezTo>
                  <a:cubicBezTo>
                    <a:pt x="3062" y="3267"/>
                    <a:pt x="3091" y="2983"/>
                    <a:pt x="2934" y="2796"/>
                  </a:cubicBezTo>
                  <a:lnTo>
                    <a:pt x="844" y="166"/>
                  </a:lnTo>
                  <a:cubicBezTo>
                    <a:pt x="759" y="59"/>
                    <a:pt x="628" y="0"/>
                    <a:pt x="495" y="0"/>
                  </a:cubicBezTo>
                  <a:close/>
                </a:path>
              </a:pathLst>
            </a:custGeom>
            <a:solidFill>
              <a:srgbClr val="FFF497"/>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8" name="Google Shape;1298;p7"/>
            <p:cNvSpPr/>
            <p:nvPr/>
          </p:nvSpPr>
          <p:spPr>
            <a:xfrm>
              <a:off x="5743400" y="1530150"/>
              <a:ext cx="78525" cy="91150"/>
            </a:xfrm>
            <a:custGeom>
              <a:avLst/>
              <a:gdLst/>
              <a:ahLst/>
              <a:cxnLst/>
              <a:rect l="l" t="t" r="r" b="b"/>
              <a:pathLst>
                <a:path w="3141" h="3646" extrusionOk="0">
                  <a:moveTo>
                    <a:pt x="570" y="132"/>
                  </a:moveTo>
                  <a:cubicBezTo>
                    <a:pt x="668" y="142"/>
                    <a:pt x="766" y="191"/>
                    <a:pt x="825" y="270"/>
                  </a:cubicBezTo>
                  <a:lnTo>
                    <a:pt x="2915" y="2900"/>
                  </a:lnTo>
                  <a:cubicBezTo>
                    <a:pt x="2974" y="2978"/>
                    <a:pt x="3003" y="3076"/>
                    <a:pt x="2994" y="3174"/>
                  </a:cubicBezTo>
                  <a:cubicBezTo>
                    <a:pt x="2984" y="3283"/>
                    <a:pt x="2935" y="3371"/>
                    <a:pt x="2857" y="3429"/>
                  </a:cubicBezTo>
                  <a:cubicBezTo>
                    <a:pt x="2790" y="3484"/>
                    <a:pt x="2706" y="3509"/>
                    <a:pt x="2622" y="3509"/>
                  </a:cubicBezTo>
                  <a:cubicBezTo>
                    <a:pt x="2507" y="3509"/>
                    <a:pt x="2390" y="3461"/>
                    <a:pt x="2316" y="3371"/>
                  </a:cubicBezTo>
                  <a:lnTo>
                    <a:pt x="227" y="751"/>
                  </a:lnTo>
                  <a:cubicBezTo>
                    <a:pt x="168" y="662"/>
                    <a:pt x="138" y="564"/>
                    <a:pt x="148" y="466"/>
                  </a:cubicBezTo>
                  <a:cubicBezTo>
                    <a:pt x="158" y="368"/>
                    <a:pt x="216" y="280"/>
                    <a:pt x="295" y="211"/>
                  </a:cubicBezTo>
                  <a:cubicBezTo>
                    <a:pt x="364" y="162"/>
                    <a:pt x="443" y="132"/>
                    <a:pt x="530" y="132"/>
                  </a:cubicBezTo>
                  <a:close/>
                  <a:moveTo>
                    <a:pt x="520" y="0"/>
                  </a:moveTo>
                  <a:cubicBezTo>
                    <a:pt x="406" y="0"/>
                    <a:pt x="296" y="40"/>
                    <a:pt x="207" y="113"/>
                  </a:cubicBezTo>
                  <a:cubicBezTo>
                    <a:pt x="99" y="191"/>
                    <a:pt x="40" y="319"/>
                    <a:pt x="20" y="456"/>
                  </a:cubicBezTo>
                  <a:cubicBezTo>
                    <a:pt x="1" y="584"/>
                    <a:pt x="40" y="721"/>
                    <a:pt x="129" y="829"/>
                  </a:cubicBezTo>
                  <a:lnTo>
                    <a:pt x="2218" y="3449"/>
                  </a:lnTo>
                  <a:cubicBezTo>
                    <a:pt x="2316" y="3577"/>
                    <a:pt x="2464" y="3645"/>
                    <a:pt x="2621" y="3645"/>
                  </a:cubicBezTo>
                  <a:cubicBezTo>
                    <a:pt x="2739" y="3645"/>
                    <a:pt x="2846" y="3606"/>
                    <a:pt x="2935" y="3538"/>
                  </a:cubicBezTo>
                  <a:cubicBezTo>
                    <a:pt x="3043" y="3449"/>
                    <a:pt x="3112" y="3331"/>
                    <a:pt x="3131" y="3194"/>
                  </a:cubicBezTo>
                  <a:cubicBezTo>
                    <a:pt x="3141" y="3057"/>
                    <a:pt x="3102" y="2919"/>
                    <a:pt x="3023" y="2812"/>
                  </a:cubicBezTo>
                  <a:lnTo>
                    <a:pt x="933" y="191"/>
                  </a:lnTo>
                  <a:cubicBezTo>
                    <a:pt x="844" y="84"/>
                    <a:pt x="717" y="14"/>
                    <a:pt x="589" y="5"/>
                  </a:cubicBezTo>
                  <a:cubicBezTo>
                    <a:pt x="566" y="2"/>
                    <a:pt x="543" y="0"/>
                    <a:pt x="520" y="0"/>
                  </a:cubicBezTo>
                  <a:close/>
                </a:path>
              </a:pathLst>
            </a:custGeom>
            <a:solidFill>
              <a:srgbClr val="000000"/>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9" name="Google Shape;1299;p7"/>
            <p:cNvSpPr/>
            <p:nvPr/>
          </p:nvSpPr>
          <p:spPr>
            <a:xfrm>
              <a:off x="5802275" y="1529900"/>
              <a:ext cx="69200" cy="67125"/>
            </a:xfrm>
            <a:custGeom>
              <a:avLst/>
              <a:gdLst/>
              <a:ahLst/>
              <a:cxnLst/>
              <a:rect l="l" t="t" r="r" b="b"/>
              <a:pathLst>
                <a:path w="2768" h="2685" extrusionOk="0">
                  <a:moveTo>
                    <a:pt x="2281" y="0"/>
                  </a:moveTo>
                  <a:cubicBezTo>
                    <a:pt x="2167" y="0"/>
                    <a:pt x="2052" y="44"/>
                    <a:pt x="1963" y="133"/>
                  </a:cubicBezTo>
                  <a:lnTo>
                    <a:pt x="168" y="1928"/>
                  </a:lnTo>
                  <a:cubicBezTo>
                    <a:pt x="1" y="2095"/>
                    <a:pt x="1" y="2380"/>
                    <a:pt x="168" y="2556"/>
                  </a:cubicBezTo>
                  <a:cubicBezTo>
                    <a:pt x="256" y="2645"/>
                    <a:pt x="374" y="2684"/>
                    <a:pt x="482" y="2684"/>
                  </a:cubicBezTo>
                  <a:cubicBezTo>
                    <a:pt x="600" y="2684"/>
                    <a:pt x="717" y="2645"/>
                    <a:pt x="805" y="2556"/>
                  </a:cubicBezTo>
                  <a:lnTo>
                    <a:pt x="2591" y="761"/>
                  </a:lnTo>
                  <a:cubicBezTo>
                    <a:pt x="2768" y="584"/>
                    <a:pt x="2768" y="299"/>
                    <a:pt x="2591" y="133"/>
                  </a:cubicBezTo>
                  <a:cubicBezTo>
                    <a:pt x="2508" y="44"/>
                    <a:pt x="2395" y="0"/>
                    <a:pt x="2281" y="0"/>
                  </a:cubicBezTo>
                  <a:close/>
                </a:path>
              </a:pathLst>
            </a:custGeom>
            <a:solidFill>
              <a:srgbClr val="FFF497"/>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0" name="Google Shape;1300;p7"/>
            <p:cNvSpPr/>
            <p:nvPr/>
          </p:nvSpPr>
          <p:spPr>
            <a:xfrm>
              <a:off x="5800325" y="1528300"/>
              <a:ext cx="71650" cy="70425"/>
            </a:xfrm>
            <a:custGeom>
              <a:avLst/>
              <a:gdLst/>
              <a:ahLst/>
              <a:cxnLst/>
              <a:rect l="l" t="t" r="r" b="b"/>
              <a:pathLst>
                <a:path w="2866" h="2817" extrusionOk="0">
                  <a:moveTo>
                    <a:pt x="2355" y="128"/>
                  </a:moveTo>
                  <a:cubicBezTo>
                    <a:pt x="2453" y="128"/>
                    <a:pt x="2552" y="167"/>
                    <a:pt x="2630" y="236"/>
                  </a:cubicBezTo>
                  <a:cubicBezTo>
                    <a:pt x="2699" y="315"/>
                    <a:pt x="2738" y="403"/>
                    <a:pt x="2738" y="511"/>
                  </a:cubicBezTo>
                  <a:cubicBezTo>
                    <a:pt x="2738" y="609"/>
                    <a:pt x="2699" y="707"/>
                    <a:pt x="2630" y="775"/>
                  </a:cubicBezTo>
                  <a:lnTo>
                    <a:pt x="835" y="2572"/>
                  </a:lnTo>
                  <a:cubicBezTo>
                    <a:pt x="761" y="2645"/>
                    <a:pt x="663" y="2682"/>
                    <a:pt x="565" y="2682"/>
                  </a:cubicBezTo>
                  <a:cubicBezTo>
                    <a:pt x="467" y="2682"/>
                    <a:pt x="368" y="2645"/>
                    <a:pt x="295" y="2572"/>
                  </a:cubicBezTo>
                  <a:cubicBezTo>
                    <a:pt x="148" y="2424"/>
                    <a:pt x="148" y="2179"/>
                    <a:pt x="295" y="2031"/>
                  </a:cubicBezTo>
                  <a:lnTo>
                    <a:pt x="2091" y="236"/>
                  </a:lnTo>
                  <a:cubicBezTo>
                    <a:pt x="2169" y="167"/>
                    <a:pt x="2257" y="128"/>
                    <a:pt x="2355" y="128"/>
                  </a:cubicBezTo>
                  <a:close/>
                  <a:moveTo>
                    <a:pt x="2360" y="0"/>
                  </a:moveTo>
                  <a:cubicBezTo>
                    <a:pt x="2230" y="0"/>
                    <a:pt x="2100" y="49"/>
                    <a:pt x="2002" y="147"/>
                  </a:cubicBezTo>
                  <a:lnTo>
                    <a:pt x="207" y="1944"/>
                  </a:lnTo>
                  <a:cubicBezTo>
                    <a:pt x="0" y="2140"/>
                    <a:pt x="0" y="2463"/>
                    <a:pt x="207" y="2670"/>
                  </a:cubicBezTo>
                  <a:cubicBezTo>
                    <a:pt x="295" y="2758"/>
                    <a:pt x="432" y="2817"/>
                    <a:pt x="560" y="2817"/>
                  </a:cubicBezTo>
                  <a:cubicBezTo>
                    <a:pt x="697" y="2817"/>
                    <a:pt x="825" y="2758"/>
                    <a:pt x="923" y="2670"/>
                  </a:cubicBezTo>
                  <a:lnTo>
                    <a:pt x="2719" y="874"/>
                  </a:lnTo>
                  <a:cubicBezTo>
                    <a:pt x="2817" y="775"/>
                    <a:pt x="2866" y="648"/>
                    <a:pt x="2866" y="511"/>
                  </a:cubicBezTo>
                  <a:cubicBezTo>
                    <a:pt x="2866" y="373"/>
                    <a:pt x="2817" y="245"/>
                    <a:pt x="2719" y="147"/>
                  </a:cubicBezTo>
                  <a:cubicBezTo>
                    <a:pt x="2621" y="49"/>
                    <a:pt x="2491" y="0"/>
                    <a:pt x="2360" y="0"/>
                  </a:cubicBezTo>
                  <a:close/>
                </a:path>
              </a:pathLst>
            </a:custGeom>
            <a:solidFill>
              <a:srgbClr val="000000"/>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1" name="Google Shape;1301;p7"/>
            <p:cNvSpPr/>
            <p:nvPr/>
          </p:nvSpPr>
          <p:spPr>
            <a:xfrm>
              <a:off x="5870000" y="1589050"/>
              <a:ext cx="116300" cy="36425"/>
            </a:xfrm>
            <a:custGeom>
              <a:avLst/>
              <a:gdLst/>
              <a:ahLst/>
              <a:cxnLst/>
              <a:rect l="l" t="t" r="r" b="b"/>
              <a:pathLst>
                <a:path w="4652" h="1457" extrusionOk="0">
                  <a:moveTo>
                    <a:pt x="4169" y="1"/>
                  </a:moveTo>
                  <a:cubicBezTo>
                    <a:pt x="4150" y="1"/>
                    <a:pt x="4131" y="2"/>
                    <a:pt x="4112" y="4"/>
                  </a:cubicBezTo>
                  <a:lnTo>
                    <a:pt x="412" y="573"/>
                  </a:lnTo>
                  <a:cubicBezTo>
                    <a:pt x="167" y="613"/>
                    <a:pt x="0" y="838"/>
                    <a:pt x="39" y="1084"/>
                  </a:cubicBezTo>
                  <a:cubicBezTo>
                    <a:pt x="69" y="1300"/>
                    <a:pt x="255" y="1457"/>
                    <a:pt x="471" y="1457"/>
                  </a:cubicBezTo>
                  <a:lnTo>
                    <a:pt x="540" y="1457"/>
                  </a:lnTo>
                  <a:lnTo>
                    <a:pt x="4250" y="887"/>
                  </a:lnTo>
                  <a:cubicBezTo>
                    <a:pt x="4485" y="848"/>
                    <a:pt x="4652" y="622"/>
                    <a:pt x="4622" y="377"/>
                  </a:cubicBezTo>
                  <a:cubicBezTo>
                    <a:pt x="4586" y="160"/>
                    <a:pt x="4391" y="1"/>
                    <a:pt x="4169" y="1"/>
                  </a:cubicBezTo>
                  <a:close/>
                </a:path>
              </a:pathLst>
            </a:custGeom>
            <a:solidFill>
              <a:srgbClr val="FFF497"/>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2" name="Google Shape;1302;p7"/>
            <p:cNvSpPr/>
            <p:nvPr/>
          </p:nvSpPr>
          <p:spPr>
            <a:xfrm>
              <a:off x="5868275" y="1587550"/>
              <a:ext cx="120000" cy="39625"/>
            </a:xfrm>
            <a:custGeom>
              <a:avLst/>
              <a:gdLst/>
              <a:ahLst/>
              <a:cxnLst/>
              <a:rect l="l" t="t" r="r" b="b"/>
              <a:pathLst>
                <a:path w="4800" h="1585" extrusionOk="0">
                  <a:moveTo>
                    <a:pt x="4250" y="133"/>
                  </a:moveTo>
                  <a:cubicBezTo>
                    <a:pt x="4426" y="133"/>
                    <a:pt x="4593" y="260"/>
                    <a:pt x="4622" y="447"/>
                  </a:cubicBezTo>
                  <a:cubicBezTo>
                    <a:pt x="4652" y="662"/>
                    <a:pt x="4515" y="849"/>
                    <a:pt x="4308" y="889"/>
                  </a:cubicBezTo>
                  <a:lnTo>
                    <a:pt x="599" y="1447"/>
                  </a:lnTo>
                  <a:cubicBezTo>
                    <a:pt x="581" y="1450"/>
                    <a:pt x="563" y="1451"/>
                    <a:pt x="546" y="1451"/>
                  </a:cubicBezTo>
                  <a:cubicBezTo>
                    <a:pt x="361" y="1451"/>
                    <a:pt x="195" y="1313"/>
                    <a:pt x="167" y="1133"/>
                  </a:cubicBezTo>
                  <a:cubicBezTo>
                    <a:pt x="138" y="928"/>
                    <a:pt x="285" y="731"/>
                    <a:pt x="491" y="702"/>
                  </a:cubicBezTo>
                  <a:lnTo>
                    <a:pt x="4191" y="133"/>
                  </a:lnTo>
                  <a:close/>
                  <a:moveTo>
                    <a:pt x="4244" y="0"/>
                  </a:moveTo>
                  <a:cubicBezTo>
                    <a:pt x="4220" y="0"/>
                    <a:pt x="4196" y="2"/>
                    <a:pt x="4171" y="5"/>
                  </a:cubicBezTo>
                  <a:lnTo>
                    <a:pt x="472" y="564"/>
                  </a:lnTo>
                  <a:cubicBezTo>
                    <a:pt x="187" y="614"/>
                    <a:pt x="1" y="869"/>
                    <a:pt x="40" y="1153"/>
                  </a:cubicBezTo>
                  <a:cubicBezTo>
                    <a:pt x="79" y="1399"/>
                    <a:pt x="295" y="1585"/>
                    <a:pt x="540" y="1585"/>
                  </a:cubicBezTo>
                  <a:cubicBezTo>
                    <a:pt x="570" y="1585"/>
                    <a:pt x="599" y="1585"/>
                    <a:pt x="619" y="1575"/>
                  </a:cubicBezTo>
                  <a:lnTo>
                    <a:pt x="4328" y="1016"/>
                  </a:lnTo>
                  <a:cubicBezTo>
                    <a:pt x="4603" y="967"/>
                    <a:pt x="4799" y="712"/>
                    <a:pt x="4750" y="427"/>
                  </a:cubicBezTo>
                  <a:cubicBezTo>
                    <a:pt x="4715" y="177"/>
                    <a:pt x="4491" y="0"/>
                    <a:pt x="4244" y="0"/>
                  </a:cubicBezTo>
                  <a:close/>
                </a:path>
              </a:pathLst>
            </a:custGeom>
            <a:solidFill>
              <a:srgbClr val="000000"/>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3" name="Google Shape;1303;p7"/>
            <p:cNvSpPr/>
            <p:nvPr/>
          </p:nvSpPr>
          <p:spPr>
            <a:xfrm>
              <a:off x="5928150" y="1490500"/>
              <a:ext cx="24550" cy="89825"/>
            </a:xfrm>
            <a:custGeom>
              <a:avLst/>
              <a:gdLst/>
              <a:ahLst/>
              <a:cxnLst/>
              <a:rect l="l" t="t" r="r" b="b"/>
              <a:pathLst>
                <a:path w="982" h="3593" extrusionOk="0">
                  <a:moveTo>
                    <a:pt x="452" y="1"/>
                  </a:moveTo>
                  <a:cubicBezTo>
                    <a:pt x="445" y="1"/>
                    <a:pt x="439" y="1"/>
                    <a:pt x="432" y="1"/>
                  </a:cubicBezTo>
                  <a:cubicBezTo>
                    <a:pt x="186" y="21"/>
                    <a:pt x="0" y="237"/>
                    <a:pt x="20" y="482"/>
                  </a:cubicBezTo>
                  <a:cubicBezTo>
                    <a:pt x="79" y="1356"/>
                    <a:pt x="88" y="2248"/>
                    <a:pt x="49" y="3131"/>
                  </a:cubicBezTo>
                  <a:cubicBezTo>
                    <a:pt x="39" y="3377"/>
                    <a:pt x="236" y="3583"/>
                    <a:pt x="481" y="3593"/>
                  </a:cubicBezTo>
                  <a:lnTo>
                    <a:pt x="500" y="3593"/>
                  </a:lnTo>
                  <a:cubicBezTo>
                    <a:pt x="736" y="3593"/>
                    <a:pt x="932" y="3406"/>
                    <a:pt x="942" y="3161"/>
                  </a:cubicBezTo>
                  <a:cubicBezTo>
                    <a:pt x="982" y="2258"/>
                    <a:pt x="962" y="1336"/>
                    <a:pt x="903" y="423"/>
                  </a:cubicBezTo>
                  <a:cubicBezTo>
                    <a:pt x="893" y="184"/>
                    <a:pt x="698" y="1"/>
                    <a:pt x="452" y="1"/>
                  </a:cubicBezTo>
                  <a:close/>
                </a:path>
              </a:pathLst>
            </a:custGeom>
            <a:solidFill>
              <a:srgbClr val="FFF497"/>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4" name="Google Shape;1304;p7"/>
            <p:cNvSpPr/>
            <p:nvPr/>
          </p:nvSpPr>
          <p:spPr>
            <a:xfrm>
              <a:off x="5926425" y="1489025"/>
              <a:ext cx="27750" cy="93025"/>
            </a:xfrm>
            <a:custGeom>
              <a:avLst/>
              <a:gdLst/>
              <a:ahLst/>
              <a:cxnLst/>
              <a:rect l="l" t="t" r="r" b="b"/>
              <a:pathLst>
                <a:path w="1110" h="3721" extrusionOk="0">
                  <a:moveTo>
                    <a:pt x="530" y="129"/>
                  </a:moveTo>
                  <a:cubicBezTo>
                    <a:pt x="726" y="129"/>
                    <a:pt x="894" y="286"/>
                    <a:pt x="913" y="482"/>
                  </a:cubicBezTo>
                  <a:cubicBezTo>
                    <a:pt x="972" y="1395"/>
                    <a:pt x="981" y="2317"/>
                    <a:pt x="942" y="3220"/>
                  </a:cubicBezTo>
                  <a:cubicBezTo>
                    <a:pt x="942" y="3426"/>
                    <a:pt x="776" y="3583"/>
                    <a:pt x="569" y="3583"/>
                  </a:cubicBezTo>
                  <a:lnTo>
                    <a:pt x="569" y="3652"/>
                  </a:lnTo>
                  <a:lnTo>
                    <a:pt x="550" y="3583"/>
                  </a:lnTo>
                  <a:cubicBezTo>
                    <a:pt x="452" y="3583"/>
                    <a:pt x="353" y="3534"/>
                    <a:pt x="285" y="3465"/>
                  </a:cubicBezTo>
                  <a:cubicBezTo>
                    <a:pt x="216" y="3387"/>
                    <a:pt x="187" y="3288"/>
                    <a:pt x="187" y="3190"/>
                  </a:cubicBezTo>
                  <a:cubicBezTo>
                    <a:pt x="216" y="2307"/>
                    <a:pt x="207" y="1415"/>
                    <a:pt x="148" y="531"/>
                  </a:cubicBezTo>
                  <a:cubicBezTo>
                    <a:pt x="138" y="325"/>
                    <a:pt x="295" y="148"/>
                    <a:pt x="510" y="129"/>
                  </a:cubicBezTo>
                  <a:close/>
                  <a:moveTo>
                    <a:pt x="537" y="0"/>
                  </a:moveTo>
                  <a:cubicBezTo>
                    <a:pt x="525" y="0"/>
                    <a:pt x="513" y="1"/>
                    <a:pt x="501" y="1"/>
                  </a:cubicBezTo>
                  <a:cubicBezTo>
                    <a:pt x="216" y="21"/>
                    <a:pt x="0" y="257"/>
                    <a:pt x="20" y="541"/>
                  </a:cubicBezTo>
                  <a:cubicBezTo>
                    <a:pt x="79" y="1415"/>
                    <a:pt x="89" y="2307"/>
                    <a:pt x="59" y="3190"/>
                  </a:cubicBezTo>
                  <a:cubicBezTo>
                    <a:pt x="50" y="3328"/>
                    <a:pt x="98" y="3456"/>
                    <a:pt x="196" y="3554"/>
                  </a:cubicBezTo>
                  <a:cubicBezTo>
                    <a:pt x="285" y="3652"/>
                    <a:pt x="412" y="3711"/>
                    <a:pt x="550" y="3720"/>
                  </a:cubicBezTo>
                  <a:lnTo>
                    <a:pt x="569" y="3720"/>
                  </a:lnTo>
                  <a:cubicBezTo>
                    <a:pt x="844" y="3720"/>
                    <a:pt x="1070" y="3504"/>
                    <a:pt x="1080" y="3230"/>
                  </a:cubicBezTo>
                  <a:cubicBezTo>
                    <a:pt x="1109" y="2317"/>
                    <a:pt x="1099" y="1385"/>
                    <a:pt x="1040" y="472"/>
                  </a:cubicBezTo>
                  <a:cubicBezTo>
                    <a:pt x="1022" y="209"/>
                    <a:pt x="805" y="0"/>
                    <a:pt x="537" y="0"/>
                  </a:cubicBezTo>
                  <a:close/>
                </a:path>
              </a:pathLst>
            </a:custGeom>
            <a:solidFill>
              <a:srgbClr val="000000"/>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5" name="Google Shape;1305;p7"/>
            <p:cNvSpPr/>
            <p:nvPr/>
          </p:nvSpPr>
          <p:spPr>
            <a:xfrm>
              <a:off x="5873925" y="1644350"/>
              <a:ext cx="80475" cy="34600"/>
            </a:xfrm>
            <a:custGeom>
              <a:avLst/>
              <a:gdLst/>
              <a:ahLst/>
              <a:cxnLst/>
              <a:rect l="l" t="t" r="r" b="b"/>
              <a:pathLst>
                <a:path w="3219" h="1384" extrusionOk="0">
                  <a:moveTo>
                    <a:pt x="2735" y="0"/>
                  </a:moveTo>
                  <a:cubicBezTo>
                    <a:pt x="2704" y="0"/>
                    <a:pt x="2672" y="4"/>
                    <a:pt x="2640" y="10"/>
                  </a:cubicBezTo>
                  <a:lnTo>
                    <a:pt x="393" y="501"/>
                  </a:lnTo>
                  <a:cubicBezTo>
                    <a:pt x="157" y="560"/>
                    <a:pt x="0" y="795"/>
                    <a:pt x="50" y="1031"/>
                  </a:cubicBezTo>
                  <a:cubicBezTo>
                    <a:pt x="98" y="1246"/>
                    <a:pt x="285" y="1384"/>
                    <a:pt x="491" y="1384"/>
                  </a:cubicBezTo>
                  <a:cubicBezTo>
                    <a:pt x="521" y="1384"/>
                    <a:pt x="550" y="1384"/>
                    <a:pt x="589" y="1374"/>
                  </a:cubicBezTo>
                  <a:lnTo>
                    <a:pt x="2826" y="883"/>
                  </a:lnTo>
                  <a:cubicBezTo>
                    <a:pt x="3072" y="834"/>
                    <a:pt x="3219" y="589"/>
                    <a:pt x="3170" y="353"/>
                  </a:cubicBezTo>
                  <a:cubicBezTo>
                    <a:pt x="3127" y="140"/>
                    <a:pt x="2943" y="0"/>
                    <a:pt x="2735" y="0"/>
                  </a:cubicBezTo>
                  <a:close/>
                </a:path>
              </a:pathLst>
            </a:custGeom>
            <a:solidFill>
              <a:srgbClr val="FFF497"/>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6" name="Google Shape;1306;p7"/>
            <p:cNvSpPr/>
            <p:nvPr/>
          </p:nvSpPr>
          <p:spPr>
            <a:xfrm>
              <a:off x="5872200" y="1642825"/>
              <a:ext cx="84175" cy="37850"/>
            </a:xfrm>
            <a:custGeom>
              <a:avLst/>
              <a:gdLst/>
              <a:ahLst/>
              <a:cxnLst/>
              <a:rect l="l" t="t" r="r" b="b"/>
              <a:pathLst>
                <a:path w="3367" h="1514" extrusionOk="0">
                  <a:moveTo>
                    <a:pt x="2807" y="130"/>
                  </a:moveTo>
                  <a:cubicBezTo>
                    <a:pt x="2984" y="130"/>
                    <a:pt x="3141" y="248"/>
                    <a:pt x="3180" y="424"/>
                  </a:cubicBezTo>
                  <a:cubicBezTo>
                    <a:pt x="3220" y="630"/>
                    <a:pt x="3092" y="836"/>
                    <a:pt x="2886" y="876"/>
                  </a:cubicBezTo>
                  <a:lnTo>
                    <a:pt x="638" y="1366"/>
                  </a:lnTo>
                  <a:cubicBezTo>
                    <a:pt x="611" y="1373"/>
                    <a:pt x="584" y="1376"/>
                    <a:pt x="557" y="1376"/>
                  </a:cubicBezTo>
                  <a:cubicBezTo>
                    <a:pt x="386" y="1376"/>
                    <a:pt x="221" y="1251"/>
                    <a:pt x="187" y="1081"/>
                  </a:cubicBezTo>
                  <a:cubicBezTo>
                    <a:pt x="138" y="876"/>
                    <a:pt x="276" y="669"/>
                    <a:pt x="481" y="630"/>
                  </a:cubicBezTo>
                  <a:lnTo>
                    <a:pt x="2729" y="139"/>
                  </a:lnTo>
                  <a:cubicBezTo>
                    <a:pt x="2749" y="130"/>
                    <a:pt x="2778" y="130"/>
                    <a:pt x="2807" y="130"/>
                  </a:cubicBezTo>
                  <a:close/>
                  <a:moveTo>
                    <a:pt x="2806" y="1"/>
                  </a:moveTo>
                  <a:cubicBezTo>
                    <a:pt x="2771" y="1"/>
                    <a:pt x="2735" y="4"/>
                    <a:pt x="2699" y="12"/>
                  </a:cubicBezTo>
                  <a:lnTo>
                    <a:pt x="452" y="503"/>
                  </a:lnTo>
                  <a:cubicBezTo>
                    <a:pt x="177" y="562"/>
                    <a:pt x="1" y="836"/>
                    <a:pt x="60" y="1111"/>
                  </a:cubicBezTo>
                  <a:cubicBezTo>
                    <a:pt x="108" y="1336"/>
                    <a:pt x="324" y="1513"/>
                    <a:pt x="560" y="1513"/>
                  </a:cubicBezTo>
                  <a:cubicBezTo>
                    <a:pt x="599" y="1513"/>
                    <a:pt x="629" y="1504"/>
                    <a:pt x="668" y="1493"/>
                  </a:cubicBezTo>
                  <a:lnTo>
                    <a:pt x="2915" y="1003"/>
                  </a:lnTo>
                  <a:cubicBezTo>
                    <a:pt x="3190" y="944"/>
                    <a:pt x="3366" y="669"/>
                    <a:pt x="3307" y="394"/>
                  </a:cubicBezTo>
                  <a:cubicBezTo>
                    <a:pt x="3256" y="164"/>
                    <a:pt x="3042" y="1"/>
                    <a:pt x="2806" y="1"/>
                  </a:cubicBezTo>
                  <a:close/>
                </a:path>
              </a:pathLst>
            </a:custGeom>
            <a:solidFill>
              <a:srgbClr val="000000"/>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7" name="Google Shape;1307;p7"/>
            <p:cNvSpPr/>
            <p:nvPr/>
          </p:nvSpPr>
          <p:spPr>
            <a:xfrm>
              <a:off x="5788050" y="1670100"/>
              <a:ext cx="22100" cy="92500"/>
            </a:xfrm>
            <a:custGeom>
              <a:avLst/>
              <a:gdLst/>
              <a:ahLst/>
              <a:cxnLst/>
              <a:rect l="l" t="t" r="r" b="b"/>
              <a:pathLst>
                <a:path w="884" h="3700" extrusionOk="0">
                  <a:moveTo>
                    <a:pt x="443" y="1"/>
                  </a:moveTo>
                  <a:cubicBezTo>
                    <a:pt x="197" y="1"/>
                    <a:pt x="1" y="206"/>
                    <a:pt x="1" y="452"/>
                  </a:cubicBezTo>
                  <a:lnTo>
                    <a:pt x="1" y="3258"/>
                  </a:lnTo>
                  <a:cubicBezTo>
                    <a:pt x="1" y="3503"/>
                    <a:pt x="197" y="3700"/>
                    <a:pt x="443" y="3700"/>
                  </a:cubicBezTo>
                  <a:cubicBezTo>
                    <a:pt x="687" y="3700"/>
                    <a:pt x="884" y="3503"/>
                    <a:pt x="884" y="3258"/>
                  </a:cubicBezTo>
                  <a:lnTo>
                    <a:pt x="884" y="452"/>
                  </a:lnTo>
                  <a:cubicBezTo>
                    <a:pt x="884" y="206"/>
                    <a:pt x="687" y="1"/>
                    <a:pt x="443" y="1"/>
                  </a:cubicBezTo>
                  <a:close/>
                </a:path>
              </a:pathLst>
            </a:custGeom>
            <a:solidFill>
              <a:srgbClr val="FFF497"/>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8" name="Google Shape;1308;p7"/>
            <p:cNvSpPr/>
            <p:nvPr/>
          </p:nvSpPr>
          <p:spPr>
            <a:xfrm>
              <a:off x="5786350" y="1668625"/>
              <a:ext cx="25525" cy="95700"/>
            </a:xfrm>
            <a:custGeom>
              <a:avLst/>
              <a:gdLst/>
              <a:ahLst/>
              <a:cxnLst/>
              <a:rect l="l" t="t" r="r" b="b"/>
              <a:pathLst>
                <a:path w="1021" h="3828" extrusionOk="0">
                  <a:moveTo>
                    <a:pt x="511" y="128"/>
                  </a:moveTo>
                  <a:cubicBezTo>
                    <a:pt x="716" y="128"/>
                    <a:pt x="893" y="304"/>
                    <a:pt x="893" y="511"/>
                  </a:cubicBezTo>
                  <a:lnTo>
                    <a:pt x="893" y="3317"/>
                  </a:lnTo>
                  <a:cubicBezTo>
                    <a:pt x="893" y="3523"/>
                    <a:pt x="716" y="3690"/>
                    <a:pt x="511" y="3690"/>
                  </a:cubicBezTo>
                  <a:cubicBezTo>
                    <a:pt x="304" y="3690"/>
                    <a:pt x="127" y="3523"/>
                    <a:pt x="127" y="3317"/>
                  </a:cubicBezTo>
                  <a:lnTo>
                    <a:pt x="127" y="511"/>
                  </a:lnTo>
                  <a:cubicBezTo>
                    <a:pt x="127" y="304"/>
                    <a:pt x="304" y="128"/>
                    <a:pt x="511" y="128"/>
                  </a:cubicBezTo>
                  <a:close/>
                  <a:moveTo>
                    <a:pt x="511" y="1"/>
                  </a:moveTo>
                  <a:cubicBezTo>
                    <a:pt x="226" y="1"/>
                    <a:pt x="0" y="226"/>
                    <a:pt x="0" y="511"/>
                  </a:cubicBezTo>
                  <a:lnTo>
                    <a:pt x="0" y="3317"/>
                  </a:lnTo>
                  <a:cubicBezTo>
                    <a:pt x="0" y="3592"/>
                    <a:pt x="226" y="3828"/>
                    <a:pt x="511" y="3828"/>
                  </a:cubicBezTo>
                  <a:cubicBezTo>
                    <a:pt x="795" y="3828"/>
                    <a:pt x="1021" y="3592"/>
                    <a:pt x="1021" y="3317"/>
                  </a:cubicBezTo>
                  <a:lnTo>
                    <a:pt x="1021" y="511"/>
                  </a:lnTo>
                  <a:cubicBezTo>
                    <a:pt x="1021" y="226"/>
                    <a:pt x="795" y="1"/>
                    <a:pt x="511" y="1"/>
                  </a:cubicBezTo>
                  <a:close/>
                </a:path>
              </a:pathLst>
            </a:custGeom>
            <a:solidFill>
              <a:srgbClr val="000000"/>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9" name="Google Shape;1309;p7"/>
            <p:cNvSpPr/>
            <p:nvPr/>
          </p:nvSpPr>
          <p:spPr>
            <a:xfrm>
              <a:off x="5869275" y="1694050"/>
              <a:ext cx="54475" cy="46250"/>
            </a:xfrm>
            <a:custGeom>
              <a:avLst/>
              <a:gdLst/>
              <a:ahLst/>
              <a:cxnLst/>
              <a:rect l="l" t="t" r="r" b="b"/>
              <a:pathLst>
                <a:path w="2179" h="1850" extrusionOk="0">
                  <a:moveTo>
                    <a:pt x="504" y="1"/>
                  </a:moveTo>
                  <a:cubicBezTo>
                    <a:pt x="374" y="1"/>
                    <a:pt x="246" y="56"/>
                    <a:pt x="157" y="161"/>
                  </a:cubicBezTo>
                  <a:cubicBezTo>
                    <a:pt x="0" y="357"/>
                    <a:pt x="29" y="632"/>
                    <a:pt x="225" y="789"/>
                  </a:cubicBezTo>
                  <a:lnTo>
                    <a:pt x="1394" y="1751"/>
                  </a:lnTo>
                  <a:cubicBezTo>
                    <a:pt x="1481" y="1819"/>
                    <a:pt x="1580" y="1849"/>
                    <a:pt x="1678" y="1849"/>
                  </a:cubicBezTo>
                  <a:cubicBezTo>
                    <a:pt x="1806" y="1849"/>
                    <a:pt x="1933" y="1790"/>
                    <a:pt x="2022" y="1682"/>
                  </a:cubicBezTo>
                  <a:cubicBezTo>
                    <a:pt x="2179" y="1496"/>
                    <a:pt x="2149" y="1211"/>
                    <a:pt x="1963" y="1054"/>
                  </a:cubicBezTo>
                  <a:lnTo>
                    <a:pt x="785" y="102"/>
                  </a:lnTo>
                  <a:cubicBezTo>
                    <a:pt x="704" y="34"/>
                    <a:pt x="604" y="1"/>
                    <a:pt x="504" y="1"/>
                  </a:cubicBezTo>
                  <a:close/>
                </a:path>
              </a:pathLst>
            </a:custGeom>
            <a:solidFill>
              <a:srgbClr val="FFF497"/>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0" name="Google Shape;1310;p7"/>
            <p:cNvSpPr/>
            <p:nvPr/>
          </p:nvSpPr>
          <p:spPr>
            <a:xfrm>
              <a:off x="5867525" y="1692375"/>
              <a:ext cx="56725" cy="49625"/>
            </a:xfrm>
            <a:custGeom>
              <a:avLst/>
              <a:gdLst/>
              <a:ahLst/>
              <a:cxnLst/>
              <a:rect l="l" t="t" r="r" b="b"/>
              <a:pathLst>
                <a:path w="2269" h="1985" extrusionOk="0">
                  <a:moveTo>
                    <a:pt x="570" y="130"/>
                  </a:moveTo>
                  <a:cubicBezTo>
                    <a:pt x="659" y="130"/>
                    <a:pt x="747" y="159"/>
                    <a:pt x="816" y="218"/>
                  </a:cubicBezTo>
                  <a:lnTo>
                    <a:pt x="1983" y="1180"/>
                  </a:lnTo>
                  <a:cubicBezTo>
                    <a:pt x="2062" y="1239"/>
                    <a:pt x="2111" y="1327"/>
                    <a:pt x="2121" y="1435"/>
                  </a:cubicBezTo>
                  <a:cubicBezTo>
                    <a:pt x="2131" y="1533"/>
                    <a:pt x="2101" y="1631"/>
                    <a:pt x="2042" y="1710"/>
                  </a:cubicBezTo>
                  <a:cubicBezTo>
                    <a:pt x="1969" y="1800"/>
                    <a:pt x="1853" y="1848"/>
                    <a:pt x="1737" y="1848"/>
                  </a:cubicBezTo>
                  <a:cubicBezTo>
                    <a:pt x="1653" y="1848"/>
                    <a:pt x="1569" y="1823"/>
                    <a:pt x="1503" y="1768"/>
                  </a:cubicBezTo>
                  <a:lnTo>
                    <a:pt x="335" y="807"/>
                  </a:lnTo>
                  <a:cubicBezTo>
                    <a:pt x="168" y="669"/>
                    <a:pt x="149" y="434"/>
                    <a:pt x="276" y="277"/>
                  </a:cubicBezTo>
                  <a:cubicBezTo>
                    <a:pt x="354" y="179"/>
                    <a:pt x="463" y="130"/>
                    <a:pt x="570" y="130"/>
                  </a:cubicBezTo>
                  <a:close/>
                  <a:moveTo>
                    <a:pt x="574" y="1"/>
                  </a:moveTo>
                  <a:cubicBezTo>
                    <a:pt x="425" y="1"/>
                    <a:pt x="278" y="67"/>
                    <a:pt x="178" y="189"/>
                  </a:cubicBezTo>
                  <a:cubicBezTo>
                    <a:pt x="1" y="405"/>
                    <a:pt x="31" y="728"/>
                    <a:pt x="247" y="905"/>
                  </a:cubicBezTo>
                  <a:lnTo>
                    <a:pt x="1424" y="1867"/>
                  </a:lnTo>
                  <a:cubicBezTo>
                    <a:pt x="1512" y="1945"/>
                    <a:pt x="1630" y="1984"/>
                    <a:pt x="1748" y="1984"/>
                  </a:cubicBezTo>
                  <a:cubicBezTo>
                    <a:pt x="1905" y="1984"/>
                    <a:pt x="2042" y="1916"/>
                    <a:pt x="2140" y="1798"/>
                  </a:cubicBezTo>
                  <a:cubicBezTo>
                    <a:pt x="2229" y="1690"/>
                    <a:pt x="2268" y="1553"/>
                    <a:pt x="2258" y="1415"/>
                  </a:cubicBezTo>
                  <a:cubicBezTo>
                    <a:pt x="2238" y="1288"/>
                    <a:pt x="2180" y="1160"/>
                    <a:pt x="2072" y="1072"/>
                  </a:cubicBezTo>
                  <a:lnTo>
                    <a:pt x="894" y="120"/>
                  </a:lnTo>
                  <a:cubicBezTo>
                    <a:pt x="801" y="39"/>
                    <a:pt x="687" y="1"/>
                    <a:pt x="574" y="1"/>
                  </a:cubicBezTo>
                  <a:close/>
                </a:path>
              </a:pathLst>
            </a:custGeom>
            <a:solidFill>
              <a:srgbClr val="000000"/>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1" name="Google Shape;1311;p7"/>
            <p:cNvSpPr/>
            <p:nvPr/>
          </p:nvSpPr>
          <p:spPr>
            <a:xfrm>
              <a:off x="5783900" y="1624025"/>
              <a:ext cx="67475" cy="35050"/>
            </a:xfrm>
            <a:custGeom>
              <a:avLst/>
              <a:gdLst/>
              <a:ahLst/>
              <a:cxnLst/>
              <a:rect l="l" t="t" r="r" b="b"/>
              <a:pathLst>
                <a:path w="2699" h="1402" extrusionOk="0">
                  <a:moveTo>
                    <a:pt x="2194" y="0"/>
                  </a:moveTo>
                  <a:cubicBezTo>
                    <a:pt x="2153" y="0"/>
                    <a:pt x="2112" y="6"/>
                    <a:pt x="2070" y="18"/>
                  </a:cubicBezTo>
                  <a:lnTo>
                    <a:pt x="373" y="529"/>
                  </a:lnTo>
                  <a:cubicBezTo>
                    <a:pt x="138" y="597"/>
                    <a:pt x="0" y="843"/>
                    <a:pt x="68" y="1078"/>
                  </a:cubicBezTo>
                  <a:cubicBezTo>
                    <a:pt x="127" y="1274"/>
                    <a:pt x="304" y="1402"/>
                    <a:pt x="500" y="1402"/>
                  </a:cubicBezTo>
                  <a:cubicBezTo>
                    <a:pt x="539" y="1402"/>
                    <a:pt x="579" y="1392"/>
                    <a:pt x="628" y="1382"/>
                  </a:cubicBezTo>
                  <a:lnTo>
                    <a:pt x="2325" y="872"/>
                  </a:lnTo>
                  <a:cubicBezTo>
                    <a:pt x="2561" y="803"/>
                    <a:pt x="2698" y="558"/>
                    <a:pt x="2620" y="322"/>
                  </a:cubicBezTo>
                  <a:cubicBezTo>
                    <a:pt x="2564" y="128"/>
                    <a:pt x="2387" y="0"/>
                    <a:pt x="2194" y="0"/>
                  </a:cubicBezTo>
                  <a:close/>
                </a:path>
              </a:pathLst>
            </a:custGeom>
            <a:solidFill>
              <a:srgbClr val="FFF497"/>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2" name="Google Shape;1312;p7"/>
            <p:cNvSpPr/>
            <p:nvPr/>
          </p:nvSpPr>
          <p:spPr>
            <a:xfrm>
              <a:off x="5782175" y="1622425"/>
              <a:ext cx="69950" cy="38125"/>
            </a:xfrm>
            <a:custGeom>
              <a:avLst/>
              <a:gdLst/>
              <a:ahLst/>
              <a:cxnLst/>
              <a:rect l="l" t="t" r="r" b="b"/>
              <a:pathLst>
                <a:path w="2798" h="1525" extrusionOk="0">
                  <a:moveTo>
                    <a:pt x="2267" y="131"/>
                  </a:moveTo>
                  <a:cubicBezTo>
                    <a:pt x="2326" y="131"/>
                    <a:pt x="2394" y="151"/>
                    <a:pt x="2444" y="180"/>
                  </a:cubicBezTo>
                  <a:cubicBezTo>
                    <a:pt x="2532" y="229"/>
                    <a:pt x="2601" y="308"/>
                    <a:pt x="2630" y="406"/>
                  </a:cubicBezTo>
                  <a:cubicBezTo>
                    <a:pt x="2660" y="504"/>
                    <a:pt x="2650" y="602"/>
                    <a:pt x="2601" y="691"/>
                  </a:cubicBezTo>
                  <a:cubicBezTo>
                    <a:pt x="2551" y="779"/>
                    <a:pt x="2473" y="848"/>
                    <a:pt x="2375" y="877"/>
                  </a:cubicBezTo>
                  <a:lnTo>
                    <a:pt x="678" y="1378"/>
                  </a:lnTo>
                  <a:cubicBezTo>
                    <a:pt x="643" y="1388"/>
                    <a:pt x="608" y="1393"/>
                    <a:pt x="574" y="1393"/>
                  </a:cubicBezTo>
                  <a:cubicBezTo>
                    <a:pt x="410" y="1393"/>
                    <a:pt x="255" y="1284"/>
                    <a:pt x="207" y="1122"/>
                  </a:cubicBezTo>
                  <a:cubicBezTo>
                    <a:pt x="148" y="926"/>
                    <a:pt x="255" y="710"/>
                    <a:pt x="462" y="651"/>
                  </a:cubicBezTo>
                  <a:lnTo>
                    <a:pt x="2159" y="151"/>
                  </a:lnTo>
                  <a:cubicBezTo>
                    <a:pt x="2198" y="141"/>
                    <a:pt x="2228" y="131"/>
                    <a:pt x="2267" y="131"/>
                  </a:cubicBezTo>
                  <a:close/>
                  <a:moveTo>
                    <a:pt x="2274" y="0"/>
                  </a:moveTo>
                  <a:cubicBezTo>
                    <a:pt x="2221" y="0"/>
                    <a:pt x="2169" y="8"/>
                    <a:pt x="2120" y="23"/>
                  </a:cubicBezTo>
                  <a:lnTo>
                    <a:pt x="422" y="523"/>
                  </a:lnTo>
                  <a:cubicBezTo>
                    <a:pt x="148" y="602"/>
                    <a:pt x="0" y="887"/>
                    <a:pt x="79" y="1162"/>
                  </a:cubicBezTo>
                  <a:cubicBezTo>
                    <a:pt x="137" y="1378"/>
                    <a:pt x="344" y="1524"/>
                    <a:pt x="569" y="1524"/>
                  </a:cubicBezTo>
                  <a:cubicBezTo>
                    <a:pt x="619" y="1524"/>
                    <a:pt x="667" y="1524"/>
                    <a:pt x="717" y="1505"/>
                  </a:cubicBezTo>
                  <a:lnTo>
                    <a:pt x="2414" y="1005"/>
                  </a:lnTo>
                  <a:cubicBezTo>
                    <a:pt x="2542" y="965"/>
                    <a:pt x="2650" y="877"/>
                    <a:pt x="2719" y="759"/>
                  </a:cubicBezTo>
                  <a:cubicBezTo>
                    <a:pt x="2778" y="632"/>
                    <a:pt x="2797" y="494"/>
                    <a:pt x="2758" y="366"/>
                  </a:cubicBezTo>
                  <a:cubicBezTo>
                    <a:pt x="2719" y="239"/>
                    <a:pt x="2630" y="131"/>
                    <a:pt x="2512" y="63"/>
                  </a:cubicBezTo>
                  <a:cubicBezTo>
                    <a:pt x="2440" y="20"/>
                    <a:pt x="2357" y="0"/>
                    <a:pt x="2274" y="0"/>
                  </a:cubicBezTo>
                  <a:close/>
                </a:path>
              </a:pathLst>
            </a:custGeom>
            <a:solidFill>
              <a:srgbClr val="000000"/>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3" name="Google Shape;1313;p7"/>
            <p:cNvSpPr/>
            <p:nvPr/>
          </p:nvSpPr>
          <p:spPr>
            <a:xfrm>
              <a:off x="5704400" y="1597250"/>
              <a:ext cx="37325" cy="83900"/>
            </a:xfrm>
            <a:custGeom>
              <a:avLst/>
              <a:gdLst/>
              <a:ahLst/>
              <a:cxnLst/>
              <a:rect l="l" t="t" r="r" b="b"/>
              <a:pathLst>
                <a:path w="1493" h="3356" extrusionOk="0">
                  <a:moveTo>
                    <a:pt x="484" y="1"/>
                  </a:moveTo>
                  <a:cubicBezTo>
                    <a:pt x="454" y="1"/>
                    <a:pt x="424" y="4"/>
                    <a:pt x="393" y="10"/>
                  </a:cubicBezTo>
                  <a:cubicBezTo>
                    <a:pt x="158" y="59"/>
                    <a:pt x="1" y="294"/>
                    <a:pt x="49" y="540"/>
                  </a:cubicBezTo>
                  <a:lnTo>
                    <a:pt x="560" y="3002"/>
                  </a:lnTo>
                  <a:cubicBezTo>
                    <a:pt x="609" y="3209"/>
                    <a:pt x="795" y="3356"/>
                    <a:pt x="1002" y="3356"/>
                  </a:cubicBezTo>
                  <a:cubicBezTo>
                    <a:pt x="1031" y="3356"/>
                    <a:pt x="1060" y="3356"/>
                    <a:pt x="1090" y="3346"/>
                  </a:cubicBezTo>
                  <a:cubicBezTo>
                    <a:pt x="1335" y="3297"/>
                    <a:pt x="1492" y="3061"/>
                    <a:pt x="1433" y="2826"/>
                  </a:cubicBezTo>
                  <a:lnTo>
                    <a:pt x="923" y="353"/>
                  </a:lnTo>
                  <a:cubicBezTo>
                    <a:pt x="880" y="147"/>
                    <a:pt x="694" y="1"/>
                    <a:pt x="484" y="1"/>
                  </a:cubicBezTo>
                  <a:close/>
                </a:path>
              </a:pathLst>
            </a:custGeom>
            <a:solidFill>
              <a:srgbClr val="FFF497"/>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4" name="Google Shape;1314;p7"/>
            <p:cNvSpPr/>
            <p:nvPr/>
          </p:nvSpPr>
          <p:spPr>
            <a:xfrm>
              <a:off x="5702675" y="1595575"/>
              <a:ext cx="40750" cy="87300"/>
            </a:xfrm>
            <a:custGeom>
              <a:avLst/>
              <a:gdLst/>
              <a:ahLst/>
              <a:cxnLst/>
              <a:rect l="l" t="t" r="r" b="b"/>
              <a:pathLst>
                <a:path w="1630" h="3492" extrusionOk="0">
                  <a:moveTo>
                    <a:pt x="560" y="136"/>
                  </a:moveTo>
                  <a:cubicBezTo>
                    <a:pt x="629" y="136"/>
                    <a:pt x="707" y="155"/>
                    <a:pt x="766" y="195"/>
                  </a:cubicBezTo>
                  <a:cubicBezTo>
                    <a:pt x="855" y="253"/>
                    <a:pt x="903" y="332"/>
                    <a:pt x="933" y="440"/>
                  </a:cubicBezTo>
                  <a:lnTo>
                    <a:pt x="1444" y="2903"/>
                  </a:lnTo>
                  <a:cubicBezTo>
                    <a:pt x="1483" y="3109"/>
                    <a:pt x="1355" y="3305"/>
                    <a:pt x="1149" y="3354"/>
                  </a:cubicBezTo>
                  <a:cubicBezTo>
                    <a:pt x="1125" y="3359"/>
                    <a:pt x="1101" y="3361"/>
                    <a:pt x="1078" y="3361"/>
                  </a:cubicBezTo>
                  <a:cubicBezTo>
                    <a:pt x="897" y="3361"/>
                    <a:pt x="732" y="3234"/>
                    <a:pt x="698" y="3060"/>
                  </a:cubicBezTo>
                  <a:lnTo>
                    <a:pt x="187" y="587"/>
                  </a:lnTo>
                  <a:cubicBezTo>
                    <a:pt x="138" y="381"/>
                    <a:pt x="275" y="184"/>
                    <a:pt x="482" y="145"/>
                  </a:cubicBezTo>
                  <a:cubicBezTo>
                    <a:pt x="511" y="136"/>
                    <a:pt x="531" y="136"/>
                    <a:pt x="560" y="136"/>
                  </a:cubicBezTo>
                  <a:close/>
                  <a:moveTo>
                    <a:pt x="549" y="1"/>
                  </a:moveTo>
                  <a:cubicBezTo>
                    <a:pt x="517" y="1"/>
                    <a:pt x="484" y="3"/>
                    <a:pt x="452" y="8"/>
                  </a:cubicBezTo>
                  <a:cubicBezTo>
                    <a:pt x="177" y="67"/>
                    <a:pt x="1" y="341"/>
                    <a:pt x="59" y="616"/>
                  </a:cubicBezTo>
                  <a:lnTo>
                    <a:pt x="570" y="3080"/>
                  </a:lnTo>
                  <a:cubicBezTo>
                    <a:pt x="619" y="3315"/>
                    <a:pt x="825" y="3492"/>
                    <a:pt x="1071" y="3492"/>
                  </a:cubicBezTo>
                  <a:cubicBezTo>
                    <a:pt x="1100" y="3492"/>
                    <a:pt x="1139" y="3492"/>
                    <a:pt x="1178" y="3482"/>
                  </a:cubicBezTo>
                  <a:cubicBezTo>
                    <a:pt x="1453" y="3423"/>
                    <a:pt x="1630" y="3148"/>
                    <a:pt x="1571" y="2873"/>
                  </a:cubicBezTo>
                  <a:lnTo>
                    <a:pt x="1060" y="410"/>
                  </a:lnTo>
                  <a:cubicBezTo>
                    <a:pt x="1031" y="273"/>
                    <a:pt x="953" y="155"/>
                    <a:pt x="835" y="86"/>
                  </a:cubicBezTo>
                  <a:cubicBezTo>
                    <a:pt x="752" y="26"/>
                    <a:pt x="653" y="1"/>
                    <a:pt x="549" y="1"/>
                  </a:cubicBezTo>
                  <a:close/>
                </a:path>
              </a:pathLst>
            </a:custGeom>
            <a:solidFill>
              <a:srgbClr val="000000"/>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5" name="Google Shape;1315;p7"/>
            <p:cNvSpPr/>
            <p:nvPr/>
          </p:nvSpPr>
          <p:spPr>
            <a:xfrm>
              <a:off x="5607500" y="1637700"/>
              <a:ext cx="66250" cy="67750"/>
            </a:xfrm>
            <a:custGeom>
              <a:avLst/>
              <a:gdLst/>
              <a:ahLst/>
              <a:cxnLst/>
              <a:rect l="l" t="t" r="r" b="b"/>
              <a:pathLst>
                <a:path w="2650" h="2710" extrusionOk="0">
                  <a:moveTo>
                    <a:pt x="499" y="1"/>
                  </a:moveTo>
                  <a:cubicBezTo>
                    <a:pt x="392" y="1"/>
                    <a:pt x="285" y="40"/>
                    <a:pt x="196" y="119"/>
                  </a:cubicBezTo>
                  <a:cubicBezTo>
                    <a:pt x="10" y="285"/>
                    <a:pt x="0" y="560"/>
                    <a:pt x="167" y="747"/>
                  </a:cubicBezTo>
                  <a:lnTo>
                    <a:pt x="1825" y="2562"/>
                  </a:lnTo>
                  <a:cubicBezTo>
                    <a:pt x="1914" y="2660"/>
                    <a:pt x="2032" y="2710"/>
                    <a:pt x="2150" y="2710"/>
                  </a:cubicBezTo>
                  <a:cubicBezTo>
                    <a:pt x="2257" y="2710"/>
                    <a:pt x="2365" y="2670"/>
                    <a:pt x="2453" y="2592"/>
                  </a:cubicBezTo>
                  <a:cubicBezTo>
                    <a:pt x="2640" y="2425"/>
                    <a:pt x="2650" y="2150"/>
                    <a:pt x="2483" y="1964"/>
                  </a:cubicBezTo>
                  <a:lnTo>
                    <a:pt x="824" y="148"/>
                  </a:lnTo>
                  <a:cubicBezTo>
                    <a:pt x="737" y="50"/>
                    <a:pt x="619" y="1"/>
                    <a:pt x="499" y="1"/>
                  </a:cubicBezTo>
                  <a:close/>
                </a:path>
              </a:pathLst>
            </a:custGeom>
            <a:solidFill>
              <a:srgbClr val="FFF497"/>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6" name="Google Shape;1316;p7"/>
            <p:cNvSpPr/>
            <p:nvPr/>
          </p:nvSpPr>
          <p:spPr>
            <a:xfrm>
              <a:off x="5607000" y="1636000"/>
              <a:ext cx="67250" cy="71150"/>
            </a:xfrm>
            <a:custGeom>
              <a:avLst/>
              <a:gdLst/>
              <a:ahLst/>
              <a:cxnLst/>
              <a:rect l="l" t="t" r="r" b="b"/>
              <a:pathLst>
                <a:path w="2690" h="2846" extrusionOk="0">
                  <a:moveTo>
                    <a:pt x="530" y="138"/>
                  </a:moveTo>
                  <a:cubicBezTo>
                    <a:pt x="639" y="138"/>
                    <a:pt x="727" y="187"/>
                    <a:pt x="796" y="255"/>
                  </a:cubicBezTo>
                  <a:lnTo>
                    <a:pt x="2454" y="2081"/>
                  </a:lnTo>
                  <a:cubicBezTo>
                    <a:pt x="2523" y="2150"/>
                    <a:pt x="2562" y="2248"/>
                    <a:pt x="2552" y="2346"/>
                  </a:cubicBezTo>
                  <a:cubicBezTo>
                    <a:pt x="2552" y="2453"/>
                    <a:pt x="2503" y="2542"/>
                    <a:pt x="2434" y="2610"/>
                  </a:cubicBezTo>
                  <a:cubicBezTo>
                    <a:pt x="2360" y="2676"/>
                    <a:pt x="2265" y="2708"/>
                    <a:pt x="2172" y="2708"/>
                  </a:cubicBezTo>
                  <a:cubicBezTo>
                    <a:pt x="2069" y="2708"/>
                    <a:pt x="1967" y="2668"/>
                    <a:pt x="1895" y="2591"/>
                  </a:cubicBezTo>
                  <a:lnTo>
                    <a:pt x="236" y="766"/>
                  </a:lnTo>
                  <a:cubicBezTo>
                    <a:pt x="168" y="697"/>
                    <a:pt x="128" y="599"/>
                    <a:pt x="138" y="501"/>
                  </a:cubicBezTo>
                  <a:cubicBezTo>
                    <a:pt x="138" y="393"/>
                    <a:pt x="187" y="305"/>
                    <a:pt x="256" y="236"/>
                  </a:cubicBezTo>
                  <a:cubicBezTo>
                    <a:pt x="334" y="167"/>
                    <a:pt x="423" y="138"/>
                    <a:pt x="521" y="138"/>
                  </a:cubicBezTo>
                  <a:close/>
                  <a:moveTo>
                    <a:pt x="541" y="0"/>
                  </a:moveTo>
                  <a:cubicBezTo>
                    <a:pt x="403" y="0"/>
                    <a:pt x="275" y="39"/>
                    <a:pt x="168" y="138"/>
                  </a:cubicBezTo>
                  <a:cubicBezTo>
                    <a:pt x="70" y="226"/>
                    <a:pt x="11" y="353"/>
                    <a:pt x="11" y="491"/>
                  </a:cubicBezTo>
                  <a:cubicBezTo>
                    <a:pt x="0" y="628"/>
                    <a:pt x="50" y="756"/>
                    <a:pt x="138" y="854"/>
                  </a:cubicBezTo>
                  <a:lnTo>
                    <a:pt x="1797" y="2679"/>
                  </a:lnTo>
                  <a:cubicBezTo>
                    <a:pt x="1895" y="2787"/>
                    <a:pt x="2032" y="2846"/>
                    <a:pt x="2170" y="2846"/>
                  </a:cubicBezTo>
                  <a:cubicBezTo>
                    <a:pt x="2297" y="2846"/>
                    <a:pt x="2425" y="2797"/>
                    <a:pt x="2523" y="2709"/>
                  </a:cubicBezTo>
                  <a:cubicBezTo>
                    <a:pt x="2621" y="2621"/>
                    <a:pt x="2680" y="2493"/>
                    <a:pt x="2689" y="2355"/>
                  </a:cubicBezTo>
                  <a:cubicBezTo>
                    <a:pt x="2689" y="2218"/>
                    <a:pt x="2641" y="2091"/>
                    <a:pt x="2552" y="1993"/>
                  </a:cubicBezTo>
                  <a:lnTo>
                    <a:pt x="894" y="167"/>
                  </a:lnTo>
                  <a:cubicBezTo>
                    <a:pt x="805" y="69"/>
                    <a:pt x="678" y="10"/>
                    <a:pt x="541" y="0"/>
                  </a:cubicBezTo>
                  <a:close/>
                </a:path>
              </a:pathLst>
            </a:custGeom>
            <a:solidFill>
              <a:srgbClr val="000000"/>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7" name="Google Shape;1317;p7"/>
            <p:cNvSpPr/>
            <p:nvPr/>
          </p:nvSpPr>
          <p:spPr>
            <a:xfrm>
              <a:off x="5525800" y="1650575"/>
              <a:ext cx="57175" cy="61750"/>
            </a:xfrm>
            <a:custGeom>
              <a:avLst/>
              <a:gdLst/>
              <a:ahLst/>
              <a:cxnLst/>
              <a:rect l="l" t="t" r="r" b="b"/>
              <a:pathLst>
                <a:path w="2287" h="2470" extrusionOk="0">
                  <a:moveTo>
                    <a:pt x="1792" y="1"/>
                  </a:moveTo>
                  <a:cubicBezTo>
                    <a:pt x="1662" y="1"/>
                    <a:pt x="1533" y="56"/>
                    <a:pt x="1443" y="163"/>
                  </a:cubicBezTo>
                  <a:lnTo>
                    <a:pt x="158" y="1743"/>
                  </a:lnTo>
                  <a:cubicBezTo>
                    <a:pt x="1" y="1929"/>
                    <a:pt x="30" y="2214"/>
                    <a:pt x="226" y="2371"/>
                  </a:cubicBezTo>
                  <a:cubicBezTo>
                    <a:pt x="305" y="2430"/>
                    <a:pt x="403" y="2469"/>
                    <a:pt x="501" y="2469"/>
                  </a:cubicBezTo>
                  <a:cubicBezTo>
                    <a:pt x="638" y="2469"/>
                    <a:pt x="766" y="2411"/>
                    <a:pt x="854" y="2302"/>
                  </a:cubicBezTo>
                  <a:lnTo>
                    <a:pt x="2130" y="723"/>
                  </a:lnTo>
                  <a:cubicBezTo>
                    <a:pt x="2287" y="536"/>
                    <a:pt x="2258" y="252"/>
                    <a:pt x="2071" y="95"/>
                  </a:cubicBezTo>
                  <a:cubicBezTo>
                    <a:pt x="1987" y="32"/>
                    <a:pt x="1889" y="1"/>
                    <a:pt x="1792" y="1"/>
                  </a:cubicBezTo>
                  <a:close/>
                </a:path>
              </a:pathLst>
            </a:custGeom>
            <a:solidFill>
              <a:srgbClr val="FFF497"/>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8" name="Google Shape;1318;p7"/>
            <p:cNvSpPr/>
            <p:nvPr/>
          </p:nvSpPr>
          <p:spPr>
            <a:xfrm>
              <a:off x="5524075" y="1648825"/>
              <a:ext cx="60875" cy="64975"/>
            </a:xfrm>
            <a:custGeom>
              <a:avLst/>
              <a:gdLst/>
              <a:ahLst/>
              <a:cxnLst/>
              <a:rect l="l" t="t" r="r" b="b"/>
              <a:pathLst>
                <a:path w="2435" h="2599" extrusionOk="0">
                  <a:moveTo>
                    <a:pt x="1856" y="135"/>
                  </a:moveTo>
                  <a:cubicBezTo>
                    <a:pt x="1944" y="135"/>
                    <a:pt x="2022" y="165"/>
                    <a:pt x="2101" y="223"/>
                  </a:cubicBezTo>
                  <a:cubicBezTo>
                    <a:pt x="2258" y="351"/>
                    <a:pt x="2287" y="596"/>
                    <a:pt x="2150" y="753"/>
                  </a:cubicBezTo>
                  <a:lnTo>
                    <a:pt x="864" y="2333"/>
                  </a:lnTo>
                  <a:cubicBezTo>
                    <a:pt x="798" y="2421"/>
                    <a:pt x="689" y="2466"/>
                    <a:pt x="578" y="2466"/>
                  </a:cubicBezTo>
                  <a:cubicBezTo>
                    <a:pt x="491" y="2466"/>
                    <a:pt x="403" y="2438"/>
                    <a:pt x="334" y="2382"/>
                  </a:cubicBezTo>
                  <a:cubicBezTo>
                    <a:pt x="177" y="2254"/>
                    <a:pt x="148" y="2009"/>
                    <a:pt x="275" y="1852"/>
                  </a:cubicBezTo>
                  <a:lnTo>
                    <a:pt x="1561" y="272"/>
                  </a:lnTo>
                  <a:cubicBezTo>
                    <a:pt x="1640" y="184"/>
                    <a:pt x="1747" y="135"/>
                    <a:pt x="1856" y="135"/>
                  </a:cubicBezTo>
                  <a:close/>
                  <a:moveTo>
                    <a:pt x="1859" y="1"/>
                  </a:moveTo>
                  <a:cubicBezTo>
                    <a:pt x="1711" y="1"/>
                    <a:pt x="1563" y="66"/>
                    <a:pt x="1463" y="194"/>
                  </a:cubicBezTo>
                  <a:lnTo>
                    <a:pt x="177" y="1764"/>
                  </a:lnTo>
                  <a:cubicBezTo>
                    <a:pt x="1" y="1990"/>
                    <a:pt x="30" y="2313"/>
                    <a:pt x="256" y="2490"/>
                  </a:cubicBezTo>
                  <a:cubicBezTo>
                    <a:pt x="345" y="2559"/>
                    <a:pt x="462" y="2598"/>
                    <a:pt x="570" y="2598"/>
                  </a:cubicBezTo>
                  <a:cubicBezTo>
                    <a:pt x="727" y="2598"/>
                    <a:pt x="874" y="2529"/>
                    <a:pt x="973" y="2411"/>
                  </a:cubicBezTo>
                  <a:lnTo>
                    <a:pt x="2258" y="841"/>
                  </a:lnTo>
                  <a:cubicBezTo>
                    <a:pt x="2434" y="616"/>
                    <a:pt x="2395" y="292"/>
                    <a:pt x="2179" y="115"/>
                  </a:cubicBezTo>
                  <a:cubicBezTo>
                    <a:pt x="2086" y="39"/>
                    <a:pt x="1972" y="1"/>
                    <a:pt x="1859" y="1"/>
                  </a:cubicBezTo>
                  <a:close/>
                </a:path>
              </a:pathLst>
            </a:custGeom>
            <a:solidFill>
              <a:srgbClr val="000000"/>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9" name="Google Shape;1319;p7"/>
            <p:cNvSpPr/>
            <p:nvPr/>
          </p:nvSpPr>
          <p:spPr>
            <a:xfrm>
              <a:off x="5470850" y="1647050"/>
              <a:ext cx="66000" cy="23300"/>
            </a:xfrm>
            <a:custGeom>
              <a:avLst/>
              <a:gdLst/>
              <a:ahLst/>
              <a:cxnLst/>
              <a:rect l="l" t="t" r="r" b="b"/>
              <a:pathLst>
                <a:path w="2640" h="932" extrusionOk="0">
                  <a:moveTo>
                    <a:pt x="452" y="0"/>
                  </a:moveTo>
                  <a:cubicBezTo>
                    <a:pt x="216" y="0"/>
                    <a:pt x="10" y="186"/>
                    <a:pt x="10" y="432"/>
                  </a:cubicBezTo>
                  <a:cubicBezTo>
                    <a:pt x="1" y="677"/>
                    <a:pt x="197" y="883"/>
                    <a:pt x="442" y="893"/>
                  </a:cubicBezTo>
                  <a:lnTo>
                    <a:pt x="2179" y="932"/>
                  </a:lnTo>
                  <a:lnTo>
                    <a:pt x="2189" y="932"/>
                  </a:lnTo>
                  <a:cubicBezTo>
                    <a:pt x="2434" y="932"/>
                    <a:pt x="2631" y="736"/>
                    <a:pt x="2640" y="500"/>
                  </a:cubicBezTo>
                  <a:cubicBezTo>
                    <a:pt x="2640" y="245"/>
                    <a:pt x="2454" y="49"/>
                    <a:pt x="2208" y="39"/>
                  </a:cubicBezTo>
                  <a:lnTo>
                    <a:pt x="461" y="0"/>
                  </a:lnTo>
                  <a:close/>
                </a:path>
              </a:pathLst>
            </a:custGeom>
            <a:solidFill>
              <a:srgbClr val="FFF497"/>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0" name="Google Shape;1320;p7"/>
            <p:cNvSpPr/>
            <p:nvPr/>
          </p:nvSpPr>
          <p:spPr>
            <a:xfrm>
              <a:off x="5469375" y="1645325"/>
              <a:ext cx="69225" cy="26775"/>
            </a:xfrm>
            <a:custGeom>
              <a:avLst/>
              <a:gdLst/>
              <a:ahLst/>
              <a:cxnLst/>
              <a:rect l="l" t="t" r="r" b="b"/>
              <a:pathLst>
                <a:path w="2769" h="1071" extrusionOk="0">
                  <a:moveTo>
                    <a:pt x="520" y="128"/>
                  </a:moveTo>
                  <a:lnTo>
                    <a:pt x="2258" y="177"/>
                  </a:lnTo>
                  <a:cubicBezTo>
                    <a:pt x="2365" y="177"/>
                    <a:pt x="2454" y="216"/>
                    <a:pt x="2522" y="294"/>
                  </a:cubicBezTo>
                  <a:cubicBezTo>
                    <a:pt x="2601" y="363"/>
                    <a:pt x="2631" y="462"/>
                    <a:pt x="2631" y="560"/>
                  </a:cubicBezTo>
                  <a:cubicBezTo>
                    <a:pt x="2631" y="776"/>
                    <a:pt x="2463" y="933"/>
                    <a:pt x="2248" y="933"/>
                  </a:cubicBezTo>
                  <a:lnTo>
                    <a:pt x="2248" y="1001"/>
                  </a:lnTo>
                  <a:lnTo>
                    <a:pt x="2238" y="933"/>
                  </a:lnTo>
                  <a:lnTo>
                    <a:pt x="501" y="893"/>
                  </a:lnTo>
                  <a:cubicBezTo>
                    <a:pt x="403" y="893"/>
                    <a:pt x="305" y="844"/>
                    <a:pt x="236" y="776"/>
                  </a:cubicBezTo>
                  <a:cubicBezTo>
                    <a:pt x="167" y="697"/>
                    <a:pt x="128" y="608"/>
                    <a:pt x="128" y="501"/>
                  </a:cubicBezTo>
                  <a:cubicBezTo>
                    <a:pt x="138" y="294"/>
                    <a:pt x="305" y="128"/>
                    <a:pt x="520" y="128"/>
                  </a:cubicBezTo>
                  <a:close/>
                  <a:moveTo>
                    <a:pt x="511" y="0"/>
                  </a:moveTo>
                  <a:cubicBezTo>
                    <a:pt x="236" y="0"/>
                    <a:pt x="10" y="216"/>
                    <a:pt x="1" y="501"/>
                  </a:cubicBezTo>
                  <a:cubicBezTo>
                    <a:pt x="1" y="638"/>
                    <a:pt x="49" y="765"/>
                    <a:pt x="138" y="864"/>
                  </a:cubicBezTo>
                  <a:cubicBezTo>
                    <a:pt x="236" y="962"/>
                    <a:pt x="363" y="1021"/>
                    <a:pt x="501" y="1021"/>
                  </a:cubicBezTo>
                  <a:lnTo>
                    <a:pt x="2238" y="1070"/>
                  </a:lnTo>
                  <a:lnTo>
                    <a:pt x="2248" y="1070"/>
                  </a:lnTo>
                  <a:cubicBezTo>
                    <a:pt x="2533" y="1070"/>
                    <a:pt x="2758" y="844"/>
                    <a:pt x="2768" y="569"/>
                  </a:cubicBezTo>
                  <a:cubicBezTo>
                    <a:pt x="2768" y="432"/>
                    <a:pt x="2719" y="305"/>
                    <a:pt x="2620" y="196"/>
                  </a:cubicBezTo>
                  <a:cubicBezTo>
                    <a:pt x="2533" y="98"/>
                    <a:pt x="2405" y="49"/>
                    <a:pt x="2267" y="39"/>
                  </a:cubicBezTo>
                  <a:lnTo>
                    <a:pt x="511" y="0"/>
                  </a:lnTo>
                  <a:close/>
                </a:path>
              </a:pathLst>
            </a:custGeom>
            <a:solidFill>
              <a:srgbClr val="000000"/>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1" name="Google Shape;1321;p7"/>
            <p:cNvSpPr/>
            <p:nvPr/>
          </p:nvSpPr>
          <p:spPr>
            <a:xfrm>
              <a:off x="5561625" y="1715400"/>
              <a:ext cx="80975" cy="27825"/>
            </a:xfrm>
            <a:custGeom>
              <a:avLst/>
              <a:gdLst/>
              <a:ahLst/>
              <a:cxnLst/>
              <a:rect l="l" t="t" r="r" b="b"/>
              <a:pathLst>
                <a:path w="3239" h="1113" extrusionOk="0">
                  <a:moveTo>
                    <a:pt x="2779" y="1"/>
                  </a:moveTo>
                  <a:cubicBezTo>
                    <a:pt x="2762" y="1"/>
                    <a:pt x="2745" y="2"/>
                    <a:pt x="2728" y="4"/>
                  </a:cubicBezTo>
                  <a:lnTo>
                    <a:pt x="422" y="230"/>
                  </a:lnTo>
                  <a:cubicBezTo>
                    <a:pt x="187" y="249"/>
                    <a:pt x="0" y="465"/>
                    <a:pt x="29" y="710"/>
                  </a:cubicBezTo>
                  <a:cubicBezTo>
                    <a:pt x="49" y="946"/>
                    <a:pt x="245" y="1113"/>
                    <a:pt x="471" y="1113"/>
                  </a:cubicBezTo>
                  <a:lnTo>
                    <a:pt x="511" y="1113"/>
                  </a:lnTo>
                  <a:lnTo>
                    <a:pt x="2816" y="887"/>
                  </a:lnTo>
                  <a:cubicBezTo>
                    <a:pt x="3062" y="867"/>
                    <a:pt x="3239" y="642"/>
                    <a:pt x="3209" y="396"/>
                  </a:cubicBezTo>
                  <a:cubicBezTo>
                    <a:pt x="3191" y="177"/>
                    <a:pt x="3002" y="1"/>
                    <a:pt x="2779" y="1"/>
                  </a:cubicBezTo>
                  <a:close/>
                </a:path>
              </a:pathLst>
            </a:custGeom>
            <a:solidFill>
              <a:srgbClr val="FFF497"/>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2" name="Google Shape;1322;p7"/>
            <p:cNvSpPr/>
            <p:nvPr/>
          </p:nvSpPr>
          <p:spPr>
            <a:xfrm>
              <a:off x="5560375" y="1713725"/>
              <a:ext cx="83950" cy="31225"/>
            </a:xfrm>
            <a:custGeom>
              <a:avLst/>
              <a:gdLst/>
              <a:ahLst/>
              <a:cxnLst/>
              <a:rect l="l" t="t" r="r" b="b"/>
              <a:pathLst>
                <a:path w="3358" h="1249" extrusionOk="0">
                  <a:moveTo>
                    <a:pt x="2827" y="129"/>
                  </a:moveTo>
                  <a:cubicBezTo>
                    <a:pt x="2906" y="129"/>
                    <a:pt x="2994" y="159"/>
                    <a:pt x="3063" y="218"/>
                  </a:cubicBezTo>
                  <a:cubicBezTo>
                    <a:pt x="3141" y="277"/>
                    <a:pt x="3191" y="375"/>
                    <a:pt x="3200" y="473"/>
                  </a:cubicBezTo>
                  <a:cubicBezTo>
                    <a:pt x="3210" y="571"/>
                    <a:pt x="3180" y="670"/>
                    <a:pt x="3112" y="748"/>
                  </a:cubicBezTo>
                  <a:cubicBezTo>
                    <a:pt x="3053" y="827"/>
                    <a:pt x="2955" y="875"/>
                    <a:pt x="2857" y="885"/>
                  </a:cubicBezTo>
                  <a:lnTo>
                    <a:pt x="561" y="1111"/>
                  </a:lnTo>
                  <a:cubicBezTo>
                    <a:pt x="548" y="1112"/>
                    <a:pt x="535" y="1113"/>
                    <a:pt x="522" y="1113"/>
                  </a:cubicBezTo>
                  <a:cubicBezTo>
                    <a:pt x="323" y="1113"/>
                    <a:pt x="157" y="971"/>
                    <a:pt x="138" y="768"/>
                  </a:cubicBezTo>
                  <a:cubicBezTo>
                    <a:pt x="129" y="670"/>
                    <a:pt x="158" y="571"/>
                    <a:pt x="227" y="493"/>
                  </a:cubicBezTo>
                  <a:cubicBezTo>
                    <a:pt x="295" y="414"/>
                    <a:pt x="384" y="365"/>
                    <a:pt x="482" y="356"/>
                  </a:cubicBezTo>
                  <a:lnTo>
                    <a:pt x="2788" y="129"/>
                  </a:lnTo>
                  <a:close/>
                  <a:moveTo>
                    <a:pt x="2811" y="1"/>
                  </a:moveTo>
                  <a:cubicBezTo>
                    <a:pt x="2797" y="1"/>
                    <a:pt x="2783" y="1"/>
                    <a:pt x="2768" y="2"/>
                  </a:cubicBezTo>
                  <a:lnTo>
                    <a:pt x="472" y="228"/>
                  </a:lnTo>
                  <a:cubicBezTo>
                    <a:pt x="335" y="238"/>
                    <a:pt x="207" y="306"/>
                    <a:pt x="129" y="414"/>
                  </a:cubicBezTo>
                  <a:cubicBezTo>
                    <a:pt x="40" y="513"/>
                    <a:pt x="1" y="650"/>
                    <a:pt x="11" y="787"/>
                  </a:cubicBezTo>
                  <a:cubicBezTo>
                    <a:pt x="40" y="1052"/>
                    <a:pt x="256" y="1248"/>
                    <a:pt x="521" y="1248"/>
                  </a:cubicBezTo>
                  <a:lnTo>
                    <a:pt x="570" y="1248"/>
                  </a:lnTo>
                  <a:lnTo>
                    <a:pt x="2866" y="1023"/>
                  </a:lnTo>
                  <a:cubicBezTo>
                    <a:pt x="3151" y="993"/>
                    <a:pt x="3357" y="738"/>
                    <a:pt x="3328" y="463"/>
                  </a:cubicBezTo>
                  <a:cubicBezTo>
                    <a:pt x="3318" y="326"/>
                    <a:pt x="3250" y="199"/>
                    <a:pt x="3141" y="110"/>
                  </a:cubicBezTo>
                  <a:cubicBezTo>
                    <a:pt x="3053" y="40"/>
                    <a:pt x="2934" y="1"/>
                    <a:pt x="2811" y="1"/>
                  </a:cubicBezTo>
                  <a:close/>
                </a:path>
              </a:pathLst>
            </a:custGeom>
            <a:solidFill>
              <a:srgbClr val="000000"/>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3" name="Google Shape;1323;p7"/>
            <p:cNvSpPr/>
            <p:nvPr/>
          </p:nvSpPr>
          <p:spPr>
            <a:xfrm>
              <a:off x="5658775" y="1744500"/>
              <a:ext cx="73850" cy="57850"/>
            </a:xfrm>
            <a:custGeom>
              <a:avLst/>
              <a:gdLst/>
              <a:ahLst/>
              <a:cxnLst/>
              <a:rect l="l" t="t" r="r" b="b"/>
              <a:pathLst>
                <a:path w="2954" h="2314" extrusionOk="0">
                  <a:moveTo>
                    <a:pt x="516" y="0"/>
                  </a:moveTo>
                  <a:cubicBezTo>
                    <a:pt x="376" y="0"/>
                    <a:pt x="237" y="65"/>
                    <a:pt x="147" y="184"/>
                  </a:cubicBezTo>
                  <a:cubicBezTo>
                    <a:pt x="0" y="381"/>
                    <a:pt x="49" y="665"/>
                    <a:pt x="245" y="802"/>
                  </a:cubicBezTo>
                  <a:lnTo>
                    <a:pt x="2179" y="2225"/>
                  </a:lnTo>
                  <a:cubicBezTo>
                    <a:pt x="2257" y="2284"/>
                    <a:pt x="2356" y="2313"/>
                    <a:pt x="2444" y="2313"/>
                  </a:cubicBezTo>
                  <a:cubicBezTo>
                    <a:pt x="2581" y="2313"/>
                    <a:pt x="2718" y="2245"/>
                    <a:pt x="2807" y="2127"/>
                  </a:cubicBezTo>
                  <a:cubicBezTo>
                    <a:pt x="2954" y="1931"/>
                    <a:pt x="2905" y="1656"/>
                    <a:pt x="2709" y="1509"/>
                  </a:cubicBezTo>
                  <a:lnTo>
                    <a:pt x="775" y="86"/>
                  </a:lnTo>
                  <a:cubicBezTo>
                    <a:pt x="698" y="28"/>
                    <a:pt x="607" y="0"/>
                    <a:pt x="516" y="0"/>
                  </a:cubicBezTo>
                  <a:close/>
                </a:path>
              </a:pathLst>
            </a:custGeom>
            <a:solidFill>
              <a:srgbClr val="FFF497"/>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4" name="Google Shape;1324;p7"/>
            <p:cNvSpPr/>
            <p:nvPr/>
          </p:nvSpPr>
          <p:spPr>
            <a:xfrm>
              <a:off x="5658275" y="1742825"/>
              <a:ext cx="74850" cy="61000"/>
            </a:xfrm>
            <a:custGeom>
              <a:avLst/>
              <a:gdLst/>
              <a:ahLst/>
              <a:cxnLst/>
              <a:rect l="l" t="t" r="r" b="b"/>
              <a:pathLst>
                <a:path w="2994" h="2440" extrusionOk="0">
                  <a:moveTo>
                    <a:pt x="531" y="134"/>
                  </a:moveTo>
                  <a:cubicBezTo>
                    <a:pt x="609" y="134"/>
                    <a:pt x="688" y="163"/>
                    <a:pt x="756" y="212"/>
                  </a:cubicBezTo>
                  <a:lnTo>
                    <a:pt x="2690" y="1625"/>
                  </a:lnTo>
                  <a:cubicBezTo>
                    <a:pt x="2768" y="1684"/>
                    <a:pt x="2827" y="1772"/>
                    <a:pt x="2836" y="1870"/>
                  </a:cubicBezTo>
                  <a:cubicBezTo>
                    <a:pt x="2856" y="1978"/>
                    <a:pt x="2836" y="2077"/>
                    <a:pt x="2768" y="2155"/>
                  </a:cubicBezTo>
                  <a:cubicBezTo>
                    <a:pt x="2696" y="2257"/>
                    <a:pt x="2577" y="2311"/>
                    <a:pt x="2456" y="2311"/>
                  </a:cubicBezTo>
                  <a:cubicBezTo>
                    <a:pt x="2380" y="2311"/>
                    <a:pt x="2303" y="2289"/>
                    <a:pt x="2238" y="2243"/>
                  </a:cubicBezTo>
                  <a:lnTo>
                    <a:pt x="305" y="821"/>
                  </a:lnTo>
                  <a:cubicBezTo>
                    <a:pt x="226" y="762"/>
                    <a:pt x="167" y="673"/>
                    <a:pt x="158" y="575"/>
                  </a:cubicBezTo>
                  <a:cubicBezTo>
                    <a:pt x="138" y="467"/>
                    <a:pt x="167" y="369"/>
                    <a:pt x="226" y="291"/>
                  </a:cubicBezTo>
                  <a:cubicBezTo>
                    <a:pt x="285" y="212"/>
                    <a:pt x="374" y="153"/>
                    <a:pt x="472" y="143"/>
                  </a:cubicBezTo>
                  <a:cubicBezTo>
                    <a:pt x="491" y="134"/>
                    <a:pt x="511" y="134"/>
                    <a:pt x="531" y="134"/>
                  </a:cubicBezTo>
                  <a:close/>
                  <a:moveTo>
                    <a:pt x="523" y="1"/>
                  </a:moveTo>
                  <a:cubicBezTo>
                    <a:pt x="499" y="1"/>
                    <a:pt x="476" y="2"/>
                    <a:pt x="452" y="6"/>
                  </a:cubicBezTo>
                  <a:cubicBezTo>
                    <a:pt x="315" y="25"/>
                    <a:pt x="197" y="104"/>
                    <a:pt x="119" y="212"/>
                  </a:cubicBezTo>
                  <a:cubicBezTo>
                    <a:pt x="40" y="320"/>
                    <a:pt x="1" y="457"/>
                    <a:pt x="20" y="594"/>
                  </a:cubicBezTo>
                  <a:cubicBezTo>
                    <a:pt x="49" y="722"/>
                    <a:pt x="119" y="850"/>
                    <a:pt x="226" y="928"/>
                  </a:cubicBezTo>
                  <a:lnTo>
                    <a:pt x="2160" y="2341"/>
                  </a:lnTo>
                  <a:cubicBezTo>
                    <a:pt x="2248" y="2410"/>
                    <a:pt x="2356" y="2439"/>
                    <a:pt x="2464" y="2439"/>
                  </a:cubicBezTo>
                  <a:cubicBezTo>
                    <a:pt x="2631" y="2439"/>
                    <a:pt x="2778" y="2371"/>
                    <a:pt x="2876" y="2234"/>
                  </a:cubicBezTo>
                  <a:cubicBezTo>
                    <a:pt x="2964" y="2125"/>
                    <a:pt x="2993" y="1988"/>
                    <a:pt x="2974" y="1851"/>
                  </a:cubicBezTo>
                  <a:cubicBezTo>
                    <a:pt x="2954" y="1723"/>
                    <a:pt x="2876" y="1606"/>
                    <a:pt x="2768" y="1517"/>
                  </a:cubicBezTo>
                  <a:lnTo>
                    <a:pt x="835" y="104"/>
                  </a:lnTo>
                  <a:cubicBezTo>
                    <a:pt x="745" y="39"/>
                    <a:pt x="636" y="1"/>
                    <a:pt x="523" y="1"/>
                  </a:cubicBezTo>
                  <a:close/>
                </a:path>
              </a:pathLst>
            </a:custGeom>
            <a:solidFill>
              <a:srgbClr val="000000"/>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5" name="Google Shape;1325;p7"/>
            <p:cNvSpPr/>
            <p:nvPr/>
          </p:nvSpPr>
          <p:spPr>
            <a:xfrm>
              <a:off x="5695325" y="1689750"/>
              <a:ext cx="71150" cy="62800"/>
            </a:xfrm>
            <a:custGeom>
              <a:avLst/>
              <a:gdLst/>
              <a:ahLst/>
              <a:cxnLst/>
              <a:rect l="l" t="t" r="r" b="b"/>
              <a:pathLst>
                <a:path w="2846" h="2512" extrusionOk="0">
                  <a:moveTo>
                    <a:pt x="2353" y="1"/>
                  </a:moveTo>
                  <a:cubicBezTo>
                    <a:pt x="2250" y="1"/>
                    <a:pt x="2146" y="36"/>
                    <a:pt x="2061" y="107"/>
                  </a:cubicBezTo>
                  <a:lnTo>
                    <a:pt x="207" y="1727"/>
                  </a:lnTo>
                  <a:cubicBezTo>
                    <a:pt x="20" y="1893"/>
                    <a:pt x="0" y="2178"/>
                    <a:pt x="157" y="2355"/>
                  </a:cubicBezTo>
                  <a:cubicBezTo>
                    <a:pt x="246" y="2462"/>
                    <a:pt x="373" y="2512"/>
                    <a:pt x="501" y="2512"/>
                  </a:cubicBezTo>
                  <a:cubicBezTo>
                    <a:pt x="599" y="2512"/>
                    <a:pt x="707" y="2472"/>
                    <a:pt x="785" y="2403"/>
                  </a:cubicBezTo>
                  <a:lnTo>
                    <a:pt x="2640" y="785"/>
                  </a:lnTo>
                  <a:cubicBezTo>
                    <a:pt x="2826" y="617"/>
                    <a:pt x="2846" y="333"/>
                    <a:pt x="2689" y="146"/>
                  </a:cubicBezTo>
                  <a:cubicBezTo>
                    <a:pt x="2598" y="50"/>
                    <a:pt x="2476" y="1"/>
                    <a:pt x="2353" y="1"/>
                  </a:cubicBezTo>
                  <a:close/>
                </a:path>
              </a:pathLst>
            </a:custGeom>
            <a:solidFill>
              <a:srgbClr val="FFF497"/>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6" name="Google Shape;1326;p7"/>
            <p:cNvSpPr/>
            <p:nvPr/>
          </p:nvSpPr>
          <p:spPr>
            <a:xfrm>
              <a:off x="5693350" y="1687975"/>
              <a:ext cx="75100" cy="66300"/>
            </a:xfrm>
            <a:custGeom>
              <a:avLst/>
              <a:gdLst/>
              <a:ahLst/>
              <a:cxnLst/>
              <a:rect l="l" t="t" r="r" b="b"/>
              <a:pathLst>
                <a:path w="3004" h="2652" extrusionOk="0">
                  <a:moveTo>
                    <a:pt x="2454" y="139"/>
                  </a:moveTo>
                  <a:cubicBezTo>
                    <a:pt x="2562" y="139"/>
                    <a:pt x="2650" y="188"/>
                    <a:pt x="2719" y="267"/>
                  </a:cubicBezTo>
                  <a:cubicBezTo>
                    <a:pt x="2857" y="424"/>
                    <a:pt x="2837" y="659"/>
                    <a:pt x="2680" y="797"/>
                  </a:cubicBezTo>
                  <a:lnTo>
                    <a:pt x="825" y="2426"/>
                  </a:lnTo>
                  <a:cubicBezTo>
                    <a:pt x="759" y="2483"/>
                    <a:pt x="672" y="2510"/>
                    <a:pt x="584" y="2510"/>
                  </a:cubicBezTo>
                  <a:cubicBezTo>
                    <a:pt x="474" y="2510"/>
                    <a:pt x="362" y="2468"/>
                    <a:pt x="286" y="2386"/>
                  </a:cubicBezTo>
                  <a:cubicBezTo>
                    <a:pt x="148" y="2229"/>
                    <a:pt x="168" y="1984"/>
                    <a:pt x="325" y="1846"/>
                  </a:cubicBezTo>
                  <a:lnTo>
                    <a:pt x="2179" y="228"/>
                  </a:lnTo>
                  <a:cubicBezTo>
                    <a:pt x="2248" y="169"/>
                    <a:pt x="2336" y="139"/>
                    <a:pt x="2434" y="139"/>
                  </a:cubicBezTo>
                  <a:close/>
                  <a:moveTo>
                    <a:pt x="2431" y="0"/>
                  </a:moveTo>
                  <a:cubicBezTo>
                    <a:pt x="2306" y="0"/>
                    <a:pt x="2190" y="48"/>
                    <a:pt x="2091" y="129"/>
                  </a:cubicBezTo>
                  <a:lnTo>
                    <a:pt x="236" y="1748"/>
                  </a:lnTo>
                  <a:cubicBezTo>
                    <a:pt x="31" y="1935"/>
                    <a:pt x="1" y="2259"/>
                    <a:pt x="188" y="2474"/>
                  </a:cubicBezTo>
                  <a:cubicBezTo>
                    <a:pt x="286" y="2583"/>
                    <a:pt x="423" y="2651"/>
                    <a:pt x="580" y="2651"/>
                  </a:cubicBezTo>
                  <a:cubicBezTo>
                    <a:pt x="698" y="2651"/>
                    <a:pt x="816" y="2602"/>
                    <a:pt x="914" y="2524"/>
                  </a:cubicBezTo>
                  <a:lnTo>
                    <a:pt x="2768" y="904"/>
                  </a:lnTo>
                  <a:cubicBezTo>
                    <a:pt x="2984" y="718"/>
                    <a:pt x="3004" y="394"/>
                    <a:pt x="2817" y="178"/>
                  </a:cubicBezTo>
                  <a:cubicBezTo>
                    <a:pt x="2729" y="80"/>
                    <a:pt x="2602" y="12"/>
                    <a:pt x="2464" y="2"/>
                  </a:cubicBezTo>
                  <a:cubicBezTo>
                    <a:pt x="2453" y="1"/>
                    <a:pt x="2442" y="0"/>
                    <a:pt x="2431" y="0"/>
                  </a:cubicBezTo>
                  <a:close/>
                </a:path>
              </a:pathLst>
            </a:custGeom>
            <a:solidFill>
              <a:srgbClr val="000000"/>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7" name="Google Shape;1327;p7"/>
            <p:cNvSpPr/>
            <p:nvPr/>
          </p:nvSpPr>
          <p:spPr>
            <a:xfrm>
              <a:off x="5781425" y="1746300"/>
              <a:ext cx="87875" cy="43300"/>
            </a:xfrm>
            <a:custGeom>
              <a:avLst/>
              <a:gdLst/>
              <a:ahLst/>
              <a:cxnLst/>
              <a:rect l="l" t="t" r="r" b="b"/>
              <a:pathLst>
                <a:path w="3515" h="1732" extrusionOk="0">
                  <a:moveTo>
                    <a:pt x="3009" y="0"/>
                  </a:moveTo>
                  <a:cubicBezTo>
                    <a:pt x="2962" y="0"/>
                    <a:pt x="2914" y="8"/>
                    <a:pt x="2866" y="24"/>
                  </a:cubicBezTo>
                  <a:lnTo>
                    <a:pt x="364" y="868"/>
                  </a:lnTo>
                  <a:cubicBezTo>
                    <a:pt x="354" y="868"/>
                    <a:pt x="344" y="878"/>
                    <a:pt x="335" y="878"/>
                  </a:cubicBezTo>
                  <a:cubicBezTo>
                    <a:pt x="109" y="976"/>
                    <a:pt x="1" y="1221"/>
                    <a:pt x="89" y="1447"/>
                  </a:cubicBezTo>
                  <a:cubicBezTo>
                    <a:pt x="158" y="1624"/>
                    <a:pt x="324" y="1731"/>
                    <a:pt x="501" y="1731"/>
                  </a:cubicBezTo>
                  <a:cubicBezTo>
                    <a:pt x="551" y="1731"/>
                    <a:pt x="599" y="1731"/>
                    <a:pt x="649" y="1712"/>
                  </a:cubicBezTo>
                  <a:lnTo>
                    <a:pt x="3151" y="868"/>
                  </a:lnTo>
                  <a:cubicBezTo>
                    <a:pt x="3386" y="789"/>
                    <a:pt x="3514" y="534"/>
                    <a:pt x="3436" y="298"/>
                  </a:cubicBezTo>
                  <a:cubicBezTo>
                    <a:pt x="3373" y="118"/>
                    <a:pt x="3197" y="0"/>
                    <a:pt x="3009" y="0"/>
                  </a:cubicBezTo>
                  <a:close/>
                </a:path>
              </a:pathLst>
            </a:custGeom>
            <a:solidFill>
              <a:srgbClr val="FFF497"/>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8" name="Google Shape;1328;p7"/>
            <p:cNvSpPr/>
            <p:nvPr/>
          </p:nvSpPr>
          <p:spPr>
            <a:xfrm>
              <a:off x="5779700" y="1744575"/>
              <a:ext cx="91300" cy="46750"/>
            </a:xfrm>
            <a:custGeom>
              <a:avLst/>
              <a:gdLst/>
              <a:ahLst/>
              <a:cxnLst/>
              <a:rect l="l" t="t" r="r" b="b"/>
              <a:pathLst>
                <a:path w="3652" h="1870" extrusionOk="0">
                  <a:moveTo>
                    <a:pt x="3082" y="132"/>
                  </a:moveTo>
                  <a:cubicBezTo>
                    <a:pt x="3141" y="132"/>
                    <a:pt x="3200" y="142"/>
                    <a:pt x="3249" y="171"/>
                  </a:cubicBezTo>
                  <a:cubicBezTo>
                    <a:pt x="3337" y="221"/>
                    <a:pt x="3406" y="299"/>
                    <a:pt x="3446" y="397"/>
                  </a:cubicBezTo>
                  <a:cubicBezTo>
                    <a:pt x="3505" y="594"/>
                    <a:pt x="3396" y="809"/>
                    <a:pt x="3200" y="878"/>
                  </a:cubicBezTo>
                  <a:lnTo>
                    <a:pt x="698" y="1722"/>
                  </a:lnTo>
                  <a:cubicBezTo>
                    <a:pt x="663" y="1733"/>
                    <a:pt x="627" y="1738"/>
                    <a:pt x="590" y="1738"/>
                  </a:cubicBezTo>
                  <a:cubicBezTo>
                    <a:pt x="432" y="1738"/>
                    <a:pt x="273" y="1640"/>
                    <a:pt x="217" y="1496"/>
                  </a:cubicBezTo>
                  <a:cubicBezTo>
                    <a:pt x="148" y="1300"/>
                    <a:pt x="236" y="1084"/>
                    <a:pt x="423" y="1006"/>
                  </a:cubicBezTo>
                  <a:cubicBezTo>
                    <a:pt x="433" y="1006"/>
                    <a:pt x="443" y="995"/>
                    <a:pt x="463" y="995"/>
                  </a:cubicBezTo>
                  <a:lnTo>
                    <a:pt x="2964" y="152"/>
                  </a:lnTo>
                  <a:cubicBezTo>
                    <a:pt x="3004" y="142"/>
                    <a:pt x="3043" y="132"/>
                    <a:pt x="3082" y="132"/>
                  </a:cubicBezTo>
                  <a:close/>
                  <a:moveTo>
                    <a:pt x="3076" y="1"/>
                  </a:moveTo>
                  <a:cubicBezTo>
                    <a:pt x="3021" y="1"/>
                    <a:pt x="2967" y="9"/>
                    <a:pt x="2916" y="24"/>
                  </a:cubicBezTo>
                  <a:lnTo>
                    <a:pt x="413" y="868"/>
                  </a:lnTo>
                  <a:cubicBezTo>
                    <a:pt x="404" y="878"/>
                    <a:pt x="393" y="878"/>
                    <a:pt x="374" y="888"/>
                  </a:cubicBezTo>
                  <a:cubicBezTo>
                    <a:pt x="119" y="995"/>
                    <a:pt x="1" y="1280"/>
                    <a:pt x="99" y="1536"/>
                  </a:cubicBezTo>
                  <a:cubicBezTo>
                    <a:pt x="168" y="1732"/>
                    <a:pt x="364" y="1869"/>
                    <a:pt x="570" y="1869"/>
                  </a:cubicBezTo>
                  <a:cubicBezTo>
                    <a:pt x="629" y="1869"/>
                    <a:pt x="688" y="1859"/>
                    <a:pt x="737" y="1839"/>
                  </a:cubicBezTo>
                  <a:lnTo>
                    <a:pt x="3239" y="995"/>
                  </a:lnTo>
                  <a:cubicBezTo>
                    <a:pt x="3514" y="908"/>
                    <a:pt x="3651" y="613"/>
                    <a:pt x="3563" y="348"/>
                  </a:cubicBezTo>
                  <a:cubicBezTo>
                    <a:pt x="3524" y="221"/>
                    <a:pt x="3426" y="112"/>
                    <a:pt x="3308" y="53"/>
                  </a:cubicBezTo>
                  <a:cubicBezTo>
                    <a:pt x="3238" y="18"/>
                    <a:pt x="3157" y="1"/>
                    <a:pt x="3076" y="1"/>
                  </a:cubicBezTo>
                  <a:close/>
                </a:path>
              </a:pathLst>
            </a:custGeom>
            <a:solidFill>
              <a:srgbClr val="000000"/>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9" name="Google Shape;1329;p7"/>
            <p:cNvSpPr/>
            <p:nvPr/>
          </p:nvSpPr>
          <p:spPr>
            <a:xfrm>
              <a:off x="5960525" y="1581950"/>
              <a:ext cx="66000" cy="73950"/>
            </a:xfrm>
            <a:custGeom>
              <a:avLst/>
              <a:gdLst/>
              <a:ahLst/>
              <a:cxnLst/>
              <a:rect l="l" t="t" r="r" b="b"/>
              <a:pathLst>
                <a:path w="2640" h="2958" extrusionOk="0">
                  <a:moveTo>
                    <a:pt x="2130" y="1"/>
                  </a:moveTo>
                  <a:cubicBezTo>
                    <a:pt x="1977" y="1"/>
                    <a:pt x="1827" y="84"/>
                    <a:pt x="1747" y="229"/>
                  </a:cubicBezTo>
                  <a:cubicBezTo>
                    <a:pt x="1325" y="955"/>
                    <a:pt x="805" y="1613"/>
                    <a:pt x="197" y="2192"/>
                  </a:cubicBezTo>
                  <a:cubicBezTo>
                    <a:pt x="10" y="2358"/>
                    <a:pt x="1" y="2643"/>
                    <a:pt x="167" y="2820"/>
                  </a:cubicBezTo>
                  <a:cubicBezTo>
                    <a:pt x="256" y="2908"/>
                    <a:pt x="373" y="2957"/>
                    <a:pt x="491" y="2957"/>
                  </a:cubicBezTo>
                  <a:cubicBezTo>
                    <a:pt x="609" y="2957"/>
                    <a:pt x="717" y="2918"/>
                    <a:pt x="795" y="2840"/>
                  </a:cubicBezTo>
                  <a:cubicBezTo>
                    <a:pt x="1482" y="2201"/>
                    <a:pt x="2061" y="1475"/>
                    <a:pt x="2522" y="661"/>
                  </a:cubicBezTo>
                  <a:cubicBezTo>
                    <a:pt x="2640" y="455"/>
                    <a:pt x="2561" y="180"/>
                    <a:pt x="2345" y="62"/>
                  </a:cubicBezTo>
                  <a:cubicBezTo>
                    <a:pt x="2278" y="21"/>
                    <a:pt x="2204" y="1"/>
                    <a:pt x="2130" y="1"/>
                  </a:cubicBezTo>
                  <a:close/>
                </a:path>
              </a:pathLst>
            </a:custGeom>
            <a:solidFill>
              <a:srgbClr val="FFF497"/>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0" name="Google Shape;1330;p7"/>
            <p:cNvSpPr/>
            <p:nvPr/>
          </p:nvSpPr>
          <p:spPr>
            <a:xfrm>
              <a:off x="5960025" y="1580300"/>
              <a:ext cx="67000" cy="77300"/>
            </a:xfrm>
            <a:custGeom>
              <a:avLst/>
              <a:gdLst/>
              <a:ahLst/>
              <a:cxnLst/>
              <a:rect l="l" t="t" r="r" b="b"/>
              <a:pathLst>
                <a:path w="2680" h="3092" extrusionOk="0">
                  <a:moveTo>
                    <a:pt x="2150" y="128"/>
                  </a:moveTo>
                  <a:cubicBezTo>
                    <a:pt x="2219" y="128"/>
                    <a:pt x="2278" y="148"/>
                    <a:pt x="2336" y="178"/>
                  </a:cubicBezTo>
                  <a:cubicBezTo>
                    <a:pt x="2424" y="236"/>
                    <a:pt x="2493" y="315"/>
                    <a:pt x="2513" y="413"/>
                  </a:cubicBezTo>
                  <a:cubicBezTo>
                    <a:pt x="2542" y="511"/>
                    <a:pt x="2533" y="609"/>
                    <a:pt x="2483" y="697"/>
                  </a:cubicBezTo>
                  <a:cubicBezTo>
                    <a:pt x="2022" y="1502"/>
                    <a:pt x="1453" y="2228"/>
                    <a:pt x="776" y="2856"/>
                  </a:cubicBezTo>
                  <a:cubicBezTo>
                    <a:pt x="706" y="2921"/>
                    <a:pt x="612" y="2953"/>
                    <a:pt x="518" y="2953"/>
                  </a:cubicBezTo>
                  <a:cubicBezTo>
                    <a:pt x="413" y="2953"/>
                    <a:pt x="309" y="2914"/>
                    <a:pt x="236" y="2837"/>
                  </a:cubicBezTo>
                  <a:cubicBezTo>
                    <a:pt x="167" y="2768"/>
                    <a:pt x="128" y="2670"/>
                    <a:pt x="138" y="2572"/>
                  </a:cubicBezTo>
                  <a:cubicBezTo>
                    <a:pt x="138" y="2464"/>
                    <a:pt x="187" y="2376"/>
                    <a:pt x="256" y="2307"/>
                  </a:cubicBezTo>
                  <a:cubicBezTo>
                    <a:pt x="874" y="1728"/>
                    <a:pt x="1404" y="1061"/>
                    <a:pt x="1816" y="324"/>
                  </a:cubicBezTo>
                  <a:cubicBezTo>
                    <a:pt x="1875" y="236"/>
                    <a:pt x="1953" y="167"/>
                    <a:pt x="2051" y="148"/>
                  </a:cubicBezTo>
                  <a:cubicBezTo>
                    <a:pt x="2081" y="138"/>
                    <a:pt x="2121" y="128"/>
                    <a:pt x="2150" y="128"/>
                  </a:cubicBezTo>
                  <a:close/>
                  <a:moveTo>
                    <a:pt x="2153" y="1"/>
                  </a:moveTo>
                  <a:cubicBezTo>
                    <a:pt x="2107" y="1"/>
                    <a:pt x="2059" y="7"/>
                    <a:pt x="2012" y="21"/>
                  </a:cubicBezTo>
                  <a:cubicBezTo>
                    <a:pt x="1885" y="60"/>
                    <a:pt x="1777" y="138"/>
                    <a:pt x="1708" y="256"/>
                  </a:cubicBezTo>
                  <a:cubicBezTo>
                    <a:pt x="1296" y="982"/>
                    <a:pt x="776" y="1639"/>
                    <a:pt x="167" y="2208"/>
                  </a:cubicBezTo>
                  <a:cubicBezTo>
                    <a:pt x="69" y="2297"/>
                    <a:pt x="10" y="2424"/>
                    <a:pt x="1" y="2562"/>
                  </a:cubicBezTo>
                  <a:cubicBezTo>
                    <a:pt x="1" y="2699"/>
                    <a:pt x="50" y="2827"/>
                    <a:pt x="138" y="2925"/>
                  </a:cubicBezTo>
                  <a:cubicBezTo>
                    <a:pt x="236" y="3033"/>
                    <a:pt x="374" y="3092"/>
                    <a:pt x="511" y="3092"/>
                  </a:cubicBezTo>
                  <a:cubicBezTo>
                    <a:pt x="649" y="3092"/>
                    <a:pt x="766" y="3043"/>
                    <a:pt x="864" y="2954"/>
                  </a:cubicBezTo>
                  <a:cubicBezTo>
                    <a:pt x="1551" y="2317"/>
                    <a:pt x="2130" y="1580"/>
                    <a:pt x="2592" y="766"/>
                  </a:cubicBezTo>
                  <a:cubicBezTo>
                    <a:pt x="2660" y="649"/>
                    <a:pt x="2680" y="511"/>
                    <a:pt x="2640" y="374"/>
                  </a:cubicBezTo>
                  <a:cubicBezTo>
                    <a:pt x="2611" y="246"/>
                    <a:pt x="2523" y="138"/>
                    <a:pt x="2405" y="69"/>
                  </a:cubicBezTo>
                  <a:cubicBezTo>
                    <a:pt x="2327" y="24"/>
                    <a:pt x="2242" y="1"/>
                    <a:pt x="2153" y="1"/>
                  </a:cubicBezTo>
                  <a:close/>
                </a:path>
              </a:pathLst>
            </a:custGeom>
            <a:solidFill>
              <a:srgbClr val="000000"/>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31" name="Google Shape;1331;p7"/>
          <p:cNvGrpSpPr/>
          <p:nvPr/>
        </p:nvGrpSpPr>
        <p:grpSpPr>
          <a:xfrm>
            <a:off x="254675" y="3086271"/>
            <a:ext cx="1556085" cy="1704769"/>
            <a:chOff x="66150" y="67346"/>
            <a:chExt cx="1556085" cy="1704769"/>
          </a:xfrm>
        </p:grpSpPr>
        <p:sp>
          <p:nvSpPr>
            <p:cNvPr id="1332" name="Google Shape;1332;p7"/>
            <p:cNvSpPr/>
            <p:nvPr/>
          </p:nvSpPr>
          <p:spPr>
            <a:xfrm>
              <a:off x="75015" y="224782"/>
              <a:ext cx="1538355" cy="1538580"/>
            </a:xfrm>
            <a:custGeom>
              <a:avLst/>
              <a:gdLst/>
              <a:ahLst/>
              <a:cxnLst/>
              <a:rect l="l" t="t" r="r" b="b"/>
              <a:pathLst>
                <a:path w="13709" h="13711" extrusionOk="0">
                  <a:moveTo>
                    <a:pt x="6859" y="1924"/>
                  </a:moveTo>
                  <a:cubicBezTo>
                    <a:pt x="9578" y="1924"/>
                    <a:pt x="11785" y="4142"/>
                    <a:pt x="11785" y="6861"/>
                  </a:cubicBezTo>
                  <a:cubicBezTo>
                    <a:pt x="11785" y="9578"/>
                    <a:pt x="9578" y="11787"/>
                    <a:pt x="6859" y="11787"/>
                  </a:cubicBezTo>
                  <a:cubicBezTo>
                    <a:pt x="4131" y="11787"/>
                    <a:pt x="1924" y="9578"/>
                    <a:pt x="1924" y="6861"/>
                  </a:cubicBezTo>
                  <a:cubicBezTo>
                    <a:pt x="1924" y="4142"/>
                    <a:pt x="4131" y="1924"/>
                    <a:pt x="6859" y="1924"/>
                  </a:cubicBezTo>
                  <a:close/>
                  <a:moveTo>
                    <a:pt x="6859" y="1"/>
                  </a:moveTo>
                  <a:cubicBezTo>
                    <a:pt x="3071" y="1"/>
                    <a:pt x="0" y="3073"/>
                    <a:pt x="0" y="6861"/>
                  </a:cubicBezTo>
                  <a:cubicBezTo>
                    <a:pt x="0" y="10638"/>
                    <a:pt x="3071" y="13710"/>
                    <a:pt x="6859" y="13710"/>
                  </a:cubicBezTo>
                  <a:cubicBezTo>
                    <a:pt x="10638" y="13710"/>
                    <a:pt x="13709" y="10638"/>
                    <a:pt x="13709" y="6861"/>
                  </a:cubicBezTo>
                  <a:cubicBezTo>
                    <a:pt x="13709" y="3073"/>
                    <a:pt x="10638" y="1"/>
                    <a:pt x="6859" y="1"/>
                  </a:cubicBezTo>
                  <a:close/>
                </a:path>
              </a:pathLst>
            </a:custGeom>
            <a:solidFill>
              <a:srgbClr val="FFF4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3" name="Google Shape;1333;p7"/>
            <p:cNvSpPr/>
            <p:nvPr/>
          </p:nvSpPr>
          <p:spPr>
            <a:xfrm>
              <a:off x="66150" y="216029"/>
              <a:ext cx="1556085" cy="1556085"/>
            </a:xfrm>
            <a:custGeom>
              <a:avLst/>
              <a:gdLst/>
              <a:ahLst/>
              <a:cxnLst/>
              <a:rect l="l" t="t" r="r" b="b"/>
              <a:pathLst>
                <a:path w="13867" h="13867" extrusionOk="0">
                  <a:moveTo>
                    <a:pt x="6938" y="2081"/>
                  </a:moveTo>
                  <a:cubicBezTo>
                    <a:pt x="9607" y="2081"/>
                    <a:pt x="11786" y="4259"/>
                    <a:pt x="11786" y="6939"/>
                  </a:cubicBezTo>
                  <a:cubicBezTo>
                    <a:pt x="11786" y="9608"/>
                    <a:pt x="9607" y="11786"/>
                    <a:pt x="6938" y="11786"/>
                  </a:cubicBezTo>
                  <a:cubicBezTo>
                    <a:pt x="4260" y="11786"/>
                    <a:pt x="2081" y="9608"/>
                    <a:pt x="2081" y="6939"/>
                  </a:cubicBezTo>
                  <a:cubicBezTo>
                    <a:pt x="2081" y="4259"/>
                    <a:pt x="4260" y="2081"/>
                    <a:pt x="6938" y="2081"/>
                  </a:cubicBezTo>
                  <a:close/>
                  <a:moveTo>
                    <a:pt x="6938" y="1924"/>
                  </a:moveTo>
                  <a:cubicBezTo>
                    <a:pt x="4171" y="1924"/>
                    <a:pt x="1924" y="4171"/>
                    <a:pt x="1924" y="6939"/>
                  </a:cubicBezTo>
                  <a:cubicBezTo>
                    <a:pt x="1924" y="9696"/>
                    <a:pt x="4171" y="11943"/>
                    <a:pt x="6938" y="11943"/>
                  </a:cubicBezTo>
                  <a:cubicBezTo>
                    <a:pt x="9696" y="11943"/>
                    <a:pt x="11943" y="9696"/>
                    <a:pt x="11943" y="6939"/>
                  </a:cubicBezTo>
                  <a:cubicBezTo>
                    <a:pt x="11943" y="4171"/>
                    <a:pt x="9696" y="1924"/>
                    <a:pt x="6938" y="1924"/>
                  </a:cubicBezTo>
                  <a:close/>
                  <a:moveTo>
                    <a:pt x="6938" y="157"/>
                  </a:moveTo>
                  <a:cubicBezTo>
                    <a:pt x="10667" y="157"/>
                    <a:pt x="13709" y="3199"/>
                    <a:pt x="13709" y="6939"/>
                  </a:cubicBezTo>
                  <a:cubicBezTo>
                    <a:pt x="13709" y="10677"/>
                    <a:pt x="10667" y="13710"/>
                    <a:pt x="6938" y="13710"/>
                  </a:cubicBezTo>
                  <a:cubicBezTo>
                    <a:pt x="3200" y="13710"/>
                    <a:pt x="158" y="10677"/>
                    <a:pt x="158" y="6939"/>
                  </a:cubicBezTo>
                  <a:cubicBezTo>
                    <a:pt x="158" y="3199"/>
                    <a:pt x="3200" y="157"/>
                    <a:pt x="6938" y="157"/>
                  </a:cubicBezTo>
                  <a:close/>
                  <a:moveTo>
                    <a:pt x="6938" y="0"/>
                  </a:moveTo>
                  <a:cubicBezTo>
                    <a:pt x="3111" y="0"/>
                    <a:pt x="1" y="3112"/>
                    <a:pt x="1" y="6939"/>
                  </a:cubicBezTo>
                  <a:cubicBezTo>
                    <a:pt x="1" y="10756"/>
                    <a:pt x="3111" y="13867"/>
                    <a:pt x="6938" y="13867"/>
                  </a:cubicBezTo>
                  <a:cubicBezTo>
                    <a:pt x="10756" y="13867"/>
                    <a:pt x="13866" y="10756"/>
                    <a:pt x="13866" y="6939"/>
                  </a:cubicBezTo>
                  <a:cubicBezTo>
                    <a:pt x="13866" y="3112"/>
                    <a:pt x="10756" y="0"/>
                    <a:pt x="6938" y="0"/>
                  </a:cubicBezTo>
                  <a:close/>
                </a:path>
              </a:pathLst>
            </a:custGeom>
            <a:solidFill>
              <a:srgbClr val="000000"/>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4" name="Google Shape;1334;p7"/>
            <p:cNvSpPr/>
            <p:nvPr/>
          </p:nvSpPr>
          <p:spPr>
            <a:xfrm>
              <a:off x="75015" y="76210"/>
              <a:ext cx="1538355" cy="1538468"/>
            </a:xfrm>
            <a:custGeom>
              <a:avLst/>
              <a:gdLst/>
              <a:ahLst/>
              <a:cxnLst/>
              <a:rect l="l" t="t" r="r" b="b"/>
              <a:pathLst>
                <a:path w="13709" h="13710" extrusionOk="0">
                  <a:moveTo>
                    <a:pt x="6859" y="1924"/>
                  </a:moveTo>
                  <a:cubicBezTo>
                    <a:pt x="9578" y="1924"/>
                    <a:pt x="11785" y="4142"/>
                    <a:pt x="11785" y="6859"/>
                  </a:cubicBezTo>
                  <a:cubicBezTo>
                    <a:pt x="11785" y="9578"/>
                    <a:pt x="9578" y="11786"/>
                    <a:pt x="6859" y="11786"/>
                  </a:cubicBezTo>
                  <a:cubicBezTo>
                    <a:pt x="4131" y="11786"/>
                    <a:pt x="1924" y="9578"/>
                    <a:pt x="1924" y="6859"/>
                  </a:cubicBezTo>
                  <a:cubicBezTo>
                    <a:pt x="1924" y="4142"/>
                    <a:pt x="4131" y="1924"/>
                    <a:pt x="6859" y="1924"/>
                  </a:cubicBezTo>
                  <a:close/>
                  <a:moveTo>
                    <a:pt x="6859" y="1"/>
                  </a:moveTo>
                  <a:cubicBezTo>
                    <a:pt x="3071" y="1"/>
                    <a:pt x="0" y="3072"/>
                    <a:pt x="0" y="6859"/>
                  </a:cubicBezTo>
                  <a:cubicBezTo>
                    <a:pt x="0" y="10638"/>
                    <a:pt x="3071" y="13709"/>
                    <a:pt x="6859" y="13709"/>
                  </a:cubicBezTo>
                  <a:cubicBezTo>
                    <a:pt x="10638" y="13709"/>
                    <a:pt x="13709" y="10638"/>
                    <a:pt x="13709" y="6859"/>
                  </a:cubicBezTo>
                  <a:cubicBezTo>
                    <a:pt x="13709" y="3072"/>
                    <a:pt x="10638" y="1"/>
                    <a:pt x="6859" y="1"/>
                  </a:cubicBezTo>
                  <a:close/>
                </a:path>
              </a:pathLst>
            </a:custGeom>
            <a:solidFill>
              <a:srgbClr val="6259A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5" name="Google Shape;1335;p7"/>
            <p:cNvSpPr/>
            <p:nvPr/>
          </p:nvSpPr>
          <p:spPr>
            <a:xfrm>
              <a:off x="66150" y="67346"/>
              <a:ext cx="1556085" cy="1556085"/>
            </a:xfrm>
            <a:custGeom>
              <a:avLst/>
              <a:gdLst/>
              <a:ahLst/>
              <a:cxnLst/>
              <a:rect l="l" t="t" r="r" b="b"/>
              <a:pathLst>
                <a:path w="13867" h="13867" extrusionOk="0">
                  <a:moveTo>
                    <a:pt x="6938" y="2081"/>
                  </a:moveTo>
                  <a:cubicBezTo>
                    <a:pt x="9607" y="2081"/>
                    <a:pt x="11786" y="4260"/>
                    <a:pt x="11786" y="6938"/>
                  </a:cubicBezTo>
                  <a:cubicBezTo>
                    <a:pt x="11786" y="9608"/>
                    <a:pt x="9607" y="11786"/>
                    <a:pt x="6938" y="11786"/>
                  </a:cubicBezTo>
                  <a:cubicBezTo>
                    <a:pt x="4260" y="11786"/>
                    <a:pt x="2081" y="9608"/>
                    <a:pt x="2081" y="6938"/>
                  </a:cubicBezTo>
                  <a:cubicBezTo>
                    <a:pt x="2081" y="4260"/>
                    <a:pt x="4260" y="2081"/>
                    <a:pt x="6938" y="2081"/>
                  </a:cubicBezTo>
                  <a:close/>
                  <a:moveTo>
                    <a:pt x="6938" y="1924"/>
                  </a:moveTo>
                  <a:cubicBezTo>
                    <a:pt x="4171" y="1924"/>
                    <a:pt x="1924" y="4171"/>
                    <a:pt x="1924" y="6938"/>
                  </a:cubicBezTo>
                  <a:cubicBezTo>
                    <a:pt x="1924" y="9696"/>
                    <a:pt x="4171" y="11943"/>
                    <a:pt x="6938" y="11943"/>
                  </a:cubicBezTo>
                  <a:cubicBezTo>
                    <a:pt x="9696" y="11943"/>
                    <a:pt x="11943" y="9696"/>
                    <a:pt x="11943" y="6938"/>
                  </a:cubicBezTo>
                  <a:cubicBezTo>
                    <a:pt x="11943" y="4171"/>
                    <a:pt x="9696" y="1924"/>
                    <a:pt x="6938" y="1924"/>
                  </a:cubicBezTo>
                  <a:close/>
                  <a:moveTo>
                    <a:pt x="6938" y="158"/>
                  </a:moveTo>
                  <a:cubicBezTo>
                    <a:pt x="10667" y="158"/>
                    <a:pt x="13709" y="3200"/>
                    <a:pt x="13709" y="6938"/>
                  </a:cubicBezTo>
                  <a:cubicBezTo>
                    <a:pt x="13709" y="10678"/>
                    <a:pt x="10667" y="13710"/>
                    <a:pt x="6938" y="13710"/>
                  </a:cubicBezTo>
                  <a:cubicBezTo>
                    <a:pt x="3200" y="13710"/>
                    <a:pt x="158" y="10678"/>
                    <a:pt x="158" y="6938"/>
                  </a:cubicBezTo>
                  <a:cubicBezTo>
                    <a:pt x="158" y="3200"/>
                    <a:pt x="3200" y="158"/>
                    <a:pt x="6938" y="158"/>
                  </a:cubicBezTo>
                  <a:close/>
                  <a:moveTo>
                    <a:pt x="6938" y="1"/>
                  </a:moveTo>
                  <a:cubicBezTo>
                    <a:pt x="3111" y="1"/>
                    <a:pt x="1" y="3111"/>
                    <a:pt x="1" y="6938"/>
                  </a:cubicBezTo>
                  <a:cubicBezTo>
                    <a:pt x="1" y="10756"/>
                    <a:pt x="3111" y="13867"/>
                    <a:pt x="6938" y="13867"/>
                  </a:cubicBezTo>
                  <a:cubicBezTo>
                    <a:pt x="10756" y="13867"/>
                    <a:pt x="13866" y="10756"/>
                    <a:pt x="13866" y="6938"/>
                  </a:cubicBezTo>
                  <a:cubicBezTo>
                    <a:pt x="13866" y="3111"/>
                    <a:pt x="10756" y="1"/>
                    <a:pt x="6938" y="1"/>
                  </a:cubicBezTo>
                  <a:close/>
                </a:path>
              </a:pathLst>
            </a:custGeom>
            <a:solidFill>
              <a:srgbClr val="000000"/>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336" name="Google Shape;1336;p7"/>
          <p:cNvSpPr/>
          <p:nvPr/>
        </p:nvSpPr>
        <p:spPr>
          <a:xfrm>
            <a:off x="3497524" y="629625"/>
            <a:ext cx="5187300" cy="4202400"/>
          </a:xfrm>
          <a:prstGeom prst="rect">
            <a:avLst/>
          </a:prstGeom>
          <a:solidFill>
            <a:schemeClr val="dk1"/>
          </a:solid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7" name="Google Shape;1337;p7"/>
          <p:cNvSpPr/>
          <p:nvPr/>
        </p:nvSpPr>
        <p:spPr>
          <a:xfrm>
            <a:off x="3368398" y="511050"/>
            <a:ext cx="5187300" cy="4202400"/>
          </a:xfrm>
          <a:prstGeom prst="rect">
            <a:avLst/>
          </a:prstGeom>
          <a:solidFill>
            <a:schemeClr val="lt1"/>
          </a:solid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8" name="Google Shape;1338;p7"/>
          <p:cNvSpPr/>
          <p:nvPr/>
        </p:nvSpPr>
        <p:spPr>
          <a:xfrm>
            <a:off x="3368365" y="511050"/>
            <a:ext cx="5187300" cy="297900"/>
          </a:xfrm>
          <a:prstGeom prst="rect">
            <a:avLst/>
          </a:prstGeom>
          <a:solidFill>
            <a:schemeClr val="accent3"/>
          </a:solid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9" name="Google Shape;1339;p7"/>
          <p:cNvSpPr/>
          <p:nvPr/>
        </p:nvSpPr>
        <p:spPr>
          <a:xfrm>
            <a:off x="3217159" y="374500"/>
            <a:ext cx="5187300" cy="4202400"/>
          </a:xfrm>
          <a:prstGeom prst="rect">
            <a:avLst/>
          </a:prstGeom>
          <a:solidFill>
            <a:schemeClr val="accent4"/>
          </a:solid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0" name="Google Shape;1340;p7"/>
          <p:cNvSpPr/>
          <p:nvPr/>
        </p:nvSpPr>
        <p:spPr>
          <a:xfrm>
            <a:off x="3217125" y="374500"/>
            <a:ext cx="5187300" cy="297900"/>
          </a:xfrm>
          <a:prstGeom prst="rect">
            <a:avLst/>
          </a:prstGeom>
          <a:solidFill>
            <a:schemeClr val="lt2"/>
          </a:solid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1" name="Google Shape;1341;p7"/>
          <p:cNvSpPr/>
          <p:nvPr/>
        </p:nvSpPr>
        <p:spPr>
          <a:xfrm>
            <a:off x="3395050" y="476000"/>
            <a:ext cx="108300" cy="108300"/>
          </a:xfrm>
          <a:prstGeom prst="ellipse">
            <a:avLst/>
          </a:prstGeom>
          <a:solidFill>
            <a:schemeClr val="dk2"/>
          </a:solid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2" name="Google Shape;1342;p7"/>
          <p:cNvSpPr/>
          <p:nvPr/>
        </p:nvSpPr>
        <p:spPr>
          <a:xfrm>
            <a:off x="3604825" y="476000"/>
            <a:ext cx="108300" cy="108300"/>
          </a:xfrm>
          <a:prstGeom prst="ellipse">
            <a:avLst/>
          </a:prstGeom>
          <a:solidFill>
            <a:schemeClr val="accent3"/>
          </a:solid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3" name="Google Shape;1343;p7"/>
          <p:cNvSpPr/>
          <p:nvPr/>
        </p:nvSpPr>
        <p:spPr>
          <a:xfrm>
            <a:off x="3814600" y="476000"/>
            <a:ext cx="108300" cy="108300"/>
          </a:xfrm>
          <a:prstGeom prst="ellipse">
            <a:avLst/>
          </a:prstGeom>
          <a:solidFill>
            <a:schemeClr val="accent2"/>
          </a:solid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4" name="Google Shape;1344;p7"/>
          <p:cNvSpPr/>
          <p:nvPr/>
        </p:nvSpPr>
        <p:spPr>
          <a:xfrm>
            <a:off x="659597" y="1481936"/>
            <a:ext cx="3404100" cy="2321700"/>
          </a:xfrm>
          <a:prstGeom prst="rect">
            <a:avLst/>
          </a:prstGeom>
          <a:solidFill>
            <a:schemeClr val="dk1"/>
          </a:solid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5" name="Google Shape;1345;p7"/>
          <p:cNvSpPr/>
          <p:nvPr/>
        </p:nvSpPr>
        <p:spPr>
          <a:xfrm>
            <a:off x="524775" y="1339864"/>
            <a:ext cx="3404100" cy="2321700"/>
          </a:xfrm>
          <a:prstGeom prst="rect">
            <a:avLst/>
          </a:prstGeom>
          <a:solidFill>
            <a:schemeClr val="accent2"/>
          </a:solid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6" name="Google Shape;1346;p7"/>
          <p:cNvSpPr/>
          <p:nvPr/>
        </p:nvSpPr>
        <p:spPr>
          <a:xfrm>
            <a:off x="524750" y="1339864"/>
            <a:ext cx="3404100" cy="297900"/>
          </a:xfrm>
          <a:prstGeom prst="rect">
            <a:avLst/>
          </a:prstGeom>
          <a:solidFill>
            <a:schemeClr val="accent3"/>
          </a:solid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7" name="Google Shape;1347;p7"/>
          <p:cNvSpPr/>
          <p:nvPr/>
        </p:nvSpPr>
        <p:spPr>
          <a:xfrm>
            <a:off x="3217125" y="1431214"/>
            <a:ext cx="595500" cy="115200"/>
          </a:xfrm>
          <a:prstGeom prst="roundRect">
            <a:avLst>
              <a:gd name="adj" fmla="val 50000"/>
            </a:avLst>
          </a:prstGeom>
          <a:solidFill>
            <a:schemeClr val="dk2"/>
          </a:solid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8" name="Google Shape;1348;p7"/>
          <p:cNvSpPr txBox="1">
            <a:spLocks noGrp="1"/>
          </p:cNvSpPr>
          <p:nvPr>
            <p:ph type="title"/>
          </p:nvPr>
        </p:nvSpPr>
        <p:spPr>
          <a:xfrm>
            <a:off x="875625" y="1959175"/>
            <a:ext cx="2638200" cy="1306200"/>
          </a:xfrm>
          <a:prstGeom prst="rect">
            <a:avLst/>
          </a:prstGeom>
        </p:spPr>
        <p:txBody>
          <a:bodyPr spcFirstLastPara="1" wrap="square" lIns="91425" tIns="91425" rIns="91425" bIns="91425" anchor="t" anchorCtr="0">
            <a:noAutofit/>
          </a:bodyPr>
          <a:lstStyle>
            <a:lvl1pPr lvl="0" algn="ctr">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349" name="Google Shape;1349;p7"/>
          <p:cNvSpPr txBox="1">
            <a:spLocks noGrp="1"/>
          </p:cNvSpPr>
          <p:nvPr>
            <p:ph type="body" idx="1"/>
          </p:nvPr>
        </p:nvSpPr>
        <p:spPr>
          <a:xfrm>
            <a:off x="4276325" y="982050"/>
            <a:ext cx="3966300" cy="3179400"/>
          </a:xfrm>
          <a:prstGeom prst="rect">
            <a:avLst/>
          </a:prstGeom>
        </p:spPr>
        <p:txBody>
          <a:bodyPr spcFirstLastPara="1" wrap="square" lIns="91425" tIns="91425" rIns="91425" bIns="91425" anchor="t" anchorCtr="0">
            <a:noAutofit/>
          </a:bodyPr>
          <a:lstStyle>
            <a:lvl1pPr marL="457200" lvl="0" indent="-292100">
              <a:spcBef>
                <a:spcPts val="0"/>
              </a:spcBef>
              <a:spcAft>
                <a:spcPts val="0"/>
              </a:spcAft>
              <a:buClr>
                <a:srgbClr val="595959"/>
              </a:buClr>
              <a:buSzPts val="1000"/>
              <a:buFont typeface="Anaheim"/>
              <a:buChar char="●"/>
              <a:defRPr/>
            </a:lvl1pPr>
            <a:lvl2pPr marL="914400" lvl="1" indent="-317500">
              <a:spcBef>
                <a:spcPts val="0"/>
              </a:spcBef>
              <a:spcAft>
                <a:spcPts val="0"/>
              </a:spcAft>
              <a:buClr>
                <a:srgbClr val="595959"/>
              </a:buClr>
              <a:buSzPts val="1400"/>
              <a:buFont typeface="Anaheim"/>
              <a:buChar char="○"/>
              <a:defRPr/>
            </a:lvl2pPr>
            <a:lvl3pPr marL="1371600" lvl="2" indent="-317500">
              <a:spcBef>
                <a:spcPts val="0"/>
              </a:spcBef>
              <a:spcAft>
                <a:spcPts val="0"/>
              </a:spcAft>
              <a:buClr>
                <a:srgbClr val="595959"/>
              </a:buClr>
              <a:buSzPts val="1400"/>
              <a:buFont typeface="Anaheim"/>
              <a:buChar char="■"/>
              <a:defRPr/>
            </a:lvl3pPr>
            <a:lvl4pPr marL="1828800" lvl="3" indent="-317500">
              <a:spcBef>
                <a:spcPts val="0"/>
              </a:spcBef>
              <a:spcAft>
                <a:spcPts val="0"/>
              </a:spcAft>
              <a:buClr>
                <a:srgbClr val="595959"/>
              </a:buClr>
              <a:buSzPts val="1400"/>
              <a:buFont typeface="Anaheim"/>
              <a:buChar char="●"/>
              <a:defRPr/>
            </a:lvl4pPr>
            <a:lvl5pPr marL="2286000" lvl="4" indent="-317500">
              <a:spcBef>
                <a:spcPts val="0"/>
              </a:spcBef>
              <a:spcAft>
                <a:spcPts val="0"/>
              </a:spcAft>
              <a:buClr>
                <a:srgbClr val="595959"/>
              </a:buClr>
              <a:buSzPts val="1400"/>
              <a:buFont typeface="Anaheim"/>
              <a:buChar char="○"/>
              <a:defRPr/>
            </a:lvl5pPr>
            <a:lvl6pPr marL="2743200" lvl="5" indent="-317500">
              <a:spcBef>
                <a:spcPts val="0"/>
              </a:spcBef>
              <a:spcAft>
                <a:spcPts val="0"/>
              </a:spcAft>
              <a:buClr>
                <a:srgbClr val="595959"/>
              </a:buClr>
              <a:buSzPts val="1400"/>
              <a:buFont typeface="Anaheim"/>
              <a:buChar char="■"/>
              <a:defRPr/>
            </a:lvl6pPr>
            <a:lvl7pPr marL="3200400" lvl="6" indent="-317500">
              <a:spcBef>
                <a:spcPts val="0"/>
              </a:spcBef>
              <a:spcAft>
                <a:spcPts val="0"/>
              </a:spcAft>
              <a:buClr>
                <a:srgbClr val="595959"/>
              </a:buClr>
              <a:buSzPts val="1400"/>
              <a:buFont typeface="Anaheim"/>
              <a:buChar char="●"/>
              <a:defRPr/>
            </a:lvl7pPr>
            <a:lvl8pPr marL="3657600" lvl="7" indent="-317500">
              <a:spcBef>
                <a:spcPts val="0"/>
              </a:spcBef>
              <a:spcAft>
                <a:spcPts val="0"/>
              </a:spcAft>
              <a:buClr>
                <a:srgbClr val="595959"/>
              </a:buClr>
              <a:buSzPts val="1400"/>
              <a:buFont typeface="Anaheim"/>
              <a:buChar char="○"/>
              <a:defRPr/>
            </a:lvl8pPr>
            <a:lvl9pPr marL="4114800" lvl="8" indent="-317500">
              <a:spcBef>
                <a:spcPts val="0"/>
              </a:spcBef>
              <a:spcAft>
                <a:spcPts val="0"/>
              </a:spcAft>
              <a:buClr>
                <a:srgbClr val="595959"/>
              </a:buClr>
              <a:buSzPts val="1400"/>
              <a:buFont typeface="Anaheim"/>
              <a:buChar char="■"/>
              <a:defRPr/>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Main point">
  <p:cSld name="MAIN_POINT">
    <p:bg>
      <p:bgPr>
        <a:solidFill>
          <a:schemeClr val="accent2"/>
        </a:solidFill>
        <a:effectLst/>
      </p:bgPr>
    </p:bg>
    <p:spTree>
      <p:nvGrpSpPr>
        <p:cNvPr id="1" name="Shape 1350"/>
        <p:cNvGrpSpPr/>
        <p:nvPr/>
      </p:nvGrpSpPr>
      <p:grpSpPr>
        <a:xfrm>
          <a:off x="0" y="0"/>
          <a:ext cx="0" cy="0"/>
          <a:chOff x="0" y="0"/>
          <a:chExt cx="0" cy="0"/>
        </a:xfrm>
      </p:grpSpPr>
      <p:grpSp>
        <p:nvGrpSpPr>
          <p:cNvPr id="1351" name="Google Shape;1351;p8"/>
          <p:cNvGrpSpPr/>
          <p:nvPr/>
        </p:nvGrpSpPr>
        <p:grpSpPr>
          <a:xfrm>
            <a:off x="0" y="-24225"/>
            <a:ext cx="9193750" cy="5257725"/>
            <a:chOff x="0" y="-24225"/>
            <a:chExt cx="9193750" cy="5257725"/>
          </a:xfrm>
        </p:grpSpPr>
        <p:sp>
          <p:nvSpPr>
            <p:cNvPr id="1352" name="Google Shape;1352;p8"/>
            <p:cNvSpPr/>
            <p:nvPr/>
          </p:nvSpPr>
          <p:spPr>
            <a:xfrm>
              <a:off x="386700" y="0"/>
              <a:ext cx="796200" cy="3867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200">
                  <a:solidFill>
                    <a:schemeClr val="lt1"/>
                  </a:solidFill>
                  <a:latin typeface="Courier Prime"/>
                  <a:ea typeface="Courier Prime"/>
                  <a:cs typeface="Courier Prime"/>
                  <a:sym typeface="Courier Prime"/>
                </a:rPr>
                <a:t>A</a:t>
              </a:r>
              <a:endParaRPr sz="1200">
                <a:solidFill>
                  <a:schemeClr val="lt1"/>
                </a:solidFill>
                <a:latin typeface="Courier Prime"/>
                <a:ea typeface="Courier Prime"/>
                <a:cs typeface="Courier Prime"/>
                <a:sym typeface="Courier Prime"/>
              </a:endParaRPr>
            </a:p>
          </p:txBody>
        </p:sp>
        <p:sp>
          <p:nvSpPr>
            <p:cNvPr id="1353" name="Google Shape;1353;p8"/>
            <p:cNvSpPr/>
            <p:nvPr/>
          </p:nvSpPr>
          <p:spPr>
            <a:xfrm>
              <a:off x="1182818" y="0"/>
              <a:ext cx="796200" cy="3867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200">
                  <a:solidFill>
                    <a:schemeClr val="lt1"/>
                  </a:solidFill>
                  <a:latin typeface="Courier Prime"/>
                  <a:ea typeface="Courier Prime"/>
                  <a:cs typeface="Courier Prime"/>
                  <a:sym typeface="Courier Prime"/>
                </a:rPr>
                <a:t>B</a:t>
              </a:r>
              <a:endParaRPr sz="1200">
                <a:solidFill>
                  <a:schemeClr val="lt1"/>
                </a:solidFill>
                <a:latin typeface="Courier Prime"/>
                <a:ea typeface="Courier Prime"/>
                <a:cs typeface="Courier Prime"/>
                <a:sym typeface="Courier Prime"/>
              </a:endParaRPr>
            </a:p>
          </p:txBody>
        </p:sp>
        <p:sp>
          <p:nvSpPr>
            <p:cNvPr id="1354" name="Google Shape;1354;p8"/>
            <p:cNvSpPr/>
            <p:nvPr/>
          </p:nvSpPr>
          <p:spPr>
            <a:xfrm>
              <a:off x="1978936" y="0"/>
              <a:ext cx="796200" cy="3867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200">
                  <a:solidFill>
                    <a:schemeClr val="lt1"/>
                  </a:solidFill>
                  <a:latin typeface="Courier Prime"/>
                  <a:ea typeface="Courier Prime"/>
                  <a:cs typeface="Courier Prime"/>
                  <a:sym typeface="Courier Prime"/>
                </a:rPr>
                <a:t>C</a:t>
              </a:r>
              <a:endParaRPr sz="1200">
                <a:solidFill>
                  <a:schemeClr val="lt1"/>
                </a:solidFill>
                <a:latin typeface="Courier Prime"/>
                <a:ea typeface="Courier Prime"/>
                <a:cs typeface="Courier Prime"/>
                <a:sym typeface="Courier Prime"/>
              </a:endParaRPr>
            </a:p>
          </p:txBody>
        </p:sp>
        <p:sp>
          <p:nvSpPr>
            <p:cNvPr id="1355" name="Google Shape;1355;p8"/>
            <p:cNvSpPr/>
            <p:nvPr/>
          </p:nvSpPr>
          <p:spPr>
            <a:xfrm>
              <a:off x="2775055" y="0"/>
              <a:ext cx="796200" cy="3867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200">
                  <a:solidFill>
                    <a:schemeClr val="lt1"/>
                  </a:solidFill>
                  <a:latin typeface="Courier Prime"/>
                  <a:ea typeface="Courier Prime"/>
                  <a:cs typeface="Courier Prime"/>
                  <a:sym typeface="Courier Prime"/>
                </a:rPr>
                <a:t>D</a:t>
              </a:r>
              <a:endParaRPr sz="1200">
                <a:solidFill>
                  <a:schemeClr val="lt1"/>
                </a:solidFill>
                <a:latin typeface="Courier Prime"/>
                <a:ea typeface="Courier Prime"/>
                <a:cs typeface="Courier Prime"/>
                <a:sym typeface="Courier Prime"/>
              </a:endParaRPr>
            </a:p>
          </p:txBody>
        </p:sp>
        <p:sp>
          <p:nvSpPr>
            <p:cNvPr id="1356" name="Google Shape;1356;p8"/>
            <p:cNvSpPr/>
            <p:nvPr/>
          </p:nvSpPr>
          <p:spPr>
            <a:xfrm>
              <a:off x="3571173" y="0"/>
              <a:ext cx="796200" cy="3867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200">
                  <a:solidFill>
                    <a:schemeClr val="lt1"/>
                  </a:solidFill>
                  <a:latin typeface="Courier Prime"/>
                  <a:ea typeface="Courier Prime"/>
                  <a:cs typeface="Courier Prime"/>
                  <a:sym typeface="Courier Prime"/>
                </a:rPr>
                <a:t>E</a:t>
              </a:r>
              <a:endParaRPr sz="1200">
                <a:solidFill>
                  <a:schemeClr val="lt1"/>
                </a:solidFill>
                <a:latin typeface="Courier Prime"/>
                <a:ea typeface="Courier Prime"/>
                <a:cs typeface="Courier Prime"/>
                <a:sym typeface="Courier Prime"/>
              </a:endParaRPr>
            </a:p>
          </p:txBody>
        </p:sp>
        <p:sp>
          <p:nvSpPr>
            <p:cNvPr id="1357" name="Google Shape;1357;p8"/>
            <p:cNvSpPr/>
            <p:nvPr/>
          </p:nvSpPr>
          <p:spPr>
            <a:xfrm>
              <a:off x="4367291" y="0"/>
              <a:ext cx="796200" cy="3867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200">
                  <a:solidFill>
                    <a:schemeClr val="lt1"/>
                  </a:solidFill>
                  <a:latin typeface="Courier Prime"/>
                  <a:ea typeface="Courier Prime"/>
                  <a:cs typeface="Courier Prime"/>
                  <a:sym typeface="Courier Prime"/>
                </a:rPr>
                <a:t>F</a:t>
              </a:r>
              <a:endParaRPr sz="1200">
                <a:solidFill>
                  <a:schemeClr val="lt1"/>
                </a:solidFill>
                <a:latin typeface="Courier Prime"/>
                <a:ea typeface="Courier Prime"/>
                <a:cs typeface="Courier Prime"/>
                <a:sym typeface="Courier Prime"/>
              </a:endParaRPr>
            </a:p>
          </p:txBody>
        </p:sp>
        <p:sp>
          <p:nvSpPr>
            <p:cNvPr id="1358" name="Google Shape;1358;p8"/>
            <p:cNvSpPr/>
            <p:nvPr/>
          </p:nvSpPr>
          <p:spPr>
            <a:xfrm>
              <a:off x="5163409" y="0"/>
              <a:ext cx="796200" cy="3867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200">
                  <a:solidFill>
                    <a:schemeClr val="lt1"/>
                  </a:solidFill>
                  <a:latin typeface="Courier Prime"/>
                  <a:ea typeface="Courier Prime"/>
                  <a:cs typeface="Courier Prime"/>
                  <a:sym typeface="Courier Prime"/>
                </a:rPr>
                <a:t>G</a:t>
              </a:r>
              <a:endParaRPr sz="1200">
                <a:solidFill>
                  <a:schemeClr val="lt1"/>
                </a:solidFill>
                <a:latin typeface="Courier Prime"/>
                <a:ea typeface="Courier Prime"/>
                <a:cs typeface="Courier Prime"/>
                <a:sym typeface="Courier Prime"/>
              </a:endParaRPr>
            </a:p>
          </p:txBody>
        </p:sp>
        <p:sp>
          <p:nvSpPr>
            <p:cNvPr id="1359" name="Google Shape;1359;p8"/>
            <p:cNvSpPr/>
            <p:nvPr/>
          </p:nvSpPr>
          <p:spPr>
            <a:xfrm>
              <a:off x="5959527" y="0"/>
              <a:ext cx="796200" cy="3867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200">
                  <a:solidFill>
                    <a:schemeClr val="lt1"/>
                  </a:solidFill>
                  <a:latin typeface="Courier Prime"/>
                  <a:ea typeface="Courier Prime"/>
                  <a:cs typeface="Courier Prime"/>
                  <a:sym typeface="Courier Prime"/>
                </a:rPr>
                <a:t>H</a:t>
              </a:r>
              <a:endParaRPr sz="1200">
                <a:solidFill>
                  <a:schemeClr val="lt1"/>
                </a:solidFill>
                <a:latin typeface="Courier Prime"/>
                <a:ea typeface="Courier Prime"/>
                <a:cs typeface="Courier Prime"/>
                <a:sym typeface="Courier Prime"/>
              </a:endParaRPr>
            </a:p>
          </p:txBody>
        </p:sp>
        <p:sp>
          <p:nvSpPr>
            <p:cNvPr id="1360" name="Google Shape;1360;p8"/>
            <p:cNvSpPr/>
            <p:nvPr/>
          </p:nvSpPr>
          <p:spPr>
            <a:xfrm>
              <a:off x="6755645" y="0"/>
              <a:ext cx="796200" cy="3867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200">
                  <a:solidFill>
                    <a:schemeClr val="lt1"/>
                  </a:solidFill>
                  <a:latin typeface="Courier Prime"/>
                  <a:ea typeface="Courier Prime"/>
                  <a:cs typeface="Courier Prime"/>
                  <a:sym typeface="Courier Prime"/>
                </a:rPr>
                <a:t>I</a:t>
              </a:r>
              <a:endParaRPr sz="1200">
                <a:solidFill>
                  <a:schemeClr val="lt1"/>
                </a:solidFill>
                <a:latin typeface="Courier Prime"/>
                <a:ea typeface="Courier Prime"/>
                <a:cs typeface="Courier Prime"/>
                <a:sym typeface="Courier Prime"/>
              </a:endParaRPr>
            </a:p>
          </p:txBody>
        </p:sp>
        <p:sp>
          <p:nvSpPr>
            <p:cNvPr id="1361" name="Google Shape;1361;p8"/>
            <p:cNvSpPr/>
            <p:nvPr/>
          </p:nvSpPr>
          <p:spPr>
            <a:xfrm>
              <a:off x="7551764" y="0"/>
              <a:ext cx="796200" cy="3867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200">
                  <a:solidFill>
                    <a:schemeClr val="lt1"/>
                  </a:solidFill>
                  <a:latin typeface="Courier Prime"/>
                  <a:ea typeface="Courier Prime"/>
                  <a:cs typeface="Courier Prime"/>
                  <a:sym typeface="Courier Prime"/>
                </a:rPr>
                <a:t>J</a:t>
              </a:r>
              <a:endParaRPr sz="1200">
                <a:solidFill>
                  <a:schemeClr val="lt1"/>
                </a:solidFill>
                <a:latin typeface="Courier Prime"/>
                <a:ea typeface="Courier Prime"/>
                <a:cs typeface="Courier Prime"/>
                <a:sym typeface="Courier Prime"/>
              </a:endParaRPr>
            </a:p>
          </p:txBody>
        </p:sp>
        <p:sp>
          <p:nvSpPr>
            <p:cNvPr id="1362" name="Google Shape;1362;p8"/>
            <p:cNvSpPr/>
            <p:nvPr/>
          </p:nvSpPr>
          <p:spPr>
            <a:xfrm>
              <a:off x="8347882" y="0"/>
              <a:ext cx="796200" cy="3867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200">
                  <a:solidFill>
                    <a:schemeClr val="lt1"/>
                  </a:solidFill>
                  <a:latin typeface="Courier Prime"/>
                  <a:ea typeface="Courier Prime"/>
                  <a:cs typeface="Courier Prime"/>
                  <a:sym typeface="Courier Prime"/>
                </a:rPr>
                <a:t>K</a:t>
              </a:r>
              <a:endParaRPr sz="1200">
                <a:solidFill>
                  <a:schemeClr val="lt1"/>
                </a:solidFill>
                <a:latin typeface="Courier Prime"/>
                <a:ea typeface="Courier Prime"/>
                <a:cs typeface="Courier Prime"/>
                <a:sym typeface="Courier Prime"/>
              </a:endParaRPr>
            </a:p>
          </p:txBody>
        </p:sp>
        <p:sp>
          <p:nvSpPr>
            <p:cNvPr id="1363" name="Google Shape;1363;p8"/>
            <p:cNvSpPr/>
            <p:nvPr/>
          </p:nvSpPr>
          <p:spPr>
            <a:xfrm>
              <a:off x="100" y="386700"/>
              <a:ext cx="386700" cy="297300"/>
            </a:xfrm>
            <a:prstGeom prst="rect">
              <a:avLst/>
            </a:prstGeom>
            <a:noFill/>
            <a:ln>
              <a:noFill/>
            </a:ln>
          </p:spPr>
          <p:txBody>
            <a:bodyPr spcFirstLastPara="1" wrap="square" lIns="91425" tIns="91425" rIns="91425" bIns="91425" anchor="ctr" anchorCtr="0">
              <a:noAutofit/>
            </a:bodyPr>
            <a:lstStyle/>
            <a:p>
              <a:pPr marL="0" lvl="0" indent="0" algn="r" rtl="0">
                <a:spcBef>
                  <a:spcPts val="0"/>
                </a:spcBef>
                <a:spcAft>
                  <a:spcPts val="0"/>
                </a:spcAft>
                <a:buNone/>
              </a:pPr>
              <a:r>
                <a:rPr lang="en" sz="1200">
                  <a:solidFill>
                    <a:schemeClr val="lt1"/>
                  </a:solidFill>
                  <a:latin typeface="Courier Prime"/>
                  <a:ea typeface="Courier Prime"/>
                  <a:cs typeface="Courier Prime"/>
                  <a:sym typeface="Courier Prime"/>
                </a:rPr>
                <a:t>1</a:t>
              </a:r>
              <a:endParaRPr sz="1200">
                <a:solidFill>
                  <a:schemeClr val="lt1"/>
                </a:solidFill>
                <a:latin typeface="Courier Prime"/>
                <a:ea typeface="Courier Prime"/>
                <a:cs typeface="Courier Prime"/>
                <a:sym typeface="Courier Prime"/>
              </a:endParaRPr>
            </a:p>
          </p:txBody>
        </p:sp>
        <p:sp>
          <p:nvSpPr>
            <p:cNvPr id="1364" name="Google Shape;1364;p8"/>
            <p:cNvSpPr/>
            <p:nvPr/>
          </p:nvSpPr>
          <p:spPr>
            <a:xfrm>
              <a:off x="100" y="684002"/>
              <a:ext cx="386700" cy="297300"/>
            </a:xfrm>
            <a:prstGeom prst="rect">
              <a:avLst/>
            </a:prstGeom>
            <a:noFill/>
            <a:ln>
              <a:noFill/>
            </a:ln>
          </p:spPr>
          <p:txBody>
            <a:bodyPr spcFirstLastPara="1" wrap="square" lIns="91425" tIns="91425" rIns="91425" bIns="91425" anchor="ctr" anchorCtr="0">
              <a:noAutofit/>
            </a:bodyPr>
            <a:lstStyle/>
            <a:p>
              <a:pPr marL="0" lvl="0" indent="0" algn="r" rtl="0">
                <a:spcBef>
                  <a:spcPts val="0"/>
                </a:spcBef>
                <a:spcAft>
                  <a:spcPts val="0"/>
                </a:spcAft>
                <a:buNone/>
              </a:pPr>
              <a:r>
                <a:rPr lang="en" sz="1200">
                  <a:solidFill>
                    <a:schemeClr val="lt1"/>
                  </a:solidFill>
                  <a:latin typeface="Courier Prime"/>
                  <a:ea typeface="Courier Prime"/>
                  <a:cs typeface="Courier Prime"/>
                  <a:sym typeface="Courier Prime"/>
                </a:rPr>
                <a:t>2</a:t>
              </a:r>
              <a:endParaRPr sz="1200">
                <a:solidFill>
                  <a:schemeClr val="lt1"/>
                </a:solidFill>
                <a:latin typeface="Courier Prime"/>
                <a:ea typeface="Courier Prime"/>
                <a:cs typeface="Courier Prime"/>
                <a:sym typeface="Courier Prime"/>
              </a:endParaRPr>
            </a:p>
          </p:txBody>
        </p:sp>
        <p:sp>
          <p:nvSpPr>
            <p:cNvPr id="1365" name="Google Shape;1365;p8"/>
            <p:cNvSpPr/>
            <p:nvPr/>
          </p:nvSpPr>
          <p:spPr>
            <a:xfrm>
              <a:off x="100" y="981303"/>
              <a:ext cx="386700" cy="297300"/>
            </a:xfrm>
            <a:prstGeom prst="rect">
              <a:avLst/>
            </a:prstGeom>
            <a:noFill/>
            <a:ln>
              <a:noFill/>
            </a:ln>
          </p:spPr>
          <p:txBody>
            <a:bodyPr spcFirstLastPara="1" wrap="square" lIns="91425" tIns="91425" rIns="91425" bIns="91425" anchor="ctr" anchorCtr="0">
              <a:noAutofit/>
            </a:bodyPr>
            <a:lstStyle/>
            <a:p>
              <a:pPr marL="0" lvl="0" indent="0" algn="r" rtl="0">
                <a:spcBef>
                  <a:spcPts val="0"/>
                </a:spcBef>
                <a:spcAft>
                  <a:spcPts val="0"/>
                </a:spcAft>
                <a:buNone/>
              </a:pPr>
              <a:r>
                <a:rPr lang="en" sz="1200">
                  <a:solidFill>
                    <a:schemeClr val="lt1"/>
                  </a:solidFill>
                  <a:latin typeface="Courier Prime"/>
                  <a:ea typeface="Courier Prime"/>
                  <a:cs typeface="Courier Prime"/>
                  <a:sym typeface="Courier Prime"/>
                </a:rPr>
                <a:t>3</a:t>
              </a:r>
              <a:endParaRPr sz="1200">
                <a:solidFill>
                  <a:schemeClr val="lt1"/>
                </a:solidFill>
                <a:latin typeface="Courier Prime"/>
                <a:ea typeface="Courier Prime"/>
                <a:cs typeface="Courier Prime"/>
                <a:sym typeface="Courier Prime"/>
              </a:endParaRPr>
            </a:p>
          </p:txBody>
        </p:sp>
        <p:sp>
          <p:nvSpPr>
            <p:cNvPr id="1366" name="Google Shape;1366;p8"/>
            <p:cNvSpPr/>
            <p:nvPr/>
          </p:nvSpPr>
          <p:spPr>
            <a:xfrm>
              <a:off x="100" y="1278605"/>
              <a:ext cx="386700" cy="297300"/>
            </a:xfrm>
            <a:prstGeom prst="rect">
              <a:avLst/>
            </a:prstGeom>
            <a:noFill/>
            <a:ln>
              <a:noFill/>
            </a:ln>
          </p:spPr>
          <p:txBody>
            <a:bodyPr spcFirstLastPara="1" wrap="square" lIns="91425" tIns="91425" rIns="91425" bIns="91425" anchor="ctr" anchorCtr="0">
              <a:noAutofit/>
            </a:bodyPr>
            <a:lstStyle/>
            <a:p>
              <a:pPr marL="0" lvl="0" indent="0" algn="r" rtl="0">
                <a:spcBef>
                  <a:spcPts val="0"/>
                </a:spcBef>
                <a:spcAft>
                  <a:spcPts val="0"/>
                </a:spcAft>
                <a:buNone/>
              </a:pPr>
              <a:r>
                <a:rPr lang="en" sz="1200">
                  <a:solidFill>
                    <a:schemeClr val="lt1"/>
                  </a:solidFill>
                  <a:latin typeface="Courier Prime"/>
                  <a:ea typeface="Courier Prime"/>
                  <a:cs typeface="Courier Prime"/>
                  <a:sym typeface="Courier Prime"/>
                </a:rPr>
                <a:t>4</a:t>
              </a:r>
              <a:endParaRPr sz="1200">
                <a:solidFill>
                  <a:schemeClr val="lt1"/>
                </a:solidFill>
                <a:latin typeface="Courier Prime"/>
                <a:ea typeface="Courier Prime"/>
                <a:cs typeface="Courier Prime"/>
                <a:sym typeface="Courier Prime"/>
              </a:endParaRPr>
            </a:p>
          </p:txBody>
        </p:sp>
        <p:sp>
          <p:nvSpPr>
            <p:cNvPr id="1367" name="Google Shape;1367;p8"/>
            <p:cNvSpPr/>
            <p:nvPr/>
          </p:nvSpPr>
          <p:spPr>
            <a:xfrm>
              <a:off x="100" y="1575906"/>
              <a:ext cx="386700" cy="297300"/>
            </a:xfrm>
            <a:prstGeom prst="rect">
              <a:avLst/>
            </a:prstGeom>
            <a:noFill/>
            <a:ln>
              <a:noFill/>
            </a:ln>
          </p:spPr>
          <p:txBody>
            <a:bodyPr spcFirstLastPara="1" wrap="square" lIns="91425" tIns="91425" rIns="91425" bIns="91425" anchor="ctr" anchorCtr="0">
              <a:noAutofit/>
            </a:bodyPr>
            <a:lstStyle/>
            <a:p>
              <a:pPr marL="0" lvl="0" indent="0" algn="r" rtl="0">
                <a:spcBef>
                  <a:spcPts val="0"/>
                </a:spcBef>
                <a:spcAft>
                  <a:spcPts val="0"/>
                </a:spcAft>
                <a:buNone/>
              </a:pPr>
              <a:r>
                <a:rPr lang="en" sz="1200">
                  <a:solidFill>
                    <a:schemeClr val="lt1"/>
                  </a:solidFill>
                  <a:latin typeface="Courier Prime"/>
                  <a:ea typeface="Courier Prime"/>
                  <a:cs typeface="Courier Prime"/>
                  <a:sym typeface="Courier Prime"/>
                </a:rPr>
                <a:t>5</a:t>
              </a:r>
              <a:endParaRPr sz="1200">
                <a:solidFill>
                  <a:schemeClr val="lt1"/>
                </a:solidFill>
                <a:latin typeface="Courier Prime"/>
                <a:ea typeface="Courier Prime"/>
                <a:cs typeface="Courier Prime"/>
                <a:sym typeface="Courier Prime"/>
              </a:endParaRPr>
            </a:p>
          </p:txBody>
        </p:sp>
        <p:sp>
          <p:nvSpPr>
            <p:cNvPr id="1368" name="Google Shape;1368;p8"/>
            <p:cNvSpPr/>
            <p:nvPr/>
          </p:nvSpPr>
          <p:spPr>
            <a:xfrm>
              <a:off x="100" y="1873208"/>
              <a:ext cx="386700" cy="297300"/>
            </a:xfrm>
            <a:prstGeom prst="rect">
              <a:avLst/>
            </a:prstGeom>
            <a:noFill/>
            <a:ln>
              <a:noFill/>
            </a:ln>
          </p:spPr>
          <p:txBody>
            <a:bodyPr spcFirstLastPara="1" wrap="square" lIns="91425" tIns="91425" rIns="91425" bIns="91425" anchor="ctr" anchorCtr="0">
              <a:noAutofit/>
            </a:bodyPr>
            <a:lstStyle/>
            <a:p>
              <a:pPr marL="0" lvl="0" indent="0" algn="r" rtl="0">
                <a:spcBef>
                  <a:spcPts val="0"/>
                </a:spcBef>
                <a:spcAft>
                  <a:spcPts val="0"/>
                </a:spcAft>
                <a:buNone/>
              </a:pPr>
              <a:r>
                <a:rPr lang="en" sz="1200">
                  <a:solidFill>
                    <a:schemeClr val="lt1"/>
                  </a:solidFill>
                  <a:latin typeface="Courier Prime"/>
                  <a:ea typeface="Courier Prime"/>
                  <a:cs typeface="Courier Prime"/>
                  <a:sym typeface="Courier Prime"/>
                </a:rPr>
                <a:t>6</a:t>
              </a:r>
              <a:endParaRPr sz="1200">
                <a:solidFill>
                  <a:schemeClr val="lt1"/>
                </a:solidFill>
                <a:latin typeface="Courier Prime"/>
                <a:ea typeface="Courier Prime"/>
                <a:cs typeface="Courier Prime"/>
                <a:sym typeface="Courier Prime"/>
              </a:endParaRPr>
            </a:p>
          </p:txBody>
        </p:sp>
        <p:sp>
          <p:nvSpPr>
            <p:cNvPr id="1369" name="Google Shape;1369;p8"/>
            <p:cNvSpPr/>
            <p:nvPr/>
          </p:nvSpPr>
          <p:spPr>
            <a:xfrm>
              <a:off x="100" y="2170509"/>
              <a:ext cx="386700" cy="297300"/>
            </a:xfrm>
            <a:prstGeom prst="rect">
              <a:avLst/>
            </a:prstGeom>
            <a:noFill/>
            <a:ln>
              <a:noFill/>
            </a:ln>
          </p:spPr>
          <p:txBody>
            <a:bodyPr spcFirstLastPara="1" wrap="square" lIns="91425" tIns="91425" rIns="91425" bIns="91425" anchor="ctr" anchorCtr="0">
              <a:noAutofit/>
            </a:bodyPr>
            <a:lstStyle/>
            <a:p>
              <a:pPr marL="0" lvl="0" indent="0" algn="r" rtl="0">
                <a:spcBef>
                  <a:spcPts val="0"/>
                </a:spcBef>
                <a:spcAft>
                  <a:spcPts val="0"/>
                </a:spcAft>
                <a:buNone/>
              </a:pPr>
              <a:r>
                <a:rPr lang="en" sz="1200">
                  <a:solidFill>
                    <a:schemeClr val="lt1"/>
                  </a:solidFill>
                  <a:latin typeface="Courier Prime"/>
                  <a:ea typeface="Courier Prime"/>
                  <a:cs typeface="Courier Prime"/>
                  <a:sym typeface="Courier Prime"/>
                </a:rPr>
                <a:t>7</a:t>
              </a:r>
              <a:endParaRPr sz="1200">
                <a:solidFill>
                  <a:schemeClr val="lt1"/>
                </a:solidFill>
                <a:latin typeface="Courier Prime"/>
                <a:ea typeface="Courier Prime"/>
                <a:cs typeface="Courier Prime"/>
                <a:sym typeface="Courier Prime"/>
              </a:endParaRPr>
            </a:p>
          </p:txBody>
        </p:sp>
        <p:sp>
          <p:nvSpPr>
            <p:cNvPr id="1370" name="Google Shape;1370;p8"/>
            <p:cNvSpPr/>
            <p:nvPr/>
          </p:nvSpPr>
          <p:spPr>
            <a:xfrm>
              <a:off x="100" y="2467811"/>
              <a:ext cx="386700" cy="297300"/>
            </a:xfrm>
            <a:prstGeom prst="rect">
              <a:avLst/>
            </a:prstGeom>
            <a:noFill/>
            <a:ln>
              <a:noFill/>
            </a:ln>
          </p:spPr>
          <p:txBody>
            <a:bodyPr spcFirstLastPara="1" wrap="square" lIns="91425" tIns="91425" rIns="91425" bIns="91425" anchor="ctr" anchorCtr="0">
              <a:noAutofit/>
            </a:bodyPr>
            <a:lstStyle/>
            <a:p>
              <a:pPr marL="0" lvl="0" indent="0" algn="r" rtl="0">
                <a:spcBef>
                  <a:spcPts val="0"/>
                </a:spcBef>
                <a:spcAft>
                  <a:spcPts val="0"/>
                </a:spcAft>
                <a:buNone/>
              </a:pPr>
              <a:r>
                <a:rPr lang="en" sz="1200">
                  <a:solidFill>
                    <a:schemeClr val="lt1"/>
                  </a:solidFill>
                  <a:latin typeface="Courier Prime"/>
                  <a:ea typeface="Courier Prime"/>
                  <a:cs typeface="Courier Prime"/>
                  <a:sym typeface="Courier Prime"/>
                </a:rPr>
                <a:t>8</a:t>
              </a:r>
              <a:endParaRPr sz="1200">
                <a:solidFill>
                  <a:schemeClr val="lt1"/>
                </a:solidFill>
                <a:latin typeface="Courier Prime"/>
                <a:ea typeface="Courier Prime"/>
                <a:cs typeface="Courier Prime"/>
                <a:sym typeface="Courier Prime"/>
              </a:endParaRPr>
            </a:p>
          </p:txBody>
        </p:sp>
        <p:sp>
          <p:nvSpPr>
            <p:cNvPr id="1371" name="Google Shape;1371;p8"/>
            <p:cNvSpPr/>
            <p:nvPr/>
          </p:nvSpPr>
          <p:spPr>
            <a:xfrm>
              <a:off x="100" y="2765112"/>
              <a:ext cx="386700" cy="297300"/>
            </a:xfrm>
            <a:prstGeom prst="rect">
              <a:avLst/>
            </a:prstGeom>
            <a:noFill/>
            <a:ln>
              <a:noFill/>
            </a:ln>
          </p:spPr>
          <p:txBody>
            <a:bodyPr spcFirstLastPara="1" wrap="square" lIns="91425" tIns="91425" rIns="91425" bIns="91425" anchor="ctr" anchorCtr="0">
              <a:noAutofit/>
            </a:bodyPr>
            <a:lstStyle/>
            <a:p>
              <a:pPr marL="0" lvl="0" indent="0" algn="r" rtl="0">
                <a:spcBef>
                  <a:spcPts val="0"/>
                </a:spcBef>
                <a:spcAft>
                  <a:spcPts val="0"/>
                </a:spcAft>
                <a:buNone/>
              </a:pPr>
              <a:r>
                <a:rPr lang="en" sz="1200">
                  <a:solidFill>
                    <a:schemeClr val="lt1"/>
                  </a:solidFill>
                  <a:latin typeface="Courier Prime"/>
                  <a:ea typeface="Courier Prime"/>
                  <a:cs typeface="Courier Prime"/>
                  <a:sym typeface="Courier Prime"/>
                </a:rPr>
                <a:t>9</a:t>
              </a:r>
              <a:endParaRPr sz="1200">
                <a:solidFill>
                  <a:schemeClr val="lt1"/>
                </a:solidFill>
                <a:latin typeface="Courier Prime"/>
                <a:ea typeface="Courier Prime"/>
                <a:cs typeface="Courier Prime"/>
                <a:sym typeface="Courier Prime"/>
              </a:endParaRPr>
            </a:p>
          </p:txBody>
        </p:sp>
        <p:sp>
          <p:nvSpPr>
            <p:cNvPr id="1372" name="Google Shape;1372;p8"/>
            <p:cNvSpPr/>
            <p:nvPr/>
          </p:nvSpPr>
          <p:spPr>
            <a:xfrm>
              <a:off x="100" y="3062414"/>
              <a:ext cx="386700" cy="297300"/>
            </a:xfrm>
            <a:prstGeom prst="rect">
              <a:avLst/>
            </a:prstGeom>
            <a:noFill/>
            <a:ln>
              <a:noFill/>
            </a:ln>
          </p:spPr>
          <p:txBody>
            <a:bodyPr spcFirstLastPara="1" wrap="square" lIns="91425" tIns="91425" rIns="91425" bIns="91425" anchor="ctr" anchorCtr="0">
              <a:noAutofit/>
            </a:bodyPr>
            <a:lstStyle/>
            <a:p>
              <a:pPr marL="0" lvl="0" indent="0" algn="r" rtl="0">
                <a:spcBef>
                  <a:spcPts val="0"/>
                </a:spcBef>
                <a:spcAft>
                  <a:spcPts val="0"/>
                </a:spcAft>
                <a:buNone/>
              </a:pPr>
              <a:r>
                <a:rPr lang="en" sz="1200">
                  <a:solidFill>
                    <a:schemeClr val="lt1"/>
                  </a:solidFill>
                  <a:latin typeface="Courier Prime"/>
                  <a:ea typeface="Courier Prime"/>
                  <a:cs typeface="Courier Prime"/>
                  <a:sym typeface="Courier Prime"/>
                </a:rPr>
                <a:t>10</a:t>
              </a:r>
              <a:endParaRPr sz="1200">
                <a:solidFill>
                  <a:schemeClr val="lt1"/>
                </a:solidFill>
                <a:latin typeface="Courier Prime"/>
                <a:ea typeface="Courier Prime"/>
                <a:cs typeface="Courier Prime"/>
                <a:sym typeface="Courier Prime"/>
              </a:endParaRPr>
            </a:p>
          </p:txBody>
        </p:sp>
        <p:sp>
          <p:nvSpPr>
            <p:cNvPr id="1373" name="Google Shape;1373;p8"/>
            <p:cNvSpPr/>
            <p:nvPr/>
          </p:nvSpPr>
          <p:spPr>
            <a:xfrm>
              <a:off x="100" y="3359715"/>
              <a:ext cx="386700" cy="297300"/>
            </a:xfrm>
            <a:prstGeom prst="rect">
              <a:avLst/>
            </a:prstGeom>
            <a:noFill/>
            <a:ln>
              <a:noFill/>
            </a:ln>
          </p:spPr>
          <p:txBody>
            <a:bodyPr spcFirstLastPara="1" wrap="square" lIns="91425" tIns="91425" rIns="91425" bIns="91425" anchor="ctr" anchorCtr="0">
              <a:noAutofit/>
            </a:bodyPr>
            <a:lstStyle/>
            <a:p>
              <a:pPr marL="0" lvl="0" indent="0" algn="r" rtl="0">
                <a:spcBef>
                  <a:spcPts val="0"/>
                </a:spcBef>
                <a:spcAft>
                  <a:spcPts val="0"/>
                </a:spcAft>
                <a:buNone/>
              </a:pPr>
              <a:r>
                <a:rPr lang="en" sz="1200">
                  <a:solidFill>
                    <a:schemeClr val="lt1"/>
                  </a:solidFill>
                  <a:latin typeface="Courier Prime"/>
                  <a:ea typeface="Courier Prime"/>
                  <a:cs typeface="Courier Prime"/>
                  <a:sym typeface="Courier Prime"/>
                </a:rPr>
                <a:t>11</a:t>
              </a:r>
              <a:endParaRPr sz="1200">
                <a:solidFill>
                  <a:schemeClr val="lt1"/>
                </a:solidFill>
                <a:latin typeface="Courier Prime"/>
                <a:ea typeface="Courier Prime"/>
                <a:cs typeface="Courier Prime"/>
                <a:sym typeface="Courier Prime"/>
              </a:endParaRPr>
            </a:p>
          </p:txBody>
        </p:sp>
        <p:sp>
          <p:nvSpPr>
            <p:cNvPr id="1374" name="Google Shape;1374;p8"/>
            <p:cNvSpPr/>
            <p:nvPr/>
          </p:nvSpPr>
          <p:spPr>
            <a:xfrm>
              <a:off x="100" y="3657017"/>
              <a:ext cx="386700" cy="297300"/>
            </a:xfrm>
            <a:prstGeom prst="rect">
              <a:avLst/>
            </a:prstGeom>
            <a:noFill/>
            <a:ln>
              <a:noFill/>
            </a:ln>
          </p:spPr>
          <p:txBody>
            <a:bodyPr spcFirstLastPara="1" wrap="square" lIns="91425" tIns="91425" rIns="91425" bIns="91425" anchor="ctr" anchorCtr="0">
              <a:noAutofit/>
            </a:bodyPr>
            <a:lstStyle/>
            <a:p>
              <a:pPr marL="0" lvl="0" indent="0" algn="r" rtl="0">
                <a:spcBef>
                  <a:spcPts val="0"/>
                </a:spcBef>
                <a:spcAft>
                  <a:spcPts val="0"/>
                </a:spcAft>
                <a:buNone/>
              </a:pPr>
              <a:r>
                <a:rPr lang="en" sz="1200">
                  <a:solidFill>
                    <a:schemeClr val="lt1"/>
                  </a:solidFill>
                  <a:latin typeface="Courier Prime"/>
                  <a:ea typeface="Courier Prime"/>
                  <a:cs typeface="Courier Prime"/>
                  <a:sym typeface="Courier Prime"/>
                </a:rPr>
                <a:t>12</a:t>
              </a:r>
              <a:endParaRPr sz="1200">
                <a:solidFill>
                  <a:schemeClr val="lt1"/>
                </a:solidFill>
                <a:latin typeface="Courier Prime"/>
                <a:ea typeface="Courier Prime"/>
                <a:cs typeface="Courier Prime"/>
                <a:sym typeface="Courier Prime"/>
              </a:endParaRPr>
            </a:p>
          </p:txBody>
        </p:sp>
        <p:sp>
          <p:nvSpPr>
            <p:cNvPr id="1375" name="Google Shape;1375;p8"/>
            <p:cNvSpPr/>
            <p:nvPr/>
          </p:nvSpPr>
          <p:spPr>
            <a:xfrm>
              <a:off x="0" y="3954303"/>
              <a:ext cx="386700" cy="297300"/>
            </a:xfrm>
            <a:prstGeom prst="rect">
              <a:avLst/>
            </a:prstGeom>
            <a:noFill/>
            <a:ln>
              <a:noFill/>
            </a:ln>
          </p:spPr>
          <p:txBody>
            <a:bodyPr spcFirstLastPara="1" wrap="square" lIns="91425" tIns="91425" rIns="91425" bIns="91425" anchor="ctr" anchorCtr="0">
              <a:noAutofit/>
            </a:bodyPr>
            <a:lstStyle/>
            <a:p>
              <a:pPr marL="0" lvl="0" indent="0" algn="r" rtl="0">
                <a:spcBef>
                  <a:spcPts val="0"/>
                </a:spcBef>
                <a:spcAft>
                  <a:spcPts val="0"/>
                </a:spcAft>
                <a:buNone/>
              </a:pPr>
              <a:r>
                <a:rPr lang="en" sz="1200">
                  <a:solidFill>
                    <a:schemeClr val="lt1"/>
                  </a:solidFill>
                  <a:latin typeface="Courier Prime"/>
                  <a:ea typeface="Courier Prime"/>
                  <a:cs typeface="Courier Prime"/>
                  <a:sym typeface="Courier Prime"/>
                </a:rPr>
                <a:t>13</a:t>
              </a:r>
              <a:endParaRPr sz="1200">
                <a:solidFill>
                  <a:schemeClr val="lt1"/>
                </a:solidFill>
                <a:latin typeface="Courier Prime"/>
                <a:ea typeface="Courier Prime"/>
                <a:cs typeface="Courier Prime"/>
                <a:sym typeface="Courier Prime"/>
              </a:endParaRPr>
            </a:p>
          </p:txBody>
        </p:sp>
        <p:sp>
          <p:nvSpPr>
            <p:cNvPr id="1376" name="Google Shape;1376;p8"/>
            <p:cNvSpPr/>
            <p:nvPr/>
          </p:nvSpPr>
          <p:spPr>
            <a:xfrm>
              <a:off x="0" y="4251590"/>
              <a:ext cx="386700" cy="297300"/>
            </a:xfrm>
            <a:prstGeom prst="rect">
              <a:avLst/>
            </a:prstGeom>
            <a:noFill/>
            <a:ln>
              <a:noFill/>
            </a:ln>
          </p:spPr>
          <p:txBody>
            <a:bodyPr spcFirstLastPara="1" wrap="square" lIns="91425" tIns="91425" rIns="91425" bIns="91425" anchor="ctr" anchorCtr="0">
              <a:noAutofit/>
            </a:bodyPr>
            <a:lstStyle/>
            <a:p>
              <a:pPr marL="0" lvl="0" indent="0" algn="r" rtl="0">
                <a:spcBef>
                  <a:spcPts val="0"/>
                </a:spcBef>
                <a:spcAft>
                  <a:spcPts val="0"/>
                </a:spcAft>
                <a:buNone/>
              </a:pPr>
              <a:r>
                <a:rPr lang="en" sz="1200">
                  <a:solidFill>
                    <a:schemeClr val="lt1"/>
                  </a:solidFill>
                  <a:latin typeface="Courier Prime"/>
                  <a:ea typeface="Courier Prime"/>
                  <a:cs typeface="Courier Prime"/>
                  <a:sym typeface="Courier Prime"/>
                </a:rPr>
                <a:t>14</a:t>
              </a:r>
              <a:endParaRPr sz="1200">
                <a:solidFill>
                  <a:schemeClr val="lt1"/>
                </a:solidFill>
                <a:latin typeface="Courier Prime"/>
                <a:ea typeface="Courier Prime"/>
                <a:cs typeface="Courier Prime"/>
                <a:sym typeface="Courier Prime"/>
              </a:endParaRPr>
            </a:p>
          </p:txBody>
        </p:sp>
        <p:sp>
          <p:nvSpPr>
            <p:cNvPr id="1377" name="Google Shape;1377;p8"/>
            <p:cNvSpPr/>
            <p:nvPr/>
          </p:nvSpPr>
          <p:spPr>
            <a:xfrm>
              <a:off x="0" y="4548876"/>
              <a:ext cx="386700" cy="297300"/>
            </a:xfrm>
            <a:prstGeom prst="rect">
              <a:avLst/>
            </a:prstGeom>
            <a:noFill/>
            <a:ln>
              <a:noFill/>
            </a:ln>
          </p:spPr>
          <p:txBody>
            <a:bodyPr spcFirstLastPara="1" wrap="square" lIns="91425" tIns="91425" rIns="91425" bIns="91425" anchor="ctr" anchorCtr="0">
              <a:noAutofit/>
            </a:bodyPr>
            <a:lstStyle/>
            <a:p>
              <a:pPr marL="0" lvl="0" indent="0" algn="r" rtl="0">
                <a:spcBef>
                  <a:spcPts val="0"/>
                </a:spcBef>
                <a:spcAft>
                  <a:spcPts val="0"/>
                </a:spcAft>
                <a:buNone/>
              </a:pPr>
              <a:r>
                <a:rPr lang="en" sz="1200">
                  <a:solidFill>
                    <a:schemeClr val="lt1"/>
                  </a:solidFill>
                  <a:latin typeface="Courier Prime"/>
                  <a:ea typeface="Courier Prime"/>
                  <a:cs typeface="Courier Prime"/>
                  <a:sym typeface="Courier Prime"/>
                </a:rPr>
                <a:t>15</a:t>
              </a:r>
              <a:endParaRPr sz="1200">
                <a:solidFill>
                  <a:schemeClr val="lt1"/>
                </a:solidFill>
                <a:latin typeface="Courier Prime"/>
                <a:ea typeface="Courier Prime"/>
                <a:cs typeface="Courier Prime"/>
                <a:sym typeface="Courier Prime"/>
              </a:endParaRPr>
            </a:p>
          </p:txBody>
        </p:sp>
        <p:sp>
          <p:nvSpPr>
            <p:cNvPr id="1378" name="Google Shape;1378;p8"/>
            <p:cNvSpPr/>
            <p:nvPr/>
          </p:nvSpPr>
          <p:spPr>
            <a:xfrm>
              <a:off x="0" y="4846163"/>
              <a:ext cx="386700" cy="297300"/>
            </a:xfrm>
            <a:prstGeom prst="rect">
              <a:avLst/>
            </a:prstGeom>
            <a:noFill/>
            <a:ln>
              <a:noFill/>
            </a:ln>
          </p:spPr>
          <p:txBody>
            <a:bodyPr spcFirstLastPara="1" wrap="square" lIns="91425" tIns="91425" rIns="91425" bIns="91425" anchor="ctr" anchorCtr="0">
              <a:noAutofit/>
            </a:bodyPr>
            <a:lstStyle/>
            <a:p>
              <a:pPr marL="0" lvl="0" indent="0" algn="r" rtl="0">
                <a:spcBef>
                  <a:spcPts val="0"/>
                </a:spcBef>
                <a:spcAft>
                  <a:spcPts val="0"/>
                </a:spcAft>
                <a:buNone/>
              </a:pPr>
              <a:r>
                <a:rPr lang="en" sz="1200">
                  <a:solidFill>
                    <a:schemeClr val="lt1"/>
                  </a:solidFill>
                  <a:latin typeface="Courier Prime"/>
                  <a:ea typeface="Courier Prime"/>
                  <a:cs typeface="Courier Prime"/>
                  <a:sym typeface="Courier Prime"/>
                </a:rPr>
                <a:t>16</a:t>
              </a:r>
              <a:endParaRPr sz="1200">
                <a:solidFill>
                  <a:schemeClr val="lt1"/>
                </a:solidFill>
                <a:latin typeface="Courier Prime"/>
                <a:ea typeface="Courier Prime"/>
                <a:cs typeface="Courier Prime"/>
                <a:sym typeface="Courier Prime"/>
              </a:endParaRPr>
            </a:p>
          </p:txBody>
        </p:sp>
        <p:grpSp>
          <p:nvGrpSpPr>
            <p:cNvPr id="1379" name="Google Shape;1379;p8"/>
            <p:cNvGrpSpPr/>
            <p:nvPr/>
          </p:nvGrpSpPr>
          <p:grpSpPr>
            <a:xfrm>
              <a:off x="0" y="-24225"/>
              <a:ext cx="9193750" cy="5257725"/>
              <a:chOff x="0" y="-24225"/>
              <a:chExt cx="9193750" cy="5257725"/>
            </a:xfrm>
          </p:grpSpPr>
          <p:cxnSp>
            <p:nvCxnSpPr>
              <p:cNvPr id="1380" name="Google Shape;1380;p8"/>
              <p:cNvCxnSpPr/>
              <p:nvPr/>
            </p:nvCxnSpPr>
            <p:spPr>
              <a:xfrm>
                <a:off x="1182825" y="0"/>
                <a:ext cx="0" cy="5233500"/>
              </a:xfrm>
              <a:prstGeom prst="straightConnector1">
                <a:avLst/>
              </a:prstGeom>
              <a:noFill/>
              <a:ln w="9525" cap="flat" cmpd="sng">
                <a:solidFill>
                  <a:schemeClr val="lt1"/>
                </a:solidFill>
                <a:prstDash val="solid"/>
                <a:round/>
                <a:headEnd type="none" w="med" len="med"/>
                <a:tailEnd type="none" w="med" len="med"/>
              </a:ln>
            </p:spPr>
          </p:cxnSp>
          <p:cxnSp>
            <p:nvCxnSpPr>
              <p:cNvPr id="1381" name="Google Shape;1381;p8"/>
              <p:cNvCxnSpPr/>
              <p:nvPr/>
            </p:nvCxnSpPr>
            <p:spPr>
              <a:xfrm>
                <a:off x="1978942" y="0"/>
                <a:ext cx="0" cy="5194200"/>
              </a:xfrm>
              <a:prstGeom prst="straightConnector1">
                <a:avLst/>
              </a:prstGeom>
              <a:noFill/>
              <a:ln w="9525" cap="flat" cmpd="sng">
                <a:solidFill>
                  <a:schemeClr val="lt1"/>
                </a:solidFill>
                <a:prstDash val="solid"/>
                <a:round/>
                <a:headEnd type="none" w="med" len="med"/>
                <a:tailEnd type="none" w="med" len="med"/>
              </a:ln>
            </p:spPr>
          </p:cxnSp>
          <p:cxnSp>
            <p:nvCxnSpPr>
              <p:cNvPr id="1382" name="Google Shape;1382;p8"/>
              <p:cNvCxnSpPr/>
              <p:nvPr/>
            </p:nvCxnSpPr>
            <p:spPr>
              <a:xfrm>
                <a:off x="2775059" y="0"/>
                <a:ext cx="0" cy="5172300"/>
              </a:xfrm>
              <a:prstGeom prst="straightConnector1">
                <a:avLst/>
              </a:prstGeom>
              <a:noFill/>
              <a:ln w="9525" cap="flat" cmpd="sng">
                <a:solidFill>
                  <a:schemeClr val="lt1"/>
                </a:solidFill>
                <a:prstDash val="solid"/>
                <a:round/>
                <a:headEnd type="none" w="med" len="med"/>
                <a:tailEnd type="none" w="med" len="med"/>
              </a:ln>
            </p:spPr>
          </p:cxnSp>
          <p:cxnSp>
            <p:nvCxnSpPr>
              <p:cNvPr id="1383" name="Google Shape;1383;p8"/>
              <p:cNvCxnSpPr/>
              <p:nvPr/>
            </p:nvCxnSpPr>
            <p:spPr>
              <a:xfrm>
                <a:off x="3571283" y="0"/>
                <a:ext cx="0" cy="5172300"/>
              </a:xfrm>
              <a:prstGeom prst="straightConnector1">
                <a:avLst/>
              </a:prstGeom>
              <a:noFill/>
              <a:ln w="9525" cap="flat" cmpd="sng">
                <a:solidFill>
                  <a:schemeClr val="lt1"/>
                </a:solidFill>
                <a:prstDash val="solid"/>
                <a:round/>
                <a:headEnd type="none" w="med" len="med"/>
                <a:tailEnd type="none" w="med" len="med"/>
              </a:ln>
            </p:spPr>
          </p:cxnSp>
          <p:cxnSp>
            <p:nvCxnSpPr>
              <p:cNvPr id="1384" name="Google Shape;1384;p8"/>
              <p:cNvCxnSpPr/>
              <p:nvPr/>
            </p:nvCxnSpPr>
            <p:spPr>
              <a:xfrm>
                <a:off x="4367506" y="0"/>
                <a:ext cx="0" cy="5172300"/>
              </a:xfrm>
              <a:prstGeom prst="straightConnector1">
                <a:avLst/>
              </a:prstGeom>
              <a:noFill/>
              <a:ln w="9525" cap="flat" cmpd="sng">
                <a:solidFill>
                  <a:schemeClr val="lt1"/>
                </a:solidFill>
                <a:prstDash val="solid"/>
                <a:round/>
                <a:headEnd type="none" w="med" len="med"/>
                <a:tailEnd type="none" w="med" len="med"/>
              </a:ln>
            </p:spPr>
          </p:cxnSp>
          <p:cxnSp>
            <p:nvCxnSpPr>
              <p:cNvPr id="1385" name="Google Shape;1385;p8"/>
              <p:cNvCxnSpPr/>
              <p:nvPr/>
            </p:nvCxnSpPr>
            <p:spPr>
              <a:xfrm>
                <a:off x="5163730" y="0"/>
                <a:ext cx="0" cy="5172300"/>
              </a:xfrm>
              <a:prstGeom prst="straightConnector1">
                <a:avLst/>
              </a:prstGeom>
              <a:noFill/>
              <a:ln w="9525" cap="flat" cmpd="sng">
                <a:solidFill>
                  <a:schemeClr val="lt1"/>
                </a:solidFill>
                <a:prstDash val="solid"/>
                <a:round/>
                <a:headEnd type="none" w="med" len="med"/>
                <a:tailEnd type="none" w="med" len="med"/>
              </a:ln>
            </p:spPr>
          </p:cxnSp>
          <p:cxnSp>
            <p:nvCxnSpPr>
              <p:cNvPr id="1386" name="Google Shape;1386;p8"/>
              <p:cNvCxnSpPr/>
              <p:nvPr/>
            </p:nvCxnSpPr>
            <p:spPr>
              <a:xfrm>
                <a:off x="5959954" y="0"/>
                <a:ext cx="0" cy="5172300"/>
              </a:xfrm>
              <a:prstGeom prst="straightConnector1">
                <a:avLst/>
              </a:prstGeom>
              <a:noFill/>
              <a:ln w="9525" cap="flat" cmpd="sng">
                <a:solidFill>
                  <a:schemeClr val="lt1"/>
                </a:solidFill>
                <a:prstDash val="solid"/>
                <a:round/>
                <a:headEnd type="none" w="med" len="med"/>
                <a:tailEnd type="none" w="med" len="med"/>
              </a:ln>
            </p:spPr>
          </p:cxnSp>
          <p:cxnSp>
            <p:nvCxnSpPr>
              <p:cNvPr id="1387" name="Google Shape;1387;p8"/>
              <p:cNvCxnSpPr/>
              <p:nvPr/>
            </p:nvCxnSpPr>
            <p:spPr>
              <a:xfrm>
                <a:off x="6756178" y="0"/>
                <a:ext cx="0" cy="5172300"/>
              </a:xfrm>
              <a:prstGeom prst="straightConnector1">
                <a:avLst/>
              </a:prstGeom>
              <a:noFill/>
              <a:ln w="9525" cap="flat" cmpd="sng">
                <a:solidFill>
                  <a:schemeClr val="lt1"/>
                </a:solidFill>
                <a:prstDash val="solid"/>
                <a:round/>
                <a:headEnd type="none" w="med" len="med"/>
                <a:tailEnd type="none" w="med" len="med"/>
              </a:ln>
            </p:spPr>
          </p:cxnSp>
          <p:cxnSp>
            <p:nvCxnSpPr>
              <p:cNvPr id="1388" name="Google Shape;1388;p8"/>
              <p:cNvCxnSpPr/>
              <p:nvPr/>
            </p:nvCxnSpPr>
            <p:spPr>
              <a:xfrm>
                <a:off x="7552401" y="0"/>
                <a:ext cx="0" cy="5172300"/>
              </a:xfrm>
              <a:prstGeom prst="straightConnector1">
                <a:avLst/>
              </a:prstGeom>
              <a:noFill/>
              <a:ln w="9525" cap="flat" cmpd="sng">
                <a:solidFill>
                  <a:schemeClr val="lt1"/>
                </a:solidFill>
                <a:prstDash val="solid"/>
                <a:round/>
                <a:headEnd type="none" w="med" len="med"/>
                <a:tailEnd type="none" w="med" len="med"/>
              </a:ln>
            </p:spPr>
          </p:cxnSp>
          <p:cxnSp>
            <p:nvCxnSpPr>
              <p:cNvPr id="1389" name="Google Shape;1389;p8"/>
              <p:cNvCxnSpPr/>
              <p:nvPr/>
            </p:nvCxnSpPr>
            <p:spPr>
              <a:xfrm>
                <a:off x="8348625" y="0"/>
                <a:ext cx="0" cy="5172300"/>
              </a:xfrm>
              <a:prstGeom prst="straightConnector1">
                <a:avLst/>
              </a:prstGeom>
              <a:noFill/>
              <a:ln w="9525" cap="flat" cmpd="sng">
                <a:solidFill>
                  <a:schemeClr val="lt1"/>
                </a:solidFill>
                <a:prstDash val="solid"/>
                <a:round/>
                <a:headEnd type="none" w="med" len="med"/>
                <a:tailEnd type="none" w="med" len="med"/>
              </a:ln>
            </p:spPr>
          </p:cxnSp>
          <p:cxnSp>
            <p:nvCxnSpPr>
              <p:cNvPr id="1390" name="Google Shape;1390;p8"/>
              <p:cNvCxnSpPr/>
              <p:nvPr/>
            </p:nvCxnSpPr>
            <p:spPr>
              <a:xfrm>
                <a:off x="0" y="684000"/>
                <a:ext cx="9153300" cy="0"/>
              </a:xfrm>
              <a:prstGeom prst="straightConnector1">
                <a:avLst/>
              </a:prstGeom>
              <a:noFill/>
              <a:ln w="9525" cap="flat" cmpd="sng">
                <a:solidFill>
                  <a:schemeClr val="lt1"/>
                </a:solidFill>
                <a:prstDash val="solid"/>
                <a:round/>
                <a:headEnd type="none" w="med" len="med"/>
                <a:tailEnd type="none" w="med" len="med"/>
              </a:ln>
            </p:spPr>
          </p:cxnSp>
          <p:cxnSp>
            <p:nvCxnSpPr>
              <p:cNvPr id="1391" name="Google Shape;1391;p8"/>
              <p:cNvCxnSpPr/>
              <p:nvPr/>
            </p:nvCxnSpPr>
            <p:spPr>
              <a:xfrm>
                <a:off x="0" y="981301"/>
                <a:ext cx="9190500" cy="0"/>
              </a:xfrm>
              <a:prstGeom prst="straightConnector1">
                <a:avLst/>
              </a:prstGeom>
              <a:noFill/>
              <a:ln w="9525" cap="flat" cmpd="sng">
                <a:solidFill>
                  <a:schemeClr val="lt1"/>
                </a:solidFill>
                <a:prstDash val="solid"/>
                <a:round/>
                <a:headEnd type="none" w="med" len="med"/>
                <a:tailEnd type="none" w="med" len="med"/>
              </a:ln>
            </p:spPr>
          </p:cxnSp>
          <p:cxnSp>
            <p:nvCxnSpPr>
              <p:cNvPr id="1392" name="Google Shape;1392;p8"/>
              <p:cNvCxnSpPr/>
              <p:nvPr/>
            </p:nvCxnSpPr>
            <p:spPr>
              <a:xfrm>
                <a:off x="0" y="1278601"/>
                <a:ext cx="9190500" cy="0"/>
              </a:xfrm>
              <a:prstGeom prst="straightConnector1">
                <a:avLst/>
              </a:prstGeom>
              <a:noFill/>
              <a:ln w="9525" cap="flat" cmpd="sng">
                <a:solidFill>
                  <a:schemeClr val="lt1"/>
                </a:solidFill>
                <a:prstDash val="solid"/>
                <a:round/>
                <a:headEnd type="none" w="med" len="med"/>
                <a:tailEnd type="none" w="med" len="med"/>
              </a:ln>
            </p:spPr>
          </p:cxnSp>
          <p:cxnSp>
            <p:nvCxnSpPr>
              <p:cNvPr id="1393" name="Google Shape;1393;p8"/>
              <p:cNvCxnSpPr/>
              <p:nvPr/>
            </p:nvCxnSpPr>
            <p:spPr>
              <a:xfrm>
                <a:off x="0" y="1575901"/>
                <a:ext cx="9190500" cy="0"/>
              </a:xfrm>
              <a:prstGeom prst="straightConnector1">
                <a:avLst/>
              </a:prstGeom>
              <a:noFill/>
              <a:ln w="9525" cap="flat" cmpd="sng">
                <a:solidFill>
                  <a:schemeClr val="lt1"/>
                </a:solidFill>
                <a:prstDash val="solid"/>
                <a:round/>
                <a:headEnd type="none" w="med" len="med"/>
                <a:tailEnd type="none" w="med" len="med"/>
              </a:ln>
            </p:spPr>
          </p:cxnSp>
          <p:cxnSp>
            <p:nvCxnSpPr>
              <p:cNvPr id="1394" name="Google Shape;1394;p8"/>
              <p:cNvCxnSpPr/>
              <p:nvPr/>
            </p:nvCxnSpPr>
            <p:spPr>
              <a:xfrm>
                <a:off x="0" y="1873201"/>
                <a:ext cx="9190500" cy="0"/>
              </a:xfrm>
              <a:prstGeom prst="straightConnector1">
                <a:avLst/>
              </a:prstGeom>
              <a:noFill/>
              <a:ln w="9525" cap="flat" cmpd="sng">
                <a:solidFill>
                  <a:schemeClr val="lt1"/>
                </a:solidFill>
                <a:prstDash val="solid"/>
                <a:round/>
                <a:headEnd type="none" w="med" len="med"/>
                <a:tailEnd type="none" w="med" len="med"/>
              </a:ln>
            </p:spPr>
          </p:cxnSp>
          <p:cxnSp>
            <p:nvCxnSpPr>
              <p:cNvPr id="1395" name="Google Shape;1395;p8"/>
              <p:cNvCxnSpPr/>
              <p:nvPr/>
            </p:nvCxnSpPr>
            <p:spPr>
              <a:xfrm>
                <a:off x="0" y="2170501"/>
                <a:ext cx="9190500" cy="0"/>
              </a:xfrm>
              <a:prstGeom prst="straightConnector1">
                <a:avLst/>
              </a:prstGeom>
              <a:noFill/>
              <a:ln w="9525" cap="flat" cmpd="sng">
                <a:solidFill>
                  <a:schemeClr val="lt1"/>
                </a:solidFill>
                <a:prstDash val="solid"/>
                <a:round/>
                <a:headEnd type="none" w="med" len="med"/>
                <a:tailEnd type="none" w="med" len="med"/>
              </a:ln>
            </p:spPr>
          </p:cxnSp>
          <p:cxnSp>
            <p:nvCxnSpPr>
              <p:cNvPr id="1396" name="Google Shape;1396;p8"/>
              <p:cNvCxnSpPr/>
              <p:nvPr/>
            </p:nvCxnSpPr>
            <p:spPr>
              <a:xfrm>
                <a:off x="0" y="2467801"/>
                <a:ext cx="9190500" cy="0"/>
              </a:xfrm>
              <a:prstGeom prst="straightConnector1">
                <a:avLst/>
              </a:prstGeom>
              <a:noFill/>
              <a:ln w="9525" cap="flat" cmpd="sng">
                <a:solidFill>
                  <a:schemeClr val="lt1"/>
                </a:solidFill>
                <a:prstDash val="solid"/>
                <a:round/>
                <a:headEnd type="none" w="med" len="med"/>
                <a:tailEnd type="none" w="med" len="med"/>
              </a:ln>
            </p:spPr>
          </p:cxnSp>
          <p:cxnSp>
            <p:nvCxnSpPr>
              <p:cNvPr id="1397" name="Google Shape;1397;p8"/>
              <p:cNvCxnSpPr/>
              <p:nvPr/>
            </p:nvCxnSpPr>
            <p:spPr>
              <a:xfrm>
                <a:off x="0" y="2765101"/>
                <a:ext cx="9190500" cy="0"/>
              </a:xfrm>
              <a:prstGeom prst="straightConnector1">
                <a:avLst/>
              </a:prstGeom>
              <a:noFill/>
              <a:ln w="9525" cap="flat" cmpd="sng">
                <a:solidFill>
                  <a:schemeClr val="lt1"/>
                </a:solidFill>
                <a:prstDash val="solid"/>
                <a:round/>
                <a:headEnd type="none" w="med" len="med"/>
                <a:tailEnd type="none" w="med" len="med"/>
              </a:ln>
            </p:spPr>
          </p:cxnSp>
          <p:cxnSp>
            <p:nvCxnSpPr>
              <p:cNvPr id="1398" name="Google Shape;1398;p8"/>
              <p:cNvCxnSpPr/>
              <p:nvPr/>
            </p:nvCxnSpPr>
            <p:spPr>
              <a:xfrm>
                <a:off x="0" y="3062401"/>
                <a:ext cx="9190500" cy="0"/>
              </a:xfrm>
              <a:prstGeom prst="straightConnector1">
                <a:avLst/>
              </a:prstGeom>
              <a:noFill/>
              <a:ln w="9525" cap="flat" cmpd="sng">
                <a:solidFill>
                  <a:schemeClr val="lt1"/>
                </a:solidFill>
                <a:prstDash val="solid"/>
                <a:round/>
                <a:headEnd type="none" w="med" len="med"/>
                <a:tailEnd type="none" w="med" len="med"/>
              </a:ln>
            </p:spPr>
          </p:cxnSp>
          <p:cxnSp>
            <p:nvCxnSpPr>
              <p:cNvPr id="1399" name="Google Shape;1399;p8"/>
              <p:cNvCxnSpPr/>
              <p:nvPr/>
            </p:nvCxnSpPr>
            <p:spPr>
              <a:xfrm>
                <a:off x="0" y="3359701"/>
                <a:ext cx="9190500" cy="0"/>
              </a:xfrm>
              <a:prstGeom prst="straightConnector1">
                <a:avLst/>
              </a:prstGeom>
              <a:noFill/>
              <a:ln w="9525" cap="flat" cmpd="sng">
                <a:solidFill>
                  <a:schemeClr val="lt1"/>
                </a:solidFill>
                <a:prstDash val="solid"/>
                <a:round/>
                <a:headEnd type="none" w="med" len="med"/>
                <a:tailEnd type="none" w="med" len="med"/>
              </a:ln>
            </p:spPr>
          </p:cxnSp>
          <p:cxnSp>
            <p:nvCxnSpPr>
              <p:cNvPr id="1400" name="Google Shape;1400;p8"/>
              <p:cNvCxnSpPr/>
              <p:nvPr/>
            </p:nvCxnSpPr>
            <p:spPr>
              <a:xfrm>
                <a:off x="0" y="3657000"/>
                <a:ext cx="9190500" cy="0"/>
              </a:xfrm>
              <a:prstGeom prst="straightConnector1">
                <a:avLst/>
              </a:prstGeom>
              <a:noFill/>
              <a:ln w="9525" cap="flat" cmpd="sng">
                <a:solidFill>
                  <a:schemeClr val="lt1"/>
                </a:solidFill>
                <a:prstDash val="solid"/>
                <a:round/>
                <a:headEnd type="none" w="med" len="med"/>
                <a:tailEnd type="none" w="med" len="med"/>
              </a:ln>
            </p:spPr>
          </p:cxnSp>
          <p:cxnSp>
            <p:nvCxnSpPr>
              <p:cNvPr id="1401" name="Google Shape;1401;p8"/>
              <p:cNvCxnSpPr/>
              <p:nvPr/>
            </p:nvCxnSpPr>
            <p:spPr>
              <a:xfrm>
                <a:off x="0" y="3954300"/>
                <a:ext cx="9190500" cy="0"/>
              </a:xfrm>
              <a:prstGeom prst="straightConnector1">
                <a:avLst/>
              </a:prstGeom>
              <a:noFill/>
              <a:ln w="9525" cap="flat" cmpd="sng">
                <a:solidFill>
                  <a:schemeClr val="lt1"/>
                </a:solidFill>
                <a:prstDash val="solid"/>
                <a:round/>
                <a:headEnd type="none" w="med" len="med"/>
                <a:tailEnd type="none" w="med" len="med"/>
              </a:ln>
            </p:spPr>
          </p:cxnSp>
          <p:cxnSp>
            <p:nvCxnSpPr>
              <p:cNvPr id="1402" name="Google Shape;1402;p8"/>
              <p:cNvCxnSpPr/>
              <p:nvPr/>
            </p:nvCxnSpPr>
            <p:spPr>
              <a:xfrm>
                <a:off x="0" y="4251600"/>
                <a:ext cx="9190500" cy="0"/>
              </a:xfrm>
              <a:prstGeom prst="straightConnector1">
                <a:avLst/>
              </a:prstGeom>
              <a:noFill/>
              <a:ln w="9525" cap="flat" cmpd="sng">
                <a:solidFill>
                  <a:schemeClr val="lt1"/>
                </a:solidFill>
                <a:prstDash val="solid"/>
                <a:round/>
                <a:headEnd type="none" w="med" len="med"/>
                <a:tailEnd type="none" w="med" len="med"/>
              </a:ln>
            </p:spPr>
          </p:cxnSp>
          <p:cxnSp>
            <p:nvCxnSpPr>
              <p:cNvPr id="1403" name="Google Shape;1403;p8"/>
              <p:cNvCxnSpPr/>
              <p:nvPr/>
            </p:nvCxnSpPr>
            <p:spPr>
              <a:xfrm>
                <a:off x="0" y="4548900"/>
                <a:ext cx="9190500" cy="0"/>
              </a:xfrm>
              <a:prstGeom prst="straightConnector1">
                <a:avLst/>
              </a:prstGeom>
              <a:noFill/>
              <a:ln w="9525" cap="flat" cmpd="sng">
                <a:solidFill>
                  <a:schemeClr val="lt1"/>
                </a:solidFill>
                <a:prstDash val="solid"/>
                <a:round/>
                <a:headEnd type="none" w="med" len="med"/>
                <a:tailEnd type="none" w="med" len="med"/>
              </a:ln>
            </p:spPr>
          </p:cxnSp>
          <p:cxnSp>
            <p:nvCxnSpPr>
              <p:cNvPr id="1404" name="Google Shape;1404;p8"/>
              <p:cNvCxnSpPr/>
              <p:nvPr/>
            </p:nvCxnSpPr>
            <p:spPr>
              <a:xfrm>
                <a:off x="0" y="4846200"/>
                <a:ext cx="9190500" cy="0"/>
              </a:xfrm>
              <a:prstGeom prst="straightConnector1">
                <a:avLst/>
              </a:prstGeom>
              <a:noFill/>
              <a:ln w="9525" cap="flat" cmpd="sng">
                <a:solidFill>
                  <a:schemeClr val="lt1"/>
                </a:solidFill>
                <a:prstDash val="solid"/>
                <a:round/>
                <a:headEnd type="none" w="med" len="med"/>
                <a:tailEnd type="none" w="med" len="med"/>
              </a:ln>
            </p:spPr>
          </p:cxnSp>
          <p:cxnSp>
            <p:nvCxnSpPr>
              <p:cNvPr id="1405" name="Google Shape;1405;p8"/>
              <p:cNvCxnSpPr/>
              <p:nvPr/>
            </p:nvCxnSpPr>
            <p:spPr>
              <a:xfrm>
                <a:off x="386700" y="-24225"/>
                <a:ext cx="0" cy="5169600"/>
              </a:xfrm>
              <a:prstGeom prst="straightConnector1">
                <a:avLst/>
              </a:prstGeom>
              <a:noFill/>
              <a:ln w="9525" cap="flat" cmpd="sng">
                <a:solidFill>
                  <a:schemeClr val="lt1"/>
                </a:solidFill>
                <a:prstDash val="solid"/>
                <a:round/>
                <a:headEnd type="none" w="med" len="med"/>
                <a:tailEnd type="none" w="med" len="med"/>
              </a:ln>
            </p:spPr>
          </p:cxnSp>
          <p:cxnSp>
            <p:nvCxnSpPr>
              <p:cNvPr id="1406" name="Google Shape;1406;p8"/>
              <p:cNvCxnSpPr/>
              <p:nvPr/>
            </p:nvCxnSpPr>
            <p:spPr>
              <a:xfrm>
                <a:off x="8350" y="386700"/>
                <a:ext cx="9185400" cy="0"/>
              </a:xfrm>
              <a:prstGeom prst="straightConnector1">
                <a:avLst/>
              </a:prstGeom>
              <a:noFill/>
              <a:ln w="9525" cap="flat" cmpd="sng">
                <a:solidFill>
                  <a:schemeClr val="lt1"/>
                </a:solidFill>
                <a:prstDash val="solid"/>
                <a:round/>
                <a:headEnd type="none" w="med" len="med"/>
                <a:tailEnd type="none" w="med" len="med"/>
              </a:ln>
            </p:spPr>
          </p:cxnSp>
        </p:grpSp>
      </p:grpSp>
      <p:grpSp>
        <p:nvGrpSpPr>
          <p:cNvPr id="1407" name="Google Shape;1407;p8"/>
          <p:cNvGrpSpPr/>
          <p:nvPr/>
        </p:nvGrpSpPr>
        <p:grpSpPr>
          <a:xfrm>
            <a:off x="-693668" y="1795727"/>
            <a:ext cx="2153989" cy="4314973"/>
            <a:chOff x="4607800" y="1290325"/>
            <a:chExt cx="523550" cy="1048800"/>
          </a:xfrm>
        </p:grpSpPr>
        <p:sp>
          <p:nvSpPr>
            <p:cNvPr id="1408" name="Google Shape;1408;p8"/>
            <p:cNvSpPr/>
            <p:nvPr/>
          </p:nvSpPr>
          <p:spPr>
            <a:xfrm>
              <a:off x="4609750" y="1292050"/>
              <a:ext cx="519875" cy="1045375"/>
            </a:xfrm>
            <a:custGeom>
              <a:avLst/>
              <a:gdLst/>
              <a:ahLst/>
              <a:cxnLst/>
              <a:rect l="l" t="t" r="r" b="b"/>
              <a:pathLst>
                <a:path w="20795" h="41815" extrusionOk="0">
                  <a:moveTo>
                    <a:pt x="1" y="0"/>
                  </a:moveTo>
                  <a:lnTo>
                    <a:pt x="1" y="41814"/>
                  </a:lnTo>
                  <a:lnTo>
                    <a:pt x="20794" y="41814"/>
                  </a:lnTo>
                  <a:lnTo>
                    <a:pt x="20794" y="0"/>
                  </a:lnTo>
                  <a:close/>
                </a:path>
              </a:pathLst>
            </a:custGeom>
            <a:solidFill>
              <a:srgbClr val="A688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9" name="Google Shape;1409;p8"/>
            <p:cNvSpPr/>
            <p:nvPr/>
          </p:nvSpPr>
          <p:spPr>
            <a:xfrm>
              <a:off x="4607800" y="1290325"/>
              <a:ext cx="523550" cy="1048800"/>
            </a:xfrm>
            <a:custGeom>
              <a:avLst/>
              <a:gdLst/>
              <a:ahLst/>
              <a:cxnLst/>
              <a:rect l="l" t="t" r="r" b="b"/>
              <a:pathLst>
                <a:path w="20942" h="41952" extrusionOk="0">
                  <a:moveTo>
                    <a:pt x="20804" y="138"/>
                  </a:moveTo>
                  <a:lnTo>
                    <a:pt x="20804" y="41805"/>
                  </a:lnTo>
                  <a:lnTo>
                    <a:pt x="147" y="41805"/>
                  </a:lnTo>
                  <a:lnTo>
                    <a:pt x="147" y="138"/>
                  </a:lnTo>
                  <a:close/>
                  <a:moveTo>
                    <a:pt x="79" y="1"/>
                  </a:moveTo>
                  <a:cubicBezTo>
                    <a:pt x="39" y="1"/>
                    <a:pt x="0" y="30"/>
                    <a:pt x="0" y="69"/>
                  </a:cubicBezTo>
                  <a:lnTo>
                    <a:pt x="0" y="41883"/>
                  </a:lnTo>
                  <a:cubicBezTo>
                    <a:pt x="0" y="41922"/>
                    <a:pt x="39" y="41952"/>
                    <a:pt x="79" y="41952"/>
                  </a:cubicBezTo>
                  <a:lnTo>
                    <a:pt x="20872" y="41952"/>
                  </a:lnTo>
                  <a:cubicBezTo>
                    <a:pt x="20911" y="41952"/>
                    <a:pt x="20941" y="41922"/>
                    <a:pt x="20941" y="41883"/>
                  </a:cubicBezTo>
                  <a:lnTo>
                    <a:pt x="20941" y="69"/>
                  </a:lnTo>
                  <a:cubicBezTo>
                    <a:pt x="20941" y="30"/>
                    <a:pt x="20911" y="1"/>
                    <a:pt x="20872" y="1"/>
                  </a:cubicBezTo>
                  <a:close/>
                </a:path>
              </a:pathLst>
            </a:custGeom>
            <a:solidFill>
              <a:srgbClr val="000000"/>
            </a:solidFill>
            <a:ln w="19050"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0" name="Google Shape;1410;p8"/>
            <p:cNvSpPr/>
            <p:nvPr/>
          </p:nvSpPr>
          <p:spPr>
            <a:xfrm>
              <a:off x="4634025" y="1321175"/>
              <a:ext cx="34875" cy="42300"/>
            </a:xfrm>
            <a:custGeom>
              <a:avLst/>
              <a:gdLst/>
              <a:ahLst/>
              <a:cxnLst/>
              <a:rect l="l" t="t" r="r" b="b"/>
              <a:pathLst>
                <a:path w="1395" h="1692" extrusionOk="0">
                  <a:moveTo>
                    <a:pt x="226" y="1"/>
                  </a:moveTo>
                  <a:cubicBezTo>
                    <a:pt x="186" y="1"/>
                    <a:pt x="145" y="14"/>
                    <a:pt x="109" y="43"/>
                  </a:cubicBezTo>
                  <a:cubicBezTo>
                    <a:pt x="20" y="101"/>
                    <a:pt x="1" y="229"/>
                    <a:pt x="70" y="307"/>
                  </a:cubicBezTo>
                  <a:cubicBezTo>
                    <a:pt x="188" y="464"/>
                    <a:pt x="295" y="631"/>
                    <a:pt x="413" y="788"/>
                  </a:cubicBezTo>
                  <a:cubicBezTo>
                    <a:pt x="609" y="1073"/>
                    <a:pt x="805" y="1357"/>
                    <a:pt x="1021" y="1622"/>
                  </a:cubicBezTo>
                  <a:cubicBezTo>
                    <a:pt x="1061" y="1661"/>
                    <a:pt x="1119" y="1691"/>
                    <a:pt x="1178" y="1691"/>
                  </a:cubicBezTo>
                  <a:cubicBezTo>
                    <a:pt x="1218" y="1691"/>
                    <a:pt x="1267" y="1672"/>
                    <a:pt x="1296" y="1642"/>
                  </a:cubicBezTo>
                  <a:cubicBezTo>
                    <a:pt x="1385" y="1573"/>
                    <a:pt x="1394" y="1445"/>
                    <a:pt x="1326" y="1367"/>
                  </a:cubicBezTo>
                  <a:cubicBezTo>
                    <a:pt x="1119" y="1122"/>
                    <a:pt x="923" y="837"/>
                    <a:pt x="727" y="562"/>
                  </a:cubicBezTo>
                  <a:cubicBezTo>
                    <a:pt x="609" y="405"/>
                    <a:pt x="502" y="239"/>
                    <a:pt x="384" y="82"/>
                  </a:cubicBezTo>
                  <a:cubicBezTo>
                    <a:pt x="343" y="29"/>
                    <a:pt x="285" y="1"/>
                    <a:pt x="226"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1" name="Google Shape;1411;p8"/>
            <p:cNvSpPr/>
            <p:nvPr/>
          </p:nvSpPr>
          <p:spPr>
            <a:xfrm>
              <a:off x="4689975" y="1316075"/>
              <a:ext cx="50550" cy="14525"/>
            </a:xfrm>
            <a:custGeom>
              <a:avLst/>
              <a:gdLst/>
              <a:ahLst/>
              <a:cxnLst/>
              <a:rect l="l" t="t" r="r" b="b"/>
              <a:pathLst>
                <a:path w="2022" h="581" extrusionOk="0">
                  <a:moveTo>
                    <a:pt x="1825" y="1"/>
                  </a:moveTo>
                  <a:cubicBezTo>
                    <a:pt x="1266" y="11"/>
                    <a:pt x="717" y="79"/>
                    <a:pt x="177" y="197"/>
                  </a:cubicBezTo>
                  <a:cubicBezTo>
                    <a:pt x="69" y="217"/>
                    <a:pt x="0" y="325"/>
                    <a:pt x="30" y="433"/>
                  </a:cubicBezTo>
                  <a:cubicBezTo>
                    <a:pt x="50" y="521"/>
                    <a:pt x="128" y="580"/>
                    <a:pt x="216" y="580"/>
                  </a:cubicBezTo>
                  <a:lnTo>
                    <a:pt x="255" y="580"/>
                  </a:lnTo>
                  <a:cubicBezTo>
                    <a:pt x="776" y="462"/>
                    <a:pt x="1306" y="404"/>
                    <a:pt x="1825" y="393"/>
                  </a:cubicBezTo>
                  <a:cubicBezTo>
                    <a:pt x="1934" y="393"/>
                    <a:pt x="2022" y="305"/>
                    <a:pt x="2022" y="197"/>
                  </a:cubicBezTo>
                  <a:cubicBezTo>
                    <a:pt x="2022" y="90"/>
                    <a:pt x="1934" y="1"/>
                    <a:pt x="1825"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2" name="Google Shape;1412;p8"/>
            <p:cNvSpPr/>
            <p:nvPr/>
          </p:nvSpPr>
          <p:spPr>
            <a:xfrm>
              <a:off x="4847475" y="1317050"/>
              <a:ext cx="12775" cy="48125"/>
            </a:xfrm>
            <a:custGeom>
              <a:avLst/>
              <a:gdLst/>
              <a:ahLst/>
              <a:cxnLst/>
              <a:rect l="l" t="t" r="r" b="b"/>
              <a:pathLst>
                <a:path w="511" h="1925" extrusionOk="0">
                  <a:moveTo>
                    <a:pt x="212" y="0"/>
                  </a:moveTo>
                  <a:cubicBezTo>
                    <a:pt x="207" y="0"/>
                    <a:pt x="202" y="1"/>
                    <a:pt x="196" y="1"/>
                  </a:cubicBezTo>
                  <a:cubicBezTo>
                    <a:pt x="89" y="1"/>
                    <a:pt x="0" y="99"/>
                    <a:pt x="10" y="208"/>
                  </a:cubicBezTo>
                  <a:lnTo>
                    <a:pt x="118" y="1748"/>
                  </a:lnTo>
                  <a:cubicBezTo>
                    <a:pt x="118" y="1846"/>
                    <a:pt x="207" y="1924"/>
                    <a:pt x="305" y="1924"/>
                  </a:cubicBezTo>
                  <a:lnTo>
                    <a:pt x="324" y="1924"/>
                  </a:lnTo>
                  <a:cubicBezTo>
                    <a:pt x="432" y="1915"/>
                    <a:pt x="510" y="1826"/>
                    <a:pt x="501" y="1719"/>
                  </a:cubicBezTo>
                  <a:lnTo>
                    <a:pt x="403" y="178"/>
                  </a:lnTo>
                  <a:cubicBezTo>
                    <a:pt x="393" y="76"/>
                    <a:pt x="305" y="0"/>
                    <a:pt x="212"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3" name="Google Shape;1413;p8"/>
            <p:cNvSpPr/>
            <p:nvPr/>
          </p:nvSpPr>
          <p:spPr>
            <a:xfrm>
              <a:off x="4820975" y="1406300"/>
              <a:ext cx="39525" cy="33450"/>
            </a:xfrm>
            <a:custGeom>
              <a:avLst/>
              <a:gdLst/>
              <a:ahLst/>
              <a:cxnLst/>
              <a:rect l="l" t="t" r="r" b="b"/>
              <a:pathLst>
                <a:path w="1581" h="1338" extrusionOk="0">
                  <a:moveTo>
                    <a:pt x="1353" y="1"/>
                  </a:moveTo>
                  <a:cubicBezTo>
                    <a:pt x="1311" y="1"/>
                    <a:pt x="1270" y="14"/>
                    <a:pt x="1237" y="42"/>
                  </a:cubicBezTo>
                  <a:lnTo>
                    <a:pt x="89" y="984"/>
                  </a:lnTo>
                  <a:cubicBezTo>
                    <a:pt x="11" y="1053"/>
                    <a:pt x="0" y="1181"/>
                    <a:pt x="69" y="1259"/>
                  </a:cubicBezTo>
                  <a:cubicBezTo>
                    <a:pt x="98" y="1309"/>
                    <a:pt x="157" y="1338"/>
                    <a:pt x="216" y="1338"/>
                  </a:cubicBezTo>
                  <a:cubicBezTo>
                    <a:pt x="255" y="1338"/>
                    <a:pt x="305" y="1318"/>
                    <a:pt x="334" y="1289"/>
                  </a:cubicBezTo>
                  <a:lnTo>
                    <a:pt x="1482" y="347"/>
                  </a:lnTo>
                  <a:cubicBezTo>
                    <a:pt x="1570" y="278"/>
                    <a:pt x="1581" y="160"/>
                    <a:pt x="1512" y="72"/>
                  </a:cubicBezTo>
                  <a:cubicBezTo>
                    <a:pt x="1472" y="26"/>
                    <a:pt x="1412" y="1"/>
                    <a:pt x="1353"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4" name="Google Shape;1414;p8"/>
            <p:cNvSpPr/>
            <p:nvPr/>
          </p:nvSpPr>
          <p:spPr>
            <a:xfrm>
              <a:off x="4829300" y="1457350"/>
              <a:ext cx="28975" cy="45700"/>
            </a:xfrm>
            <a:custGeom>
              <a:avLst/>
              <a:gdLst/>
              <a:ahLst/>
              <a:cxnLst/>
              <a:rect l="l" t="t" r="r" b="b"/>
              <a:pathLst>
                <a:path w="1159" h="1828" extrusionOk="0">
                  <a:moveTo>
                    <a:pt x="227" y="1"/>
                  </a:moveTo>
                  <a:cubicBezTo>
                    <a:pt x="197" y="1"/>
                    <a:pt x="167" y="8"/>
                    <a:pt x="138" y="22"/>
                  </a:cubicBezTo>
                  <a:cubicBezTo>
                    <a:pt x="40" y="71"/>
                    <a:pt x="1" y="189"/>
                    <a:pt x="50" y="287"/>
                  </a:cubicBezTo>
                  <a:lnTo>
                    <a:pt x="766" y="1720"/>
                  </a:lnTo>
                  <a:cubicBezTo>
                    <a:pt x="796" y="1788"/>
                    <a:pt x="865" y="1827"/>
                    <a:pt x="934" y="1827"/>
                  </a:cubicBezTo>
                  <a:cubicBezTo>
                    <a:pt x="963" y="1827"/>
                    <a:pt x="992" y="1818"/>
                    <a:pt x="1022" y="1808"/>
                  </a:cubicBezTo>
                  <a:cubicBezTo>
                    <a:pt x="1120" y="1759"/>
                    <a:pt x="1159" y="1641"/>
                    <a:pt x="1110" y="1543"/>
                  </a:cubicBezTo>
                  <a:lnTo>
                    <a:pt x="404" y="111"/>
                  </a:lnTo>
                  <a:cubicBezTo>
                    <a:pt x="369" y="41"/>
                    <a:pt x="299" y="1"/>
                    <a:pt x="227"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5" name="Google Shape;1415;p8"/>
            <p:cNvSpPr/>
            <p:nvPr/>
          </p:nvSpPr>
          <p:spPr>
            <a:xfrm>
              <a:off x="4823425" y="1530975"/>
              <a:ext cx="35350" cy="31450"/>
            </a:xfrm>
            <a:custGeom>
              <a:avLst/>
              <a:gdLst/>
              <a:ahLst/>
              <a:cxnLst/>
              <a:rect l="l" t="t" r="r" b="b"/>
              <a:pathLst>
                <a:path w="1414" h="1258" extrusionOk="0">
                  <a:moveTo>
                    <a:pt x="1199" y="1"/>
                  </a:moveTo>
                  <a:cubicBezTo>
                    <a:pt x="1153" y="1"/>
                    <a:pt x="1107" y="18"/>
                    <a:pt x="1070" y="51"/>
                  </a:cubicBezTo>
                  <a:lnTo>
                    <a:pt x="89" y="914"/>
                  </a:lnTo>
                  <a:cubicBezTo>
                    <a:pt x="11" y="982"/>
                    <a:pt x="0" y="1110"/>
                    <a:pt x="70" y="1189"/>
                  </a:cubicBezTo>
                  <a:cubicBezTo>
                    <a:pt x="109" y="1238"/>
                    <a:pt x="157" y="1257"/>
                    <a:pt x="216" y="1257"/>
                  </a:cubicBezTo>
                  <a:cubicBezTo>
                    <a:pt x="266" y="1257"/>
                    <a:pt x="305" y="1238"/>
                    <a:pt x="344" y="1209"/>
                  </a:cubicBezTo>
                  <a:lnTo>
                    <a:pt x="1326" y="345"/>
                  </a:lnTo>
                  <a:cubicBezTo>
                    <a:pt x="1404" y="266"/>
                    <a:pt x="1414" y="149"/>
                    <a:pt x="1345" y="70"/>
                  </a:cubicBezTo>
                  <a:cubicBezTo>
                    <a:pt x="1304" y="23"/>
                    <a:pt x="1251" y="1"/>
                    <a:pt x="1199"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6" name="Google Shape;1416;p8"/>
            <p:cNvSpPr/>
            <p:nvPr/>
          </p:nvSpPr>
          <p:spPr>
            <a:xfrm>
              <a:off x="4833725" y="1592125"/>
              <a:ext cx="24825" cy="53225"/>
            </a:xfrm>
            <a:custGeom>
              <a:avLst/>
              <a:gdLst/>
              <a:ahLst/>
              <a:cxnLst/>
              <a:rect l="l" t="t" r="r" b="b"/>
              <a:pathLst>
                <a:path w="993" h="2129" extrusionOk="0">
                  <a:moveTo>
                    <a:pt x="219" y="0"/>
                  </a:moveTo>
                  <a:cubicBezTo>
                    <a:pt x="199" y="0"/>
                    <a:pt x="178" y="3"/>
                    <a:pt x="158" y="8"/>
                  </a:cubicBezTo>
                  <a:cubicBezTo>
                    <a:pt x="59" y="38"/>
                    <a:pt x="1" y="146"/>
                    <a:pt x="30" y="254"/>
                  </a:cubicBezTo>
                  <a:lnTo>
                    <a:pt x="589" y="1991"/>
                  </a:lnTo>
                  <a:cubicBezTo>
                    <a:pt x="619" y="2069"/>
                    <a:pt x="698" y="2128"/>
                    <a:pt x="776" y="2128"/>
                  </a:cubicBezTo>
                  <a:cubicBezTo>
                    <a:pt x="796" y="2128"/>
                    <a:pt x="815" y="2119"/>
                    <a:pt x="835" y="2119"/>
                  </a:cubicBezTo>
                  <a:cubicBezTo>
                    <a:pt x="943" y="2079"/>
                    <a:pt x="992" y="1971"/>
                    <a:pt x="962" y="1873"/>
                  </a:cubicBezTo>
                  <a:lnTo>
                    <a:pt x="403" y="136"/>
                  </a:lnTo>
                  <a:cubicBezTo>
                    <a:pt x="379" y="49"/>
                    <a:pt x="304" y="0"/>
                    <a:pt x="219"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7" name="Google Shape;1417;p8"/>
            <p:cNvSpPr/>
            <p:nvPr/>
          </p:nvSpPr>
          <p:spPr>
            <a:xfrm>
              <a:off x="4814600" y="1670750"/>
              <a:ext cx="50325" cy="24625"/>
            </a:xfrm>
            <a:custGeom>
              <a:avLst/>
              <a:gdLst/>
              <a:ahLst/>
              <a:cxnLst/>
              <a:rect l="l" t="t" r="r" b="b"/>
              <a:pathLst>
                <a:path w="2013" h="985" extrusionOk="0">
                  <a:moveTo>
                    <a:pt x="1798" y="0"/>
                  </a:moveTo>
                  <a:cubicBezTo>
                    <a:pt x="1775" y="0"/>
                    <a:pt x="1750" y="5"/>
                    <a:pt x="1727" y="14"/>
                  </a:cubicBezTo>
                  <a:lnTo>
                    <a:pt x="157" y="612"/>
                  </a:lnTo>
                  <a:cubicBezTo>
                    <a:pt x="59" y="651"/>
                    <a:pt x="0" y="760"/>
                    <a:pt x="39" y="858"/>
                  </a:cubicBezTo>
                  <a:cubicBezTo>
                    <a:pt x="69" y="936"/>
                    <a:pt x="148" y="985"/>
                    <a:pt x="226" y="985"/>
                  </a:cubicBezTo>
                  <a:cubicBezTo>
                    <a:pt x="246" y="985"/>
                    <a:pt x="266" y="985"/>
                    <a:pt x="295" y="975"/>
                  </a:cubicBezTo>
                  <a:lnTo>
                    <a:pt x="1865" y="376"/>
                  </a:lnTo>
                  <a:cubicBezTo>
                    <a:pt x="1963" y="337"/>
                    <a:pt x="2012" y="230"/>
                    <a:pt x="1973" y="121"/>
                  </a:cubicBezTo>
                  <a:cubicBezTo>
                    <a:pt x="1950" y="46"/>
                    <a:pt x="1876" y="0"/>
                    <a:pt x="1798"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8" name="Google Shape;1418;p8"/>
            <p:cNvSpPr/>
            <p:nvPr/>
          </p:nvSpPr>
          <p:spPr>
            <a:xfrm>
              <a:off x="4831050" y="1721775"/>
              <a:ext cx="25275" cy="47950"/>
            </a:xfrm>
            <a:custGeom>
              <a:avLst/>
              <a:gdLst/>
              <a:ahLst/>
              <a:cxnLst/>
              <a:rect l="l" t="t" r="r" b="b"/>
              <a:pathLst>
                <a:path w="1011" h="1918" extrusionOk="0">
                  <a:moveTo>
                    <a:pt x="218" y="0"/>
                  </a:moveTo>
                  <a:cubicBezTo>
                    <a:pt x="194" y="0"/>
                    <a:pt x="170" y="5"/>
                    <a:pt x="147" y="14"/>
                  </a:cubicBezTo>
                  <a:cubicBezTo>
                    <a:pt x="49" y="43"/>
                    <a:pt x="0" y="161"/>
                    <a:pt x="29" y="259"/>
                  </a:cubicBezTo>
                  <a:lnTo>
                    <a:pt x="608" y="1790"/>
                  </a:lnTo>
                  <a:cubicBezTo>
                    <a:pt x="637" y="1868"/>
                    <a:pt x="707" y="1918"/>
                    <a:pt x="785" y="1918"/>
                  </a:cubicBezTo>
                  <a:cubicBezTo>
                    <a:pt x="814" y="1918"/>
                    <a:pt x="834" y="1918"/>
                    <a:pt x="853" y="1907"/>
                  </a:cubicBezTo>
                  <a:cubicBezTo>
                    <a:pt x="952" y="1868"/>
                    <a:pt x="1010" y="1761"/>
                    <a:pt x="971" y="1652"/>
                  </a:cubicBezTo>
                  <a:lnTo>
                    <a:pt x="402" y="121"/>
                  </a:lnTo>
                  <a:cubicBezTo>
                    <a:pt x="372" y="46"/>
                    <a:pt x="296" y="0"/>
                    <a:pt x="218"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9" name="Google Shape;1419;p8"/>
            <p:cNvSpPr/>
            <p:nvPr/>
          </p:nvSpPr>
          <p:spPr>
            <a:xfrm>
              <a:off x="4820250" y="1784025"/>
              <a:ext cx="40500" cy="33300"/>
            </a:xfrm>
            <a:custGeom>
              <a:avLst/>
              <a:gdLst/>
              <a:ahLst/>
              <a:cxnLst/>
              <a:rect l="l" t="t" r="r" b="b"/>
              <a:pathLst>
                <a:path w="1620" h="1332" extrusionOk="0">
                  <a:moveTo>
                    <a:pt x="212" y="1"/>
                  </a:moveTo>
                  <a:cubicBezTo>
                    <a:pt x="155" y="1"/>
                    <a:pt x="98" y="25"/>
                    <a:pt x="59" y="75"/>
                  </a:cubicBezTo>
                  <a:cubicBezTo>
                    <a:pt x="0" y="163"/>
                    <a:pt x="10" y="281"/>
                    <a:pt x="98" y="350"/>
                  </a:cubicBezTo>
                  <a:lnTo>
                    <a:pt x="1276" y="1282"/>
                  </a:lnTo>
                  <a:cubicBezTo>
                    <a:pt x="1315" y="1312"/>
                    <a:pt x="1354" y="1331"/>
                    <a:pt x="1403" y="1331"/>
                  </a:cubicBezTo>
                  <a:cubicBezTo>
                    <a:pt x="1462" y="1331"/>
                    <a:pt x="1511" y="1302"/>
                    <a:pt x="1551" y="1253"/>
                  </a:cubicBezTo>
                  <a:cubicBezTo>
                    <a:pt x="1619" y="1164"/>
                    <a:pt x="1610" y="1046"/>
                    <a:pt x="1521" y="978"/>
                  </a:cubicBezTo>
                  <a:lnTo>
                    <a:pt x="334" y="45"/>
                  </a:lnTo>
                  <a:cubicBezTo>
                    <a:pt x="300" y="16"/>
                    <a:pt x="256" y="1"/>
                    <a:pt x="212"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0" name="Google Shape;1420;p8"/>
            <p:cNvSpPr/>
            <p:nvPr/>
          </p:nvSpPr>
          <p:spPr>
            <a:xfrm>
              <a:off x="4767500" y="1779975"/>
              <a:ext cx="36075" cy="35625"/>
            </a:xfrm>
            <a:custGeom>
              <a:avLst/>
              <a:gdLst/>
              <a:ahLst/>
              <a:cxnLst/>
              <a:rect l="l" t="t" r="r" b="b"/>
              <a:pathLst>
                <a:path w="1443" h="1425" extrusionOk="0">
                  <a:moveTo>
                    <a:pt x="1232" y="0"/>
                  </a:moveTo>
                  <a:cubicBezTo>
                    <a:pt x="1181" y="0"/>
                    <a:pt x="1130" y="20"/>
                    <a:pt x="1090" y="61"/>
                  </a:cubicBezTo>
                  <a:lnTo>
                    <a:pt x="79" y="1091"/>
                  </a:lnTo>
                  <a:cubicBezTo>
                    <a:pt x="0" y="1169"/>
                    <a:pt x="0" y="1287"/>
                    <a:pt x="79" y="1365"/>
                  </a:cubicBezTo>
                  <a:cubicBezTo>
                    <a:pt x="118" y="1405"/>
                    <a:pt x="167" y="1424"/>
                    <a:pt x="216" y="1424"/>
                  </a:cubicBezTo>
                  <a:cubicBezTo>
                    <a:pt x="265" y="1424"/>
                    <a:pt x="314" y="1405"/>
                    <a:pt x="353" y="1365"/>
                  </a:cubicBezTo>
                  <a:lnTo>
                    <a:pt x="1364" y="325"/>
                  </a:lnTo>
                  <a:cubicBezTo>
                    <a:pt x="1443" y="257"/>
                    <a:pt x="1443" y="129"/>
                    <a:pt x="1364" y="50"/>
                  </a:cubicBezTo>
                  <a:cubicBezTo>
                    <a:pt x="1327" y="18"/>
                    <a:pt x="1280" y="0"/>
                    <a:pt x="1232"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1" name="Google Shape;1421;p8"/>
            <p:cNvSpPr/>
            <p:nvPr/>
          </p:nvSpPr>
          <p:spPr>
            <a:xfrm>
              <a:off x="4692900" y="1783400"/>
              <a:ext cx="39275" cy="31700"/>
            </a:xfrm>
            <a:custGeom>
              <a:avLst/>
              <a:gdLst/>
              <a:ahLst/>
              <a:cxnLst/>
              <a:rect l="l" t="t" r="r" b="b"/>
              <a:pathLst>
                <a:path w="1571" h="1268" extrusionOk="0">
                  <a:moveTo>
                    <a:pt x="212" y="1"/>
                  </a:moveTo>
                  <a:cubicBezTo>
                    <a:pt x="162" y="1"/>
                    <a:pt x="111" y="20"/>
                    <a:pt x="70" y="61"/>
                  </a:cubicBezTo>
                  <a:cubicBezTo>
                    <a:pt x="1" y="129"/>
                    <a:pt x="1" y="257"/>
                    <a:pt x="70" y="336"/>
                  </a:cubicBezTo>
                  <a:cubicBezTo>
                    <a:pt x="433" y="679"/>
                    <a:pt x="825" y="984"/>
                    <a:pt x="1248" y="1248"/>
                  </a:cubicBezTo>
                  <a:cubicBezTo>
                    <a:pt x="1277" y="1268"/>
                    <a:pt x="1316" y="1268"/>
                    <a:pt x="1355" y="1268"/>
                  </a:cubicBezTo>
                  <a:cubicBezTo>
                    <a:pt x="1414" y="1268"/>
                    <a:pt x="1483" y="1239"/>
                    <a:pt x="1512" y="1180"/>
                  </a:cubicBezTo>
                  <a:cubicBezTo>
                    <a:pt x="1571" y="1091"/>
                    <a:pt x="1542" y="964"/>
                    <a:pt x="1453" y="914"/>
                  </a:cubicBezTo>
                  <a:cubicBezTo>
                    <a:pt x="1051" y="669"/>
                    <a:pt x="678" y="385"/>
                    <a:pt x="345" y="51"/>
                  </a:cubicBezTo>
                  <a:cubicBezTo>
                    <a:pt x="307" y="18"/>
                    <a:pt x="260" y="1"/>
                    <a:pt x="212"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2" name="Google Shape;1422;p8"/>
            <p:cNvSpPr/>
            <p:nvPr/>
          </p:nvSpPr>
          <p:spPr>
            <a:xfrm>
              <a:off x="4639425" y="1785200"/>
              <a:ext cx="38075" cy="30650"/>
            </a:xfrm>
            <a:custGeom>
              <a:avLst/>
              <a:gdLst/>
              <a:ahLst/>
              <a:cxnLst/>
              <a:rect l="l" t="t" r="r" b="b"/>
              <a:pathLst>
                <a:path w="1523" h="1226" extrusionOk="0">
                  <a:moveTo>
                    <a:pt x="1303" y="1"/>
                  </a:moveTo>
                  <a:cubicBezTo>
                    <a:pt x="1262" y="1"/>
                    <a:pt x="1221" y="13"/>
                    <a:pt x="1188" y="38"/>
                  </a:cubicBezTo>
                  <a:lnTo>
                    <a:pt x="99" y="882"/>
                  </a:lnTo>
                  <a:cubicBezTo>
                    <a:pt x="20" y="941"/>
                    <a:pt x="1" y="1069"/>
                    <a:pt x="70" y="1147"/>
                  </a:cubicBezTo>
                  <a:cubicBezTo>
                    <a:pt x="109" y="1196"/>
                    <a:pt x="168" y="1226"/>
                    <a:pt x="227" y="1226"/>
                  </a:cubicBezTo>
                  <a:cubicBezTo>
                    <a:pt x="266" y="1226"/>
                    <a:pt x="305" y="1215"/>
                    <a:pt x="344" y="1186"/>
                  </a:cubicBezTo>
                  <a:lnTo>
                    <a:pt x="1424" y="352"/>
                  </a:lnTo>
                  <a:cubicBezTo>
                    <a:pt x="1502" y="283"/>
                    <a:pt x="1522" y="156"/>
                    <a:pt x="1453" y="77"/>
                  </a:cubicBezTo>
                  <a:cubicBezTo>
                    <a:pt x="1419" y="26"/>
                    <a:pt x="1361" y="1"/>
                    <a:pt x="1303"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3" name="Google Shape;1423;p8"/>
            <p:cNvSpPr/>
            <p:nvPr/>
          </p:nvSpPr>
          <p:spPr>
            <a:xfrm>
              <a:off x="4625450" y="1733575"/>
              <a:ext cx="28725" cy="42775"/>
            </a:xfrm>
            <a:custGeom>
              <a:avLst/>
              <a:gdLst/>
              <a:ahLst/>
              <a:cxnLst/>
              <a:rect l="l" t="t" r="r" b="b"/>
              <a:pathLst>
                <a:path w="1149" h="1711" extrusionOk="0">
                  <a:moveTo>
                    <a:pt x="212" y="1"/>
                  </a:moveTo>
                  <a:cubicBezTo>
                    <a:pt x="190" y="1"/>
                    <a:pt x="168" y="5"/>
                    <a:pt x="147" y="13"/>
                  </a:cubicBezTo>
                  <a:cubicBezTo>
                    <a:pt x="49" y="52"/>
                    <a:pt x="1" y="160"/>
                    <a:pt x="30" y="258"/>
                  </a:cubicBezTo>
                  <a:cubicBezTo>
                    <a:pt x="206" y="749"/>
                    <a:pt x="461" y="1210"/>
                    <a:pt x="766" y="1632"/>
                  </a:cubicBezTo>
                  <a:cubicBezTo>
                    <a:pt x="805" y="1681"/>
                    <a:pt x="864" y="1710"/>
                    <a:pt x="923" y="1710"/>
                  </a:cubicBezTo>
                  <a:cubicBezTo>
                    <a:pt x="962" y="1710"/>
                    <a:pt x="1002" y="1701"/>
                    <a:pt x="1041" y="1671"/>
                  </a:cubicBezTo>
                  <a:cubicBezTo>
                    <a:pt x="1129" y="1612"/>
                    <a:pt x="1148" y="1485"/>
                    <a:pt x="1080" y="1396"/>
                  </a:cubicBezTo>
                  <a:cubicBezTo>
                    <a:pt x="795" y="1014"/>
                    <a:pt x="560" y="582"/>
                    <a:pt x="403" y="131"/>
                  </a:cubicBezTo>
                  <a:cubicBezTo>
                    <a:pt x="372" y="54"/>
                    <a:pt x="292" y="1"/>
                    <a:pt x="212"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4" name="Google Shape;1424;p8"/>
            <p:cNvSpPr/>
            <p:nvPr/>
          </p:nvSpPr>
          <p:spPr>
            <a:xfrm>
              <a:off x="4629625" y="1658400"/>
              <a:ext cx="36575" cy="32575"/>
            </a:xfrm>
            <a:custGeom>
              <a:avLst/>
              <a:gdLst/>
              <a:ahLst/>
              <a:cxnLst/>
              <a:rect l="l" t="t" r="r" b="b"/>
              <a:pathLst>
                <a:path w="1463" h="1303" extrusionOk="0">
                  <a:moveTo>
                    <a:pt x="1245" y="0"/>
                  </a:moveTo>
                  <a:cubicBezTo>
                    <a:pt x="1200" y="0"/>
                    <a:pt x="1154" y="15"/>
                    <a:pt x="1119" y="46"/>
                  </a:cubicBezTo>
                  <a:lnTo>
                    <a:pt x="89" y="959"/>
                  </a:lnTo>
                  <a:cubicBezTo>
                    <a:pt x="10" y="1038"/>
                    <a:pt x="0" y="1155"/>
                    <a:pt x="69" y="1234"/>
                  </a:cubicBezTo>
                  <a:cubicBezTo>
                    <a:pt x="108" y="1283"/>
                    <a:pt x="167" y="1302"/>
                    <a:pt x="216" y="1302"/>
                  </a:cubicBezTo>
                  <a:cubicBezTo>
                    <a:pt x="265" y="1302"/>
                    <a:pt x="314" y="1283"/>
                    <a:pt x="344" y="1254"/>
                  </a:cubicBezTo>
                  <a:lnTo>
                    <a:pt x="1384" y="341"/>
                  </a:lnTo>
                  <a:cubicBezTo>
                    <a:pt x="1463" y="272"/>
                    <a:pt x="1463" y="144"/>
                    <a:pt x="1394" y="66"/>
                  </a:cubicBezTo>
                  <a:cubicBezTo>
                    <a:pt x="1356" y="23"/>
                    <a:pt x="1301" y="0"/>
                    <a:pt x="1245"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5" name="Google Shape;1425;p8"/>
            <p:cNvSpPr/>
            <p:nvPr/>
          </p:nvSpPr>
          <p:spPr>
            <a:xfrm>
              <a:off x="4629625" y="1605425"/>
              <a:ext cx="32150" cy="33800"/>
            </a:xfrm>
            <a:custGeom>
              <a:avLst/>
              <a:gdLst/>
              <a:ahLst/>
              <a:cxnLst/>
              <a:rect l="l" t="t" r="r" b="b"/>
              <a:pathLst>
                <a:path w="1286" h="1352" extrusionOk="0">
                  <a:moveTo>
                    <a:pt x="1069" y="1"/>
                  </a:moveTo>
                  <a:cubicBezTo>
                    <a:pt x="1025" y="1"/>
                    <a:pt x="981" y="16"/>
                    <a:pt x="942" y="46"/>
                  </a:cubicBezTo>
                  <a:cubicBezTo>
                    <a:pt x="589" y="331"/>
                    <a:pt x="285" y="674"/>
                    <a:pt x="50" y="1057"/>
                  </a:cubicBezTo>
                  <a:cubicBezTo>
                    <a:pt x="0" y="1145"/>
                    <a:pt x="30" y="1273"/>
                    <a:pt x="118" y="1321"/>
                  </a:cubicBezTo>
                  <a:cubicBezTo>
                    <a:pt x="148" y="1341"/>
                    <a:pt x="187" y="1351"/>
                    <a:pt x="216" y="1351"/>
                  </a:cubicBezTo>
                  <a:cubicBezTo>
                    <a:pt x="285" y="1351"/>
                    <a:pt x="344" y="1321"/>
                    <a:pt x="383" y="1262"/>
                  </a:cubicBezTo>
                  <a:cubicBezTo>
                    <a:pt x="599" y="909"/>
                    <a:pt x="864" y="605"/>
                    <a:pt x="1188" y="350"/>
                  </a:cubicBezTo>
                  <a:cubicBezTo>
                    <a:pt x="1276" y="281"/>
                    <a:pt x="1286" y="154"/>
                    <a:pt x="1217" y="75"/>
                  </a:cubicBezTo>
                  <a:cubicBezTo>
                    <a:pt x="1178" y="25"/>
                    <a:pt x="1124" y="1"/>
                    <a:pt x="1069"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6" name="Google Shape;1426;p8"/>
            <p:cNvSpPr/>
            <p:nvPr/>
          </p:nvSpPr>
          <p:spPr>
            <a:xfrm>
              <a:off x="4636250" y="1524350"/>
              <a:ext cx="12025" cy="54750"/>
            </a:xfrm>
            <a:custGeom>
              <a:avLst/>
              <a:gdLst/>
              <a:ahLst/>
              <a:cxnLst/>
              <a:rect l="l" t="t" r="r" b="b"/>
              <a:pathLst>
                <a:path w="481" h="2190" extrusionOk="0">
                  <a:moveTo>
                    <a:pt x="245" y="1"/>
                  </a:moveTo>
                  <a:cubicBezTo>
                    <a:pt x="238" y="1"/>
                    <a:pt x="232" y="1"/>
                    <a:pt x="226" y="2"/>
                  </a:cubicBezTo>
                  <a:cubicBezTo>
                    <a:pt x="128" y="2"/>
                    <a:pt x="40" y="100"/>
                    <a:pt x="49" y="207"/>
                  </a:cubicBezTo>
                  <a:cubicBezTo>
                    <a:pt x="88" y="796"/>
                    <a:pt x="79" y="1395"/>
                    <a:pt x="20" y="1974"/>
                  </a:cubicBezTo>
                  <a:cubicBezTo>
                    <a:pt x="0" y="2082"/>
                    <a:pt x="79" y="2180"/>
                    <a:pt x="186" y="2189"/>
                  </a:cubicBezTo>
                  <a:lnTo>
                    <a:pt x="206" y="2189"/>
                  </a:lnTo>
                  <a:cubicBezTo>
                    <a:pt x="304" y="2189"/>
                    <a:pt x="393" y="2121"/>
                    <a:pt x="402" y="2023"/>
                  </a:cubicBezTo>
                  <a:cubicBezTo>
                    <a:pt x="461" y="1415"/>
                    <a:pt x="481" y="787"/>
                    <a:pt x="442" y="178"/>
                  </a:cubicBezTo>
                  <a:cubicBezTo>
                    <a:pt x="433" y="76"/>
                    <a:pt x="345" y="1"/>
                    <a:pt x="245"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7" name="Google Shape;1427;p8"/>
            <p:cNvSpPr/>
            <p:nvPr/>
          </p:nvSpPr>
          <p:spPr>
            <a:xfrm>
              <a:off x="4625200" y="1441000"/>
              <a:ext cx="40500" cy="39250"/>
            </a:xfrm>
            <a:custGeom>
              <a:avLst/>
              <a:gdLst/>
              <a:ahLst/>
              <a:cxnLst/>
              <a:rect l="l" t="t" r="r" b="b"/>
              <a:pathLst>
                <a:path w="1620" h="1570" extrusionOk="0">
                  <a:moveTo>
                    <a:pt x="1403" y="0"/>
                  </a:moveTo>
                  <a:cubicBezTo>
                    <a:pt x="1335" y="0"/>
                    <a:pt x="1270" y="37"/>
                    <a:pt x="1237" y="97"/>
                  </a:cubicBezTo>
                  <a:cubicBezTo>
                    <a:pt x="972" y="558"/>
                    <a:pt x="589" y="941"/>
                    <a:pt x="128" y="1216"/>
                  </a:cubicBezTo>
                  <a:cubicBezTo>
                    <a:pt x="30" y="1265"/>
                    <a:pt x="0" y="1382"/>
                    <a:pt x="59" y="1480"/>
                  </a:cubicBezTo>
                  <a:cubicBezTo>
                    <a:pt x="89" y="1539"/>
                    <a:pt x="157" y="1569"/>
                    <a:pt x="227" y="1569"/>
                  </a:cubicBezTo>
                  <a:cubicBezTo>
                    <a:pt x="256" y="1569"/>
                    <a:pt x="295" y="1569"/>
                    <a:pt x="325" y="1550"/>
                  </a:cubicBezTo>
                  <a:cubicBezTo>
                    <a:pt x="844" y="1245"/>
                    <a:pt x="1276" y="804"/>
                    <a:pt x="1571" y="293"/>
                  </a:cubicBezTo>
                  <a:cubicBezTo>
                    <a:pt x="1620" y="195"/>
                    <a:pt x="1590" y="78"/>
                    <a:pt x="1502" y="28"/>
                  </a:cubicBezTo>
                  <a:cubicBezTo>
                    <a:pt x="1470" y="9"/>
                    <a:pt x="1436" y="0"/>
                    <a:pt x="1403"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8" name="Google Shape;1428;p8"/>
            <p:cNvSpPr/>
            <p:nvPr/>
          </p:nvSpPr>
          <p:spPr>
            <a:xfrm>
              <a:off x="4627650" y="1385175"/>
              <a:ext cx="39050" cy="34450"/>
            </a:xfrm>
            <a:custGeom>
              <a:avLst/>
              <a:gdLst/>
              <a:ahLst/>
              <a:cxnLst/>
              <a:rect l="l" t="t" r="r" b="b"/>
              <a:pathLst>
                <a:path w="1562" h="1378" extrusionOk="0">
                  <a:moveTo>
                    <a:pt x="1338" y="0"/>
                  </a:moveTo>
                  <a:cubicBezTo>
                    <a:pt x="1300" y="0"/>
                    <a:pt x="1261" y="11"/>
                    <a:pt x="1228" y="34"/>
                  </a:cubicBezTo>
                  <a:cubicBezTo>
                    <a:pt x="864" y="289"/>
                    <a:pt x="530" y="573"/>
                    <a:pt x="227" y="887"/>
                  </a:cubicBezTo>
                  <a:cubicBezTo>
                    <a:pt x="138" y="887"/>
                    <a:pt x="70" y="946"/>
                    <a:pt x="50" y="1035"/>
                  </a:cubicBezTo>
                  <a:lnTo>
                    <a:pt x="20" y="1142"/>
                  </a:lnTo>
                  <a:cubicBezTo>
                    <a:pt x="1" y="1231"/>
                    <a:pt x="50" y="1310"/>
                    <a:pt x="129" y="1358"/>
                  </a:cubicBezTo>
                  <a:cubicBezTo>
                    <a:pt x="148" y="1369"/>
                    <a:pt x="187" y="1378"/>
                    <a:pt x="216" y="1378"/>
                  </a:cubicBezTo>
                  <a:cubicBezTo>
                    <a:pt x="266" y="1378"/>
                    <a:pt x="315" y="1358"/>
                    <a:pt x="354" y="1310"/>
                  </a:cubicBezTo>
                  <a:cubicBezTo>
                    <a:pt x="687" y="956"/>
                    <a:pt x="1051" y="632"/>
                    <a:pt x="1453" y="348"/>
                  </a:cubicBezTo>
                  <a:cubicBezTo>
                    <a:pt x="1542" y="289"/>
                    <a:pt x="1561" y="171"/>
                    <a:pt x="1502" y="83"/>
                  </a:cubicBezTo>
                  <a:cubicBezTo>
                    <a:pt x="1460" y="29"/>
                    <a:pt x="1399" y="0"/>
                    <a:pt x="1338"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9" name="Google Shape;1429;p8"/>
            <p:cNvSpPr/>
            <p:nvPr/>
          </p:nvSpPr>
          <p:spPr>
            <a:xfrm>
              <a:off x="4769950" y="1313875"/>
              <a:ext cx="42700" cy="33625"/>
            </a:xfrm>
            <a:custGeom>
              <a:avLst/>
              <a:gdLst/>
              <a:ahLst/>
              <a:cxnLst/>
              <a:rect l="l" t="t" r="r" b="b"/>
              <a:pathLst>
                <a:path w="1708" h="1345" extrusionOk="0">
                  <a:moveTo>
                    <a:pt x="216" y="1"/>
                  </a:moveTo>
                  <a:cubicBezTo>
                    <a:pt x="167" y="1"/>
                    <a:pt x="118" y="21"/>
                    <a:pt x="79" y="60"/>
                  </a:cubicBezTo>
                  <a:cubicBezTo>
                    <a:pt x="0" y="138"/>
                    <a:pt x="10" y="256"/>
                    <a:pt x="79" y="335"/>
                  </a:cubicBezTo>
                  <a:cubicBezTo>
                    <a:pt x="471" y="717"/>
                    <a:pt x="913" y="1051"/>
                    <a:pt x="1394" y="1316"/>
                  </a:cubicBezTo>
                  <a:cubicBezTo>
                    <a:pt x="1423" y="1335"/>
                    <a:pt x="1453" y="1345"/>
                    <a:pt x="1492" y="1345"/>
                  </a:cubicBezTo>
                  <a:cubicBezTo>
                    <a:pt x="1561" y="1345"/>
                    <a:pt x="1620" y="1306"/>
                    <a:pt x="1659" y="1247"/>
                  </a:cubicBezTo>
                  <a:cubicBezTo>
                    <a:pt x="1708" y="1149"/>
                    <a:pt x="1679" y="1031"/>
                    <a:pt x="1590" y="982"/>
                  </a:cubicBezTo>
                  <a:cubicBezTo>
                    <a:pt x="1138" y="727"/>
                    <a:pt x="717" y="413"/>
                    <a:pt x="353" y="60"/>
                  </a:cubicBezTo>
                  <a:cubicBezTo>
                    <a:pt x="314" y="21"/>
                    <a:pt x="265" y="1"/>
                    <a:pt x="216"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0" name="Google Shape;1430;p8"/>
            <p:cNvSpPr/>
            <p:nvPr/>
          </p:nvSpPr>
          <p:spPr>
            <a:xfrm>
              <a:off x="4710825" y="1350500"/>
              <a:ext cx="20625" cy="43875"/>
            </a:xfrm>
            <a:custGeom>
              <a:avLst/>
              <a:gdLst/>
              <a:ahLst/>
              <a:cxnLst/>
              <a:rect l="l" t="t" r="r" b="b"/>
              <a:pathLst>
                <a:path w="825" h="1755" extrusionOk="0">
                  <a:moveTo>
                    <a:pt x="219" y="0"/>
                  </a:moveTo>
                  <a:cubicBezTo>
                    <a:pt x="202" y="0"/>
                    <a:pt x="184" y="3"/>
                    <a:pt x="167" y="8"/>
                  </a:cubicBezTo>
                  <a:cubicBezTo>
                    <a:pt x="59" y="37"/>
                    <a:pt x="1" y="145"/>
                    <a:pt x="30" y="243"/>
                  </a:cubicBezTo>
                  <a:lnTo>
                    <a:pt x="422" y="1617"/>
                  </a:lnTo>
                  <a:cubicBezTo>
                    <a:pt x="442" y="1705"/>
                    <a:pt x="520" y="1755"/>
                    <a:pt x="609" y="1755"/>
                  </a:cubicBezTo>
                  <a:cubicBezTo>
                    <a:pt x="629" y="1755"/>
                    <a:pt x="648" y="1755"/>
                    <a:pt x="658" y="1744"/>
                  </a:cubicBezTo>
                  <a:cubicBezTo>
                    <a:pt x="766" y="1715"/>
                    <a:pt x="825" y="1617"/>
                    <a:pt x="795" y="1509"/>
                  </a:cubicBezTo>
                  <a:lnTo>
                    <a:pt x="403" y="145"/>
                  </a:lnTo>
                  <a:cubicBezTo>
                    <a:pt x="379" y="56"/>
                    <a:pt x="301" y="0"/>
                    <a:pt x="219"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1" name="Google Shape;1431;p8"/>
            <p:cNvSpPr/>
            <p:nvPr/>
          </p:nvSpPr>
          <p:spPr>
            <a:xfrm>
              <a:off x="4684575" y="1405650"/>
              <a:ext cx="33625" cy="40725"/>
            </a:xfrm>
            <a:custGeom>
              <a:avLst/>
              <a:gdLst/>
              <a:ahLst/>
              <a:cxnLst/>
              <a:rect l="l" t="t" r="r" b="b"/>
              <a:pathLst>
                <a:path w="1345" h="1629" extrusionOk="0">
                  <a:moveTo>
                    <a:pt x="230" y="0"/>
                  </a:moveTo>
                  <a:cubicBezTo>
                    <a:pt x="203" y="0"/>
                    <a:pt x="175" y="6"/>
                    <a:pt x="148" y="20"/>
                  </a:cubicBezTo>
                  <a:cubicBezTo>
                    <a:pt x="50" y="59"/>
                    <a:pt x="0" y="177"/>
                    <a:pt x="50" y="275"/>
                  </a:cubicBezTo>
                  <a:cubicBezTo>
                    <a:pt x="275" y="755"/>
                    <a:pt x="599" y="1207"/>
                    <a:pt x="1001" y="1580"/>
                  </a:cubicBezTo>
                  <a:cubicBezTo>
                    <a:pt x="1040" y="1609"/>
                    <a:pt x="1090" y="1629"/>
                    <a:pt x="1129" y="1629"/>
                  </a:cubicBezTo>
                  <a:cubicBezTo>
                    <a:pt x="1188" y="1629"/>
                    <a:pt x="1237" y="1609"/>
                    <a:pt x="1276" y="1560"/>
                  </a:cubicBezTo>
                  <a:cubicBezTo>
                    <a:pt x="1345" y="1481"/>
                    <a:pt x="1345" y="1364"/>
                    <a:pt x="1267" y="1285"/>
                  </a:cubicBezTo>
                  <a:cubicBezTo>
                    <a:pt x="903" y="962"/>
                    <a:pt x="599" y="550"/>
                    <a:pt x="403" y="108"/>
                  </a:cubicBezTo>
                  <a:cubicBezTo>
                    <a:pt x="374" y="44"/>
                    <a:pt x="304" y="0"/>
                    <a:pt x="230"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2" name="Google Shape;1432;p8"/>
            <p:cNvSpPr/>
            <p:nvPr/>
          </p:nvSpPr>
          <p:spPr>
            <a:xfrm>
              <a:off x="4756200" y="1364425"/>
              <a:ext cx="47625" cy="26525"/>
            </a:xfrm>
            <a:custGeom>
              <a:avLst/>
              <a:gdLst/>
              <a:ahLst/>
              <a:cxnLst/>
              <a:rect l="l" t="t" r="r" b="b"/>
              <a:pathLst>
                <a:path w="1905" h="1061" extrusionOk="0">
                  <a:moveTo>
                    <a:pt x="1682" y="1"/>
                  </a:moveTo>
                  <a:cubicBezTo>
                    <a:pt x="1655" y="1"/>
                    <a:pt x="1627" y="7"/>
                    <a:pt x="1601" y="20"/>
                  </a:cubicBezTo>
                  <a:lnTo>
                    <a:pt x="138" y="687"/>
                  </a:lnTo>
                  <a:cubicBezTo>
                    <a:pt x="40" y="736"/>
                    <a:pt x="1" y="844"/>
                    <a:pt x="40" y="942"/>
                  </a:cubicBezTo>
                  <a:cubicBezTo>
                    <a:pt x="70" y="1021"/>
                    <a:pt x="148" y="1060"/>
                    <a:pt x="217" y="1060"/>
                  </a:cubicBezTo>
                  <a:cubicBezTo>
                    <a:pt x="246" y="1060"/>
                    <a:pt x="275" y="1050"/>
                    <a:pt x="295" y="1041"/>
                  </a:cubicBezTo>
                  <a:lnTo>
                    <a:pt x="1767" y="373"/>
                  </a:lnTo>
                  <a:cubicBezTo>
                    <a:pt x="1865" y="324"/>
                    <a:pt x="1904" y="216"/>
                    <a:pt x="1865" y="118"/>
                  </a:cubicBezTo>
                  <a:cubicBezTo>
                    <a:pt x="1830" y="46"/>
                    <a:pt x="1757" y="1"/>
                    <a:pt x="1682"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3" name="Google Shape;1433;p8"/>
            <p:cNvSpPr/>
            <p:nvPr/>
          </p:nvSpPr>
          <p:spPr>
            <a:xfrm>
              <a:off x="4751050" y="1417275"/>
              <a:ext cx="39775" cy="35725"/>
            </a:xfrm>
            <a:custGeom>
              <a:avLst/>
              <a:gdLst/>
              <a:ahLst/>
              <a:cxnLst/>
              <a:rect l="l" t="t" r="r" b="b"/>
              <a:pathLst>
                <a:path w="1591" h="1429" extrusionOk="0">
                  <a:moveTo>
                    <a:pt x="220" y="1"/>
                  </a:moveTo>
                  <a:cubicBezTo>
                    <a:pt x="173" y="1"/>
                    <a:pt x="126" y="18"/>
                    <a:pt x="89" y="55"/>
                  </a:cubicBezTo>
                  <a:cubicBezTo>
                    <a:pt x="10" y="124"/>
                    <a:pt x="1" y="242"/>
                    <a:pt x="69" y="329"/>
                  </a:cubicBezTo>
                  <a:cubicBezTo>
                    <a:pt x="423" y="722"/>
                    <a:pt x="825" y="1075"/>
                    <a:pt x="1257" y="1389"/>
                  </a:cubicBezTo>
                  <a:cubicBezTo>
                    <a:pt x="1296" y="1419"/>
                    <a:pt x="1336" y="1429"/>
                    <a:pt x="1375" y="1429"/>
                  </a:cubicBezTo>
                  <a:cubicBezTo>
                    <a:pt x="1434" y="1429"/>
                    <a:pt x="1493" y="1399"/>
                    <a:pt x="1532" y="1341"/>
                  </a:cubicBezTo>
                  <a:cubicBezTo>
                    <a:pt x="1591" y="1262"/>
                    <a:pt x="1571" y="1134"/>
                    <a:pt x="1482" y="1075"/>
                  </a:cubicBezTo>
                  <a:cubicBezTo>
                    <a:pt x="1070" y="781"/>
                    <a:pt x="697" y="438"/>
                    <a:pt x="364" y="65"/>
                  </a:cubicBezTo>
                  <a:cubicBezTo>
                    <a:pt x="327" y="23"/>
                    <a:pt x="274" y="1"/>
                    <a:pt x="220"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4" name="Google Shape;1434;p8"/>
            <p:cNvSpPr/>
            <p:nvPr/>
          </p:nvSpPr>
          <p:spPr>
            <a:xfrm>
              <a:off x="4723100" y="1467325"/>
              <a:ext cx="38775" cy="34025"/>
            </a:xfrm>
            <a:custGeom>
              <a:avLst/>
              <a:gdLst/>
              <a:ahLst/>
              <a:cxnLst/>
              <a:rect l="l" t="t" r="r" b="b"/>
              <a:pathLst>
                <a:path w="1551" h="1361" extrusionOk="0">
                  <a:moveTo>
                    <a:pt x="1338" y="1"/>
                  </a:moveTo>
                  <a:cubicBezTo>
                    <a:pt x="1291" y="1"/>
                    <a:pt x="1244" y="18"/>
                    <a:pt x="1207" y="55"/>
                  </a:cubicBezTo>
                  <a:lnTo>
                    <a:pt x="88" y="1026"/>
                  </a:lnTo>
                  <a:cubicBezTo>
                    <a:pt x="10" y="1095"/>
                    <a:pt x="0" y="1213"/>
                    <a:pt x="79" y="1301"/>
                  </a:cubicBezTo>
                  <a:cubicBezTo>
                    <a:pt x="108" y="1340"/>
                    <a:pt x="167" y="1360"/>
                    <a:pt x="216" y="1360"/>
                  </a:cubicBezTo>
                  <a:cubicBezTo>
                    <a:pt x="265" y="1360"/>
                    <a:pt x="314" y="1350"/>
                    <a:pt x="343" y="1321"/>
                  </a:cubicBezTo>
                  <a:lnTo>
                    <a:pt x="1462" y="340"/>
                  </a:lnTo>
                  <a:cubicBezTo>
                    <a:pt x="1541" y="270"/>
                    <a:pt x="1551" y="153"/>
                    <a:pt x="1482" y="65"/>
                  </a:cubicBezTo>
                  <a:cubicBezTo>
                    <a:pt x="1445" y="23"/>
                    <a:pt x="1392" y="1"/>
                    <a:pt x="1338"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5" name="Google Shape;1435;p8"/>
            <p:cNvSpPr/>
            <p:nvPr/>
          </p:nvSpPr>
          <p:spPr>
            <a:xfrm>
              <a:off x="4667150" y="1478400"/>
              <a:ext cx="33900" cy="48950"/>
            </a:xfrm>
            <a:custGeom>
              <a:avLst/>
              <a:gdLst/>
              <a:ahLst/>
              <a:cxnLst/>
              <a:rect l="l" t="t" r="r" b="b"/>
              <a:pathLst>
                <a:path w="1356" h="1958" extrusionOk="0">
                  <a:moveTo>
                    <a:pt x="221" y="0"/>
                  </a:moveTo>
                  <a:cubicBezTo>
                    <a:pt x="189" y="0"/>
                    <a:pt x="157" y="8"/>
                    <a:pt x="128" y="24"/>
                  </a:cubicBezTo>
                  <a:cubicBezTo>
                    <a:pt x="30" y="83"/>
                    <a:pt x="1" y="200"/>
                    <a:pt x="60" y="289"/>
                  </a:cubicBezTo>
                  <a:lnTo>
                    <a:pt x="963" y="1859"/>
                  </a:lnTo>
                  <a:cubicBezTo>
                    <a:pt x="1002" y="1918"/>
                    <a:pt x="1070" y="1957"/>
                    <a:pt x="1129" y="1957"/>
                  </a:cubicBezTo>
                  <a:cubicBezTo>
                    <a:pt x="1168" y="1957"/>
                    <a:pt x="1198" y="1947"/>
                    <a:pt x="1227" y="1927"/>
                  </a:cubicBezTo>
                  <a:cubicBezTo>
                    <a:pt x="1325" y="1879"/>
                    <a:pt x="1355" y="1761"/>
                    <a:pt x="1306" y="1663"/>
                  </a:cubicBezTo>
                  <a:lnTo>
                    <a:pt x="393" y="93"/>
                  </a:lnTo>
                  <a:cubicBezTo>
                    <a:pt x="354" y="33"/>
                    <a:pt x="287" y="0"/>
                    <a:pt x="221"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6" name="Google Shape;1436;p8"/>
            <p:cNvSpPr/>
            <p:nvPr/>
          </p:nvSpPr>
          <p:spPr>
            <a:xfrm>
              <a:off x="4780000" y="1489525"/>
              <a:ext cx="31675" cy="43700"/>
            </a:xfrm>
            <a:custGeom>
              <a:avLst/>
              <a:gdLst/>
              <a:ahLst/>
              <a:cxnLst/>
              <a:rect l="l" t="t" r="r" b="b"/>
              <a:pathLst>
                <a:path w="1267" h="1748" extrusionOk="0">
                  <a:moveTo>
                    <a:pt x="219" y="0"/>
                  </a:moveTo>
                  <a:cubicBezTo>
                    <a:pt x="184" y="0"/>
                    <a:pt x="149" y="10"/>
                    <a:pt x="119" y="30"/>
                  </a:cubicBezTo>
                  <a:cubicBezTo>
                    <a:pt x="30" y="89"/>
                    <a:pt x="1" y="207"/>
                    <a:pt x="50" y="295"/>
                  </a:cubicBezTo>
                  <a:lnTo>
                    <a:pt x="884" y="1659"/>
                  </a:lnTo>
                  <a:cubicBezTo>
                    <a:pt x="913" y="1718"/>
                    <a:pt x="982" y="1748"/>
                    <a:pt x="1051" y="1748"/>
                  </a:cubicBezTo>
                  <a:cubicBezTo>
                    <a:pt x="1080" y="1748"/>
                    <a:pt x="1120" y="1738"/>
                    <a:pt x="1149" y="1718"/>
                  </a:cubicBezTo>
                  <a:cubicBezTo>
                    <a:pt x="1237" y="1659"/>
                    <a:pt x="1266" y="1541"/>
                    <a:pt x="1208" y="1453"/>
                  </a:cubicBezTo>
                  <a:lnTo>
                    <a:pt x="383" y="99"/>
                  </a:lnTo>
                  <a:cubicBezTo>
                    <a:pt x="351" y="35"/>
                    <a:pt x="286" y="0"/>
                    <a:pt x="219"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7" name="Google Shape;1437;p8"/>
            <p:cNvSpPr/>
            <p:nvPr/>
          </p:nvSpPr>
          <p:spPr>
            <a:xfrm>
              <a:off x="4727500" y="1529425"/>
              <a:ext cx="40025" cy="52125"/>
            </a:xfrm>
            <a:custGeom>
              <a:avLst/>
              <a:gdLst/>
              <a:ahLst/>
              <a:cxnLst/>
              <a:rect l="l" t="t" r="r" b="b"/>
              <a:pathLst>
                <a:path w="1601" h="2085" extrusionOk="0">
                  <a:moveTo>
                    <a:pt x="1374" y="0"/>
                  </a:moveTo>
                  <a:cubicBezTo>
                    <a:pt x="1305" y="0"/>
                    <a:pt x="1241" y="33"/>
                    <a:pt x="1208" y="93"/>
                  </a:cubicBezTo>
                  <a:cubicBezTo>
                    <a:pt x="874" y="682"/>
                    <a:pt x="492" y="1241"/>
                    <a:pt x="69" y="1771"/>
                  </a:cubicBezTo>
                  <a:cubicBezTo>
                    <a:pt x="1" y="1859"/>
                    <a:pt x="10" y="1977"/>
                    <a:pt x="99" y="2045"/>
                  </a:cubicBezTo>
                  <a:cubicBezTo>
                    <a:pt x="128" y="2075"/>
                    <a:pt x="178" y="2085"/>
                    <a:pt x="217" y="2085"/>
                  </a:cubicBezTo>
                  <a:cubicBezTo>
                    <a:pt x="276" y="2085"/>
                    <a:pt x="335" y="2065"/>
                    <a:pt x="374" y="2016"/>
                  </a:cubicBezTo>
                  <a:cubicBezTo>
                    <a:pt x="806" y="1467"/>
                    <a:pt x="1198" y="887"/>
                    <a:pt x="1541" y="289"/>
                  </a:cubicBezTo>
                  <a:cubicBezTo>
                    <a:pt x="1600" y="200"/>
                    <a:pt x="1561" y="83"/>
                    <a:pt x="1473" y="24"/>
                  </a:cubicBezTo>
                  <a:cubicBezTo>
                    <a:pt x="1441" y="8"/>
                    <a:pt x="1407" y="0"/>
                    <a:pt x="1374"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8" name="Google Shape;1438;p8"/>
            <p:cNvSpPr/>
            <p:nvPr/>
          </p:nvSpPr>
          <p:spPr>
            <a:xfrm>
              <a:off x="4674525" y="1559325"/>
              <a:ext cx="30925" cy="54125"/>
            </a:xfrm>
            <a:custGeom>
              <a:avLst/>
              <a:gdLst/>
              <a:ahLst/>
              <a:cxnLst/>
              <a:rect l="l" t="t" r="r" b="b"/>
              <a:pathLst>
                <a:path w="1237" h="2165" extrusionOk="0">
                  <a:moveTo>
                    <a:pt x="216" y="1"/>
                  </a:moveTo>
                  <a:cubicBezTo>
                    <a:pt x="190" y="1"/>
                    <a:pt x="163" y="5"/>
                    <a:pt x="138" y="16"/>
                  </a:cubicBezTo>
                  <a:cubicBezTo>
                    <a:pt x="40" y="64"/>
                    <a:pt x="0" y="173"/>
                    <a:pt x="40" y="271"/>
                  </a:cubicBezTo>
                  <a:lnTo>
                    <a:pt x="844" y="2047"/>
                  </a:lnTo>
                  <a:cubicBezTo>
                    <a:pt x="873" y="2116"/>
                    <a:pt x="942" y="2164"/>
                    <a:pt x="1021" y="2164"/>
                  </a:cubicBezTo>
                  <a:cubicBezTo>
                    <a:pt x="1040" y="2164"/>
                    <a:pt x="1070" y="2155"/>
                    <a:pt x="1099" y="2145"/>
                  </a:cubicBezTo>
                  <a:cubicBezTo>
                    <a:pt x="1197" y="2105"/>
                    <a:pt x="1237" y="1988"/>
                    <a:pt x="1197" y="1890"/>
                  </a:cubicBezTo>
                  <a:lnTo>
                    <a:pt x="402" y="114"/>
                  </a:lnTo>
                  <a:cubicBezTo>
                    <a:pt x="366" y="41"/>
                    <a:pt x="292" y="1"/>
                    <a:pt x="216"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9" name="Google Shape;1439;p8"/>
            <p:cNvSpPr/>
            <p:nvPr/>
          </p:nvSpPr>
          <p:spPr>
            <a:xfrm>
              <a:off x="4760625" y="1577675"/>
              <a:ext cx="46625" cy="18850"/>
            </a:xfrm>
            <a:custGeom>
              <a:avLst/>
              <a:gdLst/>
              <a:ahLst/>
              <a:cxnLst/>
              <a:rect l="l" t="t" r="r" b="b"/>
              <a:pathLst>
                <a:path w="1865" h="754" extrusionOk="0">
                  <a:moveTo>
                    <a:pt x="1655" y="0"/>
                  </a:moveTo>
                  <a:cubicBezTo>
                    <a:pt x="1638" y="0"/>
                    <a:pt x="1619" y="3"/>
                    <a:pt x="1600" y="8"/>
                  </a:cubicBezTo>
                  <a:lnTo>
                    <a:pt x="167" y="370"/>
                  </a:lnTo>
                  <a:cubicBezTo>
                    <a:pt x="69" y="400"/>
                    <a:pt x="0" y="508"/>
                    <a:pt x="30" y="606"/>
                  </a:cubicBezTo>
                  <a:cubicBezTo>
                    <a:pt x="50" y="695"/>
                    <a:pt x="128" y="754"/>
                    <a:pt x="216" y="754"/>
                  </a:cubicBezTo>
                  <a:cubicBezTo>
                    <a:pt x="236" y="754"/>
                    <a:pt x="246" y="754"/>
                    <a:pt x="266" y="743"/>
                  </a:cubicBezTo>
                  <a:lnTo>
                    <a:pt x="1698" y="381"/>
                  </a:lnTo>
                  <a:cubicBezTo>
                    <a:pt x="1796" y="351"/>
                    <a:pt x="1865" y="243"/>
                    <a:pt x="1836" y="145"/>
                  </a:cubicBezTo>
                  <a:cubicBezTo>
                    <a:pt x="1811" y="56"/>
                    <a:pt x="1740" y="0"/>
                    <a:pt x="1655"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0" name="Google Shape;1440;p8"/>
            <p:cNvSpPr/>
            <p:nvPr/>
          </p:nvSpPr>
          <p:spPr>
            <a:xfrm>
              <a:off x="4773875" y="1624350"/>
              <a:ext cx="31175" cy="43325"/>
            </a:xfrm>
            <a:custGeom>
              <a:avLst/>
              <a:gdLst/>
              <a:ahLst/>
              <a:cxnLst/>
              <a:rect l="l" t="t" r="r" b="b"/>
              <a:pathLst>
                <a:path w="1247" h="1733" extrusionOk="0">
                  <a:moveTo>
                    <a:pt x="214" y="0"/>
                  </a:moveTo>
                  <a:cubicBezTo>
                    <a:pt x="177" y="0"/>
                    <a:pt x="139" y="11"/>
                    <a:pt x="109" y="34"/>
                  </a:cubicBezTo>
                  <a:cubicBezTo>
                    <a:pt x="30" y="93"/>
                    <a:pt x="0" y="211"/>
                    <a:pt x="50" y="300"/>
                  </a:cubicBezTo>
                  <a:lnTo>
                    <a:pt x="854" y="1634"/>
                  </a:lnTo>
                  <a:cubicBezTo>
                    <a:pt x="894" y="1703"/>
                    <a:pt x="952" y="1732"/>
                    <a:pt x="1021" y="1732"/>
                  </a:cubicBezTo>
                  <a:cubicBezTo>
                    <a:pt x="1060" y="1732"/>
                    <a:pt x="1090" y="1722"/>
                    <a:pt x="1119" y="1703"/>
                  </a:cubicBezTo>
                  <a:cubicBezTo>
                    <a:pt x="1217" y="1654"/>
                    <a:pt x="1247" y="1526"/>
                    <a:pt x="1188" y="1438"/>
                  </a:cubicBezTo>
                  <a:lnTo>
                    <a:pt x="471" y="241"/>
                  </a:lnTo>
                  <a:cubicBezTo>
                    <a:pt x="471" y="211"/>
                    <a:pt x="452" y="182"/>
                    <a:pt x="432" y="152"/>
                  </a:cubicBezTo>
                  <a:lnTo>
                    <a:pt x="373" y="74"/>
                  </a:lnTo>
                  <a:cubicBezTo>
                    <a:pt x="332" y="26"/>
                    <a:pt x="272" y="0"/>
                    <a:pt x="214"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1" name="Google Shape;1441;p8"/>
            <p:cNvSpPr/>
            <p:nvPr/>
          </p:nvSpPr>
          <p:spPr>
            <a:xfrm>
              <a:off x="4696825" y="1631075"/>
              <a:ext cx="43950" cy="35850"/>
            </a:xfrm>
            <a:custGeom>
              <a:avLst/>
              <a:gdLst/>
              <a:ahLst/>
              <a:cxnLst/>
              <a:rect l="l" t="t" r="r" b="b"/>
              <a:pathLst>
                <a:path w="1758" h="1434" extrusionOk="0">
                  <a:moveTo>
                    <a:pt x="1542" y="1"/>
                  </a:moveTo>
                  <a:cubicBezTo>
                    <a:pt x="1493" y="1"/>
                    <a:pt x="1444" y="20"/>
                    <a:pt x="1405" y="60"/>
                  </a:cubicBezTo>
                  <a:cubicBezTo>
                    <a:pt x="1012" y="433"/>
                    <a:pt x="580" y="776"/>
                    <a:pt x="119" y="1080"/>
                  </a:cubicBezTo>
                  <a:cubicBezTo>
                    <a:pt x="31" y="1139"/>
                    <a:pt x="1" y="1257"/>
                    <a:pt x="60" y="1346"/>
                  </a:cubicBezTo>
                  <a:cubicBezTo>
                    <a:pt x="99" y="1405"/>
                    <a:pt x="158" y="1434"/>
                    <a:pt x="227" y="1434"/>
                  </a:cubicBezTo>
                  <a:cubicBezTo>
                    <a:pt x="266" y="1434"/>
                    <a:pt x="295" y="1424"/>
                    <a:pt x="335" y="1405"/>
                  </a:cubicBezTo>
                  <a:cubicBezTo>
                    <a:pt x="816" y="1091"/>
                    <a:pt x="1267" y="737"/>
                    <a:pt x="1679" y="335"/>
                  </a:cubicBezTo>
                  <a:cubicBezTo>
                    <a:pt x="1758" y="256"/>
                    <a:pt x="1758" y="138"/>
                    <a:pt x="1679" y="60"/>
                  </a:cubicBezTo>
                  <a:cubicBezTo>
                    <a:pt x="1640" y="20"/>
                    <a:pt x="1591" y="1"/>
                    <a:pt x="1542"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2" name="Google Shape;1442;p8"/>
            <p:cNvSpPr/>
            <p:nvPr/>
          </p:nvSpPr>
          <p:spPr>
            <a:xfrm>
              <a:off x="4670100" y="1702900"/>
              <a:ext cx="57175" cy="13575"/>
            </a:xfrm>
            <a:custGeom>
              <a:avLst/>
              <a:gdLst/>
              <a:ahLst/>
              <a:cxnLst/>
              <a:rect l="l" t="t" r="r" b="b"/>
              <a:pathLst>
                <a:path w="2287" h="543" extrusionOk="0">
                  <a:moveTo>
                    <a:pt x="203" y="0"/>
                  </a:moveTo>
                  <a:cubicBezTo>
                    <a:pt x="108" y="0"/>
                    <a:pt x="29" y="74"/>
                    <a:pt x="20" y="170"/>
                  </a:cubicBezTo>
                  <a:cubicBezTo>
                    <a:pt x="1" y="278"/>
                    <a:pt x="69" y="376"/>
                    <a:pt x="177" y="386"/>
                  </a:cubicBezTo>
                  <a:cubicBezTo>
                    <a:pt x="815" y="494"/>
                    <a:pt x="1453" y="543"/>
                    <a:pt x="2090" y="543"/>
                  </a:cubicBezTo>
                  <a:lnTo>
                    <a:pt x="2101" y="543"/>
                  </a:lnTo>
                  <a:cubicBezTo>
                    <a:pt x="2199" y="543"/>
                    <a:pt x="2287" y="464"/>
                    <a:pt x="2287" y="357"/>
                  </a:cubicBezTo>
                  <a:cubicBezTo>
                    <a:pt x="2287" y="248"/>
                    <a:pt x="2208" y="161"/>
                    <a:pt x="2101" y="161"/>
                  </a:cubicBezTo>
                  <a:cubicBezTo>
                    <a:pt x="1473" y="150"/>
                    <a:pt x="854" y="102"/>
                    <a:pt x="236" y="3"/>
                  </a:cubicBezTo>
                  <a:cubicBezTo>
                    <a:pt x="225" y="1"/>
                    <a:pt x="214" y="0"/>
                    <a:pt x="203"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3" name="Google Shape;1443;p8"/>
            <p:cNvSpPr/>
            <p:nvPr/>
          </p:nvSpPr>
          <p:spPr>
            <a:xfrm>
              <a:off x="4750325" y="1669975"/>
              <a:ext cx="33625" cy="47000"/>
            </a:xfrm>
            <a:custGeom>
              <a:avLst/>
              <a:gdLst/>
              <a:ahLst/>
              <a:cxnLst/>
              <a:rect l="l" t="t" r="r" b="b"/>
              <a:pathLst>
                <a:path w="1345" h="1880" extrusionOk="0">
                  <a:moveTo>
                    <a:pt x="218" y="1"/>
                  </a:moveTo>
                  <a:cubicBezTo>
                    <a:pt x="180" y="1"/>
                    <a:pt x="142" y="12"/>
                    <a:pt x="108" y="35"/>
                  </a:cubicBezTo>
                  <a:cubicBezTo>
                    <a:pt x="20" y="93"/>
                    <a:pt x="0" y="211"/>
                    <a:pt x="50" y="300"/>
                  </a:cubicBezTo>
                  <a:lnTo>
                    <a:pt x="962" y="1792"/>
                  </a:lnTo>
                  <a:cubicBezTo>
                    <a:pt x="1001" y="1850"/>
                    <a:pt x="1060" y="1879"/>
                    <a:pt x="1129" y="1879"/>
                  </a:cubicBezTo>
                  <a:cubicBezTo>
                    <a:pt x="1158" y="1879"/>
                    <a:pt x="1197" y="1870"/>
                    <a:pt x="1227" y="1850"/>
                  </a:cubicBezTo>
                  <a:cubicBezTo>
                    <a:pt x="1315" y="1792"/>
                    <a:pt x="1345" y="1674"/>
                    <a:pt x="1295" y="1585"/>
                  </a:cubicBezTo>
                  <a:lnTo>
                    <a:pt x="471" y="241"/>
                  </a:lnTo>
                  <a:cubicBezTo>
                    <a:pt x="462" y="211"/>
                    <a:pt x="452" y="192"/>
                    <a:pt x="442" y="172"/>
                  </a:cubicBezTo>
                  <a:lnTo>
                    <a:pt x="373" y="84"/>
                  </a:lnTo>
                  <a:cubicBezTo>
                    <a:pt x="337" y="29"/>
                    <a:pt x="278" y="1"/>
                    <a:pt x="218"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4" name="Google Shape;1444;p8"/>
            <p:cNvSpPr/>
            <p:nvPr/>
          </p:nvSpPr>
          <p:spPr>
            <a:xfrm>
              <a:off x="4672550" y="1738450"/>
              <a:ext cx="56200" cy="31275"/>
            </a:xfrm>
            <a:custGeom>
              <a:avLst/>
              <a:gdLst/>
              <a:ahLst/>
              <a:cxnLst/>
              <a:rect l="l" t="t" r="r" b="b"/>
              <a:pathLst>
                <a:path w="2248" h="1251" extrusionOk="0">
                  <a:moveTo>
                    <a:pt x="215" y="0"/>
                  </a:moveTo>
                  <a:cubicBezTo>
                    <a:pt x="154" y="0"/>
                    <a:pt x="96" y="28"/>
                    <a:pt x="60" y="83"/>
                  </a:cubicBezTo>
                  <a:cubicBezTo>
                    <a:pt x="1" y="171"/>
                    <a:pt x="20" y="289"/>
                    <a:pt x="108" y="348"/>
                  </a:cubicBezTo>
                  <a:cubicBezTo>
                    <a:pt x="677" y="740"/>
                    <a:pt x="1306" y="1044"/>
                    <a:pt x="1983" y="1240"/>
                  </a:cubicBezTo>
                  <a:cubicBezTo>
                    <a:pt x="1992" y="1251"/>
                    <a:pt x="2012" y="1251"/>
                    <a:pt x="2032" y="1251"/>
                  </a:cubicBezTo>
                  <a:cubicBezTo>
                    <a:pt x="2120" y="1251"/>
                    <a:pt x="2199" y="1192"/>
                    <a:pt x="2219" y="1113"/>
                  </a:cubicBezTo>
                  <a:cubicBezTo>
                    <a:pt x="2248" y="1005"/>
                    <a:pt x="2189" y="897"/>
                    <a:pt x="2091" y="868"/>
                  </a:cubicBezTo>
                  <a:cubicBezTo>
                    <a:pt x="1453" y="682"/>
                    <a:pt x="864" y="397"/>
                    <a:pt x="324" y="34"/>
                  </a:cubicBezTo>
                  <a:cubicBezTo>
                    <a:pt x="290" y="11"/>
                    <a:pt x="252" y="0"/>
                    <a:pt x="215"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5" name="Google Shape;1445;p8"/>
            <p:cNvSpPr/>
            <p:nvPr/>
          </p:nvSpPr>
          <p:spPr>
            <a:xfrm>
              <a:off x="4753750" y="1731800"/>
              <a:ext cx="44925" cy="35700"/>
            </a:xfrm>
            <a:custGeom>
              <a:avLst/>
              <a:gdLst/>
              <a:ahLst/>
              <a:cxnLst/>
              <a:rect l="l" t="t" r="r" b="b"/>
              <a:pathLst>
                <a:path w="1797" h="1428" extrusionOk="0">
                  <a:moveTo>
                    <a:pt x="1576" y="0"/>
                  </a:moveTo>
                  <a:cubicBezTo>
                    <a:pt x="1537" y="0"/>
                    <a:pt x="1498" y="11"/>
                    <a:pt x="1463" y="34"/>
                  </a:cubicBezTo>
                  <a:lnTo>
                    <a:pt x="99" y="1075"/>
                  </a:lnTo>
                  <a:cubicBezTo>
                    <a:pt x="20" y="1144"/>
                    <a:pt x="1" y="1262"/>
                    <a:pt x="70" y="1349"/>
                  </a:cubicBezTo>
                  <a:cubicBezTo>
                    <a:pt x="99" y="1399"/>
                    <a:pt x="158" y="1428"/>
                    <a:pt x="216" y="1428"/>
                  </a:cubicBezTo>
                  <a:cubicBezTo>
                    <a:pt x="266" y="1428"/>
                    <a:pt x="305" y="1408"/>
                    <a:pt x="334" y="1379"/>
                  </a:cubicBezTo>
                  <a:lnTo>
                    <a:pt x="1699" y="349"/>
                  </a:lnTo>
                  <a:cubicBezTo>
                    <a:pt x="1786" y="280"/>
                    <a:pt x="1797" y="162"/>
                    <a:pt x="1738" y="74"/>
                  </a:cubicBezTo>
                  <a:cubicBezTo>
                    <a:pt x="1696" y="26"/>
                    <a:pt x="1636" y="0"/>
                    <a:pt x="1576"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6" name="Google Shape;1446;p8"/>
            <p:cNvSpPr/>
            <p:nvPr/>
          </p:nvSpPr>
          <p:spPr>
            <a:xfrm>
              <a:off x="4884750" y="1321175"/>
              <a:ext cx="34625" cy="42300"/>
            </a:xfrm>
            <a:custGeom>
              <a:avLst/>
              <a:gdLst/>
              <a:ahLst/>
              <a:cxnLst/>
              <a:rect l="l" t="t" r="r" b="b"/>
              <a:pathLst>
                <a:path w="1385" h="1692" extrusionOk="0">
                  <a:moveTo>
                    <a:pt x="221" y="1"/>
                  </a:moveTo>
                  <a:cubicBezTo>
                    <a:pt x="181" y="1"/>
                    <a:pt x="141" y="14"/>
                    <a:pt x="109" y="43"/>
                  </a:cubicBezTo>
                  <a:cubicBezTo>
                    <a:pt x="20" y="101"/>
                    <a:pt x="1" y="229"/>
                    <a:pt x="70" y="307"/>
                  </a:cubicBezTo>
                  <a:cubicBezTo>
                    <a:pt x="177" y="464"/>
                    <a:pt x="295" y="631"/>
                    <a:pt x="403" y="788"/>
                  </a:cubicBezTo>
                  <a:cubicBezTo>
                    <a:pt x="600" y="1073"/>
                    <a:pt x="805" y="1357"/>
                    <a:pt x="1021" y="1622"/>
                  </a:cubicBezTo>
                  <a:cubicBezTo>
                    <a:pt x="1061" y="1661"/>
                    <a:pt x="1119" y="1691"/>
                    <a:pt x="1169" y="1691"/>
                  </a:cubicBezTo>
                  <a:cubicBezTo>
                    <a:pt x="1218" y="1691"/>
                    <a:pt x="1257" y="1672"/>
                    <a:pt x="1296" y="1642"/>
                  </a:cubicBezTo>
                  <a:cubicBezTo>
                    <a:pt x="1375" y="1573"/>
                    <a:pt x="1385" y="1445"/>
                    <a:pt x="1316" y="1367"/>
                  </a:cubicBezTo>
                  <a:cubicBezTo>
                    <a:pt x="1110" y="1122"/>
                    <a:pt x="914" y="837"/>
                    <a:pt x="727" y="572"/>
                  </a:cubicBezTo>
                  <a:cubicBezTo>
                    <a:pt x="609" y="405"/>
                    <a:pt x="491" y="239"/>
                    <a:pt x="374" y="82"/>
                  </a:cubicBezTo>
                  <a:cubicBezTo>
                    <a:pt x="339" y="29"/>
                    <a:pt x="280" y="1"/>
                    <a:pt x="221"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7" name="Google Shape;1447;p8"/>
            <p:cNvSpPr/>
            <p:nvPr/>
          </p:nvSpPr>
          <p:spPr>
            <a:xfrm>
              <a:off x="4940700" y="1316075"/>
              <a:ext cx="50325" cy="14525"/>
            </a:xfrm>
            <a:custGeom>
              <a:avLst/>
              <a:gdLst/>
              <a:ahLst/>
              <a:cxnLst/>
              <a:rect l="l" t="t" r="r" b="b"/>
              <a:pathLst>
                <a:path w="2013" h="581" extrusionOk="0">
                  <a:moveTo>
                    <a:pt x="1816" y="1"/>
                  </a:moveTo>
                  <a:cubicBezTo>
                    <a:pt x="1266" y="11"/>
                    <a:pt x="707" y="79"/>
                    <a:pt x="167" y="197"/>
                  </a:cubicBezTo>
                  <a:cubicBezTo>
                    <a:pt x="69" y="217"/>
                    <a:pt x="0" y="325"/>
                    <a:pt x="20" y="433"/>
                  </a:cubicBezTo>
                  <a:cubicBezTo>
                    <a:pt x="39" y="521"/>
                    <a:pt x="128" y="580"/>
                    <a:pt x="216" y="580"/>
                  </a:cubicBezTo>
                  <a:lnTo>
                    <a:pt x="255" y="580"/>
                  </a:lnTo>
                  <a:cubicBezTo>
                    <a:pt x="766" y="462"/>
                    <a:pt x="1295" y="404"/>
                    <a:pt x="1825" y="393"/>
                  </a:cubicBezTo>
                  <a:cubicBezTo>
                    <a:pt x="1934" y="393"/>
                    <a:pt x="2012" y="305"/>
                    <a:pt x="2012" y="197"/>
                  </a:cubicBezTo>
                  <a:cubicBezTo>
                    <a:pt x="2012" y="90"/>
                    <a:pt x="1934" y="1"/>
                    <a:pt x="1816"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8" name="Google Shape;1448;p8"/>
            <p:cNvSpPr/>
            <p:nvPr/>
          </p:nvSpPr>
          <p:spPr>
            <a:xfrm>
              <a:off x="5098200" y="1317050"/>
              <a:ext cx="12775" cy="48125"/>
            </a:xfrm>
            <a:custGeom>
              <a:avLst/>
              <a:gdLst/>
              <a:ahLst/>
              <a:cxnLst/>
              <a:rect l="l" t="t" r="r" b="b"/>
              <a:pathLst>
                <a:path w="511" h="1925" extrusionOk="0">
                  <a:moveTo>
                    <a:pt x="204" y="0"/>
                  </a:moveTo>
                  <a:cubicBezTo>
                    <a:pt x="199" y="0"/>
                    <a:pt x="193" y="1"/>
                    <a:pt x="187" y="1"/>
                  </a:cubicBezTo>
                  <a:cubicBezTo>
                    <a:pt x="79" y="1"/>
                    <a:pt x="0" y="99"/>
                    <a:pt x="10" y="208"/>
                  </a:cubicBezTo>
                  <a:lnTo>
                    <a:pt x="108" y="1748"/>
                  </a:lnTo>
                  <a:cubicBezTo>
                    <a:pt x="118" y="1846"/>
                    <a:pt x="207" y="1924"/>
                    <a:pt x="305" y="1924"/>
                  </a:cubicBezTo>
                  <a:lnTo>
                    <a:pt x="314" y="1924"/>
                  </a:lnTo>
                  <a:cubicBezTo>
                    <a:pt x="422" y="1915"/>
                    <a:pt x="510" y="1826"/>
                    <a:pt x="501" y="1719"/>
                  </a:cubicBezTo>
                  <a:lnTo>
                    <a:pt x="393" y="178"/>
                  </a:lnTo>
                  <a:cubicBezTo>
                    <a:pt x="384" y="76"/>
                    <a:pt x="304" y="0"/>
                    <a:pt x="204"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9" name="Google Shape;1449;p8"/>
            <p:cNvSpPr/>
            <p:nvPr/>
          </p:nvSpPr>
          <p:spPr>
            <a:xfrm>
              <a:off x="5071450" y="1406300"/>
              <a:ext cx="39525" cy="33450"/>
            </a:xfrm>
            <a:custGeom>
              <a:avLst/>
              <a:gdLst/>
              <a:ahLst/>
              <a:cxnLst/>
              <a:rect l="l" t="t" r="r" b="b"/>
              <a:pathLst>
                <a:path w="1581" h="1338" extrusionOk="0">
                  <a:moveTo>
                    <a:pt x="1357" y="1"/>
                  </a:moveTo>
                  <a:cubicBezTo>
                    <a:pt x="1316" y="1"/>
                    <a:pt x="1274" y="14"/>
                    <a:pt x="1237" y="42"/>
                  </a:cubicBezTo>
                  <a:lnTo>
                    <a:pt x="99" y="984"/>
                  </a:lnTo>
                  <a:cubicBezTo>
                    <a:pt x="10" y="1053"/>
                    <a:pt x="1" y="1181"/>
                    <a:pt x="69" y="1259"/>
                  </a:cubicBezTo>
                  <a:cubicBezTo>
                    <a:pt x="108" y="1309"/>
                    <a:pt x="167" y="1338"/>
                    <a:pt x="217" y="1338"/>
                  </a:cubicBezTo>
                  <a:cubicBezTo>
                    <a:pt x="265" y="1338"/>
                    <a:pt x="305" y="1318"/>
                    <a:pt x="344" y="1289"/>
                  </a:cubicBezTo>
                  <a:lnTo>
                    <a:pt x="1492" y="347"/>
                  </a:lnTo>
                  <a:cubicBezTo>
                    <a:pt x="1571" y="278"/>
                    <a:pt x="1580" y="160"/>
                    <a:pt x="1512" y="72"/>
                  </a:cubicBezTo>
                  <a:cubicBezTo>
                    <a:pt x="1472" y="26"/>
                    <a:pt x="1415" y="1"/>
                    <a:pt x="1357"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0" name="Google Shape;1450;p8"/>
            <p:cNvSpPr/>
            <p:nvPr/>
          </p:nvSpPr>
          <p:spPr>
            <a:xfrm>
              <a:off x="5080025" y="1457350"/>
              <a:ext cx="28750" cy="45700"/>
            </a:xfrm>
            <a:custGeom>
              <a:avLst/>
              <a:gdLst/>
              <a:ahLst/>
              <a:cxnLst/>
              <a:rect l="l" t="t" r="r" b="b"/>
              <a:pathLst>
                <a:path w="1150" h="1828" extrusionOk="0">
                  <a:moveTo>
                    <a:pt x="221" y="1"/>
                  </a:moveTo>
                  <a:cubicBezTo>
                    <a:pt x="192" y="1"/>
                    <a:pt x="164" y="8"/>
                    <a:pt x="138" y="22"/>
                  </a:cubicBezTo>
                  <a:cubicBezTo>
                    <a:pt x="40" y="71"/>
                    <a:pt x="1" y="189"/>
                    <a:pt x="50" y="287"/>
                  </a:cubicBezTo>
                  <a:lnTo>
                    <a:pt x="757" y="1720"/>
                  </a:lnTo>
                  <a:cubicBezTo>
                    <a:pt x="796" y="1788"/>
                    <a:pt x="864" y="1827"/>
                    <a:pt x="934" y="1827"/>
                  </a:cubicBezTo>
                  <a:cubicBezTo>
                    <a:pt x="963" y="1827"/>
                    <a:pt x="992" y="1818"/>
                    <a:pt x="1022" y="1808"/>
                  </a:cubicBezTo>
                  <a:cubicBezTo>
                    <a:pt x="1110" y="1759"/>
                    <a:pt x="1149" y="1641"/>
                    <a:pt x="1110" y="1543"/>
                  </a:cubicBezTo>
                  <a:lnTo>
                    <a:pt x="393" y="111"/>
                  </a:lnTo>
                  <a:cubicBezTo>
                    <a:pt x="359" y="41"/>
                    <a:pt x="290" y="1"/>
                    <a:pt x="221"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1" name="Google Shape;1451;p8"/>
            <p:cNvSpPr/>
            <p:nvPr/>
          </p:nvSpPr>
          <p:spPr>
            <a:xfrm>
              <a:off x="5073925" y="1530975"/>
              <a:ext cx="35350" cy="31450"/>
            </a:xfrm>
            <a:custGeom>
              <a:avLst/>
              <a:gdLst/>
              <a:ahLst/>
              <a:cxnLst/>
              <a:rect l="l" t="t" r="r" b="b"/>
              <a:pathLst>
                <a:path w="1414" h="1258" extrusionOk="0">
                  <a:moveTo>
                    <a:pt x="1201" y="1"/>
                  </a:moveTo>
                  <a:cubicBezTo>
                    <a:pt x="1154" y="1"/>
                    <a:pt x="1106" y="18"/>
                    <a:pt x="1069" y="51"/>
                  </a:cubicBezTo>
                  <a:lnTo>
                    <a:pt x="88" y="914"/>
                  </a:lnTo>
                  <a:cubicBezTo>
                    <a:pt x="9" y="982"/>
                    <a:pt x="0" y="1110"/>
                    <a:pt x="79" y="1189"/>
                  </a:cubicBezTo>
                  <a:cubicBezTo>
                    <a:pt x="118" y="1238"/>
                    <a:pt x="166" y="1257"/>
                    <a:pt x="216" y="1257"/>
                  </a:cubicBezTo>
                  <a:cubicBezTo>
                    <a:pt x="265" y="1257"/>
                    <a:pt x="314" y="1238"/>
                    <a:pt x="353" y="1209"/>
                  </a:cubicBezTo>
                  <a:lnTo>
                    <a:pt x="1324" y="345"/>
                  </a:lnTo>
                  <a:cubicBezTo>
                    <a:pt x="1413" y="266"/>
                    <a:pt x="1413" y="149"/>
                    <a:pt x="1344" y="70"/>
                  </a:cubicBezTo>
                  <a:cubicBezTo>
                    <a:pt x="1308" y="23"/>
                    <a:pt x="1255" y="1"/>
                    <a:pt x="1201"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2" name="Google Shape;1452;p8"/>
            <p:cNvSpPr/>
            <p:nvPr/>
          </p:nvSpPr>
          <p:spPr>
            <a:xfrm>
              <a:off x="5084450" y="1592125"/>
              <a:ext cx="24825" cy="53225"/>
            </a:xfrm>
            <a:custGeom>
              <a:avLst/>
              <a:gdLst/>
              <a:ahLst/>
              <a:cxnLst/>
              <a:rect l="l" t="t" r="r" b="b"/>
              <a:pathLst>
                <a:path w="993" h="2129" extrusionOk="0">
                  <a:moveTo>
                    <a:pt x="214" y="0"/>
                  </a:moveTo>
                  <a:cubicBezTo>
                    <a:pt x="195" y="0"/>
                    <a:pt x="176" y="3"/>
                    <a:pt x="158" y="8"/>
                  </a:cubicBezTo>
                  <a:cubicBezTo>
                    <a:pt x="50" y="38"/>
                    <a:pt x="1" y="146"/>
                    <a:pt x="30" y="254"/>
                  </a:cubicBezTo>
                  <a:lnTo>
                    <a:pt x="589" y="1991"/>
                  </a:lnTo>
                  <a:cubicBezTo>
                    <a:pt x="619" y="2069"/>
                    <a:pt x="687" y="2128"/>
                    <a:pt x="776" y="2128"/>
                  </a:cubicBezTo>
                  <a:cubicBezTo>
                    <a:pt x="796" y="2128"/>
                    <a:pt x="815" y="2119"/>
                    <a:pt x="835" y="2119"/>
                  </a:cubicBezTo>
                  <a:cubicBezTo>
                    <a:pt x="933" y="2079"/>
                    <a:pt x="992" y="1971"/>
                    <a:pt x="962" y="1873"/>
                  </a:cubicBezTo>
                  <a:lnTo>
                    <a:pt x="403" y="136"/>
                  </a:lnTo>
                  <a:cubicBezTo>
                    <a:pt x="372" y="49"/>
                    <a:pt x="295" y="0"/>
                    <a:pt x="214"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3" name="Google Shape;1453;p8"/>
            <p:cNvSpPr/>
            <p:nvPr/>
          </p:nvSpPr>
          <p:spPr>
            <a:xfrm>
              <a:off x="5065325" y="1670750"/>
              <a:ext cx="50325" cy="24625"/>
            </a:xfrm>
            <a:custGeom>
              <a:avLst/>
              <a:gdLst/>
              <a:ahLst/>
              <a:cxnLst/>
              <a:rect l="l" t="t" r="r" b="b"/>
              <a:pathLst>
                <a:path w="2013" h="985" extrusionOk="0">
                  <a:moveTo>
                    <a:pt x="1793" y="0"/>
                  </a:moveTo>
                  <a:cubicBezTo>
                    <a:pt x="1769" y="0"/>
                    <a:pt x="1743" y="5"/>
                    <a:pt x="1718" y="14"/>
                  </a:cubicBezTo>
                  <a:lnTo>
                    <a:pt x="148" y="612"/>
                  </a:lnTo>
                  <a:cubicBezTo>
                    <a:pt x="50" y="651"/>
                    <a:pt x="0" y="760"/>
                    <a:pt x="39" y="858"/>
                  </a:cubicBezTo>
                  <a:cubicBezTo>
                    <a:pt x="69" y="936"/>
                    <a:pt x="138" y="985"/>
                    <a:pt x="216" y="985"/>
                  </a:cubicBezTo>
                  <a:cubicBezTo>
                    <a:pt x="246" y="985"/>
                    <a:pt x="265" y="985"/>
                    <a:pt x="285" y="975"/>
                  </a:cubicBezTo>
                  <a:lnTo>
                    <a:pt x="1865" y="376"/>
                  </a:lnTo>
                  <a:cubicBezTo>
                    <a:pt x="1963" y="337"/>
                    <a:pt x="2012" y="230"/>
                    <a:pt x="1973" y="121"/>
                  </a:cubicBezTo>
                  <a:cubicBezTo>
                    <a:pt x="1943" y="46"/>
                    <a:pt x="1873" y="0"/>
                    <a:pt x="1793"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4" name="Google Shape;1454;p8"/>
            <p:cNvSpPr/>
            <p:nvPr/>
          </p:nvSpPr>
          <p:spPr>
            <a:xfrm>
              <a:off x="5081500" y="1721775"/>
              <a:ext cx="25300" cy="47950"/>
            </a:xfrm>
            <a:custGeom>
              <a:avLst/>
              <a:gdLst/>
              <a:ahLst/>
              <a:cxnLst/>
              <a:rect l="l" t="t" r="r" b="b"/>
              <a:pathLst>
                <a:path w="1012" h="1918" extrusionOk="0">
                  <a:moveTo>
                    <a:pt x="228" y="0"/>
                  </a:moveTo>
                  <a:cubicBezTo>
                    <a:pt x="205" y="0"/>
                    <a:pt x="181" y="5"/>
                    <a:pt x="158" y="14"/>
                  </a:cubicBezTo>
                  <a:cubicBezTo>
                    <a:pt x="50" y="43"/>
                    <a:pt x="1" y="161"/>
                    <a:pt x="40" y="259"/>
                  </a:cubicBezTo>
                  <a:lnTo>
                    <a:pt x="609" y="1790"/>
                  </a:lnTo>
                  <a:cubicBezTo>
                    <a:pt x="639" y="1868"/>
                    <a:pt x="718" y="1918"/>
                    <a:pt x="796" y="1918"/>
                  </a:cubicBezTo>
                  <a:cubicBezTo>
                    <a:pt x="816" y="1918"/>
                    <a:pt x="835" y="1918"/>
                    <a:pt x="864" y="1907"/>
                  </a:cubicBezTo>
                  <a:cubicBezTo>
                    <a:pt x="963" y="1868"/>
                    <a:pt x="1012" y="1761"/>
                    <a:pt x="973" y="1652"/>
                  </a:cubicBezTo>
                  <a:lnTo>
                    <a:pt x="404" y="121"/>
                  </a:lnTo>
                  <a:cubicBezTo>
                    <a:pt x="374" y="46"/>
                    <a:pt x="303" y="0"/>
                    <a:pt x="228"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5" name="Google Shape;1455;p8"/>
            <p:cNvSpPr/>
            <p:nvPr/>
          </p:nvSpPr>
          <p:spPr>
            <a:xfrm>
              <a:off x="5070725" y="1784025"/>
              <a:ext cx="40750" cy="33300"/>
            </a:xfrm>
            <a:custGeom>
              <a:avLst/>
              <a:gdLst/>
              <a:ahLst/>
              <a:cxnLst/>
              <a:rect l="l" t="t" r="r" b="b"/>
              <a:pathLst>
                <a:path w="1630" h="1332" extrusionOk="0">
                  <a:moveTo>
                    <a:pt x="217" y="1"/>
                  </a:moveTo>
                  <a:cubicBezTo>
                    <a:pt x="162" y="1"/>
                    <a:pt x="108" y="25"/>
                    <a:pt x="69" y="75"/>
                  </a:cubicBezTo>
                  <a:cubicBezTo>
                    <a:pt x="0" y="163"/>
                    <a:pt x="20" y="281"/>
                    <a:pt x="98" y="350"/>
                  </a:cubicBezTo>
                  <a:lnTo>
                    <a:pt x="1286" y="1282"/>
                  </a:lnTo>
                  <a:cubicBezTo>
                    <a:pt x="1325" y="1312"/>
                    <a:pt x="1364" y="1331"/>
                    <a:pt x="1404" y="1331"/>
                  </a:cubicBezTo>
                  <a:cubicBezTo>
                    <a:pt x="1463" y="1331"/>
                    <a:pt x="1521" y="1302"/>
                    <a:pt x="1561" y="1253"/>
                  </a:cubicBezTo>
                  <a:cubicBezTo>
                    <a:pt x="1629" y="1164"/>
                    <a:pt x="1609" y="1046"/>
                    <a:pt x="1531" y="978"/>
                  </a:cubicBezTo>
                  <a:lnTo>
                    <a:pt x="344" y="45"/>
                  </a:lnTo>
                  <a:cubicBezTo>
                    <a:pt x="305" y="16"/>
                    <a:pt x="261" y="1"/>
                    <a:pt x="217"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6" name="Google Shape;1456;p8"/>
            <p:cNvSpPr/>
            <p:nvPr/>
          </p:nvSpPr>
          <p:spPr>
            <a:xfrm>
              <a:off x="5018225" y="1779975"/>
              <a:ext cx="35825" cy="35625"/>
            </a:xfrm>
            <a:custGeom>
              <a:avLst/>
              <a:gdLst/>
              <a:ahLst/>
              <a:cxnLst/>
              <a:rect l="l" t="t" r="r" b="b"/>
              <a:pathLst>
                <a:path w="1433" h="1425" extrusionOk="0">
                  <a:moveTo>
                    <a:pt x="1226" y="0"/>
                  </a:moveTo>
                  <a:cubicBezTo>
                    <a:pt x="1174" y="0"/>
                    <a:pt x="1120" y="20"/>
                    <a:pt x="1079" y="61"/>
                  </a:cubicBezTo>
                  <a:lnTo>
                    <a:pt x="69" y="1091"/>
                  </a:lnTo>
                  <a:cubicBezTo>
                    <a:pt x="0" y="1169"/>
                    <a:pt x="0" y="1287"/>
                    <a:pt x="69" y="1365"/>
                  </a:cubicBezTo>
                  <a:cubicBezTo>
                    <a:pt x="108" y="1405"/>
                    <a:pt x="157" y="1424"/>
                    <a:pt x="207" y="1424"/>
                  </a:cubicBezTo>
                  <a:cubicBezTo>
                    <a:pt x="255" y="1424"/>
                    <a:pt x="314" y="1405"/>
                    <a:pt x="353" y="1365"/>
                  </a:cubicBezTo>
                  <a:lnTo>
                    <a:pt x="1364" y="325"/>
                  </a:lnTo>
                  <a:cubicBezTo>
                    <a:pt x="1433" y="257"/>
                    <a:pt x="1433" y="129"/>
                    <a:pt x="1354" y="50"/>
                  </a:cubicBezTo>
                  <a:cubicBezTo>
                    <a:pt x="1321" y="18"/>
                    <a:pt x="1274" y="0"/>
                    <a:pt x="1226"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7" name="Google Shape;1457;p8"/>
            <p:cNvSpPr/>
            <p:nvPr/>
          </p:nvSpPr>
          <p:spPr>
            <a:xfrm>
              <a:off x="4943400" y="1783400"/>
              <a:ext cx="39500" cy="31700"/>
            </a:xfrm>
            <a:custGeom>
              <a:avLst/>
              <a:gdLst/>
              <a:ahLst/>
              <a:cxnLst/>
              <a:rect l="l" t="t" r="r" b="b"/>
              <a:pathLst>
                <a:path w="1580" h="1268" extrusionOk="0">
                  <a:moveTo>
                    <a:pt x="218" y="1"/>
                  </a:moveTo>
                  <a:cubicBezTo>
                    <a:pt x="166" y="1"/>
                    <a:pt x="114" y="20"/>
                    <a:pt x="79" y="61"/>
                  </a:cubicBezTo>
                  <a:cubicBezTo>
                    <a:pt x="0" y="129"/>
                    <a:pt x="0" y="257"/>
                    <a:pt x="79" y="336"/>
                  </a:cubicBezTo>
                  <a:cubicBezTo>
                    <a:pt x="432" y="679"/>
                    <a:pt x="825" y="984"/>
                    <a:pt x="1257" y="1248"/>
                  </a:cubicBezTo>
                  <a:cubicBezTo>
                    <a:pt x="1286" y="1268"/>
                    <a:pt x="1325" y="1268"/>
                    <a:pt x="1355" y="1268"/>
                  </a:cubicBezTo>
                  <a:cubicBezTo>
                    <a:pt x="1423" y="1268"/>
                    <a:pt x="1482" y="1239"/>
                    <a:pt x="1521" y="1180"/>
                  </a:cubicBezTo>
                  <a:cubicBezTo>
                    <a:pt x="1580" y="1091"/>
                    <a:pt x="1551" y="964"/>
                    <a:pt x="1453" y="914"/>
                  </a:cubicBezTo>
                  <a:cubicBezTo>
                    <a:pt x="1050" y="669"/>
                    <a:pt x="687" y="385"/>
                    <a:pt x="354" y="51"/>
                  </a:cubicBezTo>
                  <a:cubicBezTo>
                    <a:pt x="316" y="18"/>
                    <a:pt x="266" y="1"/>
                    <a:pt x="218"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8" name="Google Shape;1458;p8"/>
            <p:cNvSpPr/>
            <p:nvPr/>
          </p:nvSpPr>
          <p:spPr>
            <a:xfrm>
              <a:off x="4890150" y="1785200"/>
              <a:ext cx="38075" cy="30650"/>
            </a:xfrm>
            <a:custGeom>
              <a:avLst/>
              <a:gdLst/>
              <a:ahLst/>
              <a:cxnLst/>
              <a:rect l="l" t="t" r="r" b="b"/>
              <a:pathLst>
                <a:path w="1523" h="1226" extrusionOk="0">
                  <a:moveTo>
                    <a:pt x="1298" y="1"/>
                  </a:moveTo>
                  <a:cubicBezTo>
                    <a:pt x="1257" y="1"/>
                    <a:pt x="1215" y="13"/>
                    <a:pt x="1178" y="38"/>
                  </a:cubicBezTo>
                  <a:lnTo>
                    <a:pt x="99" y="882"/>
                  </a:lnTo>
                  <a:cubicBezTo>
                    <a:pt x="11" y="941"/>
                    <a:pt x="1" y="1069"/>
                    <a:pt x="59" y="1147"/>
                  </a:cubicBezTo>
                  <a:cubicBezTo>
                    <a:pt x="99" y="1196"/>
                    <a:pt x="158" y="1226"/>
                    <a:pt x="216" y="1226"/>
                  </a:cubicBezTo>
                  <a:cubicBezTo>
                    <a:pt x="256" y="1226"/>
                    <a:pt x="305" y="1215"/>
                    <a:pt x="334" y="1186"/>
                  </a:cubicBezTo>
                  <a:lnTo>
                    <a:pt x="1414" y="352"/>
                  </a:lnTo>
                  <a:cubicBezTo>
                    <a:pt x="1502" y="283"/>
                    <a:pt x="1522" y="156"/>
                    <a:pt x="1453" y="77"/>
                  </a:cubicBezTo>
                  <a:cubicBezTo>
                    <a:pt x="1413" y="26"/>
                    <a:pt x="1356" y="1"/>
                    <a:pt x="1298"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9" name="Google Shape;1459;p8"/>
            <p:cNvSpPr/>
            <p:nvPr/>
          </p:nvSpPr>
          <p:spPr>
            <a:xfrm>
              <a:off x="4875925" y="1733575"/>
              <a:ext cx="28725" cy="42775"/>
            </a:xfrm>
            <a:custGeom>
              <a:avLst/>
              <a:gdLst/>
              <a:ahLst/>
              <a:cxnLst/>
              <a:rect l="l" t="t" r="r" b="b"/>
              <a:pathLst>
                <a:path w="1149" h="1711" extrusionOk="0">
                  <a:moveTo>
                    <a:pt x="221" y="1"/>
                  </a:moveTo>
                  <a:cubicBezTo>
                    <a:pt x="200" y="1"/>
                    <a:pt x="178" y="5"/>
                    <a:pt x="157" y="13"/>
                  </a:cubicBezTo>
                  <a:cubicBezTo>
                    <a:pt x="50" y="52"/>
                    <a:pt x="0" y="160"/>
                    <a:pt x="40" y="258"/>
                  </a:cubicBezTo>
                  <a:cubicBezTo>
                    <a:pt x="216" y="749"/>
                    <a:pt x="462" y="1210"/>
                    <a:pt x="776" y="1632"/>
                  </a:cubicBezTo>
                  <a:cubicBezTo>
                    <a:pt x="815" y="1681"/>
                    <a:pt x="874" y="1710"/>
                    <a:pt x="933" y="1710"/>
                  </a:cubicBezTo>
                  <a:cubicBezTo>
                    <a:pt x="972" y="1710"/>
                    <a:pt x="1012" y="1701"/>
                    <a:pt x="1041" y="1671"/>
                  </a:cubicBezTo>
                  <a:cubicBezTo>
                    <a:pt x="1129" y="1612"/>
                    <a:pt x="1149" y="1485"/>
                    <a:pt x="1090" y="1396"/>
                  </a:cubicBezTo>
                  <a:cubicBezTo>
                    <a:pt x="796" y="1014"/>
                    <a:pt x="570" y="582"/>
                    <a:pt x="403" y="131"/>
                  </a:cubicBezTo>
                  <a:cubicBezTo>
                    <a:pt x="372" y="54"/>
                    <a:pt x="299" y="1"/>
                    <a:pt x="221"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0" name="Google Shape;1460;p8"/>
            <p:cNvSpPr/>
            <p:nvPr/>
          </p:nvSpPr>
          <p:spPr>
            <a:xfrm>
              <a:off x="4880350" y="1658400"/>
              <a:ext cx="36575" cy="32575"/>
            </a:xfrm>
            <a:custGeom>
              <a:avLst/>
              <a:gdLst/>
              <a:ahLst/>
              <a:cxnLst/>
              <a:rect l="l" t="t" r="r" b="b"/>
              <a:pathLst>
                <a:path w="1463" h="1303" extrusionOk="0">
                  <a:moveTo>
                    <a:pt x="1242" y="0"/>
                  </a:moveTo>
                  <a:cubicBezTo>
                    <a:pt x="1198" y="0"/>
                    <a:pt x="1154" y="15"/>
                    <a:pt x="1119" y="46"/>
                  </a:cubicBezTo>
                  <a:lnTo>
                    <a:pt x="89" y="959"/>
                  </a:lnTo>
                  <a:cubicBezTo>
                    <a:pt x="10" y="1038"/>
                    <a:pt x="0" y="1155"/>
                    <a:pt x="69" y="1234"/>
                  </a:cubicBezTo>
                  <a:cubicBezTo>
                    <a:pt x="108" y="1283"/>
                    <a:pt x="157" y="1302"/>
                    <a:pt x="216" y="1302"/>
                  </a:cubicBezTo>
                  <a:cubicBezTo>
                    <a:pt x="265" y="1302"/>
                    <a:pt x="305" y="1283"/>
                    <a:pt x="344" y="1254"/>
                  </a:cubicBezTo>
                  <a:lnTo>
                    <a:pt x="1374" y="341"/>
                  </a:lnTo>
                  <a:cubicBezTo>
                    <a:pt x="1452" y="272"/>
                    <a:pt x="1463" y="144"/>
                    <a:pt x="1394" y="66"/>
                  </a:cubicBezTo>
                  <a:cubicBezTo>
                    <a:pt x="1350" y="23"/>
                    <a:pt x="1295" y="0"/>
                    <a:pt x="1242"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1" name="Google Shape;1461;p8"/>
            <p:cNvSpPr/>
            <p:nvPr/>
          </p:nvSpPr>
          <p:spPr>
            <a:xfrm>
              <a:off x="4880100" y="1605425"/>
              <a:ext cx="32150" cy="33800"/>
            </a:xfrm>
            <a:custGeom>
              <a:avLst/>
              <a:gdLst/>
              <a:ahLst/>
              <a:cxnLst/>
              <a:rect l="l" t="t" r="r" b="b"/>
              <a:pathLst>
                <a:path w="1286" h="1352" extrusionOk="0">
                  <a:moveTo>
                    <a:pt x="1074" y="1"/>
                  </a:moveTo>
                  <a:cubicBezTo>
                    <a:pt x="1030" y="1"/>
                    <a:pt x="986" y="16"/>
                    <a:pt x="952" y="46"/>
                  </a:cubicBezTo>
                  <a:cubicBezTo>
                    <a:pt x="589" y="331"/>
                    <a:pt x="295" y="674"/>
                    <a:pt x="60" y="1057"/>
                  </a:cubicBezTo>
                  <a:cubicBezTo>
                    <a:pt x="1" y="1145"/>
                    <a:pt x="30" y="1273"/>
                    <a:pt x="118" y="1321"/>
                  </a:cubicBezTo>
                  <a:cubicBezTo>
                    <a:pt x="158" y="1341"/>
                    <a:pt x="187" y="1351"/>
                    <a:pt x="226" y="1351"/>
                  </a:cubicBezTo>
                  <a:cubicBezTo>
                    <a:pt x="285" y="1351"/>
                    <a:pt x="354" y="1321"/>
                    <a:pt x="393" y="1262"/>
                  </a:cubicBezTo>
                  <a:cubicBezTo>
                    <a:pt x="599" y="909"/>
                    <a:pt x="874" y="605"/>
                    <a:pt x="1198" y="350"/>
                  </a:cubicBezTo>
                  <a:cubicBezTo>
                    <a:pt x="1276" y="281"/>
                    <a:pt x="1286" y="154"/>
                    <a:pt x="1227" y="75"/>
                  </a:cubicBezTo>
                  <a:cubicBezTo>
                    <a:pt x="1188" y="25"/>
                    <a:pt x="1131" y="1"/>
                    <a:pt x="1074"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2" name="Google Shape;1462;p8"/>
            <p:cNvSpPr/>
            <p:nvPr/>
          </p:nvSpPr>
          <p:spPr>
            <a:xfrm>
              <a:off x="4886975" y="1524350"/>
              <a:ext cx="11800" cy="54750"/>
            </a:xfrm>
            <a:custGeom>
              <a:avLst/>
              <a:gdLst/>
              <a:ahLst/>
              <a:cxnLst/>
              <a:rect l="l" t="t" r="r" b="b"/>
              <a:pathLst>
                <a:path w="472" h="2190" extrusionOk="0">
                  <a:moveTo>
                    <a:pt x="245" y="1"/>
                  </a:moveTo>
                  <a:cubicBezTo>
                    <a:pt x="238" y="1"/>
                    <a:pt x="232" y="1"/>
                    <a:pt x="226" y="2"/>
                  </a:cubicBezTo>
                  <a:cubicBezTo>
                    <a:pt x="118" y="2"/>
                    <a:pt x="40" y="100"/>
                    <a:pt x="49" y="207"/>
                  </a:cubicBezTo>
                  <a:cubicBezTo>
                    <a:pt x="88" y="796"/>
                    <a:pt x="69" y="1395"/>
                    <a:pt x="10" y="1974"/>
                  </a:cubicBezTo>
                  <a:cubicBezTo>
                    <a:pt x="0" y="2082"/>
                    <a:pt x="79" y="2180"/>
                    <a:pt x="186" y="2189"/>
                  </a:cubicBezTo>
                  <a:lnTo>
                    <a:pt x="206" y="2189"/>
                  </a:lnTo>
                  <a:cubicBezTo>
                    <a:pt x="304" y="2189"/>
                    <a:pt x="383" y="2121"/>
                    <a:pt x="402" y="2023"/>
                  </a:cubicBezTo>
                  <a:cubicBezTo>
                    <a:pt x="461" y="1415"/>
                    <a:pt x="471" y="787"/>
                    <a:pt x="432" y="178"/>
                  </a:cubicBezTo>
                  <a:cubicBezTo>
                    <a:pt x="423" y="76"/>
                    <a:pt x="344" y="1"/>
                    <a:pt x="245"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3" name="Google Shape;1463;p8"/>
            <p:cNvSpPr/>
            <p:nvPr/>
          </p:nvSpPr>
          <p:spPr>
            <a:xfrm>
              <a:off x="4875925" y="1441000"/>
              <a:ext cx="40500" cy="39250"/>
            </a:xfrm>
            <a:custGeom>
              <a:avLst/>
              <a:gdLst/>
              <a:ahLst/>
              <a:cxnLst/>
              <a:rect l="l" t="t" r="r" b="b"/>
              <a:pathLst>
                <a:path w="1620" h="1570" extrusionOk="0">
                  <a:moveTo>
                    <a:pt x="1399" y="0"/>
                  </a:moveTo>
                  <a:cubicBezTo>
                    <a:pt x="1333" y="0"/>
                    <a:pt x="1267" y="37"/>
                    <a:pt x="1227" y="97"/>
                  </a:cubicBezTo>
                  <a:cubicBezTo>
                    <a:pt x="972" y="558"/>
                    <a:pt x="589" y="941"/>
                    <a:pt x="118" y="1216"/>
                  </a:cubicBezTo>
                  <a:cubicBezTo>
                    <a:pt x="30" y="1265"/>
                    <a:pt x="0" y="1382"/>
                    <a:pt x="50" y="1480"/>
                  </a:cubicBezTo>
                  <a:cubicBezTo>
                    <a:pt x="89" y="1539"/>
                    <a:pt x="157" y="1569"/>
                    <a:pt x="216" y="1569"/>
                  </a:cubicBezTo>
                  <a:cubicBezTo>
                    <a:pt x="256" y="1569"/>
                    <a:pt x="285" y="1569"/>
                    <a:pt x="314" y="1550"/>
                  </a:cubicBezTo>
                  <a:cubicBezTo>
                    <a:pt x="844" y="1245"/>
                    <a:pt x="1276" y="804"/>
                    <a:pt x="1571" y="293"/>
                  </a:cubicBezTo>
                  <a:cubicBezTo>
                    <a:pt x="1620" y="195"/>
                    <a:pt x="1590" y="78"/>
                    <a:pt x="1492" y="28"/>
                  </a:cubicBezTo>
                  <a:cubicBezTo>
                    <a:pt x="1463" y="9"/>
                    <a:pt x="1431" y="0"/>
                    <a:pt x="1399"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4" name="Google Shape;1464;p8"/>
            <p:cNvSpPr/>
            <p:nvPr/>
          </p:nvSpPr>
          <p:spPr>
            <a:xfrm>
              <a:off x="4878375" y="1385175"/>
              <a:ext cx="39050" cy="34450"/>
            </a:xfrm>
            <a:custGeom>
              <a:avLst/>
              <a:gdLst/>
              <a:ahLst/>
              <a:cxnLst/>
              <a:rect l="l" t="t" r="r" b="b"/>
              <a:pathLst>
                <a:path w="1562" h="1378" extrusionOk="0">
                  <a:moveTo>
                    <a:pt x="1337" y="0"/>
                  </a:moveTo>
                  <a:cubicBezTo>
                    <a:pt x="1300" y="0"/>
                    <a:pt x="1261" y="11"/>
                    <a:pt x="1228" y="34"/>
                  </a:cubicBezTo>
                  <a:cubicBezTo>
                    <a:pt x="864" y="289"/>
                    <a:pt x="530" y="573"/>
                    <a:pt x="227" y="887"/>
                  </a:cubicBezTo>
                  <a:cubicBezTo>
                    <a:pt x="138" y="887"/>
                    <a:pt x="59" y="946"/>
                    <a:pt x="40" y="1035"/>
                  </a:cubicBezTo>
                  <a:lnTo>
                    <a:pt x="20" y="1142"/>
                  </a:lnTo>
                  <a:cubicBezTo>
                    <a:pt x="1" y="1231"/>
                    <a:pt x="40" y="1310"/>
                    <a:pt x="118" y="1358"/>
                  </a:cubicBezTo>
                  <a:cubicBezTo>
                    <a:pt x="148" y="1369"/>
                    <a:pt x="177" y="1378"/>
                    <a:pt x="207" y="1378"/>
                  </a:cubicBezTo>
                  <a:cubicBezTo>
                    <a:pt x="266" y="1378"/>
                    <a:pt x="315" y="1358"/>
                    <a:pt x="354" y="1310"/>
                  </a:cubicBezTo>
                  <a:cubicBezTo>
                    <a:pt x="678" y="956"/>
                    <a:pt x="1051" y="632"/>
                    <a:pt x="1443" y="348"/>
                  </a:cubicBezTo>
                  <a:cubicBezTo>
                    <a:pt x="1531" y="289"/>
                    <a:pt x="1561" y="171"/>
                    <a:pt x="1492" y="83"/>
                  </a:cubicBezTo>
                  <a:cubicBezTo>
                    <a:pt x="1456" y="29"/>
                    <a:pt x="1397" y="0"/>
                    <a:pt x="1337"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5" name="Google Shape;1465;p8"/>
            <p:cNvSpPr/>
            <p:nvPr/>
          </p:nvSpPr>
          <p:spPr>
            <a:xfrm>
              <a:off x="5020675" y="1313875"/>
              <a:ext cx="42700" cy="33625"/>
            </a:xfrm>
            <a:custGeom>
              <a:avLst/>
              <a:gdLst/>
              <a:ahLst/>
              <a:cxnLst/>
              <a:rect l="l" t="t" r="r" b="b"/>
              <a:pathLst>
                <a:path w="1708" h="1345" extrusionOk="0">
                  <a:moveTo>
                    <a:pt x="213" y="1"/>
                  </a:moveTo>
                  <a:cubicBezTo>
                    <a:pt x="162" y="1"/>
                    <a:pt x="113" y="21"/>
                    <a:pt x="79" y="60"/>
                  </a:cubicBezTo>
                  <a:cubicBezTo>
                    <a:pt x="0" y="138"/>
                    <a:pt x="0" y="256"/>
                    <a:pt x="79" y="335"/>
                  </a:cubicBezTo>
                  <a:cubicBezTo>
                    <a:pt x="471" y="717"/>
                    <a:pt x="913" y="1051"/>
                    <a:pt x="1394" y="1316"/>
                  </a:cubicBezTo>
                  <a:cubicBezTo>
                    <a:pt x="1423" y="1335"/>
                    <a:pt x="1453" y="1345"/>
                    <a:pt x="1482" y="1345"/>
                  </a:cubicBezTo>
                  <a:cubicBezTo>
                    <a:pt x="1551" y="1345"/>
                    <a:pt x="1620" y="1306"/>
                    <a:pt x="1659" y="1247"/>
                  </a:cubicBezTo>
                  <a:cubicBezTo>
                    <a:pt x="1708" y="1149"/>
                    <a:pt x="1679" y="1031"/>
                    <a:pt x="1580" y="982"/>
                  </a:cubicBezTo>
                  <a:cubicBezTo>
                    <a:pt x="1129" y="727"/>
                    <a:pt x="717" y="413"/>
                    <a:pt x="353" y="60"/>
                  </a:cubicBezTo>
                  <a:cubicBezTo>
                    <a:pt x="314" y="21"/>
                    <a:pt x="263" y="1"/>
                    <a:pt x="213"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6" name="Google Shape;1466;p8"/>
            <p:cNvSpPr/>
            <p:nvPr/>
          </p:nvSpPr>
          <p:spPr>
            <a:xfrm>
              <a:off x="4961550" y="1350500"/>
              <a:ext cx="20375" cy="43875"/>
            </a:xfrm>
            <a:custGeom>
              <a:avLst/>
              <a:gdLst/>
              <a:ahLst/>
              <a:cxnLst/>
              <a:rect l="l" t="t" r="r" b="b"/>
              <a:pathLst>
                <a:path w="815" h="1755" extrusionOk="0">
                  <a:moveTo>
                    <a:pt x="214" y="0"/>
                  </a:moveTo>
                  <a:cubicBezTo>
                    <a:pt x="195" y="0"/>
                    <a:pt x="176" y="3"/>
                    <a:pt x="158" y="8"/>
                  </a:cubicBezTo>
                  <a:cubicBezTo>
                    <a:pt x="59" y="37"/>
                    <a:pt x="1" y="145"/>
                    <a:pt x="30" y="243"/>
                  </a:cubicBezTo>
                  <a:lnTo>
                    <a:pt x="413" y="1617"/>
                  </a:lnTo>
                  <a:cubicBezTo>
                    <a:pt x="442" y="1705"/>
                    <a:pt x="520" y="1755"/>
                    <a:pt x="599" y="1755"/>
                  </a:cubicBezTo>
                  <a:cubicBezTo>
                    <a:pt x="618" y="1755"/>
                    <a:pt x="638" y="1755"/>
                    <a:pt x="658" y="1744"/>
                  </a:cubicBezTo>
                  <a:cubicBezTo>
                    <a:pt x="756" y="1715"/>
                    <a:pt x="815" y="1617"/>
                    <a:pt x="786" y="1509"/>
                  </a:cubicBezTo>
                  <a:lnTo>
                    <a:pt x="403" y="145"/>
                  </a:lnTo>
                  <a:cubicBezTo>
                    <a:pt x="379" y="56"/>
                    <a:pt x="301" y="0"/>
                    <a:pt x="214"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7" name="Google Shape;1467;p8"/>
            <p:cNvSpPr/>
            <p:nvPr/>
          </p:nvSpPr>
          <p:spPr>
            <a:xfrm>
              <a:off x="4935300" y="1405650"/>
              <a:ext cx="33625" cy="40725"/>
            </a:xfrm>
            <a:custGeom>
              <a:avLst/>
              <a:gdLst/>
              <a:ahLst/>
              <a:cxnLst/>
              <a:rect l="l" t="t" r="r" b="b"/>
              <a:pathLst>
                <a:path w="1345" h="1629" extrusionOk="0">
                  <a:moveTo>
                    <a:pt x="220" y="0"/>
                  </a:moveTo>
                  <a:cubicBezTo>
                    <a:pt x="193" y="0"/>
                    <a:pt x="164" y="6"/>
                    <a:pt x="138" y="20"/>
                  </a:cubicBezTo>
                  <a:cubicBezTo>
                    <a:pt x="39" y="59"/>
                    <a:pt x="0" y="177"/>
                    <a:pt x="50" y="275"/>
                  </a:cubicBezTo>
                  <a:cubicBezTo>
                    <a:pt x="266" y="755"/>
                    <a:pt x="599" y="1207"/>
                    <a:pt x="1001" y="1580"/>
                  </a:cubicBezTo>
                  <a:cubicBezTo>
                    <a:pt x="1031" y="1609"/>
                    <a:pt x="1080" y="1629"/>
                    <a:pt x="1129" y="1629"/>
                  </a:cubicBezTo>
                  <a:cubicBezTo>
                    <a:pt x="1178" y="1629"/>
                    <a:pt x="1237" y="1609"/>
                    <a:pt x="1266" y="1560"/>
                  </a:cubicBezTo>
                  <a:cubicBezTo>
                    <a:pt x="1345" y="1481"/>
                    <a:pt x="1335" y="1364"/>
                    <a:pt x="1256" y="1285"/>
                  </a:cubicBezTo>
                  <a:cubicBezTo>
                    <a:pt x="894" y="962"/>
                    <a:pt x="599" y="550"/>
                    <a:pt x="403" y="108"/>
                  </a:cubicBezTo>
                  <a:cubicBezTo>
                    <a:pt x="367" y="44"/>
                    <a:pt x="295" y="0"/>
                    <a:pt x="220"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8" name="Google Shape;1468;p8"/>
            <p:cNvSpPr/>
            <p:nvPr/>
          </p:nvSpPr>
          <p:spPr>
            <a:xfrm>
              <a:off x="5006700" y="1364425"/>
              <a:ext cx="47850" cy="26525"/>
            </a:xfrm>
            <a:custGeom>
              <a:avLst/>
              <a:gdLst/>
              <a:ahLst/>
              <a:cxnLst/>
              <a:rect l="l" t="t" r="r" b="b"/>
              <a:pathLst>
                <a:path w="1914" h="1061" extrusionOk="0">
                  <a:moveTo>
                    <a:pt x="1691" y="1"/>
                  </a:moveTo>
                  <a:cubicBezTo>
                    <a:pt x="1664" y="1"/>
                    <a:pt x="1636" y="7"/>
                    <a:pt x="1610" y="20"/>
                  </a:cubicBezTo>
                  <a:lnTo>
                    <a:pt x="138" y="687"/>
                  </a:lnTo>
                  <a:cubicBezTo>
                    <a:pt x="49" y="736"/>
                    <a:pt x="0" y="844"/>
                    <a:pt x="49" y="942"/>
                  </a:cubicBezTo>
                  <a:cubicBezTo>
                    <a:pt x="79" y="1021"/>
                    <a:pt x="147" y="1060"/>
                    <a:pt x="226" y="1060"/>
                  </a:cubicBezTo>
                  <a:cubicBezTo>
                    <a:pt x="245" y="1060"/>
                    <a:pt x="275" y="1050"/>
                    <a:pt x="304" y="1041"/>
                  </a:cubicBezTo>
                  <a:lnTo>
                    <a:pt x="1767" y="373"/>
                  </a:lnTo>
                  <a:cubicBezTo>
                    <a:pt x="1865" y="324"/>
                    <a:pt x="1913" y="216"/>
                    <a:pt x="1865" y="118"/>
                  </a:cubicBezTo>
                  <a:cubicBezTo>
                    <a:pt x="1836" y="46"/>
                    <a:pt x="1765" y="1"/>
                    <a:pt x="1691"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9" name="Google Shape;1469;p8"/>
            <p:cNvSpPr/>
            <p:nvPr/>
          </p:nvSpPr>
          <p:spPr>
            <a:xfrm>
              <a:off x="5001775" y="1417275"/>
              <a:ext cx="39775" cy="35725"/>
            </a:xfrm>
            <a:custGeom>
              <a:avLst/>
              <a:gdLst/>
              <a:ahLst/>
              <a:cxnLst/>
              <a:rect l="l" t="t" r="r" b="b"/>
              <a:pathLst>
                <a:path w="1591" h="1429" extrusionOk="0">
                  <a:moveTo>
                    <a:pt x="217" y="1"/>
                  </a:moveTo>
                  <a:cubicBezTo>
                    <a:pt x="171" y="1"/>
                    <a:pt x="126" y="18"/>
                    <a:pt x="89" y="55"/>
                  </a:cubicBezTo>
                  <a:cubicBezTo>
                    <a:pt x="1" y="124"/>
                    <a:pt x="1" y="242"/>
                    <a:pt x="69" y="329"/>
                  </a:cubicBezTo>
                  <a:cubicBezTo>
                    <a:pt x="423" y="722"/>
                    <a:pt x="815" y="1075"/>
                    <a:pt x="1257" y="1389"/>
                  </a:cubicBezTo>
                  <a:cubicBezTo>
                    <a:pt x="1286" y="1419"/>
                    <a:pt x="1325" y="1429"/>
                    <a:pt x="1365" y="1429"/>
                  </a:cubicBezTo>
                  <a:cubicBezTo>
                    <a:pt x="1423" y="1429"/>
                    <a:pt x="1482" y="1399"/>
                    <a:pt x="1522" y="1341"/>
                  </a:cubicBezTo>
                  <a:cubicBezTo>
                    <a:pt x="1591" y="1262"/>
                    <a:pt x="1571" y="1134"/>
                    <a:pt x="1482" y="1075"/>
                  </a:cubicBezTo>
                  <a:cubicBezTo>
                    <a:pt x="1070" y="781"/>
                    <a:pt x="688" y="438"/>
                    <a:pt x="364" y="65"/>
                  </a:cubicBezTo>
                  <a:cubicBezTo>
                    <a:pt x="322" y="23"/>
                    <a:pt x="269" y="1"/>
                    <a:pt x="217"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0" name="Google Shape;1470;p8"/>
            <p:cNvSpPr/>
            <p:nvPr/>
          </p:nvSpPr>
          <p:spPr>
            <a:xfrm>
              <a:off x="4973825" y="1467325"/>
              <a:ext cx="38775" cy="34025"/>
            </a:xfrm>
            <a:custGeom>
              <a:avLst/>
              <a:gdLst/>
              <a:ahLst/>
              <a:cxnLst/>
              <a:rect l="l" t="t" r="r" b="b"/>
              <a:pathLst>
                <a:path w="1551" h="1361" extrusionOk="0">
                  <a:moveTo>
                    <a:pt x="1332" y="1"/>
                  </a:moveTo>
                  <a:cubicBezTo>
                    <a:pt x="1286" y="1"/>
                    <a:pt x="1239" y="18"/>
                    <a:pt x="1197" y="55"/>
                  </a:cubicBezTo>
                  <a:lnTo>
                    <a:pt x="88" y="1026"/>
                  </a:lnTo>
                  <a:cubicBezTo>
                    <a:pt x="10" y="1095"/>
                    <a:pt x="0" y="1213"/>
                    <a:pt x="69" y="1301"/>
                  </a:cubicBezTo>
                  <a:cubicBezTo>
                    <a:pt x="108" y="1340"/>
                    <a:pt x="157" y="1360"/>
                    <a:pt x="216" y="1360"/>
                  </a:cubicBezTo>
                  <a:cubicBezTo>
                    <a:pt x="265" y="1360"/>
                    <a:pt x="304" y="1350"/>
                    <a:pt x="343" y="1321"/>
                  </a:cubicBezTo>
                  <a:lnTo>
                    <a:pt x="1453" y="340"/>
                  </a:lnTo>
                  <a:cubicBezTo>
                    <a:pt x="1541" y="270"/>
                    <a:pt x="1551" y="153"/>
                    <a:pt x="1472" y="65"/>
                  </a:cubicBezTo>
                  <a:cubicBezTo>
                    <a:pt x="1435" y="23"/>
                    <a:pt x="1385" y="1"/>
                    <a:pt x="1332"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1" name="Google Shape;1471;p8"/>
            <p:cNvSpPr/>
            <p:nvPr/>
          </p:nvSpPr>
          <p:spPr>
            <a:xfrm>
              <a:off x="4917875" y="1478400"/>
              <a:ext cx="33900" cy="48950"/>
            </a:xfrm>
            <a:custGeom>
              <a:avLst/>
              <a:gdLst/>
              <a:ahLst/>
              <a:cxnLst/>
              <a:rect l="l" t="t" r="r" b="b"/>
              <a:pathLst>
                <a:path w="1356" h="1958" extrusionOk="0">
                  <a:moveTo>
                    <a:pt x="218" y="0"/>
                  </a:moveTo>
                  <a:cubicBezTo>
                    <a:pt x="185" y="0"/>
                    <a:pt x="151" y="8"/>
                    <a:pt x="119" y="24"/>
                  </a:cubicBezTo>
                  <a:cubicBezTo>
                    <a:pt x="30" y="83"/>
                    <a:pt x="1" y="200"/>
                    <a:pt x="50" y="289"/>
                  </a:cubicBezTo>
                  <a:lnTo>
                    <a:pt x="963" y="1859"/>
                  </a:lnTo>
                  <a:cubicBezTo>
                    <a:pt x="1002" y="1918"/>
                    <a:pt x="1061" y="1957"/>
                    <a:pt x="1129" y="1957"/>
                  </a:cubicBezTo>
                  <a:cubicBezTo>
                    <a:pt x="1159" y="1957"/>
                    <a:pt x="1198" y="1947"/>
                    <a:pt x="1227" y="1927"/>
                  </a:cubicBezTo>
                  <a:cubicBezTo>
                    <a:pt x="1316" y="1879"/>
                    <a:pt x="1355" y="1761"/>
                    <a:pt x="1296" y="1663"/>
                  </a:cubicBezTo>
                  <a:lnTo>
                    <a:pt x="383" y="93"/>
                  </a:lnTo>
                  <a:cubicBezTo>
                    <a:pt x="350" y="33"/>
                    <a:pt x="286" y="0"/>
                    <a:pt x="218"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2" name="Google Shape;1472;p8"/>
            <p:cNvSpPr/>
            <p:nvPr/>
          </p:nvSpPr>
          <p:spPr>
            <a:xfrm>
              <a:off x="5030475" y="1489525"/>
              <a:ext cx="31925" cy="43700"/>
            </a:xfrm>
            <a:custGeom>
              <a:avLst/>
              <a:gdLst/>
              <a:ahLst/>
              <a:cxnLst/>
              <a:rect l="l" t="t" r="r" b="b"/>
              <a:pathLst>
                <a:path w="1277" h="1748" extrusionOk="0">
                  <a:moveTo>
                    <a:pt x="227" y="0"/>
                  </a:moveTo>
                  <a:cubicBezTo>
                    <a:pt x="193" y="0"/>
                    <a:pt x="159" y="10"/>
                    <a:pt x="129" y="30"/>
                  </a:cubicBezTo>
                  <a:cubicBezTo>
                    <a:pt x="31" y="89"/>
                    <a:pt x="1" y="207"/>
                    <a:pt x="60" y="295"/>
                  </a:cubicBezTo>
                  <a:lnTo>
                    <a:pt x="884" y="1659"/>
                  </a:lnTo>
                  <a:cubicBezTo>
                    <a:pt x="923" y="1718"/>
                    <a:pt x="982" y="1748"/>
                    <a:pt x="1051" y="1748"/>
                  </a:cubicBezTo>
                  <a:cubicBezTo>
                    <a:pt x="1090" y="1748"/>
                    <a:pt x="1119" y="1738"/>
                    <a:pt x="1149" y="1718"/>
                  </a:cubicBezTo>
                  <a:cubicBezTo>
                    <a:pt x="1247" y="1659"/>
                    <a:pt x="1276" y="1541"/>
                    <a:pt x="1218" y="1453"/>
                  </a:cubicBezTo>
                  <a:lnTo>
                    <a:pt x="393" y="99"/>
                  </a:lnTo>
                  <a:cubicBezTo>
                    <a:pt x="355" y="35"/>
                    <a:pt x="291" y="0"/>
                    <a:pt x="227"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3" name="Google Shape;1473;p8"/>
            <p:cNvSpPr/>
            <p:nvPr/>
          </p:nvSpPr>
          <p:spPr>
            <a:xfrm>
              <a:off x="4977975" y="1529425"/>
              <a:ext cx="40025" cy="52125"/>
            </a:xfrm>
            <a:custGeom>
              <a:avLst/>
              <a:gdLst/>
              <a:ahLst/>
              <a:cxnLst/>
              <a:rect l="l" t="t" r="r" b="b"/>
              <a:pathLst>
                <a:path w="1601" h="2085" extrusionOk="0">
                  <a:moveTo>
                    <a:pt x="1380" y="0"/>
                  </a:moveTo>
                  <a:cubicBezTo>
                    <a:pt x="1314" y="0"/>
                    <a:pt x="1248" y="33"/>
                    <a:pt x="1208" y="93"/>
                  </a:cubicBezTo>
                  <a:cubicBezTo>
                    <a:pt x="874" y="682"/>
                    <a:pt x="491" y="1241"/>
                    <a:pt x="70" y="1771"/>
                  </a:cubicBezTo>
                  <a:cubicBezTo>
                    <a:pt x="1" y="1859"/>
                    <a:pt x="20" y="1977"/>
                    <a:pt x="99" y="2045"/>
                  </a:cubicBezTo>
                  <a:cubicBezTo>
                    <a:pt x="138" y="2075"/>
                    <a:pt x="177" y="2085"/>
                    <a:pt x="227" y="2085"/>
                  </a:cubicBezTo>
                  <a:cubicBezTo>
                    <a:pt x="275" y="2085"/>
                    <a:pt x="334" y="2065"/>
                    <a:pt x="374" y="2016"/>
                  </a:cubicBezTo>
                  <a:cubicBezTo>
                    <a:pt x="805" y="1467"/>
                    <a:pt x="1208" y="887"/>
                    <a:pt x="1551" y="289"/>
                  </a:cubicBezTo>
                  <a:cubicBezTo>
                    <a:pt x="1601" y="200"/>
                    <a:pt x="1571" y="83"/>
                    <a:pt x="1473" y="24"/>
                  </a:cubicBezTo>
                  <a:cubicBezTo>
                    <a:pt x="1444" y="8"/>
                    <a:pt x="1412" y="0"/>
                    <a:pt x="1380"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4" name="Google Shape;1474;p8"/>
            <p:cNvSpPr/>
            <p:nvPr/>
          </p:nvSpPr>
          <p:spPr>
            <a:xfrm>
              <a:off x="4925250" y="1559325"/>
              <a:ext cx="30925" cy="54125"/>
            </a:xfrm>
            <a:custGeom>
              <a:avLst/>
              <a:gdLst/>
              <a:ahLst/>
              <a:cxnLst/>
              <a:rect l="l" t="t" r="r" b="b"/>
              <a:pathLst>
                <a:path w="1237" h="2165" extrusionOk="0">
                  <a:moveTo>
                    <a:pt x="216" y="1"/>
                  </a:moveTo>
                  <a:cubicBezTo>
                    <a:pt x="190" y="1"/>
                    <a:pt x="163" y="5"/>
                    <a:pt x="138" y="16"/>
                  </a:cubicBezTo>
                  <a:cubicBezTo>
                    <a:pt x="40" y="64"/>
                    <a:pt x="0" y="173"/>
                    <a:pt x="40" y="271"/>
                  </a:cubicBezTo>
                  <a:lnTo>
                    <a:pt x="834" y="2047"/>
                  </a:lnTo>
                  <a:cubicBezTo>
                    <a:pt x="864" y="2116"/>
                    <a:pt x="942" y="2164"/>
                    <a:pt x="1011" y="2164"/>
                  </a:cubicBezTo>
                  <a:cubicBezTo>
                    <a:pt x="1040" y="2164"/>
                    <a:pt x="1069" y="2155"/>
                    <a:pt x="1089" y="2145"/>
                  </a:cubicBezTo>
                  <a:cubicBezTo>
                    <a:pt x="1187" y="2105"/>
                    <a:pt x="1237" y="1988"/>
                    <a:pt x="1187" y="1890"/>
                  </a:cubicBezTo>
                  <a:lnTo>
                    <a:pt x="393" y="114"/>
                  </a:lnTo>
                  <a:cubicBezTo>
                    <a:pt x="364" y="41"/>
                    <a:pt x="291" y="1"/>
                    <a:pt x="216"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5" name="Google Shape;1475;p8"/>
            <p:cNvSpPr/>
            <p:nvPr/>
          </p:nvSpPr>
          <p:spPr>
            <a:xfrm>
              <a:off x="5011350" y="1577675"/>
              <a:ext cx="46400" cy="18850"/>
            </a:xfrm>
            <a:custGeom>
              <a:avLst/>
              <a:gdLst/>
              <a:ahLst/>
              <a:cxnLst/>
              <a:rect l="l" t="t" r="r" b="b"/>
              <a:pathLst>
                <a:path w="1856" h="754" extrusionOk="0">
                  <a:moveTo>
                    <a:pt x="1646" y="0"/>
                  </a:moveTo>
                  <a:cubicBezTo>
                    <a:pt x="1628" y="0"/>
                    <a:pt x="1609" y="3"/>
                    <a:pt x="1590" y="8"/>
                  </a:cubicBezTo>
                  <a:lnTo>
                    <a:pt x="167" y="370"/>
                  </a:lnTo>
                  <a:cubicBezTo>
                    <a:pt x="59" y="400"/>
                    <a:pt x="0" y="508"/>
                    <a:pt x="20" y="606"/>
                  </a:cubicBezTo>
                  <a:cubicBezTo>
                    <a:pt x="50" y="695"/>
                    <a:pt x="128" y="754"/>
                    <a:pt x="216" y="754"/>
                  </a:cubicBezTo>
                  <a:cubicBezTo>
                    <a:pt x="226" y="754"/>
                    <a:pt x="246" y="754"/>
                    <a:pt x="266" y="743"/>
                  </a:cubicBezTo>
                  <a:lnTo>
                    <a:pt x="1688" y="381"/>
                  </a:lnTo>
                  <a:cubicBezTo>
                    <a:pt x="1796" y="351"/>
                    <a:pt x="1855" y="243"/>
                    <a:pt x="1836" y="145"/>
                  </a:cubicBezTo>
                  <a:cubicBezTo>
                    <a:pt x="1811" y="56"/>
                    <a:pt x="1734" y="0"/>
                    <a:pt x="1646"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6" name="Google Shape;1476;p8"/>
            <p:cNvSpPr/>
            <p:nvPr/>
          </p:nvSpPr>
          <p:spPr>
            <a:xfrm>
              <a:off x="4947550" y="1631075"/>
              <a:ext cx="43700" cy="35850"/>
            </a:xfrm>
            <a:custGeom>
              <a:avLst/>
              <a:gdLst/>
              <a:ahLst/>
              <a:cxnLst/>
              <a:rect l="l" t="t" r="r" b="b"/>
              <a:pathLst>
                <a:path w="1748" h="1434" extrusionOk="0">
                  <a:moveTo>
                    <a:pt x="1536" y="1"/>
                  </a:moveTo>
                  <a:cubicBezTo>
                    <a:pt x="1485" y="1"/>
                    <a:pt x="1434" y="20"/>
                    <a:pt x="1394" y="60"/>
                  </a:cubicBezTo>
                  <a:cubicBezTo>
                    <a:pt x="1012" y="433"/>
                    <a:pt x="580" y="776"/>
                    <a:pt x="119" y="1080"/>
                  </a:cubicBezTo>
                  <a:cubicBezTo>
                    <a:pt x="20" y="1139"/>
                    <a:pt x="1" y="1257"/>
                    <a:pt x="60" y="1346"/>
                  </a:cubicBezTo>
                  <a:cubicBezTo>
                    <a:pt x="90" y="1405"/>
                    <a:pt x="158" y="1434"/>
                    <a:pt x="217" y="1434"/>
                  </a:cubicBezTo>
                  <a:cubicBezTo>
                    <a:pt x="256" y="1434"/>
                    <a:pt x="295" y="1424"/>
                    <a:pt x="325" y="1405"/>
                  </a:cubicBezTo>
                  <a:cubicBezTo>
                    <a:pt x="816" y="1091"/>
                    <a:pt x="1267" y="737"/>
                    <a:pt x="1669" y="335"/>
                  </a:cubicBezTo>
                  <a:cubicBezTo>
                    <a:pt x="1748" y="256"/>
                    <a:pt x="1748" y="138"/>
                    <a:pt x="1669" y="60"/>
                  </a:cubicBezTo>
                  <a:cubicBezTo>
                    <a:pt x="1635" y="20"/>
                    <a:pt x="1586" y="1"/>
                    <a:pt x="1536"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7" name="Google Shape;1477;p8"/>
            <p:cNvSpPr/>
            <p:nvPr/>
          </p:nvSpPr>
          <p:spPr>
            <a:xfrm>
              <a:off x="4920575" y="1702900"/>
              <a:ext cx="57425" cy="13575"/>
            </a:xfrm>
            <a:custGeom>
              <a:avLst/>
              <a:gdLst/>
              <a:ahLst/>
              <a:cxnLst/>
              <a:rect l="l" t="t" r="r" b="b"/>
              <a:pathLst>
                <a:path w="2297" h="543" extrusionOk="0">
                  <a:moveTo>
                    <a:pt x="213" y="0"/>
                  </a:moveTo>
                  <a:cubicBezTo>
                    <a:pt x="118" y="0"/>
                    <a:pt x="38" y="74"/>
                    <a:pt x="20" y="170"/>
                  </a:cubicBezTo>
                  <a:cubicBezTo>
                    <a:pt x="0" y="278"/>
                    <a:pt x="79" y="376"/>
                    <a:pt x="187" y="386"/>
                  </a:cubicBezTo>
                  <a:cubicBezTo>
                    <a:pt x="815" y="494"/>
                    <a:pt x="1463" y="543"/>
                    <a:pt x="2100" y="543"/>
                  </a:cubicBezTo>
                  <a:cubicBezTo>
                    <a:pt x="2209" y="543"/>
                    <a:pt x="2297" y="464"/>
                    <a:pt x="2297" y="357"/>
                  </a:cubicBezTo>
                  <a:cubicBezTo>
                    <a:pt x="2297" y="248"/>
                    <a:pt x="2209" y="161"/>
                    <a:pt x="2100" y="161"/>
                  </a:cubicBezTo>
                  <a:cubicBezTo>
                    <a:pt x="1483" y="150"/>
                    <a:pt x="855" y="102"/>
                    <a:pt x="246" y="3"/>
                  </a:cubicBezTo>
                  <a:cubicBezTo>
                    <a:pt x="235" y="1"/>
                    <a:pt x="224" y="0"/>
                    <a:pt x="213"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8" name="Google Shape;1478;p8"/>
            <p:cNvSpPr/>
            <p:nvPr/>
          </p:nvSpPr>
          <p:spPr>
            <a:xfrm>
              <a:off x="5000800" y="1669975"/>
              <a:ext cx="33875" cy="47000"/>
            </a:xfrm>
            <a:custGeom>
              <a:avLst/>
              <a:gdLst/>
              <a:ahLst/>
              <a:cxnLst/>
              <a:rect l="l" t="t" r="r" b="b"/>
              <a:pathLst>
                <a:path w="1355" h="1880" extrusionOk="0">
                  <a:moveTo>
                    <a:pt x="225" y="1"/>
                  </a:moveTo>
                  <a:cubicBezTo>
                    <a:pt x="189" y="1"/>
                    <a:pt x="152" y="12"/>
                    <a:pt x="118" y="35"/>
                  </a:cubicBezTo>
                  <a:cubicBezTo>
                    <a:pt x="30" y="93"/>
                    <a:pt x="1" y="211"/>
                    <a:pt x="60" y="300"/>
                  </a:cubicBezTo>
                  <a:lnTo>
                    <a:pt x="962" y="1792"/>
                  </a:lnTo>
                  <a:cubicBezTo>
                    <a:pt x="1002" y="1850"/>
                    <a:pt x="1070" y="1879"/>
                    <a:pt x="1129" y="1879"/>
                  </a:cubicBezTo>
                  <a:cubicBezTo>
                    <a:pt x="1168" y="1879"/>
                    <a:pt x="1198" y="1870"/>
                    <a:pt x="1237" y="1850"/>
                  </a:cubicBezTo>
                  <a:cubicBezTo>
                    <a:pt x="1325" y="1792"/>
                    <a:pt x="1355" y="1674"/>
                    <a:pt x="1296" y="1585"/>
                  </a:cubicBezTo>
                  <a:lnTo>
                    <a:pt x="472" y="241"/>
                  </a:lnTo>
                  <a:cubicBezTo>
                    <a:pt x="472" y="211"/>
                    <a:pt x="462" y="192"/>
                    <a:pt x="442" y="172"/>
                  </a:cubicBezTo>
                  <a:lnTo>
                    <a:pt x="383" y="84"/>
                  </a:lnTo>
                  <a:cubicBezTo>
                    <a:pt x="341" y="29"/>
                    <a:pt x="284" y="1"/>
                    <a:pt x="225"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9" name="Google Shape;1479;p8"/>
            <p:cNvSpPr/>
            <p:nvPr/>
          </p:nvSpPr>
          <p:spPr>
            <a:xfrm>
              <a:off x="4923025" y="1738450"/>
              <a:ext cx="56450" cy="31275"/>
            </a:xfrm>
            <a:custGeom>
              <a:avLst/>
              <a:gdLst/>
              <a:ahLst/>
              <a:cxnLst/>
              <a:rect l="l" t="t" r="r" b="b"/>
              <a:pathLst>
                <a:path w="2258" h="1251" extrusionOk="0">
                  <a:moveTo>
                    <a:pt x="221" y="0"/>
                  </a:moveTo>
                  <a:cubicBezTo>
                    <a:pt x="158" y="0"/>
                    <a:pt x="96" y="28"/>
                    <a:pt x="59" y="83"/>
                  </a:cubicBezTo>
                  <a:cubicBezTo>
                    <a:pt x="1" y="171"/>
                    <a:pt x="20" y="289"/>
                    <a:pt x="109" y="348"/>
                  </a:cubicBezTo>
                  <a:cubicBezTo>
                    <a:pt x="687" y="740"/>
                    <a:pt x="1316" y="1044"/>
                    <a:pt x="1983" y="1240"/>
                  </a:cubicBezTo>
                  <a:cubicBezTo>
                    <a:pt x="2002" y="1251"/>
                    <a:pt x="2022" y="1251"/>
                    <a:pt x="2042" y="1251"/>
                  </a:cubicBezTo>
                  <a:cubicBezTo>
                    <a:pt x="2120" y="1251"/>
                    <a:pt x="2199" y="1192"/>
                    <a:pt x="2229" y="1113"/>
                  </a:cubicBezTo>
                  <a:cubicBezTo>
                    <a:pt x="2258" y="1005"/>
                    <a:pt x="2199" y="897"/>
                    <a:pt x="2091" y="868"/>
                  </a:cubicBezTo>
                  <a:cubicBezTo>
                    <a:pt x="1463" y="682"/>
                    <a:pt x="874" y="397"/>
                    <a:pt x="334" y="34"/>
                  </a:cubicBezTo>
                  <a:cubicBezTo>
                    <a:pt x="300" y="11"/>
                    <a:pt x="261" y="0"/>
                    <a:pt x="221"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0" name="Google Shape;1480;p8"/>
            <p:cNvSpPr/>
            <p:nvPr/>
          </p:nvSpPr>
          <p:spPr>
            <a:xfrm>
              <a:off x="5004250" y="1731800"/>
              <a:ext cx="45150" cy="35700"/>
            </a:xfrm>
            <a:custGeom>
              <a:avLst/>
              <a:gdLst/>
              <a:ahLst/>
              <a:cxnLst/>
              <a:rect l="l" t="t" r="r" b="b"/>
              <a:pathLst>
                <a:path w="1806" h="1428" extrusionOk="0">
                  <a:moveTo>
                    <a:pt x="1580" y="0"/>
                  </a:moveTo>
                  <a:cubicBezTo>
                    <a:pt x="1542" y="0"/>
                    <a:pt x="1503" y="11"/>
                    <a:pt x="1472" y="34"/>
                  </a:cubicBezTo>
                  <a:lnTo>
                    <a:pt x="108" y="1075"/>
                  </a:lnTo>
                  <a:cubicBezTo>
                    <a:pt x="20" y="1144"/>
                    <a:pt x="0" y="1262"/>
                    <a:pt x="68" y="1349"/>
                  </a:cubicBezTo>
                  <a:cubicBezTo>
                    <a:pt x="108" y="1399"/>
                    <a:pt x="167" y="1428"/>
                    <a:pt x="225" y="1428"/>
                  </a:cubicBezTo>
                  <a:cubicBezTo>
                    <a:pt x="265" y="1428"/>
                    <a:pt x="304" y="1408"/>
                    <a:pt x="343" y="1379"/>
                  </a:cubicBezTo>
                  <a:lnTo>
                    <a:pt x="1708" y="349"/>
                  </a:lnTo>
                  <a:cubicBezTo>
                    <a:pt x="1786" y="280"/>
                    <a:pt x="1806" y="162"/>
                    <a:pt x="1737" y="74"/>
                  </a:cubicBezTo>
                  <a:cubicBezTo>
                    <a:pt x="1701" y="26"/>
                    <a:pt x="1640" y="0"/>
                    <a:pt x="1580"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1" name="Google Shape;1481;p8"/>
            <p:cNvSpPr/>
            <p:nvPr/>
          </p:nvSpPr>
          <p:spPr>
            <a:xfrm>
              <a:off x="4634025" y="1833425"/>
              <a:ext cx="34875" cy="42275"/>
            </a:xfrm>
            <a:custGeom>
              <a:avLst/>
              <a:gdLst/>
              <a:ahLst/>
              <a:cxnLst/>
              <a:rect l="l" t="t" r="r" b="b"/>
              <a:pathLst>
                <a:path w="1395" h="1691" extrusionOk="0">
                  <a:moveTo>
                    <a:pt x="226" y="1"/>
                  </a:moveTo>
                  <a:cubicBezTo>
                    <a:pt x="186" y="1"/>
                    <a:pt x="145" y="14"/>
                    <a:pt x="109" y="42"/>
                  </a:cubicBezTo>
                  <a:cubicBezTo>
                    <a:pt x="20" y="101"/>
                    <a:pt x="1" y="228"/>
                    <a:pt x="70" y="317"/>
                  </a:cubicBezTo>
                  <a:cubicBezTo>
                    <a:pt x="188" y="464"/>
                    <a:pt x="295" y="631"/>
                    <a:pt x="413" y="788"/>
                  </a:cubicBezTo>
                  <a:cubicBezTo>
                    <a:pt x="609" y="1072"/>
                    <a:pt x="805" y="1357"/>
                    <a:pt x="1021" y="1622"/>
                  </a:cubicBezTo>
                  <a:cubicBezTo>
                    <a:pt x="1061" y="1661"/>
                    <a:pt x="1119" y="1691"/>
                    <a:pt x="1178" y="1691"/>
                  </a:cubicBezTo>
                  <a:cubicBezTo>
                    <a:pt x="1218" y="1691"/>
                    <a:pt x="1267" y="1671"/>
                    <a:pt x="1296" y="1641"/>
                  </a:cubicBezTo>
                  <a:cubicBezTo>
                    <a:pt x="1385" y="1573"/>
                    <a:pt x="1394" y="1455"/>
                    <a:pt x="1326" y="1367"/>
                  </a:cubicBezTo>
                  <a:cubicBezTo>
                    <a:pt x="1119" y="1122"/>
                    <a:pt x="923" y="837"/>
                    <a:pt x="727" y="572"/>
                  </a:cubicBezTo>
                  <a:cubicBezTo>
                    <a:pt x="609" y="405"/>
                    <a:pt x="502" y="239"/>
                    <a:pt x="384" y="82"/>
                  </a:cubicBezTo>
                  <a:cubicBezTo>
                    <a:pt x="343" y="29"/>
                    <a:pt x="285" y="1"/>
                    <a:pt x="226"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2" name="Google Shape;1482;p8"/>
            <p:cNvSpPr/>
            <p:nvPr/>
          </p:nvSpPr>
          <p:spPr>
            <a:xfrm>
              <a:off x="4689975" y="1828575"/>
              <a:ext cx="50550" cy="14250"/>
            </a:xfrm>
            <a:custGeom>
              <a:avLst/>
              <a:gdLst/>
              <a:ahLst/>
              <a:cxnLst/>
              <a:rect l="l" t="t" r="r" b="b"/>
              <a:pathLst>
                <a:path w="2022" h="570" extrusionOk="0">
                  <a:moveTo>
                    <a:pt x="1825" y="1"/>
                  </a:moveTo>
                  <a:cubicBezTo>
                    <a:pt x="1266" y="10"/>
                    <a:pt x="717" y="69"/>
                    <a:pt x="177" y="187"/>
                  </a:cubicBezTo>
                  <a:cubicBezTo>
                    <a:pt x="69" y="217"/>
                    <a:pt x="0" y="315"/>
                    <a:pt x="30" y="422"/>
                  </a:cubicBezTo>
                  <a:cubicBezTo>
                    <a:pt x="50" y="511"/>
                    <a:pt x="128" y="570"/>
                    <a:pt x="216" y="570"/>
                  </a:cubicBezTo>
                  <a:lnTo>
                    <a:pt x="255" y="570"/>
                  </a:lnTo>
                  <a:cubicBezTo>
                    <a:pt x="776" y="462"/>
                    <a:pt x="1306" y="393"/>
                    <a:pt x="1825" y="383"/>
                  </a:cubicBezTo>
                  <a:cubicBezTo>
                    <a:pt x="1934" y="383"/>
                    <a:pt x="2022" y="295"/>
                    <a:pt x="2022" y="187"/>
                  </a:cubicBezTo>
                  <a:cubicBezTo>
                    <a:pt x="2022" y="79"/>
                    <a:pt x="1934" y="1"/>
                    <a:pt x="1825"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3" name="Google Shape;1483;p8"/>
            <p:cNvSpPr/>
            <p:nvPr/>
          </p:nvSpPr>
          <p:spPr>
            <a:xfrm>
              <a:off x="4847475" y="1829300"/>
              <a:ext cx="12775" cy="48125"/>
            </a:xfrm>
            <a:custGeom>
              <a:avLst/>
              <a:gdLst/>
              <a:ahLst/>
              <a:cxnLst/>
              <a:rect l="l" t="t" r="r" b="b"/>
              <a:pathLst>
                <a:path w="511" h="1925" extrusionOk="0">
                  <a:moveTo>
                    <a:pt x="212" y="0"/>
                  </a:moveTo>
                  <a:cubicBezTo>
                    <a:pt x="207" y="0"/>
                    <a:pt x="202" y="0"/>
                    <a:pt x="196" y="1"/>
                  </a:cubicBezTo>
                  <a:cubicBezTo>
                    <a:pt x="89" y="11"/>
                    <a:pt x="0" y="99"/>
                    <a:pt x="10" y="207"/>
                  </a:cubicBezTo>
                  <a:lnTo>
                    <a:pt x="118" y="1748"/>
                  </a:lnTo>
                  <a:cubicBezTo>
                    <a:pt x="118" y="1846"/>
                    <a:pt x="207" y="1924"/>
                    <a:pt x="305" y="1924"/>
                  </a:cubicBezTo>
                  <a:lnTo>
                    <a:pt x="324" y="1924"/>
                  </a:lnTo>
                  <a:cubicBezTo>
                    <a:pt x="432" y="1915"/>
                    <a:pt x="510" y="1826"/>
                    <a:pt x="501" y="1719"/>
                  </a:cubicBezTo>
                  <a:lnTo>
                    <a:pt x="403" y="177"/>
                  </a:lnTo>
                  <a:cubicBezTo>
                    <a:pt x="393" y="76"/>
                    <a:pt x="305" y="0"/>
                    <a:pt x="212"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4" name="Google Shape;1484;p8"/>
            <p:cNvSpPr/>
            <p:nvPr/>
          </p:nvSpPr>
          <p:spPr>
            <a:xfrm>
              <a:off x="4820975" y="1918700"/>
              <a:ext cx="39525" cy="33300"/>
            </a:xfrm>
            <a:custGeom>
              <a:avLst/>
              <a:gdLst/>
              <a:ahLst/>
              <a:cxnLst/>
              <a:rect l="l" t="t" r="r" b="b"/>
              <a:pathLst>
                <a:path w="1581" h="1332" extrusionOk="0">
                  <a:moveTo>
                    <a:pt x="1363" y="0"/>
                  </a:moveTo>
                  <a:cubicBezTo>
                    <a:pt x="1317" y="0"/>
                    <a:pt x="1272" y="15"/>
                    <a:pt x="1237" y="46"/>
                  </a:cubicBezTo>
                  <a:lnTo>
                    <a:pt x="89" y="988"/>
                  </a:lnTo>
                  <a:cubicBezTo>
                    <a:pt x="11" y="1057"/>
                    <a:pt x="0" y="1174"/>
                    <a:pt x="69" y="1263"/>
                  </a:cubicBezTo>
                  <a:cubicBezTo>
                    <a:pt x="98" y="1302"/>
                    <a:pt x="157" y="1331"/>
                    <a:pt x="216" y="1331"/>
                  </a:cubicBezTo>
                  <a:cubicBezTo>
                    <a:pt x="255" y="1331"/>
                    <a:pt x="305" y="1312"/>
                    <a:pt x="334" y="1283"/>
                  </a:cubicBezTo>
                  <a:lnTo>
                    <a:pt x="1482" y="341"/>
                  </a:lnTo>
                  <a:cubicBezTo>
                    <a:pt x="1570" y="272"/>
                    <a:pt x="1581" y="154"/>
                    <a:pt x="1512" y="66"/>
                  </a:cubicBezTo>
                  <a:cubicBezTo>
                    <a:pt x="1474" y="23"/>
                    <a:pt x="1418" y="0"/>
                    <a:pt x="1363"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5" name="Google Shape;1485;p8"/>
            <p:cNvSpPr/>
            <p:nvPr/>
          </p:nvSpPr>
          <p:spPr>
            <a:xfrm>
              <a:off x="4829300" y="1969850"/>
              <a:ext cx="28975" cy="45450"/>
            </a:xfrm>
            <a:custGeom>
              <a:avLst/>
              <a:gdLst/>
              <a:ahLst/>
              <a:cxnLst/>
              <a:rect l="l" t="t" r="r" b="b"/>
              <a:pathLst>
                <a:path w="1159" h="1818" extrusionOk="0">
                  <a:moveTo>
                    <a:pt x="229" y="0"/>
                  </a:moveTo>
                  <a:cubicBezTo>
                    <a:pt x="199" y="0"/>
                    <a:pt x="168" y="7"/>
                    <a:pt x="138" y="22"/>
                  </a:cubicBezTo>
                  <a:cubicBezTo>
                    <a:pt x="40" y="61"/>
                    <a:pt x="1" y="179"/>
                    <a:pt x="50" y="277"/>
                  </a:cubicBezTo>
                  <a:lnTo>
                    <a:pt x="766" y="1710"/>
                  </a:lnTo>
                  <a:cubicBezTo>
                    <a:pt x="796" y="1778"/>
                    <a:pt x="865" y="1817"/>
                    <a:pt x="934" y="1817"/>
                  </a:cubicBezTo>
                  <a:cubicBezTo>
                    <a:pt x="963" y="1817"/>
                    <a:pt x="992" y="1808"/>
                    <a:pt x="1022" y="1798"/>
                  </a:cubicBezTo>
                  <a:cubicBezTo>
                    <a:pt x="1120" y="1749"/>
                    <a:pt x="1159" y="1631"/>
                    <a:pt x="1110" y="1533"/>
                  </a:cubicBezTo>
                  <a:lnTo>
                    <a:pt x="404" y="100"/>
                  </a:lnTo>
                  <a:cubicBezTo>
                    <a:pt x="369" y="38"/>
                    <a:pt x="301" y="0"/>
                    <a:pt x="229"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6" name="Google Shape;1486;p8"/>
            <p:cNvSpPr/>
            <p:nvPr/>
          </p:nvSpPr>
          <p:spPr>
            <a:xfrm>
              <a:off x="4823425" y="2043325"/>
              <a:ext cx="35350" cy="31325"/>
            </a:xfrm>
            <a:custGeom>
              <a:avLst/>
              <a:gdLst/>
              <a:ahLst/>
              <a:cxnLst/>
              <a:rect l="l" t="t" r="r" b="b"/>
              <a:pathLst>
                <a:path w="1414" h="1253" extrusionOk="0">
                  <a:moveTo>
                    <a:pt x="1193" y="0"/>
                  </a:moveTo>
                  <a:cubicBezTo>
                    <a:pt x="1149" y="0"/>
                    <a:pt x="1106" y="15"/>
                    <a:pt x="1070" y="46"/>
                  </a:cubicBezTo>
                  <a:lnTo>
                    <a:pt x="89" y="910"/>
                  </a:lnTo>
                  <a:cubicBezTo>
                    <a:pt x="11" y="988"/>
                    <a:pt x="0" y="1106"/>
                    <a:pt x="70" y="1185"/>
                  </a:cubicBezTo>
                  <a:cubicBezTo>
                    <a:pt x="109" y="1233"/>
                    <a:pt x="157" y="1253"/>
                    <a:pt x="216" y="1253"/>
                  </a:cubicBezTo>
                  <a:cubicBezTo>
                    <a:pt x="266" y="1253"/>
                    <a:pt x="305" y="1233"/>
                    <a:pt x="344" y="1204"/>
                  </a:cubicBezTo>
                  <a:lnTo>
                    <a:pt x="1326" y="341"/>
                  </a:lnTo>
                  <a:cubicBezTo>
                    <a:pt x="1404" y="272"/>
                    <a:pt x="1414" y="144"/>
                    <a:pt x="1345" y="66"/>
                  </a:cubicBezTo>
                  <a:cubicBezTo>
                    <a:pt x="1302" y="23"/>
                    <a:pt x="1247" y="0"/>
                    <a:pt x="1193"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7" name="Google Shape;1487;p8"/>
            <p:cNvSpPr/>
            <p:nvPr/>
          </p:nvSpPr>
          <p:spPr>
            <a:xfrm>
              <a:off x="4833725" y="2104350"/>
              <a:ext cx="24825" cy="53225"/>
            </a:xfrm>
            <a:custGeom>
              <a:avLst/>
              <a:gdLst/>
              <a:ahLst/>
              <a:cxnLst/>
              <a:rect l="l" t="t" r="r" b="b"/>
              <a:pathLst>
                <a:path w="993" h="2129" extrusionOk="0">
                  <a:moveTo>
                    <a:pt x="219" y="1"/>
                  </a:moveTo>
                  <a:cubicBezTo>
                    <a:pt x="199" y="1"/>
                    <a:pt x="178" y="4"/>
                    <a:pt x="158" y="9"/>
                  </a:cubicBezTo>
                  <a:cubicBezTo>
                    <a:pt x="59" y="39"/>
                    <a:pt x="1" y="157"/>
                    <a:pt x="30" y="255"/>
                  </a:cubicBezTo>
                  <a:lnTo>
                    <a:pt x="589" y="1991"/>
                  </a:lnTo>
                  <a:cubicBezTo>
                    <a:pt x="619" y="2080"/>
                    <a:pt x="698" y="2129"/>
                    <a:pt x="776" y="2129"/>
                  </a:cubicBezTo>
                  <a:cubicBezTo>
                    <a:pt x="796" y="2129"/>
                    <a:pt x="815" y="2129"/>
                    <a:pt x="835" y="2119"/>
                  </a:cubicBezTo>
                  <a:cubicBezTo>
                    <a:pt x="943" y="2090"/>
                    <a:pt x="992" y="1972"/>
                    <a:pt x="962" y="1874"/>
                  </a:cubicBezTo>
                  <a:lnTo>
                    <a:pt x="403" y="137"/>
                  </a:lnTo>
                  <a:cubicBezTo>
                    <a:pt x="379" y="49"/>
                    <a:pt x="304" y="1"/>
                    <a:pt x="219"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8" name="Google Shape;1488;p8"/>
            <p:cNvSpPr/>
            <p:nvPr/>
          </p:nvSpPr>
          <p:spPr>
            <a:xfrm>
              <a:off x="4814600" y="2183000"/>
              <a:ext cx="50325" cy="24625"/>
            </a:xfrm>
            <a:custGeom>
              <a:avLst/>
              <a:gdLst/>
              <a:ahLst/>
              <a:cxnLst/>
              <a:rect l="l" t="t" r="r" b="b"/>
              <a:pathLst>
                <a:path w="2013" h="985" extrusionOk="0">
                  <a:moveTo>
                    <a:pt x="1797" y="0"/>
                  </a:moveTo>
                  <a:cubicBezTo>
                    <a:pt x="1774" y="0"/>
                    <a:pt x="1750" y="4"/>
                    <a:pt x="1727" y="14"/>
                  </a:cubicBezTo>
                  <a:lnTo>
                    <a:pt x="157" y="612"/>
                  </a:lnTo>
                  <a:cubicBezTo>
                    <a:pt x="59" y="651"/>
                    <a:pt x="0" y="759"/>
                    <a:pt x="39" y="867"/>
                  </a:cubicBezTo>
                  <a:cubicBezTo>
                    <a:pt x="69" y="945"/>
                    <a:pt x="148" y="985"/>
                    <a:pt x="226" y="985"/>
                  </a:cubicBezTo>
                  <a:cubicBezTo>
                    <a:pt x="246" y="985"/>
                    <a:pt x="266" y="985"/>
                    <a:pt x="295" y="975"/>
                  </a:cubicBezTo>
                  <a:lnTo>
                    <a:pt x="1865" y="376"/>
                  </a:lnTo>
                  <a:cubicBezTo>
                    <a:pt x="1963" y="337"/>
                    <a:pt x="2012" y="229"/>
                    <a:pt x="1973" y="131"/>
                  </a:cubicBezTo>
                  <a:cubicBezTo>
                    <a:pt x="1950" y="48"/>
                    <a:pt x="1875" y="0"/>
                    <a:pt x="1797"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9" name="Google Shape;1489;p8"/>
            <p:cNvSpPr/>
            <p:nvPr/>
          </p:nvSpPr>
          <p:spPr>
            <a:xfrm>
              <a:off x="4831050" y="2234025"/>
              <a:ext cx="25275" cy="47950"/>
            </a:xfrm>
            <a:custGeom>
              <a:avLst/>
              <a:gdLst/>
              <a:ahLst/>
              <a:cxnLst/>
              <a:rect l="l" t="t" r="r" b="b"/>
              <a:pathLst>
                <a:path w="1011" h="1918" extrusionOk="0">
                  <a:moveTo>
                    <a:pt x="218" y="0"/>
                  </a:moveTo>
                  <a:cubicBezTo>
                    <a:pt x="194" y="0"/>
                    <a:pt x="170" y="4"/>
                    <a:pt x="147" y="14"/>
                  </a:cubicBezTo>
                  <a:cubicBezTo>
                    <a:pt x="49" y="53"/>
                    <a:pt x="0" y="161"/>
                    <a:pt x="29" y="259"/>
                  </a:cubicBezTo>
                  <a:lnTo>
                    <a:pt x="608" y="1800"/>
                  </a:lnTo>
                  <a:cubicBezTo>
                    <a:pt x="637" y="1868"/>
                    <a:pt x="707" y="1917"/>
                    <a:pt x="785" y="1917"/>
                  </a:cubicBezTo>
                  <a:cubicBezTo>
                    <a:pt x="814" y="1917"/>
                    <a:pt x="834" y="1917"/>
                    <a:pt x="853" y="1907"/>
                  </a:cubicBezTo>
                  <a:cubicBezTo>
                    <a:pt x="952" y="1868"/>
                    <a:pt x="1010" y="1760"/>
                    <a:pt x="971" y="1662"/>
                  </a:cubicBezTo>
                  <a:lnTo>
                    <a:pt x="402" y="121"/>
                  </a:lnTo>
                  <a:cubicBezTo>
                    <a:pt x="372" y="46"/>
                    <a:pt x="296" y="0"/>
                    <a:pt x="218"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0" name="Google Shape;1490;p8"/>
            <p:cNvSpPr/>
            <p:nvPr/>
          </p:nvSpPr>
          <p:spPr>
            <a:xfrm>
              <a:off x="4820250" y="2296350"/>
              <a:ext cx="40500" cy="33225"/>
            </a:xfrm>
            <a:custGeom>
              <a:avLst/>
              <a:gdLst/>
              <a:ahLst/>
              <a:cxnLst/>
              <a:rect l="l" t="t" r="r" b="b"/>
              <a:pathLst>
                <a:path w="1620" h="1329" extrusionOk="0">
                  <a:moveTo>
                    <a:pt x="218" y="1"/>
                  </a:moveTo>
                  <a:cubicBezTo>
                    <a:pt x="159" y="1"/>
                    <a:pt x="99" y="26"/>
                    <a:pt x="59" y="72"/>
                  </a:cubicBezTo>
                  <a:cubicBezTo>
                    <a:pt x="0" y="160"/>
                    <a:pt x="10" y="278"/>
                    <a:pt x="98" y="347"/>
                  </a:cubicBezTo>
                  <a:lnTo>
                    <a:pt x="1276" y="1279"/>
                  </a:lnTo>
                  <a:cubicBezTo>
                    <a:pt x="1315" y="1309"/>
                    <a:pt x="1354" y="1328"/>
                    <a:pt x="1403" y="1328"/>
                  </a:cubicBezTo>
                  <a:cubicBezTo>
                    <a:pt x="1462" y="1328"/>
                    <a:pt x="1511" y="1298"/>
                    <a:pt x="1551" y="1250"/>
                  </a:cubicBezTo>
                  <a:cubicBezTo>
                    <a:pt x="1619" y="1171"/>
                    <a:pt x="1610" y="1043"/>
                    <a:pt x="1521" y="975"/>
                  </a:cubicBezTo>
                  <a:lnTo>
                    <a:pt x="334" y="42"/>
                  </a:lnTo>
                  <a:cubicBezTo>
                    <a:pt x="301" y="14"/>
                    <a:pt x="260" y="1"/>
                    <a:pt x="218"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1" name="Google Shape;1491;p8"/>
            <p:cNvSpPr/>
            <p:nvPr/>
          </p:nvSpPr>
          <p:spPr>
            <a:xfrm>
              <a:off x="4767500" y="2292250"/>
              <a:ext cx="36075" cy="35600"/>
            </a:xfrm>
            <a:custGeom>
              <a:avLst/>
              <a:gdLst/>
              <a:ahLst/>
              <a:cxnLst/>
              <a:rect l="l" t="t" r="r" b="b"/>
              <a:pathLst>
                <a:path w="1443" h="1424" extrusionOk="0">
                  <a:moveTo>
                    <a:pt x="1227" y="1"/>
                  </a:moveTo>
                  <a:cubicBezTo>
                    <a:pt x="1178" y="1"/>
                    <a:pt x="1129" y="20"/>
                    <a:pt x="1090" y="59"/>
                  </a:cubicBezTo>
                  <a:lnTo>
                    <a:pt x="79" y="1089"/>
                  </a:lnTo>
                  <a:cubicBezTo>
                    <a:pt x="0" y="1168"/>
                    <a:pt x="0" y="1296"/>
                    <a:pt x="79" y="1364"/>
                  </a:cubicBezTo>
                  <a:cubicBezTo>
                    <a:pt x="118" y="1403"/>
                    <a:pt x="167" y="1423"/>
                    <a:pt x="216" y="1423"/>
                  </a:cubicBezTo>
                  <a:cubicBezTo>
                    <a:pt x="265" y="1423"/>
                    <a:pt x="314" y="1403"/>
                    <a:pt x="353" y="1364"/>
                  </a:cubicBezTo>
                  <a:lnTo>
                    <a:pt x="1364" y="334"/>
                  </a:lnTo>
                  <a:cubicBezTo>
                    <a:pt x="1443" y="256"/>
                    <a:pt x="1443" y="128"/>
                    <a:pt x="1364" y="59"/>
                  </a:cubicBezTo>
                  <a:cubicBezTo>
                    <a:pt x="1325" y="20"/>
                    <a:pt x="1276" y="1"/>
                    <a:pt x="1227"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2" name="Google Shape;1492;p8"/>
            <p:cNvSpPr/>
            <p:nvPr/>
          </p:nvSpPr>
          <p:spPr>
            <a:xfrm>
              <a:off x="4692900" y="2295675"/>
              <a:ext cx="39275" cy="31925"/>
            </a:xfrm>
            <a:custGeom>
              <a:avLst/>
              <a:gdLst/>
              <a:ahLst/>
              <a:cxnLst/>
              <a:rect l="l" t="t" r="r" b="b"/>
              <a:pathLst>
                <a:path w="1571" h="1277" extrusionOk="0">
                  <a:moveTo>
                    <a:pt x="207" y="1"/>
                  </a:moveTo>
                  <a:cubicBezTo>
                    <a:pt x="158" y="1"/>
                    <a:pt x="109" y="21"/>
                    <a:pt x="70" y="60"/>
                  </a:cubicBezTo>
                  <a:cubicBezTo>
                    <a:pt x="1" y="138"/>
                    <a:pt x="1" y="256"/>
                    <a:pt x="70" y="335"/>
                  </a:cubicBezTo>
                  <a:cubicBezTo>
                    <a:pt x="433" y="678"/>
                    <a:pt x="825" y="982"/>
                    <a:pt x="1248" y="1247"/>
                  </a:cubicBezTo>
                  <a:cubicBezTo>
                    <a:pt x="1277" y="1266"/>
                    <a:pt x="1316" y="1277"/>
                    <a:pt x="1355" y="1277"/>
                  </a:cubicBezTo>
                  <a:cubicBezTo>
                    <a:pt x="1414" y="1277"/>
                    <a:pt x="1483" y="1237"/>
                    <a:pt x="1512" y="1179"/>
                  </a:cubicBezTo>
                  <a:cubicBezTo>
                    <a:pt x="1571" y="1090"/>
                    <a:pt x="1542" y="972"/>
                    <a:pt x="1453" y="913"/>
                  </a:cubicBezTo>
                  <a:cubicBezTo>
                    <a:pt x="1051" y="668"/>
                    <a:pt x="678" y="383"/>
                    <a:pt x="345" y="60"/>
                  </a:cubicBezTo>
                  <a:cubicBezTo>
                    <a:pt x="305" y="21"/>
                    <a:pt x="256" y="1"/>
                    <a:pt x="207"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3" name="Google Shape;1493;p8"/>
            <p:cNvSpPr/>
            <p:nvPr/>
          </p:nvSpPr>
          <p:spPr>
            <a:xfrm>
              <a:off x="4639425" y="2297500"/>
              <a:ext cx="38075" cy="30600"/>
            </a:xfrm>
            <a:custGeom>
              <a:avLst/>
              <a:gdLst/>
              <a:ahLst/>
              <a:cxnLst/>
              <a:rect l="l" t="t" r="r" b="b"/>
              <a:pathLst>
                <a:path w="1523" h="1224" extrusionOk="0">
                  <a:moveTo>
                    <a:pt x="1310" y="0"/>
                  </a:moveTo>
                  <a:cubicBezTo>
                    <a:pt x="1266" y="0"/>
                    <a:pt x="1223" y="16"/>
                    <a:pt x="1188" y="46"/>
                  </a:cubicBezTo>
                  <a:lnTo>
                    <a:pt x="99" y="879"/>
                  </a:lnTo>
                  <a:cubicBezTo>
                    <a:pt x="20" y="949"/>
                    <a:pt x="1" y="1066"/>
                    <a:pt x="70" y="1154"/>
                  </a:cubicBezTo>
                  <a:cubicBezTo>
                    <a:pt x="109" y="1204"/>
                    <a:pt x="168" y="1223"/>
                    <a:pt x="227" y="1223"/>
                  </a:cubicBezTo>
                  <a:cubicBezTo>
                    <a:pt x="266" y="1223"/>
                    <a:pt x="305" y="1213"/>
                    <a:pt x="344" y="1184"/>
                  </a:cubicBezTo>
                  <a:lnTo>
                    <a:pt x="1424" y="350"/>
                  </a:lnTo>
                  <a:cubicBezTo>
                    <a:pt x="1502" y="281"/>
                    <a:pt x="1522" y="163"/>
                    <a:pt x="1453" y="75"/>
                  </a:cubicBezTo>
                  <a:cubicBezTo>
                    <a:pt x="1420" y="25"/>
                    <a:pt x="1365" y="0"/>
                    <a:pt x="1310"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4" name="Google Shape;1494;p8"/>
            <p:cNvSpPr/>
            <p:nvPr/>
          </p:nvSpPr>
          <p:spPr>
            <a:xfrm>
              <a:off x="4625450" y="2245925"/>
              <a:ext cx="28725" cy="42650"/>
            </a:xfrm>
            <a:custGeom>
              <a:avLst/>
              <a:gdLst/>
              <a:ahLst/>
              <a:cxnLst/>
              <a:rect l="l" t="t" r="r" b="b"/>
              <a:pathLst>
                <a:path w="1149" h="1706" extrusionOk="0">
                  <a:moveTo>
                    <a:pt x="207" y="0"/>
                  </a:moveTo>
                  <a:cubicBezTo>
                    <a:pt x="187" y="0"/>
                    <a:pt x="167" y="3"/>
                    <a:pt x="147" y="9"/>
                  </a:cubicBezTo>
                  <a:cubicBezTo>
                    <a:pt x="49" y="48"/>
                    <a:pt x="1" y="156"/>
                    <a:pt x="30" y="264"/>
                  </a:cubicBezTo>
                  <a:cubicBezTo>
                    <a:pt x="206" y="744"/>
                    <a:pt x="461" y="1206"/>
                    <a:pt x="766" y="1627"/>
                  </a:cubicBezTo>
                  <a:cubicBezTo>
                    <a:pt x="805" y="1677"/>
                    <a:pt x="864" y="1706"/>
                    <a:pt x="923" y="1706"/>
                  </a:cubicBezTo>
                  <a:cubicBezTo>
                    <a:pt x="962" y="1706"/>
                    <a:pt x="1002" y="1697"/>
                    <a:pt x="1041" y="1667"/>
                  </a:cubicBezTo>
                  <a:cubicBezTo>
                    <a:pt x="1129" y="1608"/>
                    <a:pt x="1148" y="1481"/>
                    <a:pt x="1080" y="1402"/>
                  </a:cubicBezTo>
                  <a:cubicBezTo>
                    <a:pt x="795" y="1010"/>
                    <a:pt x="560" y="578"/>
                    <a:pt x="403" y="126"/>
                  </a:cubicBezTo>
                  <a:cubicBezTo>
                    <a:pt x="371" y="48"/>
                    <a:pt x="289" y="0"/>
                    <a:pt x="207"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5" name="Google Shape;1495;p8"/>
            <p:cNvSpPr/>
            <p:nvPr/>
          </p:nvSpPr>
          <p:spPr>
            <a:xfrm>
              <a:off x="4629625" y="2170650"/>
              <a:ext cx="36575" cy="32575"/>
            </a:xfrm>
            <a:custGeom>
              <a:avLst/>
              <a:gdLst/>
              <a:ahLst/>
              <a:cxnLst/>
              <a:rect l="l" t="t" r="r" b="b"/>
              <a:pathLst>
                <a:path w="1463" h="1303" extrusionOk="0">
                  <a:moveTo>
                    <a:pt x="1245" y="0"/>
                  </a:moveTo>
                  <a:cubicBezTo>
                    <a:pt x="1200" y="0"/>
                    <a:pt x="1154" y="15"/>
                    <a:pt x="1119" y="46"/>
                  </a:cubicBezTo>
                  <a:lnTo>
                    <a:pt x="89" y="968"/>
                  </a:lnTo>
                  <a:cubicBezTo>
                    <a:pt x="10" y="1037"/>
                    <a:pt x="0" y="1155"/>
                    <a:pt x="69" y="1243"/>
                  </a:cubicBezTo>
                  <a:cubicBezTo>
                    <a:pt x="108" y="1282"/>
                    <a:pt x="167" y="1302"/>
                    <a:pt x="216" y="1302"/>
                  </a:cubicBezTo>
                  <a:cubicBezTo>
                    <a:pt x="265" y="1302"/>
                    <a:pt x="314" y="1293"/>
                    <a:pt x="344" y="1253"/>
                  </a:cubicBezTo>
                  <a:lnTo>
                    <a:pt x="1384" y="340"/>
                  </a:lnTo>
                  <a:cubicBezTo>
                    <a:pt x="1463" y="272"/>
                    <a:pt x="1463" y="144"/>
                    <a:pt x="1394" y="66"/>
                  </a:cubicBezTo>
                  <a:cubicBezTo>
                    <a:pt x="1356" y="22"/>
                    <a:pt x="1301" y="0"/>
                    <a:pt x="1245"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6" name="Google Shape;1496;p8"/>
            <p:cNvSpPr/>
            <p:nvPr/>
          </p:nvSpPr>
          <p:spPr>
            <a:xfrm>
              <a:off x="4629625" y="2117750"/>
              <a:ext cx="32150" cy="33700"/>
            </a:xfrm>
            <a:custGeom>
              <a:avLst/>
              <a:gdLst/>
              <a:ahLst/>
              <a:cxnLst/>
              <a:rect l="l" t="t" r="r" b="b"/>
              <a:pathLst>
                <a:path w="1286" h="1348" extrusionOk="0">
                  <a:moveTo>
                    <a:pt x="1063" y="1"/>
                  </a:moveTo>
                  <a:cubicBezTo>
                    <a:pt x="1021" y="1"/>
                    <a:pt x="979" y="14"/>
                    <a:pt x="942" y="42"/>
                  </a:cubicBezTo>
                  <a:cubicBezTo>
                    <a:pt x="589" y="327"/>
                    <a:pt x="285" y="670"/>
                    <a:pt x="50" y="1053"/>
                  </a:cubicBezTo>
                  <a:cubicBezTo>
                    <a:pt x="0" y="1152"/>
                    <a:pt x="30" y="1269"/>
                    <a:pt x="118" y="1318"/>
                  </a:cubicBezTo>
                  <a:cubicBezTo>
                    <a:pt x="148" y="1338"/>
                    <a:pt x="187" y="1348"/>
                    <a:pt x="216" y="1348"/>
                  </a:cubicBezTo>
                  <a:cubicBezTo>
                    <a:pt x="285" y="1348"/>
                    <a:pt x="344" y="1318"/>
                    <a:pt x="383" y="1259"/>
                  </a:cubicBezTo>
                  <a:cubicBezTo>
                    <a:pt x="599" y="916"/>
                    <a:pt x="864" y="602"/>
                    <a:pt x="1188" y="347"/>
                  </a:cubicBezTo>
                  <a:cubicBezTo>
                    <a:pt x="1276" y="278"/>
                    <a:pt x="1286" y="160"/>
                    <a:pt x="1217" y="72"/>
                  </a:cubicBezTo>
                  <a:cubicBezTo>
                    <a:pt x="1177" y="26"/>
                    <a:pt x="1120" y="1"/>
                    <a:pt x="1063"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7" name="Google Shape;1497;p8"/>
            <p:cNvSpPr/>
            <p:nvPr/>
          </p:nvSpPr>
          <p:spPr>
            <a:xfrm>
              <a:off x="4636250" y="2036600"/>
              <a:ext cx="12025" cy="55000"/>
            </a:xfrm>
            <a:custGeom>
              <a:avLst/>
              <a:gdLst/>
              <a:ahLst/>
              <a:cxnLst/>
              <a:rect l="l" t="t" r="r" b="b"/>
              <a:pathLst>
                <a:path w="481" h="2200" extrusionOk="0">
                  <a:moveTo>
                    <a:pt x="243" y="1"/>
                  </a:moveTo>
                  <a:cubicBezTo>
                    <a:pt x="237" y="1"/>
                    <a:pt x="231" y="1"/>
                    <a:pt x="226" y="1"/>
                  </a:cubicBezTo>
                  <a:cubicBezTo>
                    <a:pt x="128" y="11"/>
                    <a:pt x="40" y="99"/>
                    <a:pt x="49" y="207"/>
                  </a:cubicBezTo>
                  <a:cubicBezTo>
                    <a:pt x="88" y="796"/>
                    <a:pt x="79" y="1395"/>
                    <a:pt x="20" y="1984"/>
                  </a:cubicBezTo>
                  <a:cubicBezTo>
                    <a:pt x="0" y="2091"/>
                    <a:pt x="79" y="2180"/>
                    <a:pt x="186" y="2189"/>
                  </a:cubicBezTo>
                  <a:cubicBezTo>
                    <a:pt x="197" y="2199"/>
                    <a:pt x="206" y="2199"/>
                    <a:pt x="206" y="2199"/>
                  </a:cubicBezTo>
                  <a:cubicBezTo>
                    <a:pt x="304" y="2199"/>
                    <a:pt x="393" y="2121"/>
                    <a:pt x="402" y="2023"/>
                  </a:cubicBezTo>
                  <a:cubicBezTo>
                    <a:pt x="461" y="1414"/>
                    <a:pt x="481" y="796"/>
                    <a:pt x="442" y="178"/>
                  </a:cubicBezTo>
                  <a:cubicBezTo>
                    <a:pt x="433" y="85"/>
                    <a:pt x="344" y="1"/>
                    <a:pt x="243"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8" name="Google Shape;1498;p8"/>
            <p:cNvSpPr/>
            <p:nvPr/>
          </p:nvSpPr>
          <p:spPr>
            <a:xfrm>
              <a:off x="4625200" y="1953350"/>
              <a:ext cx="40500" cy="39375"/>
            </a:xfrm>
            <a:custGeom>
              <a:avLst/>
              <a:gdLst/>
              <a:ahLst/>
              <a:cxnLst/>
              <a:rect l="l" t="t" r="r" b="b"/>
              <a:pathLst>
                <a:path w="1620" h="1575" extrusionOk="0">
                  <a:moveTo>
                    <a:pt x="1403" y="0"/>
                  </a:moveTo>
                  <a:cubicBezTo>
                    <a:pt x="1335" y="0"/>
                    <a:pt x="1270" y="33"/>
                    <a:pt x="1237" y="93"/>
                  </a:cubicBezTo>
                  <a:cubicBezTo>
                    <a:pt x="972" y="554"/>
                    <a:pt x="589" y="937"/>
                    <a:pt x="128" y="1212"/>
                  </a:cubicBezTo>
                  <a:cubicBezTo>
                    <a:pt x="30" y="1260"/>
                    <a:pt x="0" y="1378"/>
                    <a:pt x="59" y="1476"/>
                  </a:cubicBezTo>
                  <a:cubicBezTo>
                    <a:pt x="89" y="1535"/>
                    <a:pt x="157" y="1574"/>
                    <a:pt x="227" y="1574"/>
                  </a:cubicBezTo>
                  <a:cubicBezTo>
                    <a:pt x="256" y="1574"/>
                    <a:pt x="295" y="1565"/>
                    <a:pt x="325" y="1545"/>
                  </a:cubicBezTo>
                  <a:cubicBezTo>
                    <a:pt x="844" y="1241"/>
                    <a:pt x="1276" y="809"/>
                    <a:pt x="1571" y="289"/>
                  </a:cubicBezTo>
                  <a:cubicBezTo>
                    <a:pt x="1620" y="191"/>
                    <a:pt x="1590" y="73"/>
                    <a:pt x="1502" y="24"/>
                  </a:cubicBezTo>
                  <a:cubicBezTo>
                    <a:pt x="1470" y="8"/>
                    <a:pt x="1436" y="0"/>
                    <a:pt x="1403"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9" name="Google Shape;1499;p8"/>
            <p:cNvSpPr/>
            <p:nvPr/>
          </p:nvSpPr>
          <p:spPr>
            <a:xfrm>
              <a:off x="4627650" y="1897425"/>
              <a:ext cx="39050" cy="34450"/>
            </a:xfrm>
            <a:custGeom>
              <a:avLst/>
              <a:gdLst/>
              <a:ahLst/>
              <a:cxnLst/>
              <a:rect l="l" t="t" r="r" b="b"/>
              <a:pathLst>
                <a:path w="1562" h="1378" extrusionOk="0">
                  <a:moveTo>
                    <a:pt x="1338" y="0"/>
                  </a:moveTo>
                  <a:cubicBezTo>
                    <a:pt x="1300" y="0"/>
                    <a:pt x="1261" y="11"/>
                    <a:pt x="1228" y="34"/>
                  </a:cubicBezTo>
                  <a:cubicBezTo>
                    <a:pt x="864" y="289"/>
                    <a:pt x="530" y="573"/>
                    <a:pt x="227" y="887"/>
                  </a:cubicBezTo>
                  <a:cubicBezTo>
                    <a:pt x="138" y="887"/>
                    <a:pt x="70" y="956"/>
                    <a:pt x="50" y="1044"/>
                  </a:cubicBezTo>
                  <a:lnTo>
                    <a:pt x="20" y="1142"/>
                  </a:lnTo>
                  <a:cubicBezTo>
                    <a:pt x="1" y="1231"/>
                    <a:pt x="50" y="1319"/>
                    <a:pt x="129" y="1358"/>
                  </a:cubicBezTo>
                  <a:cubicBezTo>
                    <a:pt x="148" y="1368"/>
                    <a:pt x="187" y="1378"/>
                    <a:pt x="216" y="1378"/>
                  </a:cubicBezTo>
                  <a:cubicBezTo>
                    <a:pt x="266" y="1378"/>
                    <a:pt x="315" y="1358"/>
                    <a:pt x="354" y="1319"/>
                  </a:cubicBezTo>
                  <a:cubicBezTo>
                    <a:pt x="687" y="956"/>
                    <a:pt x="1051" y="632"/>
                    <a:pt x="1453" y="357"/>
                  </a:cubicBezTo>
                  <a:cubicBezTo>
                    <a:pt x="1542" y="289"/>
                    <a:pt x="1561" y="171"/>
                    <a:pt x="1502" y="82"/>
                  </a:cubicBezTo>
                  <a:cubicBezTo>
                    <a:pt x="1460" y="28"/>
                    <a:pt x="1399" y="0"/>
                    <a:pt x="1338"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0" name="Google Shape;1500;p8"/>
            <p:cNvSpPr/>
            <p:nvPr/>
          </p:nvSpPr>
          <p:spPr>
            <a:xfrm>
              <a:off x="4769950" y="1826225"/>
              <a:ext cx="42700" cy="33525"/>
            </a:xfrm>
            <a:custGeom>
              <a:avLst/>
              <a:gdLst/>
              <a:ahLst/>
              <a:cxnLst/>
              <a:rect l="l" t="t" r="r" b="b"/>
              <a:pathLst>
                <a:path w="1708" h="1341" extrusionOk="0">
                  <a:moveTo>
                    <a:pt x="221" y="0"/>
                  </a:moveTo>
                  <a:cubicBezTo>
                    <a:pt x="170" y="0"/>
                    <a:pt x="119" y="20"/>
                    <a:pt x="79" y="56"/>
                  </a:cubicBezTo>
                  <a:cubicBezTo>
                    <a:pt x="0" y="134"/>
                    <a:pt x="10" y="261"/>
                    <a:pt x="79" y="330"/>
                  </a:cubicBezTo>
                  <a:cubicBezTo>
                    <a:pt x="471" y="713"/>
                    <a:pt x="913" y="1046"/>
                    <a:pt x="1394" y="1321"/>
                  </a:cubicBezTo>
                  <a:cubicBezTo>
                    <a:pt x="1423" y="1331"/>
                    <a:pt x="1453" y="1341"/>
                    <a:pt x="1492" y="1341"/>
                  </a:cubicBezTo>
                  <a:cubicBezTo>
                    <a:pt x="1561" y="1341"/>
                    <a:pt x="1620" y="1301"/>
                    <a:pt x="1659" y="1243"/>
                  </a:cubicBezTo>
                  <a:cubicBezTo>
                    <a:pt x="1708" y="1155"/>
                    <a:pt x="1679" y="1027"/>
                    <a:pt x="1590" y="978"/>
                  </a:cubicBezTo>
                  <a:cubicBezTo>
                    <a:pt x="1138" y="723"/>
                    <a:pt x="717" y="418"/>
                    <a:pt x="353" y="56"/>
                  </a:cubicBezTo>
                  <a:cubicBezTo>
                    <a:pt x="315" y="18"/>
                    <a:pt x="268" y="0"/>
                    <a:pt x="221"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1" name="Google Shape;1501;p8"/>
            <p:cNvSpPr/>
            <p:nvPr/>
          </p:nvSpPr>
          <p:spPr>
            <a:xfrm>
              <a:off x="4710825" y="1862725"/>
              <a:ext cx="20625" cy="44125"/>
            </a:xfrm>
            <a:custGeom>
              <a:avLst/>
              <a:gdLst/>
              <a:ahLst/>
              <a:cxnLst/>
              <a:rect l="l" t="t" r="r" b="b"/>
              <a:pathLst>
                <a:path w="825" h="1765" extrusionOk="0">
                  <a:moveTo>
                    <a:pt x="219" y="1"/>
                  </a:moveTo>
                  <a:cubicBezTo>
                    <a:pt x="202" y="1"/>
                    <a:pt x="184" y="3"/>
                    <a:pt x="167" y="9"/>
                  </a:cubicBezTo>
                  <a:cubicBezTo>
                    <a:pt x="59" y="38"/>
                    <a:pt x="1" y="146"/>
                    <a:pt x="30" y="254"/>
                  </a:cubicBezTo>
                  <a:lnTo>
                    <a:pt x="422" y="1618"/>
                  </a:lnTo>
                  <a:cubicBezTo>
                    <a:pt x="442" y="1706"/>
                    <a:pt x="520" y="1765"/>
                    <a:pt x="609" y="1765"/>
                  </a:cubicBezTo>
                  <a:cubicBezTo>
                    <a:pt x="629" y="1765"/>
                    <a:pt x="648" y="1755"/>
                    <a:pt x="658" y="1755"/>
                  </a:cubicBezTo>
                  <a:cubicBezTo>
                    <a:pt x="766" y="1726"/>
                    <a:pt x="825" y="1618"/>
                    <a:pt x="795" y="1510"/>
                  </a:cubicBezTo>
                  <a:lnTo>
                    <a:pt x="403" y="146"/>
                  </a:lnTo>
                  <a:cubicBezTo>
                    <a:pt x="379" y="57"/>
                    <a:pt x="301" y="1"/>
                    <a:pt x="219"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2" name="Google Shape;1502;p8"/>
            <p:cNvSpPr/>
            <p:nvPr/>
          </p:nvSpPr>
          <p:spPr>
            <a:xfrm>
              <a:off x="4684575" y="1917875"/>
              <a:ext cx="33625" cy="40750"/>
            </a:xfrm>
            <a:custGeom>
              <a:avLst/>
              <a:gdLst/>
              <a:ahLst/>
              <a:cxnLst/>
              <a:rect l="l" t="t" r="r" b="b"/>
              <a:pathLst>
                <a:path w="1345" h="1630" extrusionOk="0">
                  <a:moveTo>
                    <a:pt x="229" y="1"/>
                  </a:moveTo>
                  <a:cubicBezTo>
                    <a:pt x="202" y="1"/>
                    <a:pt x="174" y="7"/>
                    <a:pt x="148" y="20"/>
                  </a:cubicBezTo>
                  <a:cubicBezTo>
                    <a:pt x="50" y="60"/>
                    <a:pt x="0" y="177"/>
                    <a:pt x="50" y="276"/>
                  </a:cubicBezTo>
                  <a:cubicBezTo>
                    <a:pt x="275" y="766"/>
                    <a:pt x="599" y="1218"/>
                    <a:pt x="1001" y="1580"/>
                  </a:cubicBezTo>
                  <a:cubicBezTo>
                    <a:pt x="1040" y="1610"/>
                    <a:pt x="1090" y="1630"/>
                    <a:pt x="1129" y="1630"/>
                  </a:cubicBezTo>
                  <a:cubicBezTo>
                    <a:pt x="1188" y="1630"/>
                    <a:pt x="1237" y="1610"/>
                    <a:pt x="1276" y="1561"/>
                  </a:cubicBezTo>
                  <a:cubicBezTo>
                    <a:pt x="1345" y="1482"/>
                    <a:pt x="1345" y="1364"/>
                    <a:pt x="1267" y="1286"/>
                  </a:cubicBezTo>
                  <a:cubicBezTo>
                    <a:pt x="903" y="962"/>
                    <a:pt x="599" y="550"/>
                    <a:pt x="403" y="119"/>
                  </a:cubicBezTo>
                  <a:cubicBezTo>
                    <a:pt x="374" y="47"/>
                    <a:pt x="303" y="1"/>
                    <a:pt x="229"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3" name="Google Shape;1503;p8"/>
            <p:cNvSpPr/>
            <p:nvPr/>
          </p:nvSpPr>
          <p:spPr>
            <a:xfrm>
              <a:off x="4756200" y="1876775"/>
              <a:ext cx="47625" cy="26400"/>
            </a:xfrm>
            <a:custGeom>
              <a:avLst/>
              <a:gdLst/>
              <a:ahLst/>
              <a:cxnLst/>
              <a:rect l="l" t="t" r="r" b="b"/>
              <a:pathLst>
                <a:path w="1905" h="1056" extrusionOk="0">
                  <a:moveTo>
                    <a:pt x="1679" y="1"/>
                  </a:moveTo>
                  <a:cubicBezTo>
                    <a:pt x="1653" y="1"/>
                    <a:pt x="1626" y="6"/>
                    <a:pt x="1601" y="16"/>
                  </a:cubicBezTo>
                  <a:lnTo>
                    <a:pt x="138" y="683"/>
                  </a:lnTo>
                  <a:cubicBezTo>
                    <a:pt x="40" y="732"/>
                    <a:pt x="1" y="850"/>
                    <a:pt x="40" y="938"/>
                  </a:cubicBezTo>
                  <a:cubicBezTo>
                    <a:pt x="70" y="1017"/>
                    <a:pt x="148" y="1056"/>
                    <a:pt x="217" y="1056"/>
                  </a:cubicBezTo>
                  <a:cubicBezTo>
                    <a:pt x="246" y="1056"/>
                    <a:pt x="275" y="1056"/>
                    <a:pt x="295" y="1036"/>
                  </a:cubicBezTo>
                  <a:lnTo>
                    <a:pt x="1767" y="369"/>
                  </a:lnTo>
                  <a:cubicBezTo>
                    <a:pt x="1865" y="330"/>
                    <a:pt x="1904" y="212"/>
                    <a:pt x="1865" y="114"/>
                  </a:cubicBezTo>
                  <a:cubicBezTo>
                    <a:pt x="1829" y="41"/>
                    <a:pt x="1755" y="1"/>
                    <a:pt x="1679"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4" name="Google Shape;1504;p8"/>
            <p:cNvSpPr/>
            <p:nvPr/>
          </p:nvSpPr>
          <p:spPr>
            <a:xfrm>
              <a:off x="4751050" y="1929625"/>
              <a:ext cx="39775" cy="35625"/>
            </a:xfrm>
            <a:custGeom>
              <a:avLst/>
              <a:gdLst/>
              <a:ahLst/>
              <a:cxnLst/>
              <a:rect l="l" t="t" r="r" b="b"/>
              <a:pathLst>
                <a:path w="1591" h="1425" extrusionOk="0">
                  <a:moveTo>
                    <a:pt x="225" y="0"/>
                  </a:moveTo>
                  <a:cubicBezTo>
                    <a:pt x="176" y="0"/>
                    <a:pt x="127" y="18"/>
                    <a:pt x="89" y="50"/>
                  </a:cubicBezTo>
                  <a:cubicBezTo>
                    <a:pt x="10" y="120"/>
                    <a:pt x="1" y="247"/>
                    <a:pt x="69" y="325"/>
                  </a:cubicBezTo>
                  <a:cubicBezTo>
                    <a:pt x="423" y="718"/>
                    <a:pt x="825" y="1081"/>
                    <a:pt x="1257" y="1385"/>
                  </a:cubicBezTo>
                  <a:cubicBezTo>
                    <a:pt x="1296" y="1415"/>
                    <a:pt x="1336" y="1424"/>
                    <a:pt x="1375" y="1424"/>
                  </a:cubicBezTo>
                  <a:cubicBezTo>
                    <a:pt x="1434" y="1424"/>
                    <a:pt x="1493" y="1395"/>
                    <a:pt x="1532" y="1346"/>
                  </a:cubicBezTo>
                  <a:cubicBezTo>
                    <a:pt x="1591" y="1258"/>
                    <a:pt x="1571" y="1130"/>
                    <a:pt x="1482" y="1071"/>
                  </a:cubicBezTo>
                  <a:cubicBezTo>
                    <a:pt x="1070" y="777"/>
                    <a:pt x="697" y="443"/>
                    <a:pt x="364" y="61"/>
                  </a:cubicBezTo>
                  <a:cubicBezTo>
                    <a:pt x="328" y="20"/>
                    <a:pt x="277" y="0"/>
                    <a:pt x="225"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5" name="Google Shape;1505;p8"/>
            <p:cNvSpPr/>
            <p:nvPr/>
          </p:nvSpPr>
          <p:spPr>
            <a:xfrm>
              <a:off x="4723100" y="1979700"/>
              <a:ext cx="38775" cy="34125"/>
            </a:xfrm>
            <a:custGeom>
              <a:avLst/>
              <a:gdLst/>
              <a:ahLst/>
              <a:cxnLst/>
              <a:rect l="l" t="t" r="r" b="b"/>
              <a:pathLst>
                <a:path w="1551" h="1365" extrusionOk="0">
                  <a:moveTo>
                    <a:pt x="1339" y="0"/>
                  </a:moveTo>
                  <a:cubicBezTo>
                    <a:pt x="1291" y="0"/>
                    <a:pt x="1244" y="17"/>
                    <a:pt x="1207" y="49"/>
                  </a:cubicBezTo>
                  <a:lnTo>
                    <a:pt x="88" y="1021"/>
                  </a:lnTo>
                  <a:cubicBezTo>
                    <a:pt x="10" y="1090"/>
                    <a:pt x="0" y="1218"/>
                    <a:pt x="79" y="1296"/>
                  </a:cubicBezTo>
                  <a:cubicBezTo>
                    <a:pt x="108" y="1335"/>
                    <a:pt x="167" y="1364"/>
                    <a:pt x="216" y="1364"/>
                  </a:cubicBezTo>
                  <a:cubicBezTo>
                    <a:pt x="265" y="1364"/>
                    <a:pt x="314" y="1345"/>
                    <a:pt x="343" y="1316"/>
                  </a:cubicBezTo>
                  <a:lnTo>
                    <a:pt x="1462" y="344"/>
                  </a:lnTo>
                  <a:cubicBezTo>
                    <a:pt x="1541" y="265"/>
                    <a:pt x="1551" y="147"/>
                    <a:pt x="1482" y="69"/>
                  </a:cubicBezTo>
                  <a:cubicBezTo>
                    <a:pt x="1445" y="22"/>
                    <a:pt x="1392" y="0"/>
                    <a:pt x="1339"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6" name="Google Shape;1506;p8"/>
            <p:cNvSpPr/>
            <p:nvPr/>
          </p:nvSpPr>
          <p:spPr>
            <a:xfrm>
              <a:off x="4667150" y="1990650"/>
              <a:ext cx="33900" cy="48950"/>
            </a:xfrm>
            <a:custGeom>
              <a:avLst/>
              <a:gdLst/>
              <a:ahLst/>
              <a:cxnLst/>
              <a:rect l="l" t="t" r="r" b="b"/>
              <a:pathLst>
                <a:path w="1356" h="1958" extrusionOk="0">
                  <a:moveTo>
                    <a:pt x="219" y="0"/>
                  </a:moveTo>
                  <a:cubicBezTo>
                    <a:pt x="188" y="0"/>
                    <a:pt x="156" y="8"/>
                    <a:pt x="128" y="24"/>
                  </a:cubicBezTo>
                  <a:cubicBezTo>
                    <a:pt x="30" y="82"/>
                    <a:pt x="1" y="200"/>
                    <a:pt x="60" y="289"/>
                  </a:cubicBezTo>
                  <a:lnTo>
                    <a:pt x="963" y="1859"/>
                  </a:lnTo>
                  <a:cubicBezTo>
                    <a:pt x="1002" y="1927"/>
                    <a:pt x="1070" y="1957"/>
                    <a:pt x="1129" y="1957"/>
                  </a:cubicBezTo>
                  <a:cubicBezTo>
                    <a:pt x="1168" y="1957"/>
                    <a:pt x="1198" y="1947"/>
                    <a:pt x="1227" y="1937"/>
                  </a:cubicBezTo>
                  <a:cubicBezTo>
                    <a:pt x="1325" y="1879"/>
                    <a:pt x="1355" y="1761"/>
                    <a:pt x="1306" y="1672"/>
                  </a:cubicBezTo>
                  <a:lnTo>
                    <a:pt x="393" y="102"/>
                  </a:lnTo>
                  <a:cubicBezTo>
                    <a:pt x="353" y="35"/>
                    <a:pt x="286" y="0"/>
                    <a:pt x="219"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7" name="Google Shape;1507;p8"/>
            <p:cNvSpPr/>
            <p:nvPr/>
          </p:nvSpPr>
          <p:spPr>
            <a:xfrm>
              <a:off x="4780000" y="2001925"/>
              <a:ext cx="31675" cy="43550"/>
            </a:xfrm>
            <a:custGeom>
              <a:avLst/>
              <a:gdLst/>
              <a:ahLst/>
              <a:cxnLst/>
              <a:rect l="l" t="t" r="r" b="b"/>
              <a:pathLst>
                <a:path w="1267" h="1742" extrusionOk="0">
                  <a:moveTo>
                    <a:pt x="213" y="0"/>
                  </a:moveTo>
                  <a:cubicBezTo>
                    <a:pt x="180" y="0"/>
                    <a:pt x="147" y="8"/>
                    <a:pt x="119" y="24"/>
                  </a:cubicBezTo>
                  <a:cubicBezTo>
                    <a:pt x="30" y="83"/>
                    <a:pt x="1" y="201"/>
                    <a:pt x="50" y="289"/>
                  </a:cubicBezTo>
                  <a:lnTo>
                    <a:pt x="884" y="1653"/>
                  </a:lnTo>
                  <a:cubicBezTo>
                    <a:pt x="913" y="1712"/>
                    <a:pt x="982" y="1742"/>
                    <a:pt x="1051" y="1742"/>
                  </a:cubicBezTo>
                  <a:cubicBezTo>
                    <a:pt x="1080" y="1742"/>
                    <a:pt x="1120" y="1731"/>
                    <a:pt x="1149" y="1712"/>
                  </a:cubicBezTo>
                  <a:cubicBezTo>
                    <a:pt x="1237" y="1663"/>
                    <a:pt x="1266" y="1545"/>
                    <a:pt x="1208" y="1447"/>
                  </a:cubicBezTo>
                  <a:lnTo>
                    <a:pt x="383" y="93"/>
                  </a:lnTo>
                  <a:cubicBezTo>
                    <a:pt x="350" y="33"/>
                    <a:pt x="281" y="0"/>
                    <a:pt x="213"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8" name="Google Shape;1508;p8"/>
            <p:cNvSpPr/>
            <p:nvPr/>
          </p:nvSpPr>
          <p:spPr>
            <a:xfrm>
              <a:off x="4727500" y="2041675"/>
              <a:ext cx="40025" cy="52375"/>
            </a:xfrm>
            <a:custGeom>
              <a:avLst/>
              <a:gdLst/>
              <a:ahLst/>
              <a:cxnLst/>
              <a:rect l="l" t="t" r="r" b="b"/>
              <a:pathLst>
                <a:path w="1601" h="2095" extrusionOk="0">
                  <a:moveTo>
                    <a:pt x="1376" y="1"/>
                  </a:moveTo>
                  <a:cubicBezTo>
                    <a:pt x="1307" y="1"/>
                    <a:pt x="1241" y="35"/>
                    <a:pt x="1208" y="102"/>
                  </a:cubicBezTo>
                  <a:cubicBezTo>
                    <a:pt x="874" y="682"/>
                    <a:pt x="492" y="1251"/>
                    <a:pt x="69" y="1781"/>
                  </a:cubicBezTo>
                  <a:cubicBezTo>
                    <a:pt x="1" y="1859"/>
                    <a:pt x="10" y="1986"/>
                    <a:pt x="99" y="2045"/>
                  </a:cubicBezTo>
                  <a:cubicBezTo>
                    <a:pt x="128" y="2075"/>
                    <a:pt x="178" y="2095"/>
                    <a:pt x="217" y="2095"/>
                  </a:cubicBezTo>
                  <a:cubicBezTo>
                    <a:pt x="276" y="2095"/>
                    <a:pt x="335" y="2065"/>
                    <a:pt x="374" y="2016"/>
                  </a:cubicBezTo>
                  <a:cubicBezTo>
                    <a:pt x="806" y="1476"/>
                    <a:pt x="1198" y="897"/>
                    <a:pt x="1541" y="289"/>
                  </a:cubicBezTo>
                  <a:cubicBezTo>
                    <a:pt x="1600" y="200"/>
                    <a:pt x="1561" y="83"/>
                    <a:pt x="1473" y="24"/>
                  </a:cubicBezTo>
                  <a:cubicBezTo>
                    <a:pt x="1442" y="8"/>
                    <a:pt x="1408" y="1"/>
                    <a:pt x="1376"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9" name="Google Shape;1509;p8"/>
            <p:cNvSpPr/>
            <p:nvPr/>
          </p:nvSpPr>
          <p:spPr>
            <a:xfrm>
              <a:off x="4674525" y="2071575"/>
              <a:ext cx="30925" cy="54125"/>
            </a:xfrm>
            <a:custGeom>
              <a:avLst/>
              <a:gdLst/>
              <a:ahLst/>
              <a:cxnLst/>
              <a:rect l="l" t="t" r="r" b="b"/>
              <a:pathLst>
                <a:path w="1237" h="2165" extrusionOk="0">
                  <a:moveTo>
                    <a:pt x="216" y="0"/>
                  </a:moveTo>
                  <a:cubicBezTo>
                    <a:pt x="190" y="0"/>
                    <a:pt x="163" y="5"/>
                    <a:pt x="138" y="15"/>
                  </a:cubicBezTo>
                  <a:cubicBezTo>
                    <a:pt x="40" y="64"/>
                    <a:pt x="0" y="182"/>
                    <a:pt x="40" y="271"/>
                  </a:cubicBezTo>
                  <a:lnTo>
                    <a:pt x="844" y="2046"/>
                  </a:lnTo>
                  <a:cubicBezTo>
                    <a:pt x="873" y="2125"/>
                    <a:pt x="942" y="2164"/>
                    <a:pt x="1021" y="2164"/>
                  </a:cubicBezTo>
                  <a:cubicBezTo>
                    <a:pt x="1040" y="2164"/>
                    <a:pt x="1070" y="2155"/>
                    <a:pt x="1099" y="2144"/>
                  </a:cubicBezTo>
                  <a:cubicBezTo>
                    <a:pt x="1197" y="2105"/>
                    <a:pt x="1237" y="1987"/>
                    <a:pt x="1197" y="1889"/>
                  </a:cubicBezTo>
                  <a:lnTo>
                    <a:pt x="402" y="114"/>
                  </a:lnTo>
                  <a:cubicBezTo>
                    <a:pt x="366" y="41"/>
                    <a:pt x="292" y="0"/>
                    <a:pt x="216"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0" name="Google Shape;1510;p8"/>
            <p:cNvSpPr/>
            <p:nvPr/>
          </p:nvSpPr>
          <p:spPr>
            <a:xfrm>
              <a:off x="4760625" y="2089900"/>
              <a:ext cx="46625" cy="18875"/>
            </a:xfrm>
            <a:custGeom>
              <a:avLst/>
              <a:gdLst/>
              <a:ahLst/>
              <a:cxnLst/>
              <a:rect l="l" t="t" r="r" b="b"/>
              <a:pathLst>
                <a:path w="1865" h="755" extrusionOk="0">
                  <a:moveTo>
                    <a:pt x="1655" y="1"/>
                  </a:moveTo>
                  <a:cubicBezTo>
                    <a:pt x="1638" y="1"/>
                    <a:pt x="1619" y="3"/>
                    <a:pt x="1600" y="9"/>
                  </a:cubicBezTo>
                  <a:lnTo>
                    <a:pt x="167" y="371"/>
                  </a:lnTo>
                  <a:cubicBezTo>
                    <a:pt x="69" y="401"/>
                    <a:pt x="0" y="509"/>
                    <a:pt x="30" y="607"/>
                  </a:cubicBezTo>
                  <a:cubicBezTo>
                    <a:pt x="50" y="696"/>
                    <a:pt x="128" y="754"/>
                    <a:pt x="216" y="754"/>
                  </a:cubicBezTo>
                  <a:lnTo>
                    <a:pt x="266" y="754"/>
                  </a:lnTo>
                  <a:lnTo>
                    <a:pt x="1698" y="381"/>
                  </a:lnTo>
                  <a:cubicBezTo>
                    <a:pt x="1796" y="352"/>
                    <a:pt x="1865" y="254"/>
                    <a:pt x="1836" y="146"/>
                  </a:cubicBezTo>
                  <a:cubicBezTo>
                    <a:pt x="1811" y="57"/>
                    <a:pt x="1740" y="1"/>
                    <a:pt x="1655"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1" name="Google Shape;1511;p8"/>
            <p:cNvSpPr/>
            <p:nvPr/>
          </p:nvSpPr>
          <p:spPr>
            <a:xfrm>
              <a:off x="4773875" y="2136700"/>
              <a:ext cx="31175" cy="43225"/>
            </a:xfrm>
            <a:custGeom>
              <a:avLst/>
              <a:gdLst/>
              <a:ahLst/>
              <a:cxnLst/>
              <a:rect l="l" t="t" r="r" b="b"/>
              <a:pathLst>
                <a:path w="1247" h="1729" extrusionOk="0">
                  <a:moveTo>
                    <a:pt x="217" y="0"/>
                  </a:moveTo>
                  <a:cubicBezTo>
                    <a:pt x="178" y="0"/>
                    <a:pt x="140" y="10"/>
                    <a:pt x="109" y="30"/>
                  </a:cubicBezTo>
                  <a:cubicBezTo>
                    <a:pt x="30" y="89"/>
                    <a:pt x="0" y="207"/>
                    <a:pt x="50" y="295"/>
                  </a:cubicBezTo>
                  <a:lnTo>
                    <a:pt x="854" y="1639"/>
                  </a:lnTo>
                  <a:cubicBezTo>
                    <a:pt x="894" y="1698"/>
                    <a:pt x="952" y="1728"/>
                    <a:pt x="1021" y="1728"/>
                  </a:cubicBezTo>
                  <a:cubicBezTo>
                    <a:pt x="1060" y="1728"/>
                    <a:pt x="1090" y="1718"/>
                    <a:pt x="1119" y="1709"/>
                  </a:cubicBezTo>
                  <a:cubicBezTo>
                    <a:pt x="1217" y="1650"/>
                    <a:pt x="1247" y="1532"/>
                    <a:pt x="1188" y="1434"/>
                  </a:cubicBezTo>
                  <a:lnTo>
                    <a:pt x="471" y="237"/>
                  </a:lnTo>
                  <a:cubicBezTo>
                    <a:pt x="471" y="207"/>
                    <a:pt x="452" y="178"/>
                    <a:pt x="432" y="148"/>
                  </a:cubicBezTo>
                  <a:lnTo>
                    <a:pt x="373" y="69"/>
                  </a:lnTo>
                  <a:cubicBezTo>
                    <a:pt x="332" y="23"/>
                    <a:pt x="274" y="0"/>
                    <a:pt x="217"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2" name="Google Shape;1512;p8"/>
            <p:cNvSpPr/>
            <p:nvPr/>
          </p:nvSpPr>
          <p:spPr>
            <a:xfrm>
              <a:off x="4696825" y="2143325"/>
              <a:ext cx="43950" cy="35850"/>
            </a:xfrm>
            <a:custGeom>
              <a:avLst/>
              <a:gdLst/>
              <a:ahLst/>
              <a:cxnLst/>
              <a:rect l="l" t="t" r="r" b="b"/>
              <a:pathLst>
                <a:path w="1758" h="1434" extrusionOk="0">
                  <a:moveTo>
                    <a:pt x="1542" y="1"/>
                  </a:moveTo>
                  <a:cubicBezTo>
                    <a:pt x="1493" y="1"/>
                    <a:pt x="1444" y="20"/>
                    <a:pt x="1405" y="60"/>
                  </a:cubicBezTo>
                  <a:cubicBezTo>
                    <a:pt x="1012" y="443"/>
                    <a:pt x="580" y="786"/>
                    <a:pt x="119" y="1080"/>
                  </a:cubicBezTo>
                  <a:cubicBezTo>
                    <a:pt x="31" y="1139"/>
                    <a:pt x="1" y="1257"/>
                    <a:pt x="60" y="1345"/>
                  </a:cubicBezTo>
                  <a:cubicBezTo>
                    <a:pt x="99" y="1404"/>
                    <a:pt x="158" y="1433"/>
                    <a:pt x="227" y="1433"/>
                  </a:cubicBezTo>
                  <a:cubicBezTo>
                    <a:pt x="266" y="1433"/>
                    <a:pt x="295" y="1424"/>
                    <a:pt x="335" y="1404"/>
                  </a:cubicBezTo>
                  <a:cubicBezTo>
                    <a:pt x="816" y="1100"/>
                    <a:pt x="1267" y="737"/>
                    <a:pt x="1679" y="334"/>
                  </a:cubicBezTo>
                  <a:cubicBezTo>
                    <a:pt x="1758" y="256"/>
                    <a:pt x="1758" y="138"/>
                    <a:pt x="1679" y="60"/>
                  </a:cubicBezTo>
                  <a:cubicBezTo>
                    <a:pt x="1640" y="20"/>
                    <a:pt x="1591" y="1"/>
                    <a:pt x="1542"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3" name="Google Shape;1513;p8"/>
            <p:cNvSpPr/>
            <p:nvPr/>
          </p:nvSpPr>
          <p:spPr>
            <a:xfrm>
              <a:off x="4670100" y="2215375"/>
              <a:ext cx="57175" cy="13600"/>
            </a:xfrm>
            <a:custGeom>
              <a:avLst/>
              <a:gdLst/>
              <a:ahLst/>
              <a:cxnLst/>
              <a:rect l="l" t="t" r="r" b="b"/>
              <a:pathLst>
                <a:path w="2287" h="544" extrusionOk="0">
                  <a:moveTo>
                    <a:pt x="200" y="0"/>
                  </a:moveTo>
                  <a:cubicBezTo>
                    <a:pt x="107" y="0"/>
                    <a:pt x="29" y="65"/>
                    <a:pt x="20" y="161"/>
                  </a:cubicBezTo>
                  <a:cubicBezTo>
                    <a:pt x="1" y="269"/>
                    <a:pt x="69" y="367"/>
                    <a:pt x="177" y="387"/>
                  </a:cubicBezTo>
                  <a:cubicBezTo>
                    <a:pt x="805" y="485"/>
                    <a:pt x="1453" y="534"/>
                    <a:pt x="2090" y="544"/>
                  </a:cubicBezTo>
                  <a:lnTo>
                    <a:pt x="2101" y="544"/>
                  </a:lnTo>
                  <a:cubicBezTo>
                    <a:pt x="2199" y="544"/>
                    <a:pt x="2287" y="455"/>
                    <a:pt x="2287" y="348"/>
                  </a:cubicBezTo>
                  <a:cubicBezTo>
                    <a:pt x="2287" y="239"/>
                    <a:pt x="2208" y="151"/>
                    <a:pt x="2101" y="151"/>
                  </a:cubicBezTo>
                  <a:cubicBezTo>
                    <a:pt x="1473" y="151"/>
                    <a:pt x="854" y="92"/>
                    <a:pt x="236" y="4"/>
                  </a:cubicBezTo>
                  <a:cubicBezTo>
                    <a:pt x="224" y="1"/>
                    <a:pt x="212" y="0"/>
                    <a:pt x="200"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4" name="Google Shape;1514;p8"/>
            <p:cNvSpPr/>
            <p:nvPr/>
          </p:nvSpPr>
          <p:spPr>
            <a:xfrm>
              <a:off x="4750325" y="2182225"/>
              <a:ext cx="33625" cy="47000"/>
            </a:xfrm>
            <a:custGeom>
              <a:avLst/>
              <a:gdLst/>
              <a:ahLst/>
              <a:cxnLst/>
              <a:rect l="l" t="t" r="r" b="b"/>
              <a:pathLst>
                <a:path w="1345" h="1880" extrusionOk="0">
                  <a:moveTo>
                    <a:pt x="218" y="1"/>
                  </a:moveTo>
                  <a:cubicBezTo>
                    <a:pt x="180" y="1"/>
                    <a:pt x="142" y="12"/>
                    <a:pt x="108" y="34"/>
                  </a:cubicBezTo>
                  <a:cubicBezTo>
                    <a:pt x="20" y="93"/>
                    <a:pt x="0" y="211"/>
                    <a:pt x="50" y="300"/>
                  </a:cubicBezTo>
                  <a:lnTo>
                    <a:pt x="962" y="1791"/>
                  </a:lnTo>
                  <a:cubicBezTo>
                    <a:pt x="1001" y="1850"/>
                    <a:pt x="1060" y="1879"/>
                    <a:pt x="1129" y="1879"/>
                  </a:cubicBezTo>
                  <a:cubicBezTo>
                    <a:pt x="1158" y="1879"/>
                    <a:pt x="1197" y="1870"/>
                    <a:pt x="1227" y="1850"/>
                  </a:cubicBezTo>
                  <a:cubicBezTo>
                    <a:pt x="1315" y="1801"/>
                    <a:pt x="1345" y="1683"/>
                    <a:pt x="1295" y="1585"/>
                  </a:cubicBezTo>
                  <a:lnTo>
                    <a:pt x="471" y="241"/>
                  </a:lnTo>
                  <a:cubicBezTo>
                    <a:pt x="462" y="221"/>
                    <a:pt x="452" y="191"/>
                    <a:pt x="442" y="172"/>
                  </a:cubicBezTo>
                  <a:lnTo>
                    <a:pt x="373" y="84"/>
                  </a:lnTo>
                  <a:cubicBezTo>
                    <a:pt x="337" y="29"/>
                    <a:pt x="278" y="1"/>
                    <a:pt x="218"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5" name="Google Shape;1515;p8"/>
            <p:cNvSpPr/>
            <p:nvPr/>
          </p:nvSpPr>
          <p:spPr>
            <a:xfrm>
              <a:off x="4672550" y="2250675"/>
              <a:ext cx="56200" cy="31300"/>
            </a:xfrm>
            <a:custGeom>
              <a:avLst/>
              <a:gdLst/>
              <a:ahLst/>
              <a:cxnLst/>
              <a:rect l="l" t="t" r="r" b="b"/>
              <a:pathLst>
                <a:path w="2248" h="1252" extrusionOk="0">
                  <a:moveTo>
                    <a:pt x="215" y="1"/>
                  </a:moveTo>
                  <a:cubicBezTo>
                    <a:pt x="154" y="1"/>
                    <a:pt x="96" y="29"/>
                    <a:pt x="60" y="83"/>
                  </a:cubicBezTo>
                  <a:cubicBezTo>
                    <a:pt x="1" y="172"/>
                    <a:pt x="20" y="299"/>
                    <a:pt x="108" y="358"/>
                  </a:cubicBezTo>
                  <a:cubicBezTo>
                    <a:pt x="677" y="751"/>
                    <a:pt x="1306" y="1045"/>
                    <a:pt x="1983" y="1241"/>
                  </a:cubicBezTo>
                  <a:cubicBezTo>
                    <a:pt x="1992" y="1251"/>
                    <a:pt x="2012" y="1251"/>
                    <a:pt x="2032" y="1251"/>
                  </a:cubicBezTo>
                  <a:cubicBezTo>
                    <a:pt x="2120" y="1251"/>
                    <a:pt x="2199" y="1202"/>
                    <a:pt x="2219" y="1114"/>
                  </a:cubicBezTo>
                  <a:cubicBezTo>
                    <a:pt x="2248" y="1016"/>
                    <a:pt x="2189" y="898"/>
                    <a:pt x="2091" y="868"/>
                  </a:cubicBezTo>
                  <a:cubicBezTo>
                    <a:pt x="1453" y="682"/>
                    <a:pt x="864" y="408"/>
                    <a:pt x="324" y="35"/>
                  </a:cubicBezTo>
                  <a:cubicBezTo>
                    <a:pt x="290" y="12"/>
                    <a:pt x="252" y="1"/>
                    <a:pt x="215"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6" name="Google Shape;1516;p8"/>
            <p:cNvSpPr/>
            <p:nvPr/>
          </p:nvSpPr>
          <p:spPr>
            <a:xfrm>
              <a:off x="4753750" y="2244100"/>
              <a:ext cx="44925" cy="35650"/>
            </a:xfrm>
            <a:custGeom>
              <a:avLst/>
              <a:gdLst/>
              <a:ahLst/>
              <a:cxnLst/>
              <a:rect l="l" t="t" r="r" b="b"/>
              <a:pathLst>
                <a:path w="1797" h="1426" extrusionOk="0">
                  <a:moveTo>
                    <a:pt x="1580" y="1"/>
                  </a:moveTo>
                  <a:cubicBezTo>
                    <a:pt x="1540" y="1"/>
                    <a:pt x="1499" y="14"/>
                    <a:pt x="1463" y="42"/>
                  </a:cubicBezTo>
                  <a:lnTo>
                    <a:pt x="99" y="1072"/>
                  </a:lnTo>
                  <a:cubicBezTo>
                    <a:pt x="20" y="1142"/>
                    <a:pt x="1" y="1259"/>
                    <a:pt x="70" y="1347"/>
                  </a:cubicBezTo>
                  <a:cubicBezTo>
                    <a:pt x="99" y="1397"/>
                    <a:pt x="158" y="1426"/>
                    <a:pt x="216" y="1426"/>
                  </a:cubicBezTo>
                  <a:cubicBezTo>
                    <a:pt x="266" y="1426"/>
                    <a:pt x="305" y="1406"/>
                    <a:pt x="334" y="1386"/>
                  </a:cubicBezTo>
                  <a:lnTo>
                    <a:pt x="1699" y="346"/>
                  </a:lnTo>
                  <a:cubicBezTo>
                    <a:pt x="1786" y="287"/>
                    <a:pt x="1797" y="160"/>
                    <a:pt x="1738" y="82"/>
                  </a:cubicBezTo>
                  <a:cubicBezTo>
                    <a:pt x="1697" y="29"/>
                    <a:pt x="1639" y="1"/>
                    <a:pt x="1580"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7" name="Google Shape;1517;p8"/>
            <p:cNvSpPr/>
            <p:nvPr/>
          </p:nvSpPr>
          <p:spPr>
            <a:xfrm>
              <a:off x="4884750" y="1833425"/>
              <a:ext cx="34625" cy="42275"/>
            </a:xfrm>
            <a:custGeom>
              <a:avLst/>
              <a:gdLst/>
              <a:ahLst/>
              <a:cxnLst/>
              <a:rect l="l" t="t" r="r" b="b"/>
              <a:pathLst>
                <a:path w="1385" h="1691" extrusionOk="0">
                  <a:moveTo>
                    <a:pt x="221" y="1"/>
                  </a:moveTo>
                  <a:cubicBezTo>
                    <a:pt x="181" y="1"/>
                    <a:pt x="141" y="14"/>
                    <a:pt x="109" y="42"/>
                  </a:cubicBezTo>
                  <a:cubicBezTo>
                    <a:pt x="20" y="101"/>
                    <a:pt x="1" y="228"/>
                    <a:pt x="70" y="317"/>
                  </a:cubicBezTo>
                  <a:cubicBezTo>
                    <a:pt x="177" y="464"/>
                    <a:pt x="295" y="631"/>
                    <a:pt x="403" y="788"/>
                  </a:cubicBezTo>
                  <a:cubicBezTo>
                    <a:pt x="600" y="1072"/>
                    <a:pt x="805" y="1357"/>
                    <a:pt x="1021" y="1622"/>
                  </a:cubicBezTo>
                  <a:cubicBezTo>
                    <a:pt x="1061" y="1661"/>
                    <a:pt x="1119" y="1691"/>
                    <a:pt x="1169" y="1691"/>
                  </a:cubicBezTo>
                  <a:cubicBezTo>
                    <a:pt x="1218" y="1691"/>
                    <a:pt x="1257" y="1671"/>
                    <a:pt x="1296" y="1641"/>
                  </a:cubicBezTo>
                  <a:cubicBezTo>
                    <a:pt x="1375" y="1573"/>
                    <a:pt x="1385" y="1455"/>
                    <a:pt x="1316" y="1367"/>
                  </a:cubicBezTo>
                  <a:cubicBezTo>
                    <a:pt x="1110" y="1122"/>
                    <a:pt x="914" y="847"/>
                    <a:pt x="727" y="572"/>
                  </a:cubicBezTo>
                  <a:cubicBezTo>
                    <a:pt x="609" y="405"/>
                    <a:pt x="491" y="239"/>
                    <a:pt x="374" y="82"/>
                  </a:cubicBezTo>
                  <a:cubicBezTo>
                    <a:pt x="339" y="29"/>
                    <a:pt x="280" y="1"/>
                    <a:pt x="221"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8" name="Google Shape;1518;p8"/>
            <p:cNvSpPr/>
            <p:nvPr/>
          </p:nvSpPr>
          <p:spPr>
            <a:xfrm>
              <a:off x="4940700" y="1828575"/>
              <a:ext cx="50325" cy="14250"/>
            </a:xfrm>
            <a:custGeom>
              <a:avLst/>
              <a:gdLst/>
              <a:ahLst/>
              <a:cxnLst/>
              <a:rect l="l" t="t" r="r" b="b"/>
              <a:pathLst>
                <a:path w="2013" h="570" extrusionOk="0">
                  <a:moveTo>
                    <a:pt x="1816" y="1"/>
                  </a:moveTo>
                  <a:cubicBezTo>
                    <a:pt x="1266" y="10"/>
                    <a:pt x="707" y="69"/>
                    <a:pt x="167" y="187"/>
                  </a:cubicBezTo>
                  <a:cubicBezTo>
                    <a:pt x="69" y="217"/>
                    <a:pt x="0" y="315"/>
                    <a:pt x="20" y="422"/>
                  </a:cubicBezTo>
                  <a:cubicBezTo>
                    <a:pt x="39" y="511"/>
                    <a:pt x="128" y="570"/>
                    <a:pt x="216" y="570"/>
                  </a:cubicBezTo>
                  <a:lnTo>
                    <a:pt x="255" y="570"/>
                  </a:lnTo>
                  <a:cubicBezTo>
                    <a:pt x="766" y="462"/>
                    <a:pt x="1295" y="393"/>
                    <a:pt x="1825" y="383"/>
                  </a:cubicBezTo>
                  <a:cubicBezTo>
                    <a:pt x="1934" y="383"/>
                    <a:pt x="2012" y="295"/>
                    <a:pt x="2012" y="187"/>
                  </a:cubicBezTo>
                  <a:cubicBezTo>
                    <a:pt x="2012" y="79"/>
                    <a:pt x="1923" y="1"/>
                    <a:pt x="1816"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9" name="Google Shape;1519;p8"/>
            <p:cNvSpPr/>
            <p:nvPr/>
          </p:nvSpPr>
          <p:spPr>
            <a:xfrm>
              <a:off x="5098200" y="1829300"/>
              <a:ext cx="12775" cy="48125"/>
            </a:xfrm>
            <a:custGeom>
              <a:avLst/>
              <a:gdLst/>
              <a:ahLst/>
              <a:cxnLst/>
              <a:rect l="l" t="t" r="r" b="b"/>
              <a:pathLst>
                <a:path w="511" h="1925" extrusionOk="0">
                  <a:moveTo>
                    <a:pt x="204" y="0"/>
                  </a:moveTo>
                  <a:cubicBezTo>
                    <a:pt x="199" y="0"/>
                    <a:pt x="193" y="0"/>
                    <a:pt x="187" y="1"/>
                  </a:cubicBezTo>
                  <a:cubicBezTo>
                    <a:pt x="79" y="11"/>
                    <a:pt x="0" y="99"/>
                    <a:pt x="10" y="207"/>
                  </a:cubicBezTo>
                  <a:lnTo>
                    <a:pt x="108" y="1748"/>
                  </a:lnTo>
                  <a:cubicBezTo>
                    <a:pt x="118" y="1846"/>
                    <a:pt x="207" y="1924"/>
                    <a:pt x="305" y="1924"/>
                  </a:cubicBezTo>
                  <a:lnTo>
                    <a:pt x="314" y="1924"/>
                  </a:lnTo>
                  <a:cubicBezTo>
                    <a:pt x="422" y="1915"/>
                    <a:pt x="510" y="1826"/>
                    <a:pt x="501" y="1719"/>
                  </a:cubicBezTo>
                  <a:lnTo>
                    <a:pt x="393" y="177"/>
                  </a:lnTo>
                  <a:cubicBezTo>
                    <a:pt x="384" y="76"/>
                    <a:pt x="304" y="0"/>
                    <a:pt x="204"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0" name="Google Shape;1520;p8"/>
            <p:cNvSpPr/>
            <p:nvPr/>
          </p:nvSpPr>
          <p:spPr>
            <a:xfrm>
              <a:off x="5071450" y="1918700"/>
              <a:ext cx="39525" cy="33300"/>
            </a:xfrm>
            <a:custGeom>
              <a:avLst/>
              <a:gdLst/>
              <a:ahLst/>
              <a:cxnLst/>
              <a:rect l="l" t="t" r="r" b="b"/>
              <a:pathLst>
                <a:path w="1581" h="1332" extrusionOk="0">
                  <a:moveTo>
                    <a:pt x="1367" y="0"/>
                  </a:moveTo>
                  <a:cubicBezTo>
                    <a:pt x="1322" y="0"/>
                    <a:pt x="1277" y="15"/>
                    <a:pt x="1237" y="46"/>
                  </a:cubicBezTo>
                  <a:lnTo>
                    <a:pt x="99" y="988"/>
                  </a:lnTo>
                  <a:cubicBezTo>
                    <a:pt x="10" y="1057"/>
                    <a:pt x="1" y="1174"/>
                    <a:pt x="69" y="1263"/>
                  </a:cubicBezTo>
                  <a:cubicBezTo>
                    <a:pt x="108" y="1302"/>
                    <a:pt x="167" y="1331"/>
                    <a:pt x="217" y="1331"/>
                  </a:cubicBezTo>
                  <a:cubicBezTo>
                    <a:pt x="265" y="1331"/>
                    <a:pt x="305" y="1312"/>
                    <a:pt x="344" y="1283"/>
                  </a:cubicBezTo>
                  <a:lnTo>
                    <a:pt x="1492" y="341"/>
                  </a:lnTo>
                  <a:cubicBezTo>
                    <a:pt x="1571" y="272"/>
                    <a:pt x="1580" y="154"/>
                    <a:pt x="1512" y="66"/>
                  </a:cubicBezTo>
                  <a:cubicBezTo>
                    <a:pt x="1474" y="23"/>
                    <a:pt x="1421" y="0"/>
                    <a:pt x="1367"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1" name="Google Shape;1521;p8"/>
            <p:cNvSpPr/>
            <p:nvPr/>
          </p:nvSpPr>
          <p:spPr>
            <a:xfrm>
              <a:off x="5080025" y="1969850"/>
              <a:ext cx="28750" cy="45450"/>
            </a:xfrm>
            <a:custGeom>
              <a:avLst/>
              <a:gdLst/>
              <a:ahLst/>
              <a:cxnLst/>
              <a:rect l="l" t="t" r="r" b="b"/>
              <a:pathLst>
                <a:path w="1150" h="1818" extrusionOk="0">
                  <a:moveTo>
                    <a:pt x="223" y="0"/>
                  </a:moveTo>
                  <a:cubicBezTo>
                    <a:pt x="194" y="0"/>
                    <a:pt x="165" y="7"/>
                    <a:pt x="138" y="22"/>
                  </a:cubicBezTo>
                  <a:cubicBezTo>
                    <a:pt x="40" y="61"/>
                    <a:pt x="1" y="179"/>
                    <a:pt x="50" y="277"/>
                  </a:cubicBezTo>
                  <a:lnTo>
                    <a:pt x="757" y="1710"/>
                  </a:lnTo>
                  <a:cubicBezTo>
                    <a:pt x="796" y="1778"/>
                    <a:pt x="864" y="1817"/>
                    <a:pt x="934" y="1817"/>
                  </a:cubicBezTo>
                  <a:cubicBezTo>
                    <a:pt x="963" y="1817"/>
                    <a:pt x="992" y="1808"/>
                    <a:pt x="1022" y="1798"/>
                  </a:cubicBezTo>
                  <a:cubicBezTo>
                    <a:pt x="1110" y="1749"/>
                    <a:pt x="1149" y="1631"/>
                    <a:pt x="1110" y="1533"/>
                  </a:cubicBezTo>
                  <a:lnTo>
                    <a:pt x="393" y="100"/>
                  </a:lnTo>
                  <a:cubicBezTo>
                    <a:pt x="359" y="38"/>
                    <a:pt x="291" y="0"/>
                    <a:pt x="223"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2" name="Google Shape;1522;p8"/>
            <p:cNvSpPr/>
            <p:nvPr/>
          </p:nvSpPr>
          <p:spPr>
            <a:xfrm>
              <a:off x="5073925" y="2043325"/>
              <a:ext cx="35350" cy="31325"/>
            </a:xfrm>
            <a:custGeom>
              <a:avLst/>
              <a:gdLst/>
              <a:ahLst/>
              <a:cxnLst/>
              <a:rect l="l" t="t" r="r" b="b"/>
              <a:pathLst>
                <a:path w="1414" h="1253" extrusionOk="0">
                  <a:moveTo>
                    <a:pt x="1195" y="0"/>
                  </a:moveTo>
                  <a:cubicBezTo>
                    <a:pt x="1150" y="0"/>
                    <a:pt x="1105" y="15"/>
                    <a:pt x="1069" y="46"/>
                  </a:cubicBezTo>
                  <a:lnTo>
                    <a:pt x="88" y="910"/>
                  </a:lnTo>
                  <a:cubicBezTo>
                    <a:pt x="9" y="988"/>
                    <a:pt x="0" y="1106"/>
                    <a:pt x="79" y="1185"/>
                  </a:cubicBezTo>
                  <a:cubicBezTo>
                    <a:pt x="118" y="1233"/>
                    <a:pt x="166" y="1253"/>
                    <a:pt x="216" y="1253"/>
                  </a:cubicBezTo>
                  <a:cubicBezTo>
                    <a:pt x="265" y="1253"/>
                    <a:pt x="314" y="1233"/>
                    <a:pt x="353" y="1204"/>
                  </a:cubicBezTo>
                  <a:lnTo>
                    <a:pt x="1324" y="341"/>
                  </a:lnTo>
                  <a:cubicBezTo>
                    <a:pt x="1413" y="272"/>
                    <a:pt x="1413" y="144"/>
                    <a:pt x="1344" y="66"/>
                  </a:cubicBezTo>
                  <a:cubicBezTo>
                    <a:pt x="1306" y="23"/>
                    <a:pt x="1251" y="0"/>
                    <a:pt x="1195"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3" name="Google Shape;1523;p8"/>
            <p:cNvSpPr/>
            <p:nvPr/>
          </p:nvSpPr>
          <p:spPr>
            <a:xfrm>
              <a:off x="5084450" y="2104350"/>
              <a:ext cx="24825" cy="53225"/>
            </a:xfrm>
            <a:custGeom>
              <a:avLst/>
              <a:gdLst/>
              <a:ahLst/>
              <a:cxnLst/>
              <a:rect l="l" t="t" r="r" b="b"/>
              <a:pathLst>
                <a:path w="993" h="2129" extrusionOk="0">
                  <a:moveTo>
                    <a:pt x="214" y="1"/>
                  </a:moveTo>
                  <a:cubicBezTo>
                    <a:pt x="195" y="1"/>
                    <a:pt x="176" y="4"/>
                    <a:pt x="158" y="9"/>
                  </a:cubicBezTo>
                  <a:cubicBezTo>
                    <a:pt x="50" y="39"/>
                    <a:pt x="1" y="157"/>
                    <a:pt x="30" y="255"/>
                  </a:cubicBezTo>
                  <a:lnTo>
                    <a:pt x="589" y="1991"/>
                  </a:lnTo>
                  <a:cubicBezTo>
                    <a:pt x="619" y="2080"/>
                    <a:pt x="687" y="2129"/>
                    <a:pt x="776" y="2129"/>
                  </a:cubicBezTo>
                  <a:cubicBezTo>
                    <a:pt x="796" y="2129"/>
                    <a:pt x="815" y="2129"/>
                    <a:pt x="835" y="2119"/>
                  </a:cubicBezTo>
                  <a:cubicBezTo>
                    <a:pt x="933" y="2090"/>
                    <a:pt x="992" y="1972"/>
                    <a:pt x="962" y="1874"/>
                  </a:cubicBezTo>
                  <a:lnTo>
                    <a:pt x="403" y="137"/>
                  </a:lnTo>
                  <a:cubicBezTo>
                    <a:pt x="372" y="49"/>
                    <a:pt x="295" y="1"/>
                    <a:pt x="214"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4" name="Google Shape;1524;p8"/>
            <p:cNvSpPr/>
            <p:nvPr/>
          </p:nvSpPr>
          <p:spPr>
            <a:xfrm>
              <a:off x="5065325" y="2183000"/>
              <a:ext cx="50325" cy="24625"/>
            </a:xfrm>
            <a:custGeom>
              <a:avLst/>
              <a:gdLst/>
              <a:ahLst/>
              <a:cxnLst/>
              <a:rect l="l" t="t" r="r" b="b"/>
              <a:pathLst>
                <a:path w="2013" h="985" extrusionOk="0">
                  <a:moveTo>
                    <a:pt x="1792" y="0"/>
                  </a:moveTo>
                  <a:cubicBezTo>
                    <a:pt x="1768" y="0"/>
                    <a:pt x="1743" y="4"/>
                    <a:pt x="1718" y="14"/>
                  </a:cubicBezTo>
                  <a:lnTo>
                    <a:pt x="148" y="612"/>
                  </a:lnTo>
                  <a:cubicBezTo>
                    <a:pt x="50" y="651"/>
                    <a:pt x="0" y="759"/>
                    <a:pt x="39" y="867"/>
                  </a:cubicBezTo>
                  <a:cubicBezTo>
                    <a:pt x="69" y="945"/>
                    <a:pt x="138" y="985"/>
                    <a:pt x="216" y="985"/>
                  </a:cubicBezTo>
                  <a:cubicBezTo>
                    <a:pt x="246" y="985"/>
                    <a:pt x="265" y="985"/>
                    <a:pt x="285" y="975"/>
                  </a:cubicBezTo>
                  <a:lnTo>
                    <a:pt x="1865" y="376"/>
                  </a:lnTo>
                  <a:cubicBezTo>
                    <a:pt x="1963" y="337"/>
                    <a:pt x="2012" y="229"/>
                    <a:pt x="1973" y="131"/>
                  </a:cubicBezTo>
                  <a:cubicBezTo>
                    <a:pt x="1943" y="48"/>
                    <a:pt x="1872" y="0"/>
                    <a:pt x="1792"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5" name="Google Shape;1525;p8"/>
            <p:cNvSpPr/>
            <p:nvPr/>
          </p:nvSpPr>
          <p:spPr>
            <a:xfrm>
              <a:off x="5081500" y="2234025"/>
              <a:ext cx="25300" cy="47950"/>
            </a:xfrm>
            <a:custGeom>
              <a:avLst/>
              <a:gdLst/>
              <a:ahLst/>
              <a:cxnLst/>
              <a:rect l="l" t="t" r="r" b="b"/>
              <a:pathLst>
                <a:path w="1012" h="1918" extrusionOk="0">
                  <a:moveTo>
                    <a:pt x="228" y="0"/>
                  </a:moveTo>
                  <a:cubicBezTo>
                    <a:pt x="205" y="0"/>
                    <a:pt x="181" y="4"/>
                    <a:pt x="158" y="14"/>
                  </a:cubicBezTo>
                  <a:cubicBezTo>
                    <a:pt x="50" y="53"/>
                    <a:pt x="1" y="161"/>
                    <a:pt x="40" y="259"/>
                  </a:cubicBezTo>
                  <a:lnTo>
                    <a:pt x="609" y="1800"/>
                  </a:lnTo>
                  <a:cubicBezTo>
                    <a:pt x="639" y="1868"/>
                    <a:pt x="718" y="1917"/>
                    <a:pt x="796" y="1917"/>
                  </a:cubicBezTo>
                  <a:cubicBezTo>
                    <a:pt x="816" y="1917"/>
                    <a:pt x="835" y="1917"/>
                    <a:pt x="864" y="1907"/>
                  </a:cubicBezTo>
                  <a:cubicBezTo>
                    <a:pt x="963" y="1868"/>
                    <a:pt x="1012" y="1760"/>
                    <a:pt x="973" y="1662"/>
                  </a:cubicBezTo>
                  <a:lnTo>
                    <a:pt x="404" y="121"/>
                  </a:lnTo>
                  <a:cubicBezTo>
                    <a:pt x="374" y="46"/>
                    <a:pt x="303" y="0"/>
                    <a:pt x="228"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6" name="Google Shape;1526;p8"/>
            <p:cNvSpPr/>
            <p:nvPr/>
          </p:nvSpPr>
          <p:spPr>
            <a:xfrm>
              <a:off x="5070725" y="2296350"/>
              <a:ext cx="40750" cy="33225"/>
            </a:xfrm>
            <a:custGeom>
              <a:avLst/>
              <a:gdLst/>
              <a:ahLst/>
              <a:cxnLst/>
              <a:rect l="l" t="t" r="r" b="b"/>
              <a:pathLst>
                <a:path w="1630" h="1329" extrusionOk="0">
                  <a:moveTo>
                    <a:pt x="223" y="1"/>
                  </a:moveTo>
                  <a:cubicBezTo>
                    <a:pt x="166" y="1"/>
                    <a:pt x="109" y="26"/>
                    <a:pt x="69" y="72"/>
                  </a:cubicBezTo>
                  <a:cubicBezTo>
                    <a:pt x="0" y="160"/>
                    <a:pt x="20" y="278"/>
                    <a:pt x="98" y="347"/>
                  </a:cubicBezTo>
                  <a:lnTo>
                    <a:pt x="1286" y="1279"/>
                  </a:lnTo>
                  <a:cubicBezTo>
                    <a:pt x="1325" y="1309"/>
                    <a:pt x="1364" y="1328"/>
                    <a:pt x="1404" y="1328"/>
                  </a:cubicBezTo>
                  <a:cubicBezTo>
                    <a:pt x="1463" y="1328"/>
                    <a:pt x="1521" y="1298"/>
                    <a:pt x="1561" y="1250"/>
                  </a:cubicBezTo>
                  <a:cubicBezTo>
                    <a:pt x="1629" y="1171"/>
                    <a:pt x="1609" y="1043"/>
                    <a:pt x="1531" y="975"/>
                  </a:cubicBezTo>
                  <a:lnTo>
                    <a:pt x="344" y="42"/>
                  </a:lnTo>
                  <a:cubicBezTo>
                    <a:pt x="307" y="14"/>
                    <a:pt x="265" y="1"/>
                    <a:pt x="223"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7" name="Google Shape;1527;p8"/>
            <p:cNvSpPr/>
            <p:nvPr/>
          </p:nvSpPr>
          <p:spPr>
            <a:xfrm>
              <a:off x="5018225" y="2292250"/>
              <a:ext cx="35825" cy="35600"/>
            </a:xfrm>
            <a:custGeom>
              <a:avLst/>
              <a:gdLst/>
              <a:ahLst/>
              <a:cxnLst/>
              <a:rect l="l" t="t" r="r" b="b"/>
              <a:pathLst>
                <a:path w="1433" h="1424" extrusionOk="0">
                  <a:moveTo>
                    <a:pt x="1221" y="1"/>
                  </a:moveTo>
                  <a:cubicBezTo>
                    <a:pt x="1170" y="1"/>
                    <a:pt x="1119" y="20"/>
                    <a:pt x="1079" y="59"/>
                  </a:cubicBezTo>
                  <a:lnTo>
                    <a:pt x="69" y="1089"/>
                  </a:lnTo>
                  <a:cubicBezTo>
                    <a:pt x="0" y="1168"/>
                    <a:pt x="0" y="1296"/>
                    <a:pt x="69" y="1364"/>
                  </a:cubicBezTo>
                  <a:cubicBezTo>
                    <a:pt x="108" y="1403"/>
                    <a:pt x="157" y="1423"/>
                    <a:pt x="207" y="1423"/>
                  </a:cubicBezTo>
                  <a:cubicBezTo>
                    <a:pt x="255" y="1423"/>
                    <a:pt x="314" y="1403"/>
                    <a:pt x="353" y="1364"/>
                  </a:cubicBezTo>
                  <a:lnTo>
                    <a:pt x="1364" y="334"/>
                  </a:lnTo>
                  <a:cubicBezTo>
                    <a:pt x="1433" y="256"/>
                    <a:pt x="1433" y="128"/>
                    <a:pt x="1354" y="59"/>
                  </a:cubicBezTo>
                  <a:cubicBezTo>
                    <a:pt x="1320" y="20"/>
                    <a:pt x="1271" y="1"/>
                    <a:pt x="1221"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8" name="Google Shape;1528;p8"/>
            <p:cNvSpPr/>
            <p:nvPr/>
          </p:nvSpPr>
          <p:spPr>
            <a:xfrm>
              <a:off x="4943400" y="2295675"/>
              <a:ext cx="39500" cy="31925"/>
            </a:xfrm>
            <a:custGeom>
              <a:avLst/>
              <a:gdLst/>
              <a:ahLst/>
              <a:cxnLst/>
              <a:rect l="l" t="t" r="r" b="b"/>
              <a:pathLst>
                <a:path w="1580" h="1277" extrusionOk="0">
                  <a:moveTo>
                    <a:pt x="212" y="1"/>
                  </a:moveTo>
                  <a:cubicBezTo>
                    <a:pt x="162" y="1"/>
                    <a:pt x="113" y="21"/>
                    <a:pt x="79" y="60"/>
                  </a:cubicBezTo>
                  <a:cubicBezTo>
                    <a:pt x="0" y="138"/>
                    <a:pt x="0" y="256"/>
                    <a:pt x="79" y="335"/>
                  </a:cubicBezTo>
                  <a:cubicBezTo>
                    <a:pt x="432" y="678"/>
                    <a:pt x="825" y="982"/>
                    <a:pt x="1257" y="1247"/>
                  </a:cubicBezTo>
                  <a:cubicBezTo>
                    <a:pt x="1286" y="1266"/>
                    <a:pt x="1325" y="1277"/>
                    <a:pt x="1355" y="1277"/>
                  </a:cubicBezTo>
                  <a:cubicBezTo>
                    <a:pt x="1423" y="1277"/>
                    <a:pt x="1482" y="1237"/>
                    <a:pt x="1521" y="1179"/>
                  </a:cubicBezTo>
                  <a:cubicBezTo>
                    <a:pt x="1580" y="1090"/>
                    <a:pt x="1551" y="972"/>
                    <a:pt x="1453" y="913"/>
                  </a:cubicBezTo>
                  <a:cubicBezTo>
                    <a:pt x="1050" y="668"/>
                    <a:pt x="687" y="383"/>
                    <a:pt x="354" y="60"/>
                  </a:cubicBezTo>
                  <a:cubicBezTo>
                    <a:pt x="314" y="21"/>
                    <a:pt x="263" y="1"/>
                    <a:pt x="212"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9" name="Google Shape;1529;p8"/>
            <p:cNvSpPr/>
            <p:nvPr/>
          </p:nvSpPr>
          <p:spPr>
            <a:xfrm>
              <a:off x="4890150" y="2297500"/>
              <a:ext cx="38075" cy="30600"/>
            </a:xfrm>
            <a:custGeom>
              <a:avLst/>
              <a:gdLst/>
              <a:ahLst/>
              <a:cxnLst/>
              <a:rect l="l" t="t" r="r" b="b"/>
              <a:pathLst>
                <a:path w="1523" h="1224" extrusionOk="0">
                  <a:moveTo>
                    <a:pt x="1305" y="0"/>
                  </a:moveTo>
                  <a:cubicBezTo>
                    <a:pt x="1261" y="0"/>
                    <a:pt x="1217" y="16"/>
                    <a:pt x="1178" y="46"/>
                  </a:cubicBezTo>
                  <a:lnTo>
                    <a:pt x="99" y="879"/>
                  </a:lnTo>
                  <a:cubicBezTo>
                    <a:pt x="11" y="949"/>
                    <a:pt x="1" y="1066"/>
                    <a:pt x="59" y="1154"/>
                  </a:cubicBezTo>
                  <a:cubicBezTo>
                    <a:pt x="99" y="1204"/>
                    <a:pt x="158" y="1223"/>
                    <a:pt x="216" y="1223"/>
                  </a:cubicBezTo>
                  <a:cubicBezTo>
                    <a:pt x="256" y="1223"/>
                    <a:pt x="305" y="1213"/>
                    <a:pt x="334" y="1184"/>
                  </a:cubicBezTo>
                  <a:lnTo>
                    <a:pt x="1414" y="350"/>
                  </a:lnTo>
                  <a:cubicBezTo>
                    <a:pt x="1502" y="281"/>
                    <a:pt x="1522" y="163"/>
                    <a:pt x="1453" y="75"/>
                  </a:cubicBezTo>
                  <a:cubicBezTo>
                    <a:pt x="1415" y="25"/>
                    <a:pt x="1360" y="0"/>
                    <a:pt x="1305"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0" name="Google Shape;1530;p8"/>
            <p:cNvSpPr/>
            <p:nvPr/>
          </p:nvSpPr>
          <p:spPr>
            <a:xfrm>
              <a:off x="4875925" y="2245925"/>
              <a:ext cx="28725" cy="42650"/>
            </a:xfrm>
            <a:custGeom>
              <a:avLst/>
              <a:gdLst/>
              <a:ahLst/>
              <a:cxnLst/>
              <a:rect l="l" t="t" r="r" b="b"/>
              <a:pathLst>
                <a:path w="1149" h="1706" extrusionOk="0">
                  <a:moveTo>
                    <a:pt x="216" y="0"/>
                  </a:moveTo>
                  <a:cubicBezTo>
                    <a:pt x="196" y="0"/>
                    <a:pt x="177" y="3"/>
                    <a:pt x="157" y="9"/>
                  </a:cubicBezTo>
                  <a:cubicBezTo>
                    <a:pt x="50" y="48"/>
                    <a:pt x="0" y="156"/>
                    <a:pt x="40" y="264"/>
                  </a:cubicBezTo>
                  <a:cubicBezTo>
                    <a:pt x="216" y="744"/>
                    <a:pt x="462" y="1206"/>
                    <a:pt x="776" y="1627"/>
                  </a:cubicBezTo>
                  <a:cubicBezTo>
                    <a:pt x="815" y="1677"/>
                    <a:pt x="874" y="1706"/>
                    <a:pt x="933" y="1706"/>
                  </a:cubicBezTo>
                  <a:cubicBezTo>
                    <a:pt x="972" y="1706"/>
                    <a:pt x="1012" y="1697"/>
                    <a:pt x="1041" y="1667"/>
                  </a:cubicBezTo>
                  <a:cubicBezTo>
                    <a:pt x="1129" y="1608"/>
                    <a:pt x="1149" y="1481"/>
                    <a:pt x="1090" y="1402"/>
                  </a:cubicBezTo>
                  <a:cubicBezTo>
                    <a:pt x="796" y="1010"/>
                    <a:pt x="570" y="578"/>
                    <a:pt x="403" y="126"/>
                  </a:cubicBezTo>
                  <a:cubicBezTo>
                    <a:pt x="372" y="48"/>
                    <a:pt x="295" y="0"/>
                    <a:pt x="216"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1" name="Google Shape;1531;p8"/>
            <p:cNvSpPr/>
            <p:nvPr/>
          </p:nvSpPr>
          <p:spPr>
            <a:xfrm>
              <a:off x="4880350" y="2170650"/>
              <a:ext cx="36575" cy="32575"/>
            </a:xfrm>
            <a:custGeom>
              <a:avLst/>
              <a:gdLst/>
              <a:ahLst/>
              <a:cxnLst/>
              <a:rect l="l" t="t" r="r" b="b"/>
              <a:pathLst>
                <a:path w="1463" h="1303" extrusionOk="0">
                  <a:moveTo>
                    <a:pt x="1242" y="0"/>
                  </a:moveTo>
                  <a:cubicBezTo>
                    <a:pt x="1198" y="0"/>
                    <a:pt x="1154" y="15"/>
                    <a:pt x="1119" y="46"/>
                  </a:cubicBezTo>
                  <a:lnTo>
                    <a:pt x="89" y="968"/>
                  </a:lnTo>
                  <a:cubicBezTo>
                    <a:pt x="10" y="1037"/>
                    <a:pt x="0" y="1155"/>
                    <a:pt x="69" y="1243"/>
                  </a:cubicBezTo>
                  <a:cubicBezTo>
                    <a:pt x="108" y="1282"/>
                    <a:pt x="157" y="1302"/>
                    <a:pt x="216" y="1302"/>
                  </a:cubicBezTo>
                  <a:cubicBezTo>
                    <a:pt x="265" y="1302"/>
                    <a:pt x="305" y="1293"/>
                    <a:pt x="344" y="1253"/>
                  </a:cubicBezTo>
                  <a:lnTo>
                    <a:pt x="1374" y="340"/>
                  </a:lnTo>
                  <a:cubicBezTo>
                    <a:pt x="1452" y="272"/>
                    <a:pt x="1463" y="144"/>
                    <a:pt x="1394" y="66"/>
                  </a:cubicBezTo>
                  <a:cubicBezTo>
                    <a:pt x="1350" y="22"/>
                    <a:pt x="1295" y="0"/>
                    <a:pt x="1242"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2" name="Google Shape;1532;p8"/>
            <p:cNvSpPr/>
            <p:nvPr/>
          </p:nvSpPr>
          <p:spPr>
            <a:xfrm>
              <a:off x="4880100" y="2117750"/>
              <a:ext cx="32150" cy="33700"/>
            </a:xfrm>
            <a:custGeom>
              <a:avLst/>
              <a:gdLst/>
              <a:ahLst/>
              <a:cxnLst/>
              <a:rect l="l" t="t" r="r" b="b"/>
              <a:pathLst>
                <a:path w="1286" h="1348" extrusionOk="0">
                  <a:moveTo>
                    <a:pt x="1068" y="1"/>
                  </a:moveTo>
                  <a:cubicBezTo>
                    <a:pt x="1026" y="1"/>
                    <a:pt x="985" y="14"/>
                    <a:pt x="952" y="42"/>
                  </a:cubicBezTo>
                  <a:cubicBezTo>
                    <a:pt x="589" y="327"/>
                    <a:pt x="295" y="670"/>
                    <a:pt x="60" y="1053"/>
                  </a:cubicBezTo>
                  <a:cubicBezTo>
                    <a:pt x="1" y="1152"/>
                    <a:pt x="30" y="1269"/>
                    <a:pt x="118" y="1318"/>
                  </a:cubicBezTo>
                  <a:cubicBezTo>
                    <a:pt x="158" y="1338"/>
                    <a:pt x="187" y="1348"/>
                    <a:pt x="226" y="1348"/>
                  </a:cubicBezTo>
                  <a:cubicBezTo>
                    <a:pt x="285" y="1348"/>
                    <a:pt x="354" y="1318"/>
                    <a:pt x="393" y="1259"/>
                  </a:cubicBezTo>
                  <a:cubicBezTo>
                    <a:pt x="599" y="916"/>
                    <a:pt x="874" y="602"/>
                    <a:pt x="1198" y="347"/>
                  </a:cubicBezTo>
                  <a:cubicBezTo>
                    <a:pt x="1276" y="278"/>
                    <a:pt x="1286" y="160"/>
                    <a:pt x="1227" y="72"/>
                  </a:cubicBezTo>
                  <a:cubicBezTo>
                    <a:pt x="1187" y="26"/>
                    <a:pt x="1127" y="1"/>
                    <a:pt x="1068"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3" name="Google Shape;1533;p8"/>
            <p:cNvSpPr/>
            <p:nvPr/>
          </p:nvSpPr>
          <p:spPr>
            <a:xfrm>
              <a:off x="4886975" y="2036600"/>
              <a:ext cx="11800" cy="55000"/>
            </a:xfrm>
            <a:custGeom>
              <a:avLst/>
              <a:gdLst/>
              <a:ahLst/>
              <a:cxnLst/>
              <a:rect l="l" t="t" r="r" b="b"/>
              <a:pathLst>
                <a:path w="472" h="2200" extrusionOk="0">
                  <a:moveTo>
                    <a:pt x="243" y="1"/>
                  </a:moveTo>
                  <a:cubicBezTo>
                    <a:pt x="237" y="1"/>
                    <a:pt x="231" y="1"/>
                    <a:pt x="226" y="1"/>
                  </a:cubicBezTo>
                  <a:cubicBezTo>
                    <a:pt x="118" y="11"/>
                    <a:pt x="40" y="99"/>
                    <a:pt x="49" y="207"/>
                  </a:cubicBezTo>
                  <a:cubicBezTo>
                    <a:pt x="88" y="796"/>
                    <a:pt x="69" y="1395"/>
                    <a:pt x="10" y="1984"/>
                  </a:cubicBezTo>
                  <a:cubicBezTo>
                    <a:pt x="0" y="2091"/>
                    <a:pt x="79" y="2180"/>
                    <a:pt x="186" y="2189"/>
                  </a:cubicBezTo>
                  <a:cubicBezTo>
                    <a:pt x="186" y="2199"/>
                    <a:pt x="197" y="2199"/>
                    <a:pt x="206" y="2199"/>
                  </a:cubicBezTo>
                  <a:cubicBezTo>
                    <a:pt x="304" y="2199"/>
                    <a:pt x="383" y="2121"/>
                    <a:pt x="402" y="2023"/>
                  </a:cubicBezTo>
                  <a:cubicBezTo>
                    <a:pt x="461" y="1414"/>
                    <a:pt x="471" y="796"/>
                    <a:pt x="432" y="178"/>
                  </a:cubicBezTo>
                  <a:cubicBezTo>
                    <a:pt x="423" y="85"/>
                    <a:pt x="343" y="1"/>
                    <a:pt x="243"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4" name="Google Shape;1534;p8"/>
            <p:cNvSpPr/>
            <p:nvPr/>
          </p:nvSpPr>
          <p:spPr>
            <a:xfrm>
              <a:off x="4875925" y="1953350"/>
              <a:ext cx="40500" cy="39375"/>
            </a:xfrm>
            <a:custGeom>
              <a:avLst/>
              <a:gdLst/>
              <a:ahLst/>
              <a:cxnLst/>
              <a:rect l="l" t="t" r="r" b="b"/>
              <a:pathLst>
                <a:path w="1620" h="1575" extrusionOk="0">
                  <a:moveTo>
                    <a:pt x="1400" y="0"/>
                  </a:moveTo>
                  <a:cubicBezTo>
                    <a:pt x="1334" y="0"/>
                    <a:pt x="1267" y="33"/>
                    <a:pt x="1227" y="93"/>
                  </a:cubicBezTo>
                  <a:cubicBezTo>
                    <a:pt x="972" y="554"/>
                    <a:pt x="589" y="937"/>
                    <a:pt x="118" y="1212"/>
                  </a:cubicBezTo>
                  <a:cubicBezTo>
                    <a:pt x="30" y="1260"/>
                    <a:pt x="0" y="1378"/>
                    <a:pt x="50" y="1476"/>
                  </a:cubicBezTo>
                  <a:cubicBezTo>
                    <a:pt x="89" y="1535"/>
                    <a:pt x="157" y="1574"/>
                    <a:pt x="216" y="1574"/>
                  </a:cubicBezTo>
                  <a:cubicBezTo>
                    <a:pt x="256" y="1574"/>
                    <a:pt x="285" y="1565"/>
                    <a:pt x="314" y="1545"/>
                  </a:cubicBezTo>
                  <a:cubicBezTo>
                    <a:pt x="844" y="1241"/>
                    <a:pt x="1276" y="809"/>
                    <a:pt x="1571" y="289"/>
                  </a:cubicBezTo>
                  <a:cubicBezTo>
                    <a:pt x="1620" y="191"/>
                    <a:pt x="1590" y="73"/>
                    <a:pt x="1492" y="24"/>
                  </a:cubicBezTo>
                  <a:cubicBezTo>
                    <a:pt x="1463" y="8"/>
                    <a:pt x="1432" y="0"/>
                    <a:pt x="1400"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5" name="Google Shape;1535;p8"/>
            <p:cNvSpPr/>
            <p:nvPr/>
          </p:nvSpPr>
          <p:spPr>
            <a:xfrm>
              <a:off x="4878375" y="1897425"/>
              <a:ext cx="39050" cy="34450"/>
            </a:xfrm>
            <a:custGeom>
              <a:avLst/>
              <a:gdLst/>
              <a:ahLst/>
              <a:cxnLst/>
              <a:rect l="l" t="t" r="r" b="b"/>
              <a:pathLst>
                <a:path w="1562" h="1378" extrusionOk="0">
                  <a:moveTo>
                    <a:pt x="1337" y="0"/>
                  </a:moveTo>
                  <a:cubicBezTo>
                    <a:pt x="1300" y="0"/>
                    <a:pt x="1261" y="11"/>
                    <a:pt x="1228" y="34"/>
                  </a:cubicBezTo>
                  <a:cubicBezTo>
                    <a:pt x="864" y="289"/>
                    <a:pt x="530" y="573"/>
                    <a:pt x="227" y="887"/>
                  </a:cubicBezTo>
                  <a:cubicBezTo>
                    <a:pt x="138" y="887"/>
                    <a:pt x="59" y="956"/>
                    <a:pt x="40" y="1044"/>
                  </a:cubicBezTo>
                  <a:lnTo>
                    <a:pt x="20" y="1142"/>
                  </a:lnTo>
                  <a:cubicBezTo>
                    <a:pt x="1" y="1231"/>
                    <a:pt x="40" y="1319"/>
                    <a:pt x="118" y="1358"/>
                  </a:cubicBezTo>
                  <a:cubicBezTo>
                    <a:pt x="148" y="1368"/>
                    <a:pt x="177" y="1378"/>
                    <a:pt x="207" y="1378"/>
                  </a:cubicBezTo>
                  <a:cubicBezTo>
                    <a:pt x="266" y="1378"/>
                    <a:pt x="315" y="1358"/>
                    <a:pt x="354" y="1319"/>
                  </a:cubicBezTo>
                  <a:cubicBezTo>
                    <a:pt x="678" y="956"/>
                    <a:pt x="1051" y="632"/>
                    <a:pt x="1443" y="357"/>
                  </a:cubicBezTo>
                  <a:cubicBezTo>
                    <a:pt x="1531" y="289"/>
                    <a:pt x="1561" y="171"/>
                    <a:pt x="1492" y="82"/>
                  </a:cubicBezTo>
                  <a:cubicBezTo>
                    <a:pt x="1456" y="28"/>
                    <a:pt x="1397" y="0"/>
                    <a:pt x="1337"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6" name="Google Shape;1536;p8"/>
            <p:cNvSpPr/>
            <p:nvPr/>
          </p:nvSpPr>
          <p:spPr>
            <a:xfrm>
              <a:off x="5020675" y="1826225"/>
              <a:ext cx="42700" cy="33525"/>
            </a:xfrm>
            <a:custGeom>
              <a:avLst/>
              <a:gdLst/>
              <a:ahLst/>
              <a:cxnLst/>
              <a:rect l="l" t="t" r="r" b="b"/>
              <a:pathLst>
                <a:path w="1708" h="1341" extrusionOk="0">
                  <a:moveTo>
                    <a:pt x="217" y="0"/>
                  </a:moveTo>
                  <a:cubicBezTo>
                    <a:pt x="165" y="0"/>
                    <a:pt x="114" y="20"/>
                    <a:pt x="79" y="56"/>
                  </a:cubicBezTo>
                  <a:cubicBezTo>
                    <a:pt x="0" y="134"/>
                    <a:pt x="0" y="261"/>
                    <a:pt x="79" y="330"/>
                  </a:cubicBezTo>
                  <a:cubicBezTo>
                    <a:pt x="471" y="713"/>
                    <a:pt x="913" y="1046"/>
                    <a:pt x="1394" y="1321"/>
                  </a:cubicBezTo>
                  <a:cubicBezTo>
                    <a:pt x="1423" y="1331"/>
                    <a:pt x="1453" y="1341"/>
                    <a:pt x="1482" y="1341"/>
                  </a:cubicBezTo>
                  <a:cubicBezTo>
                    <a:pt x="1551" y="1341"/>
                    <a:pt x="1620" y="1301"/>
                    <a:pt x="1659" y="1243"/>
                  </a:cubicBezTo>
                  <a:cubicBezTo>
                    <a:pt x="1708" y="1155"/>
                    <a:pt x="1679" y="1027"/>
                    <a:pt x="1580" y="978"/>
                  </a:cubicBezTo>
                  <a:cubicBezTo>
                    <a:pt x="1129" y="723"/>
                    <a:pt x="717" y="409"/>
                    <a:pt x="353" y="56"/>
                  </a:cubicBezTo>
                  <a:cubicBezTo>
                    <a:pt x="315" y="18"/>
                    <a:pt x="266" y="0"/>
                    <a:pt x="217"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7" name="Google Shape;1537;p8"/>
            <p:cNvSpPr/>
            <p:nvPr/>
          </p:nvSpPr>
          <p:spPr>
            <a:xfrm>
              <a:off x="4961550" y="1862725"/>
              <a:ext cx="20375" cy="44125"/>
            </a:xfrm>
            <a:custGeom>
              <a:avLst/>
              <a:gdLst/>
              <a:ahLst/>
              <a:cxnLst/>
              <a:rect l="l" t="t" r="r" b="b"/>
              <a:pathLst>
                <a:path w="815" h="1765" extrusionOk="0">
                  <a:moveTo>
                    <a:pt x="214" y="1"/>
                  </a:moveTo>
                  <a:cubicBezTo>
                    <a:pt x="195" y="1"/>
                    <a:pt x="176" y="3"/>
                    <a:pt x="158" y="9"/>
                  </a:cubicBezTo>
                  <a:cubicBezTo>
                    <a:pt x="59" y="38"/>
                    <a:pt x="1" y="146"/>
                    <a:pt x="30" y="254"/>
                  </a:cubicBezTo>
                  <a:lnTo>
                    <a:pt x="413" y="1618"/>
                  </a:lnTo>
                  <a:cubicBezTo>
                    <a:pt x="442" y="1706"/>
                    <a:pt x="520" y="1765"/>
                    <a:pt x="599" y="1765"/>
                  </a:cubicBezTo>
                  <a:cubicBezTo>
                    <a:pt x="618" y="1765"/>
                    <a:pt x="638" y="1755"/>
                    <a:pt x="658" y="1755"/>
                  </a:cubicBezTo>
                  <a:cubicBezTo>
                    <a:pt x="756" y="1726"/>
                    <a:pt x="815" y="1618"/>
                    <a:pt x="786" y="1510"/>
                  </a:cubicBezTo>
                  <a:lnTo>
                    <a:pt x="403" y="146"/>
                  </a:lnTo>
                  <a:cubicBezTo>
                    <a:pt x="379" y="57"/>
                    <a:pt x="301" y="1"/>
                    <a:pt x="214"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8" name="Google Shape;1538;p8"/>
            <p:cNvSpPr/>
            <p:nvPr/>
          </p:nvSpPr>
          <p:spPr>
            <a:xfrm>
              <a:off x="4935300" y="1917875"/>
              <a:ext cx="33625" cy="40750"/>
            </a:xfrm>
            <a:custGeom>
              <a:avLst/>
              <a:gdLst/>
              <a:ahLst/>
              <a:cxnLst/>
              <a:rect l="l" t="t" r="r" b="b"/>
              <a:pathLst>
                <a:path w="1345" h="1630" extrusionOk="0">
                  <a:moveTo>
                    <a:pt x="219" y="1"/>
                  </a:moveTo>
                  <a:cubicBezTo>
                    <a:pt x="192" y="1"/>
                    <a:pt x="164" y="7"/>
                    <a:pt x="138" y="20"/>
                  </a:cubicBezTo>
                  <a:cubicBezTo>
                    <a:pt x="39" y="60"/>
                    <a:pt x="0" y="177"/>
                    <a:pt x="50" y="276"/>
                  </a:cubicBezTo>
                  <a:cubicBezTo>
                    <a:pt x="266" y="766"/>
                    <a:pt x="599" y="1218"/>
                    <a:pt x="1001" y="1580"/>
                  </a:cubicBezTo>
                  <a:cubicBezTo>
                    <a:pt x="1031" y="1610"/>
                    <a:pt x="1080" y="1630"/>
                    <a:pt x="1129" y="1630"/>
                  </a:cubicBezTo>
                  <a:cubicBezTo>
                    <a:pt x="1178" y="1630"/>
                    <a:pt x="1237" y="1610"/>
                    <a:pt x="1266" y="1561"/>
                  </a:cubicBezTo>
                  <a:cubicBezTo>
                    <a:pt x="1345" y="1482"/>
                    <a:pt x="1335" y="1364"/>
                    <a:pt x="1256" y="1286"/>
                  </a:cubicBezTo>
                  <a:cubicBezTo>
                    <a:pt x="894" y="962"/>
                    <a:pt x="599" y="550"/>
                    <a:pt x="403" y="119"/>
                  </a:cubicBezTo>
                  <a:cubicBezTo>
                    <a:pt x="367" y="47"/>
                    <a:pt x="294" y="1"/>
                    <a:pt x="219"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9" name="Google Shape;1539;p8"/>
            <p:cNvSpPr/>
            <p:nvPr/>
          </p:nvSpPr>
          <p:spPr>
            <a:xfrm>
              <a:off x="5006700" y="1876775"/>
              <a:ext cx="47850" cy="26400"/>
            </a:xfrm>
            <a:custGeom>
              <a:avLst/>
              <a:gdLst/>
              <a:ahLst/>
              <a:cxnLst/>
              <a:rect l="l" t="t" r="r" b="b"/>
              <a:pathLst>
                <a:path w="1914" h="1056" extrusionOk="0">
                  <a:moveTo>
                    <a:pt x="1686" y="1"/>
                  </a:moveTo>
                  <a:cubicBezTo>
                    <a:pt x="1661" y="1"/>
                    <a:pt x="1635" y="6"/>
                    <a:pt x="1610" y="16"/>
                  </a:cubicBezTo>
                  <a:lnTo>
                    <a:pt x="138" y="683"/>
                  </a:lnTo>
                  <a:cubicBezTo>
                    <a:pt x="49" y="732"/>
                    <a:pt x="0" y="850"/>
                    <a:pt x="49" y="938"/>
                  </a:cubicBezTo>
                  <a:cubicBezTo>
                    <a:pt x="79" y="1017"/>
                    <a:pt x="147" y="1056"/>
                    <a:pt x="226" y="1056"/>
                  </a:cubicBezTo>
                  <a:cubicBezTo>
                    <a:pt x="245" y="1056"/>
                    <a:pt x="275" y="1056"/>
                    <a:pt x="304" y="1036"/>
                  </a:cubicBezTo>
                  <a:lnTo>
                    <a:pt x="1767" y="369"/>
                  </a:lnTo>
                  <a:cubicBezTo>
                    <a:pt x="1865" y="330"/>
                    <a:pt x="1913" y="212"/>
                    <a:pt x="1865" y="114"/>
                  </a:cubicBezTo>
                  <a:cubicBezTo>
                    <a:pt x="1828" y="41"/>
                    <a:pt x="1759" y="1"/>
                    <a:pt x="1686"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0" name="Google Shape;1540;p8"/>
            <p:cNvSpPr/>
            <p:nvPr/>
          </p:nvSpPr>
          <p:spPr>
            <a:xfrm>
              <a:off x="5001775" y="1929625"/>
              <a:ext cx="39775" cy="35625"/>
            </a:xfrm>
            <a:custGeom>
              <a:avLst/>
              <a:gdLst/>
              <a:ahLst/>
              <a:cxnLst/>
              <a:rect l="l" t="t" r="r" b="b"/>
              <a:pathLst>
                <a:path w="1591" h="1425" extrusionOk="0">
                  <a:moveTo>
                    <a:pt x="221" y="0"/>
                  </a:moveTo>
                  <a:cubicBezTo>
                    <a:pt x="174" y="0"/>
                    <a:pt x="127" y="18"/>
                    <a:pt x="89" y="50"/>
                  </a:cubicBezTo>
                  <a:cubicBezTo>
                    <a:pt x="1" y="120"/>
                    <a:pt x="1" y="247"/>
                    <a:pt x="69" y="325"/>
                  </a:cubicBezTo>
                  <a:cubicBezTo>
                    <a:pt x="423" y="718"/>
                    <a:pt x="815" y="1081"/>
                    <a:pt x="1257" y="1385"/>
                  </a:cubicBezTo>
                  <a:cubicBezTo>
                    <a:pt x="1286" y="1415"/>
                    <a:pt x="1325" y="1424"/>
                    <a:pt x="1365" y="1424"/>
                  </a:cubicBezTo>
                  <a:cubicBezTo>
                    <a:pt x="1423" y="1424"/>
                    <a:pt x="1482" y="1395"/>
                    <a:pt x="1522" y="1346"/>
                  </a:cubicBezTo>
                  <a:cubicBezTo>
                    <a:pt x="1591" y="1258"/>
                    <a:pt x="1571" y="1130"/>
                    <a:pt x="1482" y="1071"/>
                  </a:cubicBezTo>
                  <a:cubicBezTo>
                    <a:pt x="1070" y="777"/>
                    <a:pt x="688" y="443"/>
                    <a:pt x="364" y="61"/>
                  </a:cubicBezTo>
                  <a:cubicBezTo>
                    <a:pt x="323" y="20"/>
                    <a:pt x="272" y="0"/>
                    <a:pt x="221"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1" name="Google Shape;1541;p8"/>
            <p:cNvSpPr/>
            <p:nvPr/>
          </p:nvSpPr>
          <p:spPr>
            <a:xfrm>
              <a:off x="4973825" y="1979700"/>
              <a:ext cx="38775" cy="34125"/>
            </a:xfrm>
            <a:custGeom>
              <a:avLst/>
              <a:gdLst/>
              <a:ahLst/>
              <a:cxnLst/>
              <a:rect l="l" t="t" r="r" b="b"/>
              <a:pathLst>
                <a:path w="1551" h="1365" extrusionOk="0">
                  <a:moveTo>
                    <a:pt x="1333" y="0"/>
                  </a:moveTo>
                  <a:cubicBezTo>
                    <a:pt x="1286" y="0"/>
                    <a:pt x="1239" y="17"/>
                    <a:pt x="1197" y="49"/>
                  </a:cubicBezTo>
                  <a:lnTo>
                    <a:pt x="88" y="1021"/>
                  </a:lnTo>
                  <a:cubicBezTo>
                    <a:pt x="10" y="1090"/>
                    <a:pt x="0" y="1218"/>
                    <a:pt x="69" y="1296"/>
                  </a:cubicBezTo>
                  <a:cubicBezTo>
                    <a:pt x="108" y="1335"/>
                    <a:pt x="157" y="1364"/>
                    <a:pt x="216" y="1364"/>
                  </a:cubicBezTo>
                  <a:cubicBezTo>
                    <a:pt x="265" y="1364"/>
                    <a:pt x="304" y="1345"/>
                    <a:pt x="343" y="1316"/>
                  </a:cubicBezTo>
                  <a:lnTo>
                    <a:pt x="1453" y="344"/>
                  </a:lnTo>
                  <a:cubicBezTo>
                    <a:pt x="1541" y="265"/>
                    <a:pt x="1551" y="147"/>
                    <a:pt x="1472" y="69"/>
                  </a:cubicBezTo>
                  <a:cubicBezTo>
                    <a:pt x="1436" y="22"/>
                    <a:pt x="1385" y="0"/>
                    <a:pt x="1333"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2" name="Google Shape;1542;p8"/>
            <p:cNvSpPr/>
            <p:nvPr/>
          </p:nvSpPr>
          <p:spPr>
            <a:xfrm>
              <a:off x="4917875" y="1990650"/>
              <a:ext cx="33900" cy="48950"/>
            </a:xfrm>
            <a:custGeom>
              <a:avLst/>
              <a:gdLst/>
              <a:ahLst/>
              <a:cxnLst/>
              <a:rect l="l" t="t" r="r" b="b"/>
              <a:pathLst>
                <a:path w="1356" h="1958" extrusionOk="0">
                  <a:moveTo>
                    <a:pt x="216" y="0"/>
                  </a:moveTo>
                  <a:cubicBezTo>
                    <a:pt x="183" y="0"/>
                    <a:pt x="150" y="8"/>
                    <a:pt x="119" y="24"/>
                  </a:cubicBezTo>
                  <a:cubicBezTo>
                    <a:pt x="30" y="82"/>
                    <a:pt x="1" y="200"/>
                    <a:pt x="50" y="289"/>
                  </a:cubicBezTo>
                  <a:lnTo>
                    <a:pt x="963" y="1859"/>
                  </a:lnTo>
                  <a:cubicBezTo>
                    <a:pt x="1002" y="1927"/>
                    <a:pt x="1061" y="1957"/>
                    <a:pt x="1129" y="1957"/>
                  </a:cubicBezTo>
                  <a:cubicBezTo>
                    <a:pt x="1159" y="1957"/>
                    <a:pt x="1198" y="1947"/>
                    <a:pt x="1227" y="1937"/>
                  </a:cubicBezTo>
                  <a:cubicBezTo>
                    <a:pt x="1316" y="1879"/>
                    <a:pt x="1355" y="1761"/>
                    <a:pt x="1296" y="1672"/>
                  </a:cubicBezTo>
                  <a:lnTo>
                    <a:pt x="383" y="102"/>
                  </a:lnTo>
                  <a:cubicBezTo>
                    <a:pt x="350" y="35"/>
                    <a:pt x="285" y="0"/>
                    <a:pt x="216"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3" name="Google Shape;1543;p8"/>
            <p:cNvSpPr/>
            <p:nvPr/>
          </p:nvSpPr>
          <p:spPr>
            <a:xfrm>
              <a:off x="5030475" y="2001925"/>
              <a:ext cx="31925" cy="43550"/>
            </a:xfrm>
            <a:custGeom>
              <a:avLst/>
              <a:gdLst/>
              <a:ahLst/>
              <a:cxnLst/>
              <a:rect l="l" t="t" r="r" b="b"/>
              <a:pathLst>
                <a:path w="1277" h="1742" extrusionOk="0">
                  <a:moveTo>
                    <a:pt x="221" y="0"/>
                  </a:moveTo>
                  <a:cubicBezTo>
                    <a:pt x="189" y="0"/>
                    <a:pt x="157" y="8"/>
                    <a:pt x="129" y="24"/>
                  </a:cubicBezTo>
                  <a:cubicBezTo>
                    <a:pt x="31" y="83"/>
                    <a:pt x="1" y="201"/>
                    <a:pt x="60" y="289"/>
                  </a:cubicBezTo>
                  <a:lnTo>
                    <a:pt x="884" y="1653"/>
                  </a:lnTo>
                  <a:cubicBezTo>
                    <a:pt x="923" y="1712"/>
                    <a:pt x="982" y="1742"/>
                    <a:pt x="1051" y="1742"/>
                  </a:cubicBezTo>
                  <a:cubicBezTo>
                    <a:pt x="1090" y="1742"/>
                    <a:pt x="1119" y="1731"/>
                    <a:pt x="1149" y="1712"/>
                  </a:cubicBezTo>
                  <a:cubicBezTo>
                    <a:pt x="1247" y="1663"/>
                    <a:pt x="1276" y="1545"/>
                    <a:pt x="1218" y="1447"/>
                  </a:cubicBezTo>
                  <a:lnTo>
                    <a:pt x="393" y="93"/>
                  </a:lnTo>
                  <a:cubicBezTo>
                    <a:pt x="353" y="33"/>
                    <a:pt x="287" y="0"/>
                    <a:pt x="221"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4" name="Google Shape;1544;p8"/>
            <p:cNvSpPr/>
            <p:nvPr/>
          </p:nvSpPr>
          <p:spPr>
            <a:xfrm>
              <a:off x="4977975" y="2041675"/>
              <a:ext cx="40025" cy="52375"/>
            </a:xfrm>
            <a:custGeom>
              <a:avLst/>
              <a:gdLst/>
              <a:ahLst/>
              <a:cxnLst/>
              <a:rect l="l" t="t" r="r" b="b"/>
              <a:pathLst>
                <a:path w="1601" h="2095" extrusionOk="0">
                  <a:moveTo>
                    <a:pt x="1382" y="1"/>
                  </a:moveTo>
                  <a:cubicBezTo>
                    <a:pt x="1316" y="1"/>
                    <a:pt x="1248" y="35"/>
                    <a:pt x="1208" y="102"/>
                  </a:cubicBezTo>
                  <a:cubicBezTo>
                    <a:pt x="874" y="682"/>
                    <a:pt x="491" y="1251"/>
                    <a:pt x="70" y="1781"/>
                  </a:cubicBezTo>
                  <a:cubicBezTo>
                    <a:pt x="1" y="1859"/>
                    <a:pt x="20" y="1986"/>
                    <a:pt x="99" y="2045"/>
                  </a:cubicBezTo>
                  <a:cubicBezTo>
                    <a:pt x="138" y="2075"/>
                    <a:pt x="177" y="2095"/>
                    <a:pt x="227" y="2095"/>
                  </a:cubicBezTo>
                  <a:cubicBezTo>
                    <a:pt x="275" y="2095"/>
                    <a:pt x="334" y="2065"/>
                    <a:pt x="374" y="2016"/>
                  </a:cubicBezTo>
                  <a:cubicBezTo>
                    <a:pt x="805" y="1476"/>
                    <a:pt x="1208" y="887"/>
                    <a:pt x="1551" y="289"/>
                  </a:cubicBezTo>
                  <a:cubicBezTo>
                    <a:pt x="1601" y="200"/>
                    <a:pt x="1571" y="83"/>
                    <a:pt x="1473" y="24"/>
                  </a:cubicBezTo>
                  <a:cubicBezTo>
                    <a:pt x="1445" y="8"/>
                    <a:pt x="1414" y="1"/>
                    <a:pt x="1382"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5" name="Google Shape;1545;p8"/>
            <p:cNvSpPr/>
            <p:nvPr/>
          </p:nvSpPr>
          <p:spPr>
            <a:xfrm>
              <a:off x="4925250" y="2071575"/>
              <a:ext cx="30925" cy="54125"/>
            </a:xfrm>
            <a:custGeom>
              <a:avLst/>
              <a:gdLst/>
              <a:ahLst/>
              <a:cxnLst/>
              <a:rect l="l" t="t" r="r" b="b"/>
              <a:pathLst>
                <a:path w="1237" h="2165" extrusionOk="0">
                  <a:moveTo>
                    <a:pt x="216" y="0"/>
                  </a:moveTo>
                  <a:cubicBezTo>
                    <a:pt x="190" y="0"/>
                    <a:pt x="163" y="5"/>
                    <a:pt x="138" y="15"/>
                  </a:cubicBezTo>
                  <a:cubicBezTo>
                    <a:pt x="40" y="64"/>
                    <a:pt x="0" y="182"/>
                    <a:pt x="40" y="271"/>
                  </a:cubicBezTo>
                  <a:lnTo>
                    <a:pt x="834" y="2046"/>
                  </a:lnTo>
                  <a:cubicBezTo>
                    <a:pt x="864" y="2125"/>
                    <a:pt x="942" y="2164"/>
                    <a:pt x="1011" y="2164"/>
                  </a:cubicBezTo>
                  <a:cubicBezTo>
                    <a:pt x="1040" y="2164"/>
                    <a:pt x="1069" y="2155"/>
                    <a:pt x="1089" y="2144"/>
                  </a:cubicBezTo>
                  <a:cubicBezTo>
                    <a:pt x="1187" y="2105"/>
                    <a:pt x="1237" y="1987"/>
                    <a:pt x="1187" y="1889"/>
                  </a:cubicBezTo>
                  <a:lnTo>
                    <a:pt x="393" y="114"/>
                  </a:lnTo>
                  <a:cubicBezTo>
                    <a:pt x="364" y="41"/>
                    <a:pt x="291" y="0"/>
                    <a:pt x="216"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6" name="Google Shape;1546;p8"/>
            <p:cNvSpPr/>
            <p:nvPr/>
          </p:nvSpPr>
          <p:spPr>
            <a:xfrm>
              <a:off x="5011350" y="2089900"/>
              <a:ext cx="46400" cy="18875"/>
            </a:xfrm>
            <a:custGeom>
              <a:avLst/>
              <a:gdLst/>
              <a:ahLst/>
              <a:cxnLst/>
              <a:rect l="l" t="t" r="r" b="b"/>
              <a:pathLst>
                <a:path w="1856" h="755" extrusionOk="0">
                  <a:moveTo>
                    <a:pt x="1646" y="1"/>
                  </a:moveTo>
                  <a:cubicBezTo>
                    <a:pt x="1628" y="1"/>
                    <a:pt x="1609" y="3"/>
                    <a:pt x="1590" y="9"/>
                  </a:cubicBezTo>
                  <a:lnTo>
                    <a:pt x="167" y="371"/>
                  </a:lnTo>
                  <a:cubicBezTo>
                    <a:pt x="59" y="401"/>
                    <a:pt x="0" y="509"/>
                    <a:pt x="20" y="607"/>
                  </a:cubicBezTo>
                  <a:cubicBezTo>
                    <a:pt x="50" y="696"/>
                    <a:pt x="128" y="754"/>
                    <a:pt x="216" y="754"/>
                  </a:cubicBezTo>
                  <a:lnTo>
                    <a:pt x="266" y="754"/>
                  </a:lnTo>
                  <a:lnTo>
                    <a:pt x="1688" y="381"/>
                  </a:lnTo>
                  <a:cubicBezTo>
                    <a:pt x="1796" y="352"/>
                    <a:pt x="1855" y="254"/>
                    <a:pt x="1836" y="146"/>
                  </a:cubicBezTo>
                  <a:cubicBezTo>
                    <a:pt x="1811" y="57"/>
                    <a:pt x="1734" y="1"/>
                    <a:pt x="1646"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7" name="Google Shape;1547;p8"/>
            <p:cNvSpPr/>
            <p:nvPr/>
          </p:nvSpPr>
          <p:spPr>
            <a:xfrm>
              <a:off x="5024600" y="2136700"/>
              <a:ext cx="30925" cy="43225"/>
            </a:xfrm>
            <a:custGeom>
              <a:avLst/>
              <a:gdLst/>
              <a:ahLst/>
              <a:cxnLst/>
              <a:rect l="l" t="t" r="r" b="b"/>
              <a:pathLst>
                <a:path w="1237" h="1729" extrusionOk="0">
                  <a:moveTo>
                    <a:pt x="216" y="0"/>
                  </a:moveTo>
                  <a:cubicBezTo>
                    <a:pt x="178" y="0"/>
                    <a:pt x="140" y="10"/>
                    <a:pt x="109" y="30"/>
                  </a:cubicBezTo>
                  <a:cubicBezTo>
                    <a:pt x="20" y="89"/>
                    <a:pt x="0" y="207"/>
                    <a:pt x="50" y="295"/>
                  </a:cubicBezTo>
                  <a:lnTo>
                    <a:pt x="854" y="1639"/>
                  </a:lnTo>
                  <a:cubicBezTo>
                    <a:pt x="883" y="1698"/>
                    <a:pt x="952" y="1728"/>
                    <a:pt x="1021" y="1728"/>
                  </a:cubicBezTo>
                  <a:cubicBezTo>
                    <a:pt x="1051" y="1728"/>
                    <a:pt x="1090" y="1718"/>
                    <a:pt x="1119" y="1709"/>
                  </a:cubicBezTo>
                  <a:cubicBezTo>
                    <a:pt x="1208" y="1650"/>
                    <a:pt x="1237" y="1532"/>
                    <a:pt x="1188" y="1434"/>
                  </a:cubicBezTo>
                  <a:lnTo>
                    <a:pt x="471" y="246"/>
                  </a:lnTo>
                  <a:cubicBezTo>
                    <a:pt x="462" y="207"/>
                    <a:pt x="452" y="178"/>
                    <a:pt x="432" y="148"/>
                  </a:cubicBezTo>
                  <a:lnTo>
                    <a:pt x="364" y="69"/>
                  </a:lnTo>
                  <a:cubicBezTo>
                    <a:pt x="329" y="23"/>
                    <a:pt x="272" y="0"/>
                    <a:pt x="216"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8" name="Google Shape;1548;p8"/>
            <p:cNvSpPr/>
            <p:nvPr/>
          </p:nvSpPr>
          <p:spPr>
            <a:xfrm>
              <a:off x="4947550" y="2143325"/>
              <a:ext cx="43700" cy="35850"/>
            </a:xfrm>
            <a:custGeom>
              <a:avLst/>
              <a:gdLst/>
              <a:ahLst/>
              <a:cxnLst/>
              <a:rect l="l" t="t" r="r" b="b"/>
              <a:pathLst>
                <a:path w="1748" h="1434" extrusionOk="0">
                  <a:moveTo>
                    <a:pt x="1536" y="1"/>
                  </a:moveTo>
                  <a:cubicBezTo>
                    <a:pt x="1485" y="1"/>
                    <a:pt x="1434" y="20"/>
                    <a:pt x="1394" y="60"/>
                  </a:cubicBezTo>
                  <a:cubicBezTo>
                    <a:pt x="1012" y="443"/>
                    <a:pt x="580" y="786"/>
                    <a:pt x="119" y="1080"/>
                  </a:cubicBezTo>
                  <a:cubicBezTo>
                    <a:pt x="20" y="1139"/>
                    <a:pt x="1" y="1257"/>
                    <a:pt x="60" y="1345"/>
                  </a:cubicBezTo>
                  <a:cubicBezTo>
                    <a:pt x="90" y="1404"/>
                    <a:pt x="158" y="1433"/>
                    <a:pt x="217" y="1433"/>
                  </a:cubicBezTo>
                  <a:cubicBezTo>
                    <a:pt x="256" y="1433"/>
                    <a:pt x="295" y="1424"/>
                    <a:pt x="325" y="1404"/>
                  </a:cubicBezTo>
                  <a:cubicBezTo>
                    <a:pt x="816" y="1100"/>
                    <a:pt x="1267" y="737"/>
                    <a:pt x="1669" y="334"/>
                  </a:cubicBezTo>
                  <a:cubicBezTo>
                    <a:pt x="1748" y="256"/>
                    <a:pt x="1748" y="138"/>
                    <a:pt x="1669" y="60"/>
                  </a:cubicBezTo>
                  <a:cubicBezTo>
                    <a:pt x="1635" y="20"/>
                    <a:pt x="1586" y="1"/>
                    <a:pt x="1536"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9" name="Google Shape;1549;p8"/>
            <p:cNvSpPr/>
            <p:nvPr/>
          </p:nvSpPr>
          <p:spPr>
            <a:xfrm>
              <a:off x="4920575" y="2215375"/>
              <a:ext cx="57425" cy="13600"/>
            </a:xfrm>
            <a:custGeom>
              <a:avLst/>
              <a:gdLst/>
              <a:ahLst/>
              <a:cxnLst/>
              <a:rect l="l" t="t" r="r" b="b"/>
              <a:pathLst>
                <a:path w="2297" h="544" extrusionOk="0">
                  <a:moveTo>
                    <a:pt x="209" y="0"/>
                  </a:moveTo>
                  <a:cubicBezTo>
                    <a:pt x="116" y="0"/>
                    <a:pt x="37" y="65"/>
                    <a:pt x="20" y="161"/>
                  </a:cubicBezTo>
                  <a:cubicBezTo>
                    <a:pt x="0" y="269"/>
                    <a:pt x="79" y="367"/>
                    <a:pt x="187" y="387"/>
                  </a:cubicBezTo>
                  <a:cubicBezTo>
                    <a:pt x="815" y="485"/>
                    <a:pt x="1463" y="534"/>
                    <a:pt x="2100" y="544"/>
                  </a:cubicBezTo>
                  <a:cubicBezTo>
                    <a:pt x="2209" y="544"/>
                    <a:pt x="2297" y="455"/>
                    <a:pt x="2297" y="348"/>
                  </a:cubicBezTo>
                  <a:cubicBezTo>
                    <a:pt x="2297" y="239"/>
                    <a:pt x="2209" y="151"/>
                    <a:pt x="2100" y="151"/>
                  </a:cubicBezTo>
                  <a:cubicBezTo>
                    <a:pt x="1483" y="151"/>
                    <a:pt x="855" y="92"/>
                    <a:pt x="246" y="4"/>
                  </a:cubicBezTo>
                  <a:cubicBezTo>
                    <a:pt x="234" y="1"/>
                    <a:pt x="222" y="0"/>
                    <a:pt x="209"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0" name="Google Shape;1550;p8"/>
            <p:cNvSpPr/>
            <p:nvPr/>
          </p:nvSpPr>
          <p:spPr>
            <a:xfrm>
              <a:off x="5000800" y="2182225"/>
              <a:ext cx="33875" cy="47000"/>
            </a:xfrm>
            <a:custGeom>
              <a:avLst/>
              <a:gdLst/>
              <a:ahLst/>
              <a:cxnLst/>
              <a:rect l="l" t="t" r="r" b="b"/>
              <a:pathLst>
                <a:path w="1355" h="1880" extrusionOk="0">
                  <a:moveTo>
                    <a:pt x="221" y="1"/>
                  </a:moveTo>
                  <a:cubicBezTo>
                    <a:pt x="185" y="1"/>
                    <a:pt x="149" y="12"/>
                    <a:pt x="118" y="34"/>
                  </a:cubicBezTo>
                  <a:cubicBezTo>
                    <a:pt x="30" y="93"/>
                    <a:pt x="1" y="211"/>
                    <a:pt x="60" y="300"/>
                  </a:cubicBezTo>
                  <a:lnTo>
                    <a:pt x="962" y="1791"/>
                  </a:lnTo>
                  <a:cubicBezTo>
                    <a:pt x="1002" y="1850"/>
                    <a:pt x="1070" y="1879"/>
                    <a:pt x="1129" y="1879"/>
                  </a:cubicBezTo>
                  <a:cubicBezTo>
                    <a:pt x="1168" y="1879"/>
                    <a:pt x="1198" y="1870"/>
                    <a:pt x="1237" y="1850"/>
                  </a:cubicBezTo>
                  <a:cubicBezTo>
                    <a:pt x="1325" y="1801"/>
                    <a:pt x="1355" y="1683"/>
                    <a:pt x="1296" y="1585"/>
                  </a:cubicBezTo>
                  <a:lnTo>
                    <a:pt x="472" y="241"/>
                  </a:lnTo>
                  <a:cubicBezTo>
                    <a:pt x="472" y="221"/>
                    <a:pt x="462" y="191"/>
                    <a:pt x="442" y="172"/>
                  </a:cubicBezTo>
                  <a:lnTo>
                    <a:pt x="383" y="84"/>
                  </a:lnTo>
                  <a:cubicBezTo>
                    <a:pt x="341" y="29"/>
                    <a:pt x="280" y="1"/>
                    <a:pt x="221"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1" name="Google Shape;1551;p8"/>
            <p:cNvSpPr/>
            <p:nvPr/>
          </p:nvSpPr>
          <p:spPr>
            <a:xfrm>
              <a:off x="4923025" y="2250675"/>
              <a:ext cx="56450" cy="31300"/>
            </a:xfrm>
            <a:custGeom>
              <a:avLst/>
              <a:gdLst/>
              <a:ahLst/>
              <a:cxnLst/>
              <a:rect l="l" t="t" r="r" b="b"/>
              <a:pathLst>
                <a:path w="2258" h="1252" extrusionOk="0">
                  <a:moveTo>
                    <a:pt x="221" y="1"/>
                  </a:moveTo>
                  <a:cubicBezTo>
                    <a:pt x="158" y="1"/>
                    <a:pt x="96" y="29"/>
                    <a:pt x="59" y="83"/>
                  </a:cubicBezTo>
                  <a:cubicBezTo>
                    <a:pt x="1" y="172"/>
                    <a:pt x="20" y="299"/>
                    <a:pt x="109" y="358"/>
                  </a:cubicBezTo>
                  <a:cubicBezTo>
                    <a:pt x="687" y="751"/>
                    <a:pt x="1316" y="1045"/>
                    <a:pt x="1983" y="1241"/>
                  </a:cubicBezTo>
                  <a:cubicBezTo>
                    <a:pt x="2002" y="1251"/>
                    <a:pt x="2022" y="1251"/>
                    <a:pt x="2042" y="1251"/>
                  </a:cubicBezTo>
                  <a:cubicBezTo>
                    <a:pt x="2120" y="1251"/>
                    <a:pt x="2199" y="1202"/>
                    <a:pt x="2229" y="1114"/>
                  </a:cubicBezTo>
                  <a:cubicBezTo>
                    <a:pt x="2258" y="1016"/>
                    <a:pt x="2199" y="898"/>
                    <a:pt x="2091" y="868"/>
                  </a:cubicBezTo>
                  <a:cubicBezTo>
                    <a:pt x="1463" y="682"/>
                    <a:pt x="874" y="408"/>
                    <a:pt x="334" y="35"/>
                  </a:cubicBezTo>
                  <a:cubicBezTo>
                    <a:pt x="300" y="12"/>
                    <a:pt x="261" y="1"/>
                    <a:pt x="221"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2" name="Google Shape;1552;p8"/>
            <p:cNvSpPr/>
            <p:nvPr/>
          </p:nvSpPr>
          <p:spPr>
            <a:xfrm>
              <a:off x="5004250" y="2244100"/>
              <a:ext cx="45150" cy="35650"/>
            </a:xfrm>
            <a:custGeom>
              <a:avLst/>
              <a:gdLst/>
              <a:ahLst/>
              <a:cxnLst/>
              <a:rect l="l" t="t" r="r" b="b"/>
              <a:pathLst>
                <a:path w="1806" h="1426" extrusionOk="0">
                  <a:moveTo>
                    <a:pt x="1584" y="1"/>
                  </a:moveTo>
                  <a:cubicBezTo>
                    <a:pt x="1544" y="1"/>
                    <a:pt x="1504" y="14"/>
                    <a:pt x="1472" y="42"/>
                  </a:cubicBezTo>
                  <a:lnTo>
                    <a:pt x="108" y="1072"/>
                  </a:lnTo>
                  <a:cubicBezTo>
                    <a:pt x="20" y="1142"/>
                    <a:pt x="0" y="1259"/>
                    <a:pt x="68" y="1347"/>
                  </a:cubicBezTo>
                  <a:cubicBezTo>
                    <a:pt x="108" y="1397"/>
                    <a:pt x="167" y="1426"/>
                    <a:pt x="225" y="1426"/>
                  </a:cubicBezTo>
                  <a:cubicBezTo>
                    <a:pt x="265" y="1426"/>
                    <a:pt x="304" y="1406"/>
                    <a:pt x="343" y="1386"/>
                  </a:cubicBezTo>
                  <a:lnTo>
                    <a:pt x="1708" y="346"/>
                  </a:lnTo>
                  <a:cubicBezTo>
                    <a:pt x="1786" y="287"/>
                    <a:pt x="1806" y="160"/>
                    <a:pt x="1737" y="82"/>
                  </a:cubicBezTo>
                  <a:cubicBezTo>
                    <a:pt x="1702" y="29"/>
                    <a:pt x="1643" y="1"/>
                    <a:pt x="1584"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553" name="Google Shape;1553;p8"/>
          <p:cNvSpPr/>
          <p:nvPr/>
        </p:nvSpPr>
        <p:spPr>
          <a:xfrm>
            <a:off x="977425" y="937263"/>
            <a:ext cx="7704000" cy="3371700"/>
          </a:xfrm>
          <a:prstGeom prst="rect">
            <a:avLst/>
          </a:prstGeom>
          <a:solidFill>
            <a:schemeClr val="dk1"/>
          </a:solid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4" name="Google Shape;1554;p8"/>
          <p:cNvSpPr/>
          <p:nvPr/>
        </p:nvSpPr>
        <p:spPr>
          <a:xfrm>
            <a:off x="858875" y="818688"/>
            <a:ext cx="7704000" cy="3371700"/>
          </a:xfrm>
          <a:prstGeom prst="rect">
            <a:avLst/>
          </a:prstGeom>
          <a:solidFill>
            <a:schemeClr val="lt1"/>
          </a:solid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5" name="Google Shape;1555;p8"/>
          <p:cNvSpPr/>
          <p:nvPr/>
        </p:nvSpPr>
        <p:spPr>
          <a:xfrm>
            <a:off x="858825" y="818688"/>
            <a:ext cx="7704000" cy="297900"/>
          </a:xfrm>
          <a:prstGeom prst="rect">
            <a:avLst/>
          </a:prstGeom>
          <a:solidFill>
            <a:schemeClr val="lt2"/>
          </a:solid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6" name="Google Shape;1556;p8"/>
          <p:cNvSpPr/>
          <p:nvPr/>
        </p:nvSpPr>
        <p:spPr>
          <a:xfrm>
            <a:off x="720000" y="682138"/>
            <a:ext cx="7704000" cy="3371700"/>
          </a:xfrm>
          <a:prstGeom prst="rect">
            <a:avLst/>
          </a:prstGeom>
          <a:solidFill>
            <a:schemeClr val="accent3"/>
          </a:solid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7" name="Google Shape;1557;p8"/>
          <p:cNvSpPr/>
          <p:nvPr/>
        </p:nvSpPr>
        <p:spPr>
          <a:xfrm>
            <a:off x="719950" y="682138"/>
            <a:ext cx="7704000" cy="297900"/>
          </a:xfrm>
          <a:prstGeom prst="rect">
            <a:avLst/>
          </a:prstGeom>
          <a:solidFill>
            <a:schemeClr val="dk2"/>
          </a:solid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8" name="Google Shape;1558;p8"/>
          <p:cNvSpPr/>
          <p:nvPr/>
        </p:nvSpPr>
        <p:spPr>
          <a:xfrm>
            <a:off x="897875" y="783638"/>
            <a:ext cx="108300" cy="108300"/>
          </a:xfrm>
          <a:prstGeom prst="ellipse">
            <a:avLst/>
          </a:prstGeom>
          <a:solidFill>
            <a:schemeClr val="dk2"/>
          </a:solid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9" name="Google Shape;1559;p8"/>
          <p:cNvSpPr/>
          <p:nvPr/>
        </p:nvSpPr>
        <p:spPr>
          <a:xfrm>
            <a:off x="1107650" y="783638"/>
            <a:ext cx="108300" cy="108300"/>
          </a:xfrm>
          <a:prstGeom prst="ellipse">
            <a:avLst/>
          </a:prstGeom>
          <a:solidFill>
            <a:schemeClr val="accent3"/>
          </a:solid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0" name="Google Shape;1560;p8"/>
          <p:cNvSpPr/>
          <p:nvPr/>
        </p:nvSpPr>
        <p:spPr>
          <a:xfrm>
            <a:off x="1317425" y="783638"/>
            <a:ext cx="108300" cy="108300"/>
          </a:xfrm>
          <a:prstGeom prst="ellipse">
            <a:avLst/>
          </a:prstGeom>
          <a:solidFill>
            <a:schemeClr val="accent2"/>
          </a:solid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1" name="Google Shape;1561;p8"/>
          <p:cNvSpPr txBox="1">
            <a:spLocks noGrp="1"/>
          </p:cNvSpPr>
          <p:nvPr>
            <p:ph type="title"/>
          </p:nvPr>
        </p:nvSpPr>
        <p:spPr>
          <a:xfrm>
            <a:off x="1388100" y="1420900"/>
            <a:ext cx="6367800" cy="2301900"/>
          </a:xfrm>
          <a:prstGeom prst="rect">
            <a:avLst/>
          </a:prstGeom>
          <a:ln w="19050" cap="flat" cmpd="sng">
            <a:solidFill>
              <a:schemeClr val="dk1"/>
            </a:solidFill>
            <a:prstDash val="dash"/>
            <a:round/>
            <a:headEnd type="none" w="sm" len="sm"/>
            <a:tailEnd type="none" w="sm" len="sm"/>
          </a:ln>
        </p:spPr>
        <p:txBody>
          <a:bodyPr spcFirstLastPara="1" wrap="square" lIns="91425" tIns="91425" rIns="91425" bIns="91425" anchor="ctr" anchorCtr="0">
            <a:noAutofit/>
          </a:bodyPr>
          <a:lstStyle>
            <a:lvl1pPr lvl="0" algn="ctr">
              <a:spcBef>
                <a:spcPts val="0"/>
              </a:spcBef>
              <a:spcAft>
                <a:spcPts val="0"/>
              </a:spcAft>
              <a:buSzPts val="4800"/>
              <a:buNone/>
              <a:defRPr sz="69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grpSp>
        <p:nvGrpSpPr>
          <p:cNvPr id="1562" name="Google Shape;1562;p8"/>
          <p:cNvGrpSpPr/>
          <p:nvPr/>
        </p:nvGrpSpPr>
        <p:grpSpPr>
          <a:xfrm>
            <a:off x="7366255" y="-335306"/>
            <a:ext cx="2115483" cy="2001926"/>
            <a:chOff x="2334550" y="3821100"/>
            <a:chExt cx="1037815" cy="982106"/>
          </a:xfrm>
        </p:grpSpPr>
        <p:sp>
          <p:nvSpPr>
            <p:cNvPr id="1563" name="Google Shape;1563;p8"/>
            <p:cNvSpPr/>
            <p:nvPr/>
          </p:nvSpPr>
          <p:spPr>
            <a:xfrm>
              <a:off x="2430078" y="3825728"/>
              <a:ext cx="936830" cy="936864"/>
            </a:xfrm>
            <a:custGeom>
              <a:avLst/>
              <a:gdLst/>
              <a:ahLst/>
              <a:cxnLst/>
              <a:rect l="l" t="t" r="r" b="b"/>
              <a:pathLst>
                <a:path w="13563" h="13563" extrusionOk="0">
                  <a:moveTo>
                    <a:pt x="8764" y="0"/>
                  </a:moveTo>
                  <a:lnTo>
                    <a:pt x="6331" y="5624"/>
                  </a:lnTo>
                  <a:lnTo>
                    <a:pt x="707" y="3190"/>
                  </a:lnTo>
                  <a:lnTo>
                    <a:pt x="1" y="4809"/>
                  </a:lnTo>
                  <a:lnTo>
                    <a:pt x="5624" y="7242"/>
                  </a:lnTo>
                  <a:lnTo>
                    <a:pt x="3191" y="12866"/>
                  </a:lnTo>
                  <a:lnTo>
                    <a:pt x="4809" y="13562"/>
                  </a:lnTo>
                  <a:lnTo>
                    <a:pt x="7243" y="7940"/>
                  </a:lnTo>
                  <a:lnTo>
                    <a:pt x="12866" y="10383"/>
                  </a:lnTo>
                  <a:lnTo>
                    <a:pt x="13563" y="8764"/>
                  </a:lnTo>
                  <a:lnTo>
                    <a:pt x="7940" y="6330"/>
                  </a:lnTo>
                  <a:lnTo>
                    <a:pt x="10383" y="707"/>
                  </a:lnTo>
                  <a:lnTo>
                    <a:pt x="8764"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4" name="Google Shape;1564;p8"/>
            <p:cNvSpPr/>
            <p:nvPr/>
          </p:nvSpPr>
          <p:spPr>
            <a:xfrm>
              <a:off x="2424691" y="3821100"/>
              <a:ext cx="947675" cy="946880"/>
            </a:xfrm>
            <a:custGeom>
              <a:avLst/>
              <a:gdLst/>
              <a:ahLst/>
              <a:cxnLst/>
              <a:rect l="l" t="t" r="r" b="b"/>
              <a:pathLst>
                <a:path w="13720" h="13708" extrusionOk="0">
                  <a:moveTo>
                    <a:pt x="8871" y="166"/>
                  </a:moveTo>
                  <a:lnTo>
                    <a:pt x="10363" y="804"/>
                  </a:lnTo>
                  <a:lnTo>
                    <a:pt x="7959" y="6367"/>
                  </a:lnTo>
                  <a:cubicBezTo>
                    <a:pt x="7949" y="6387"/>
                    <a:pt x="7949" y="6397"/>
                    <a:pt x="7959" y="6417"/>
                  </a:cubicBezTo>
                  <a:cubicBezTo>
                    <a:pt x="7969" y="6437"/>
                    <a:pt x="7979" y="6446"/>
                    <a:pt x="7998" y="6456"/>
                  </a:cubicBezTo>
                  <a:lnTo>
                    <a:pt x="13553" y="8860"/>
                  </a:lnTo>
                  <a:lnTo>
                    <a:pt x="12905" y="10352"/>
                  </a:lnTo>
                  <a:lnTo>
                    <a:pt x="7351" y="7948"/>
                  </a:lnTo>
                  <a:cubicBezTo>
                    <a:pt x="7340" y="7942"/>
                    <a:pt x="7330" y="7940"/>
                    <a:pt x="7320" y="7940"/>
                  </a:cubicBezTo>
                  <a:cubicBezTo>
                    <a:pt x="7292" y="7940"/>
                    <a:pt x="7267" y="7958"/>
                    <a:pt x="7253" y="7987"/>
                  </a:cubicBezTo>
                  <a:lnTo>
                    <a:pt x="4848" y="13541"/>
                  </a:lnTo>
                  <a:lnTo>
                    <a:pt x="3356" y="12894"/>
                  </a:lnTo>
                  <a:lnTo>
                    <a:pt x="5770" y="7339"/>
                  </a:lnTo>
                  <a:cubicBezTo>
                    <a:pt x="5770" y="7320"/>
                    <a:pt x="5781" y="7300"/>
                    <a:pt x="5770" y="7280"/>
                  </a:cubicBezTo>
                  <a:cubicBezTo>
                    <a:pt x="5761" y="7270"/>
                    <a:pt x="5751" y="7251"/>
                    <a:pt x="5731" y="7251"/>
                  </a:cubicBezTo>
                  <a:lnTo>
                    <a:pt x="177" y="4837"/>
                  </a:lnTo>
                  <a:lnTo>
                    <a:pt x="815" y="3345"/>
                  </a:lnTo>
                  <a:lnTo>
                    <a:pt x="6379" y="5759"/>
                  </a:lnTo>
                  <a:cubicBezTo>
                    <a:pt x="6386" y="5761"/>
                    <a:pt x="6394" y="5763"/>
                    <a:pt x="6403" y="5763"/>
                  </a:cubicBezTo>
                  <a:cubicBezTo>
                    <a:pt x="6430" y="5763"/>
                    <a:pt x="6460" y="5750"/>
                    <a:pt x="6468" y="5720"/>
                  </a:cubicBezTo>
                  <a:lnTo>
                    <a:pt x="8871" y="166"/>
                  </a:lnTo>
                  <a:close/>
                  <a:moveTo>
                    <a:pt x="8839" y="1"/>
                  </a:moveTo>
                  <a:cubicBezTo>
                    <a:pt x="8812" y="1"/>
                    <a:pt x="8787" y="17"/>
                    <a:pt x="8773" y="38"/>
                  </a:cubicBezTo>
                  <a:lnTo>
                    <a:pt x="6369" y="5602"/>
                  </a:lnTo>
                  <a:lnTo>
                    <a:pt x="815" y="3198"/>
                  </a:lnTo>
                  <a:cubicBezTo>
                    <a:pt x="796" y="3188"/>
                    <a:pt x="776" y="3188"/>
                    <a:pt x="756" y="3188"/>
                  </a:cubicBezTo>
                  <a:cubicBezTo>
                    <a:pt x="737" y="3198"/>
                    <a:pt x="727" y="3208"/>
                    <a:pt x="717" y="3227"/>
                  </a:cubicBezTo>
                  <a:lnTo>
                    <a:pt x="20" y="4847"/>
                  </a:lnTo>
                  <a:cubicBezTo>
                    <a:pt x="0" y="4886"/>
                    <a:pt x="20" y="4925"/>
                    <a:pt x="50" y="4945"/>
                  </a:cubicBezTo>
                  <a:lnTo>
                    <a:pt x="5613" y="7349"/>
                  </a:lnTo>
                  <a:lnTo>
                    <a:pt x="3210" y="12903"/>
                  </a:lnTo>
                  <a:cubicBezTo>
                    <a:pt x="3190" y="12942"/>
                    <a:pt x="3210" y="12981"/>
                    <a:pt x="3239" y="13001"/>
                  </a:cubicBezTo>
                  <a:lnTo>
                    <a:pt x="4858" y="13698"/>
                  </a:lnTo>
                  <a:cubicBezTo>
                    <a:pt x="4868" y="13698"/>
                    <a:pt x="4878" y="13708"/>
                    <a:pt x="4887" y="13708"/>
                  </a:cubicBezTo>
                  <a:cubicBezTo>
                    <a:pt x="4897" y="13708"/>
                    <a:pt x="4907" y="13698"/>
                    <a:pt x="4917" y="13698"/>
                  </a:cubicBezTo>
                  <a:cubicBezTo>
                    <a:pt x="4927" y="13688"/>
                    <a:pt x="4946" y="13679"/>
                    <a:pt x="4946" y="13659"/>
                  </a:cubicBezTo>
                  <a:lnTo>
                    <a:pt x="7360" y="8105"/>
                  </a:lnTo>
                  <a:lnTo>
                    <a:pt x="12914" y="10509"/>
                  </a:lnTo>
                  <a:cubicBezTo>
                    <a:pt x="12924" y="10514"/>
                    <a:pt x="12934" y="10516"/>
                    <a:pt x="12944" y="10516"/>
                  </a:cubicBezTo>
                  <a:cubicBezTo>
                    <a:pt x="12954" y="10516"/>
                    <a:pt x="12963" y="10514"/>
                    <a:pt x="12973" y="10509"/>
                  </a:cubicBezTo>
                  <a:cubicBezTo>
                    <a:pt x="12983" y="10509"/>
                    <a:pt x="13003" y="10489"/>
                    <a:pt x="13013" y="10469"/>
                  </a:cubicBezTo>
                  <a:lnTo>
                    <a:pt x="13710" y="8860"/>
                  </a:lnTo>
                  <a:cubicBezTo>
                    <a:pt x="13719" y="8821"/>
                    <a:pt x="13710" y="8781"/>
                    <a:pt x="13670" y="8762"/>
                  </a:cubicBezTo>
                  <a:lnTo>
                    <a:pt x="8116" y="6358"/>
                  </a:lnTo>
                  <a:lnTo>
                    <a:pt x="10520" y="804"/>
                  </a:lnTo>
                  <a:cubicBezTo>
                    <a:pt x="10530" y="784"/>
                    <a:pt x="10530" y="765"/>
                    <a:pt x="10520" y="745"/>
                  </a:cubicBezTo>
                  <a:cubicBezTo>
                    <a:pt x="10520" y="725"/>
                    <a:pt x="10500" y="715"/>
                    <a:pt x="10481" y="706"/>
                  </a:cubicBezTo>
                  <a:lnTo>
                    <a:pt x="8871" y="9"/>
                  </a:lnTo>
                  <a:cubicBezTo>
                    <a:pt x="8860" y="3"/>
                    <a:pt x="8850" y="1"/>
                    <a:pt x="8839" y="1"/>
                  </a:cubicBezTo>
                  <a:close/>
                </a:path>
              </a:pathLst>
            </a:custGeom>
            <a:solidFill>
              <a:srgbClr val="000000"/>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5" name="Google Shape;1565;p8"/>
            <p:cNvSpPr/>
            <p:nvPr/>
          </p:nvSpPr>
          <p:spPr>
            <a:xfrm>
              <a:off x="2340007" y="4046075"/>
              <a:ext cx="478603" cy="752434"/>
            </a:xfrm>
            <a:custGeom>
              <a:avLst/>
              <a:gdLst/>
              <a:ahLst/>
              <a:cxnLst/>
              <a:rect l="l" t="t" r="r" b="b"/>
              <a:pathLst>
                <a:path w="6929" h="10893" extrusionOk="0">
                  <a:moveTo>
                    <a:pt x="2011" y="0"/>
                  </a:moveTo>
                  <a:lnTo>
                    <a:pt x="707" y="520"/>
                  </a:lnTo>
                  <a:lnTo>
                    <a:pt x="0" y="2139"/>
                  </a:lnTo>
                  <a:lnTo>
                    <a:pt x="5623" y="4573"/>
                  </a:lnTo>
                  <a:lnTo>
                    <a:pt x="3189" y="10195"/>
                  </a:lnTo>
                  <a:lnTo>
                    <a:pt x="4809" y="10893"/>
                  </a:lnTo>
                  <a:lnTo>
                    <a:pt x="6113" y="10372"/>
                  </a:lnTo>
                  <a:lnTo>
                    <a:pt x="4495" y="9676"/>
                  </a:lnTo>
                  <a:lnTo>
                    <a:pt x="6928" y="4052"/>
                  </a:lnTo>
                  <a:lnTo>
                    <a:pt x="1305" y="1619"/>
                  </a:lnTo>
                  <a:lnTo>
                    <a:pt x="2011"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6" name="Google Shape;1566;p8"/>
            <p:cNvSpPr/>
            <p:nvPr/>
          </p:nvSpPr>
          <p:spPr>
            <a:xfrm>
              <a:off x="2334550" y="4041033"/>
              <a:ext cx="489448" cy="762174"/>
            </a:xfrm>
            <a:custGeom>
              <a:avLst/>
              <a:gdLst/>
              <a:ahLst/>
              <a:cxnLst/>
              <a:rect l="l" t="t" r="r" b="b"/>
              <a:pathLst>
                <a:path w="7086" h="11034" extrusionOk="0">
                  <a:moveTo>
                    <a:pt x="1953" y="200"/>
                  </a:moveTo>
                  <a:lnTo>
                    <a:pt x="1325" y="1663"/>
                  </a:lnTo>
                  <a:cubicBezTo>
                    <a:pt x="1305" y="1702"/>
                    <a:pt x="1325" y="1741"/>
                    <a:pt x="1355" y="1761"/>
                  </a:cubicBezTo>
                  <a:lnTo>
                    <a:pt x="6918" y="4165"/>
                  </a:lnTo>
                  <a:lnTo>
                    <a:pt x="4515" y="9719"/>
                  </a:lnTo>
                  <a:cubicBezTo>
                    <a:pt x="4495" y="9758"/>
                    <a:pt x="4515" y="9797"/>
                    <a:pt x="4544" y="9817"/>
                  </a:cubicBezTo>
                  <a:lnTo>
                    <a:pt x="6006" y="10445"/>
                  </a:lnTo>
                  <a:lnTo>
                    <a:pt x="4888" y="10887"/>
                  </a:lnTo>
                  <a:lnTo>
                    <a:pt x="3366" y="10229"/>
                  </a:lnTo>
                  <a:lnTo>
                    <a:pt x="5771" y="4675"/>
                  </a:lnTo>
                  <a:cubicBezTo>
                    <a:pt x="5780" y="4655"/>
                    <a:pt x="5780" y="4636"/>
                    <a:pt x="5771" y="4616"/>
                  </a:cubicBezTo>
                  <a:cubicBezTo>
                    <a:pt x="5761" y="4597"/>
                    <a:pt x="5751" y="4587"/>
                    <a:pt x="5731" y="4577"/>
                  </a:cubicBezTo>
                  <a:lnTo>
                    <a:pt x="177" y="2173"/>
                  </a:lnTo>
                  <a:lnTo>
                    <a:pt x="834" y="642"/>
                  </a:lnTo>
                  <a:lnTo>
                    <a:pt x="1953" y="200"/>
                  </a:lnTo>
                  <a:close/>
                  <a:moveTo>
                    <a:pt x="2085" y="0"/>
                  </a:moveTo>
                  <a:cubicBezTo>
                    <a:pt x="2077" y="0"/>
                    <a:pt x="2069" y="1"/>
                    <a:pt x="2061" y="4"/>
                  </a:cubicBezTo>
                  <a:lnTo>
                    <a:pt x="756" y="524"/>
                  </a:lnTo>
                  <a:cubicBezTo>
                    <a:pt x="736" y="534"/>
                    <a:pt x="727" y="544"/>
                    <a:pt x="717" y="564"/>
                  </a:cubicBezTo>
                  <a:lnTo>
                    <a:pt x="20" y="2182"/>
                  </a:lnTo>
                  <a:cubicBezTo>
                    <a:pt x="1" y="2212"/>
                    <a:pt x="20" y="2261"/>
                    <a:pt x="59" y="2271"/>
                  </a:cubicBezTo>
                  <a:lnTo>
                    <a:pt x="5614" y="4675"/>
                  </a:lnTo>
                  <a:lnTo>
                    <a:pt x="3209" y="10239"/>
                  </a:lnTo>
                  <a:cubicBezTo>
                    <a:pt x="3200" y="10249"/>
                    <a:pt x="3200" y="10268"/>
                    <a:pt x="3209" y="10288"/>
                  </a:cubicBezTo>
                  <a:cubicBezTo>
                    <a:pt x="3209" y="10308"/>
                    <a:pt x="3229" y="10318"/>
                    <a:pt x="3239" y="10327"/>
                  </a:cubicBezTo>
                  <a:lnTo>
                    <a:pt x="4858" y="11024"/>
                  </a:lnTo>
                  <a:cubicBezTo>
                    <a:pt x="4868" y="11034"/>
                    <a:pt x="4877" y="11034"/>
                    <a:pt x="4888" y="11034"/>
                  </a:cubicBezTo>
                  <a:lnTo>
                    <a:pt x="4917" y="11034"/>
                  </a:lnTo>
                  <a:lnTo>
                    <a:pt x="6222" y="10514"/>
                  </a:lnTo>
                  <a:cubicBezTo>
                    <a:pt x="6242" y="10504"/>
                    <a:pt x="6261" y="10475"/>
                    <a:pt x="6261" y="10445"/>
                  </a:cubicBezTo>
                  <a:cubicBezTo>
                    <a:pt x="6261" y="10426"/>
                    <a:pt x="6242" y="10396"/>
                    <a:pt x="6222" y="10386"/>
                  </a:cubicBezTo>
                  <a:lnTo>
                    <a:pt x="4661" y="9710"/>
                  </a:lnTo>
                  <a:lnTo>
                    <a:pt x="7075" y="4155"/>
                  </a:lnTo>
                  <a:cubicBezTo>
                    <a:pt x="7075" y="4136"/>
                    <a:pt x="7086" y="4116"/>
                    <a:pt x="7075" y="4096"/>
                  </a:cubicBezTo>
                  <a:cubicBezTo>
                    <a:pt x="7066" y="4086"/>
                    <a:pt x="7056" y="4067"/>
                    <a:pt x="7036" y="4067"/>
                  </a:cubicBezTo>
                  <a:lnTo>
                    <a:pt x="1482" y="1653"/>
                  </a:lnTo>
                  <a:lnTo>
                    <a:pt x="2149" y="102"/>
                  </a:lnTo>
                  <a:cubicBezTo>
                    <a:pt x="2159" y="73"/>
                    <a:pt x="2159" y="43"/>
                    <a:pt x="2140" y="24"/>
                  </a:cubicBezTo>
                  <a:cubicBezTo>
                    <a:pt x="2125" y="9"/>
                    <a:pt x="2106" y="0"/>
                    <a:pt x="2085" y="0"/>
                  </a:cubicBezTo>
                  <a:close/>
                </a:path>
              </a:pathLst>
            </a:custGeom>
            <a:solidFill>
              <a:srgbClr val="000000"/>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7" name="Google Shape;1567;p8"/>
            <p:cNvSpPr/>
            <p:nvPr/>
          </p:nvSpPr>
          <p:spPr>
            <a:xfrm>
              <a:off x="2804248" y="3825728"/>
              <a:ext cx="231255" cy="388478"/>
            </a:xfrm>
            <a:custGeom>
              <a:avLst/>
              <a:gdLst/>
              <a:ahLst/>
              <a:cxnLst/>
              <a:rect l="l" t="t" r="r" b="b"/>
              <a:pathLst>
                <a:path w="3348" h="5624" extrusionOk="0">
                  <a:moveTo>
                    <a:pt x="3347" y="0"/>
                  </a:moveTo>
                  <a:lnTo>
                    <a:pt x="2042" y="521"/>
                  </a:lnTo>
                  <a:lnTo>
                    <a:pt x="1" y="5231"/>
                  </a:lnTo>
                  <a:lnTo>
                    <a:pt x="914" y="5624"/>
                  </a:lnTo>
                  <a:lnTo>
                    <a:pt x="3347"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8" name="Google Shape;1568;p8"/>
            <p:cNvSpPr/>
            <p:nvPr/>
          </p:nvSpPr>
          <p:spPr>
            <a:xfrm>
              <a:off x="2799551" y="3821238"/>
              <a:ext cx="240649" cy="397734"/>
            </a:xfrm>
            <a:custGeom>
              <a:avLst/>
              <a:gdLst/>
              <a:ahLst/>
              <a:cxnLst/>
              <a:rect l="l" t="t" r="r" b="b"/>
              <a:pathLst>
                <a:path w="3484" h="5758" extrusionOk="0">
                  <a:moveTo>
                    <a:pt x="3278" y="193"/>
                  </a:moveTo>
                  <a:lnTo>
                    <a:pt x="942" y="5600"/>
                  </a:lnTo>
                  <a:lnTo>
                    <a:pt x="157" y="5257"/>
                  </a:lnTo>
                  <a:lnTo>
                    <a:pt x="2159" y="635"/>
                  </a:lnTo>
                  <a:lnTo>
                    <a:pt x="3278" y="193"/>
                  </a:lnTo>
                  <a:close/>
                  <a:moveTo>
                    <a:pt x="3421" y="0"/>
                  </a:moveTo>
                  <a:cubicBezTo>
                    <a:pt x="3410" y="0"/>
                    <a:pt x="3398" y="3"/>
                    <a:pt x="3386" y="7"/>
                  </a:cubicBezTo>
                  <a:lnTo>
                    <a:pt x="2081" y="517"/>
                  </a:lnTo>
                  <a:cubicBezTo>
                    <a:pt x="2061" y="527"/>
                    <a:pt x="2051" y="536"/>
                    <a:pt x="2042" y="556"/>
                  </a:cubicBezTo>
                  <a:lnTo>
                    <a:pt x="0" y="5266"/>
                  </a:lnTo>
                  <a:lnTo>
                    <a:pt x="0" y="5325"/>
                  </a:lnTo>
                  <a:cubicBezTo>
                    <a:pt x="10" y="5335"/>
                    <a:pt x="20" y="5355"/>
                    <a:pt x="40" y="5364"/>
                  </a:cubicBezTo>
                  <a:lnTo>
                    <a:pt x="952" y="5757"/>
                  </a:lnTo>
                  <a:lnTo>
                    <a:pt x="982" y="5757"/>
                  </a:lnTo>
                  <a:cubicBezTo>
                    <a:pt x="1001" y="5757"/>
                    <a:pt x="1030" y="5748"/>
                    <a:pt x="1041" y="5718"/>
                  </a:cubicBezTo>
                  <a:lnTo>
                    <a:pt x="3474" y="95"/>
                  </a:lnTo>
                  <a:cubicBezTo>
                    <a:pt x="3484" y="76"/>
                    <a:pt x="3484" y="36"/>
                    <a:pt x="3464" y="17"/>
                  </a:cubicBezTo>
                  <a:cubicBezTo>
                    <a:pt x="3452" y="5"/>
                    <a:pt x="3438" y="0"/>
                    <a:pt x="3421" y="0"/>
                  </a:cubicBezTo>
                  <a:close/>
                </a:path>
              </a:pathLst>
            </a:custGeom>
            <a:solidFill>
              <a:srgbClr val="000000"/>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9" name="Google Shape;1569;p8"/>
            <p:cNvSpPr/>
            <p:nvPr/>
          </p:nvSpPr>
          <p:spPr>
            <a:xfrm>
              <a:off x="2903230" y="4374110"/>
              <a:ext cx="415609" cy="204048"/>
            </a:xfrm>
            <a:custGeom>
              <a:avLst/>
              <a:gdLst/>
              <a:ahLst/>
              <a:cxnLst/>
              <a:rect l="l" t="t" r="r" b="b"/>
              <a:pathLst>
                <a:path w="6017" h="2954" extrusionOk="0">
                  <a:moveTo>
                    <a:pt x="393" y="1"/>
                  </a:moveTo>
                  <a:lnTo>
                    <a:pt x="0" y="913"/>
                  </a:lnTo>
                  <a:lnTo>
                    <a:pt x="4711" y="2954"/>
                  </a:lnTo>
                  <a:lnTo>
                    <a:pt x="6016" y="2444"/>
                  </a:lnTo>
                  <a:lnTo>
                    <a:pt x="393"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0" name="Google Shape;1570;p8"/>
            <p:cNvSpPr/>
            <p:nvPr/>
          </p:nvSpPr>
          <p:spPr>
            <a:xfrm>
              <a:off x="2897773" y="4369551"/>
              <a:ext cx="425763" cy="213442"/>
            </a:xfrm>
            <a:custGeom>
              <a:avLst/>
              <a:gdLst/>
              <a:ahLst/>
              <a:cxnLst/>
              <a:rect l="l" t="t" r="r" b="b"/>
              <a:pathLst>
                <a:path w="6164" h="3090" extrusionOk="0">
                  <a:moveTo>
                    <a:pt x="511" y="165"/>
                  </a:moveTo>
                  <a:lnTo>
                    <a:pt x="5908" y="2500"/>
                  </a:lnTo>
                  <a:lnTo>
                    <a:pt x="4790" y="2941"/>
                  </a:lnTo>
                  <a:lnTo>
                    <a:pt x="168" y="950"/>
                  </a:lnTo>
                  <a:lnTo>
                    <a:pt x="511" y="165"/>
                  </a:lnTo>
                  <a:close/>
                  <a:moveTo>
                    <a:pt x="472" y="0"/>
                  </a:moveTo>
                  <a:cubicBezTo>
                    <a:pt x="463" y="0"/>
                    <a:pt x="453" y="3"/>
                    <a:pt x="443" y="8"/>
                  </a:cubicBezTo>
                  <a:cubicBezTo>
                    <a:pt x="433" y="17"/>
                    <a:pt x="413" y="27"/>
                    <a:pt x="404" y="47"/>
                  </a:cubicBezTo>
                  <a:lnTo>
                    <a:pt x="11" y="950"/>
                  </a:lnTo>
                  <a:cubicBezTo>
                    <a:pt x="1" y="989"/>
                    <a:pt x="11" y="1028"/>
                    <a:pt x="50" y="1048"/>
                  </a:cubicBezTo>
                  <a:lnTo>
                    <a:pt x="4761" y="3089"/>
                  </a:lnTo>
                  <a:lnTo>
                    <a:pt x="4820" y="3089"/>
                  </a:lnTo>
                  <a:lnTo>
                    <a:pt x="6124" y="2569"/>
                  </a:lnTo>
                  <a:cubicBezTo>
                    <a:pt x="6144" y="2559"/>
                    <a:pt x="6164" y="2540"/>
                    <a:pt x="6164" y="2510"/>
                  </a:cubicBezTo>
                  <a:cubicBezTo>
                    <a:pt x="6164" y="2481"/>
                    <a:pt x="6144" y="2451"/>
                    <a:pt x="6124" y="2441"/>
                  </a:cubicBezTo>
                  <a:lnTo>
                    <a:pt x="502" y="8"/>
                  </a:lnTo>
                  <a:cubicBezTo>
                    <a:pt x="492" y="3"/>
                    <a:pt x="482" y="0"/>
                    <a:pt x="472" y="0"/>
                  </a:cubicBezTo>
                  <a:close/>
                </a:path>
              </a:pathLst>
            </a:custGeom>
            <a:solidFill>
              <a:srgbClr val="000000"/>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bg>
      <p:bgPr>
        <a:solidFill>
          <a:schemeClr val="lt2"/>
        </a:solidFill>
        <a:effectLst/>
      </p:bgPr>
    </p:bg>
    <p:spTree>
      <p:nvGrpSpPr>
        <p:cNvPr id="1" name="Shape 1571"/>
        <p:cNvGrpSpPr/>
        <p:nvPr/>
      </p:nvGrpSpPr>
      <p:grpSpPr>
        <a:xfrm>
          <a:off x="0" y="0"/>
          <a:ext cx="0" cy="0"/>
          <a:chOff x="0" y="0"/>
          <a:chExt cx="0" cy="0"/>
        </a:xfrm>
      </p:grpSpPr>
      <p:grpSp>
        <p:nvGrpSpPr>
          <p:cNvPr id="1572" name="Google Shape;1572;p9"/>
          <p:cNvGrpSpPr/>
          <p:nvPr/>
        </p:nvGrpSpPr>
        <p:grpSpPr>
          <a:xfrm>
            <a:off x="0" y="-24225"/>
            <a:ext cx="9193750" cy="5257725"/>
            <a:chOff x="0" y="-24225"/>
            <a:chExt cx="9193750" cy="5257725"/>
          </a:xfrm>
        </p:grpSpPr>
        <p:sp>
          <p:nvSpPr>
            <p:cNvPr id="1573" name="Google Shape;1573;p9"/>
            <p:cNvSpPr/>
            <p:nvPr/>
          </p:nvSpPr>
          <p:spPr>
            <a:xfrm>
              <a:off x="386700" y="0"/>
              <a:ext cx="796200" cy="3867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200">
                  <a:solidFill>
                    <a:schemeClr val="lt1"/>
                  </a:solidFill>
                  <a:latin typeface="Courier Prime"/>
                  <a:ea typeface="Courier Prime"/>
                  <a:cs typeface="Courier Prime"/>
                  <a:sym typeface="Courier Prime"/>
                </a:rPr>
                <a:t>A</a:t>
              </a:r>
              <a:endParaRPr sz="1200">
                <a:solidFill>
                  <a:schemeClr val="lt1"/>
                </a:solidFill>
                <a:latin typeface="Courier Prime"/>
                <a:ea typeface="Courier Prime"/>
                <a:cs typeface="Courier Prime"/>
                <a:sym typeface="Courier Prime"/>
              </a:endParaRPr>
            </a:p>
          </p:txBody>
        </p:sp>
        <p:sp>
          <p:nvSpPr>
            <p:cNvPr id="1574" name="Google Shape;1574;p9"/>
            <p:cNvSpPr/>
            <p:nvPr/>
          </p:nvSpPr>
          <p:spPr>
            <a:xfrm>
              <a:off x="1182818" y="0"/>
              <a:ext cx="796200" cy="3867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200">
                  <a:solidFill>
                    <a:schemeClr val="lt1"/>
                  </a:solidFill>
                  <a:latin typeface="Courier Prime"/>
                  <a:ea typeface="Courier Prime"/>
                  <a:cs typeface="Courier Prime"/>
                  <a:sym typeface="Courier Prime"/>
                </a:rPr>
                <a:t>B</a:t>
              </a:r>
              <a:endParaRPr sz="1200">
                <a:solidFill>
                  <a:schemeClr val="lt1"/>
                </a:solidFill>
                <a:latin typeface="Courier Prime"/>
                <a:ea typeface="Courier Prime"/>
                <a:cs typeface="Courier Prime"/>
                <a:sym typeface="Courier Prime"/>
              </a:endParaRPr>
            </a:p>
          </p:txBody>
        </p:sp>
        <p:sp>
          <p:nvSpPr>
            <p:cNvPr id="1575" name="Google Shape;1575;p9"/>
            <p:cNvSpPr/>
            <p:nvPr/>
          </p:nvSpPr>
          <p:spPr>
            <a:xfrm>
              <a:off x="1978936" y="0"/>
              <a:ext cx="796200" cy="3867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200">
                  <a:solidFill>
                    <a:schemeClr val="lt1"/>
                  </a:solidFill>
                  <a:latin typeface="Courier Prime"/>
                  <a:ea typeface="Courier Prime"/>
                  <a:cs typeface="Courier Prime"/>
                  <a:sym typeface="Courier Prime"/>
                </a:rPr>
                <a:t>C</a:t>
              </a:r>
              <a:endParaRPr sz="1200">
                <a:solidFill>
                  <a:schemeClr val="lt1"/>
                </a:solidFill>
                <a:latin typeface="Courier Prime"/>
                <a:ea typeface="Courier Prime"/>
                <a:cs typeface="Courier Prime"/>
                <a:sym typeface="Courier Prime"/>
              </a:endParaRPr>
            </a:p>
          </p:txBody>
        </p:sp>
        <p:sp>
          <p:nvSpPr>
            <p:cNvPr id="1576" name="Google Shape;1576;p9"/>
            <p:cNvSpPr/>
            <p:nvPr/>
          </p:nvSpPr>
          <p:spPr>
            <a:xfrm>
              <a:off x="2775055" y="0"/>
              <a:ext cx="796200" cy="3867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200">
                  <a:solidFill>
                    <a:schemeClr val="lt1"/>
                  </a:solidFill>
                  <a:latin typeface="Courier Prime"/>
                  <a:ea typeface="Courier Prime"/>
                  <a:cs typeface="Courier Prime"/>
                  <a:sym typeface="Courier Prime"/>
                </a:rPr>
                <a:t>D</a:t>
              </a:r>
              <a:endParaRPr sz="1200">
                <a:solidFill>
                  <a:schemeClr val="lt1"/>
                </a:solidFill>
                <a:latin typeface="Courier Prime"/>
                <a:ea typeface="Courier Prime"/>
                <a:cs typeface="Courier Prime"/>
                <a:sym typeface="Courier Prime"/>
              </a:endParaRPr>
            </a:p>
          </p:txBody>
        </p:sp>
        <p:sp>
          <p:nvSpPr>
            <p:cNvPr id="1577" name="Google Shape;1577;p9"/>
            <p:cNvSpPr/>
            <p:nvPr/>
          </p:nvSpPr>
          <p:spPr>
            <a:xfrm>
              <a:off x="3571173" y="0"/>
              <a:ext cx="796200" cy="3867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200">
                  <a:solidFill>
                    <a:schemeClr val="lt1"/>
                  </a:solidFill>
                  <a:latin typeface="Courier Prime"/>
                  <a:ea typeface="Courier Prime"/>
                  <a:cs typeface="Courier Prime"/>
                  <a:sym typeface="Courier Prime"/>
                </a:rPr>
                <a:t>E</a:t>
              </a:r>
              <a:endParaRPr sz="1200">
                <a:solidFill>
                  <a:schemeClr val="lt1"/>
                </a:solidFill>
                <a:latin typeface="Courier Prime"/>
                <a:ea typeface="Courier Prime"/>
                <a:cs typeface="Courier Prime"/>
                <a:sym typeface="Courier Prime"/>
              </a:endParaRPr>
            </a:p>
          </p:txBody>
        </p:sp>
        <p:sp>
          <p:nvSpPr>
            <p:cNvPr id="1578" name="Google Shape;1578;p9"/>
            <p:cNvSpPr/>
            <p:nvPr/>
          </p:nvSpPr>
          <p:spPr>
            <a:xfrm>
              <a:off x="4367291" y="0"/>
              <a:ext cx="796200" cy="3867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200">
                  <a:solidFill>
                    <a:schemeClr val="lt1"/>
                  </a:solidFill>
                  <a:latin typeface="Courier Prime"/>
                  <a:ea typeface="Courier Prime"/>
                  <a:cs typeface="Courier Prime"/>
                  <a:sym typeface="Courier Prime"/>
                </a:rPr>
                <a:t>F</a:t>
              </a:r>
              <a:endParaRPr sz="1200">
                <a:solidFill>
                  <a:schemeClr val="lt1"/>
                </a:solidFill>
                <a:latin typeface="Courier Prime"/>
                <a:ea typeface="Courier Prime"/>
                <a:cs typeface="Courier Prime"/>
                <a:sym typeface="Courier Prime"/>
              </a:endParaRPr>
            </a:p>
          </p:txBody>
        </p:sp>
        <p:sp>
          <p:nvSpPr>
            <p:cNvPr id="1579" name="Google Shape;1579;p9"/>
            <p:cNvSpPr/>
            <p:nvPr/>
          </p:nvSpPr>
          <p:spPr>
            <a:xfrm>
              <a:off x="5163409" y="0"/>
              <a:ext cx="796200" cy="3867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200">
                  <a:solidFill>
                    <a:schemeClr val="lt1"/>
                  </a:solidFill>
                  <a:latin typeface="Courier Prime"/>
                  <a:ea typeface="Courier Prime"/>
                  <a:cs typeface="Courier Prime"/>
                  <a:sym typeface="Courier Prime"/>
                </a:rPr>
                <a:t>G</a:t>
              </a:r>
              <a:endParaRPr sz="1200">
                <a:solidFill>
                  <a:schemeClr val="lt1"/>
                </a:solidFill>
                <a:latin typeface="Courier Prime"/>
                <a:ea typeface="Courier Prime"/>
                <a:cs typeface="Courier Prime"/>
                <a:sym typeface="Courier Prime"/>
              </a:endParaRPr>
            </a:p>
          </p:txBody>
        </p:sp>
        <p:sp>
          <p:nvSpPr>
            <p:cNvPr id="1580" name="Google Shape;1580;p9"/>
            <p:cNvSpPr/>
            <p:nvPr/>
          </p:nvSpPr>
          <p:spPr>
            <a:xfrm>
              <a:off x="5959527" y="0"/>
              <a:ext cx="796200" cy="3867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200">
                  <a:solidFill>
                    <a:schemeClr val="lt1"/>
                  </a:solidFill>
                  <a:latin typeface="Courier Prime"/>
                  <a:ea typeface="Courier Prime"/>
                  <a:cs typeface="Courier Prime"/>
                  <a:sym typeface="Courier Prime"/>
                </a:rPr>
                <a:t>H</a:t>
              </a:r>
              <a:endParaRPr sz="1200">
                <a:solidFill>
                  <a:schemeClr val="lt1"/>
                </a:solidFill>
                <a:latin typeface="Courier Prime"/>
                <a:ea typeface="Courier Prime"/>
                <a:cs typeface="Courier Prime"/>
                <a:sym typeface="Courier Prime"/>
              </a:endParaRPr>
            </a:p>
          </p:txBody>
        </p:sp>
        <p:sp>
          <p:nvSpPr>
            <p:cNvPr id="1581" name="Google Shape;1581;p9"/>
            <p:cNvSpPr/>
            <p:nvPr/>
          </p:nvSpPr>
          <p:spPr>
            <a:xfrm>
              <a:off x="6755645" y="0"/>
              <a:ext cx="796200" cy="3867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200">
                  <a:solidFill>
                    <a:schemeClr val="lt1"/>
                  </a:solidFill>
                  <a:latin typeface="Courier Prime"/>
                  <a:ea typeface="Courier Prime"/>
                  <a:cs typeface="Courier Prime"/>
                  <a:sym typeface="Courier Prime"/>
                </a:rPr>
                <a:t>I</a:t>
              </a:r>
              <a:endParaRPr sz="1200">
                <a:solidFill>
                  <a:schemeClr val="lt1"/>
                </a:solidFill>
                <a:latin typeface="Courier Prime"/>
                <a:ea typeface="Courier Prime"/>
                <a:cs typeface="Courier Prime"/>
                <a:sym typeface="Courier Prime"/>
              </a:endParaRPr>
            </a:p>
          </p:txBody>
        </p:sp>
        <p:sp>
          <p:nvSpPr>
            <p:cNvPr id="1582" name="Google Shape;1582;p9"/>
            <p:cNvSpPr/>
            <p:nvPr/>
          </p:nvSpPr>
          <p:spPr>
            <a:xfrm>
              <a:off x="7551764" y="0"/>
              <a:ext cx="796200" cy="3867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200">
                  <a:solidFill>
                    <a:schemeClr val="lt1"/>
                  </a:solidFill>
                  <a:latin typeface="Courier Prime"/>
                  <a:ea typeface="Courier Prime"/>
                  <a:cs typeface="Courier Prime"/>
                  <a:sym typeface="Courier Prime"/>
                </a:rPr>
                <a:t>J</a:t>
              </a:r>
              <a:endParaRPr sz="1200">
                <a:solidFill>
                  <a:schemeClr val="lt1"/>
                </a:solidFill>
                <a:latin typeface="Courier Prime"/>
                <a:ea typeface="Courier Prime"/>
                <a:cs typeface="Courier Prime"/>
                <a:sym typeface="Courier Prime"/>
              </a:endParaRPr>
            </a:p>
          </p:txBody>
        </p:sp>
        <p:sp>
          <p:nvSpPr>
            <p:cNvPr id="1583" name="Google Shape;1583;p9"/>
            <p:cNvSpPr/>
            <p:nvPr/>
          </p:nvSpPr>
          <p:spPr>
            <a:xfrm>
              <a:off x="8347882" y="0"/>
              <a:ext cx="796200" cy="3867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200">
                  <a:solidFill>
                    <a:schemeClr val="lt1"/>
                  </a:solidFill>
                  <a:latin typeface="Courier Prime"/>
                  <a:ea typeface="Courier Prime"/>
                  <a:cs typeface="Courier Prime"/>
                  <a:sym typeface="Courier Prime"/>
                </a:rPr>
                <a:t>K</a:t>
              </a:r>
              <a:endParaRPr sz="1200">
                <a:solidFill>
                  <a:schemeClr val="lt1"/>
                </a:solidFill>
                <a:latin typeface="Courier Prime"/>
                <a:ea typeface="Courier Prime"/>
                <a:cs typeface="Courier Prime"/>
                <a:sym typeface="Courier Prime"/>
              </a:endParaRPr>
            </a:p>
          </p:txBody>
        </p:sp>
        <p:sp>
          <p:nvSpPr>
            <p:cNvPr id="1584" name="Google Shape;1584;p9"/>
            <p:cNvSpPr/>
            <p:nvPr/>
          </p:nvSpPr>
          <p:spPr>
            <a:xfrm>
              <a:off x="100" y="386700"/>
              <a:ext cx="386700" cy="297300"/>
            </a:xfrm>
            <a:prstGeom prst="rect">
              <a:avLst/>
            </a:prstGeom>
            <a:noFill/>
            <a:ln>
              <a:noFill/>
            </a:ln>
          </p:spPr>
          <p:txBody>
            <a:bodyPr spcFirstLastPara="1" wrap="square" lIns="91425" tIns="91425" rIns="91425" bIns="91425" anchor="ctr" anchorCtr="0">
              <a:noAutofit/>
            </a:bodyPr>
            <a:lstStyle/>
            <a:p>
              <a:pPr marL="0" lvl="0" indent="0" algn="r" rtl="0">
                <a:spcBef>
                  <a:spcPts val="0"/>
                </a:spcBef>
                <a:spcAft>
                  <a:spcPts val="0"/>
                </a:spcAft>
                <a:buNone/>
              </a:pPr>
              <a:r>
                <a:rPr lang="en" sz="1200">
                  <a:solidFill>
                    <a:schemeClr val="lt1"/>
                  </a:solidFill>
                  <a:latin typeface="Courier Prime"/>
                  <a:ea typeface="Courier Prime"/>
                  <a:cs typeface="Courier Prime"/>
                  <a:sym typeface="Courier Prime"/>
                </a:rPr>
                <a:t>1</a:t>
              </a:r>
              <a:endParaRPr sz="1200">
                <a:solidFill>
                  <a:schemeClr val="lt1"/>
                </a:solidFill>
                <a:latin typeface="Courier Prime"/>
                <a:ea typeface="Courier Prime"/>
                <a:cs typeface="Courier Prime"/>
                <a:sym typeface="Courier Prime"/>
              </a:endParaRPr>
            </a:p>
          </p:txBody>
        </p:sp>
        <p:sp>
          <p:nvSpPr>
            <p:cNvPr id="1585" name="Google Shape;1585;p9"/>
            <p:cNvSpPr/>
            <p:nvPr/>
          </p:nvSpPr>
          <p:spPr>
            <a:xfrm>
              <a:off x="100" y="684002"/>
              <a:ext cx="386700" cy="297300"/>
            </a:xfrm>
            <a:prstGeom prst="rect">
              <a:avLst/>
            </a:prstGeom>
            <a:noFill/>
            <a:ln>
              <a:noFill/>
            </a:ln>
          </p:spPr>
          <p:txBody>
            <a:bodyPr spcFirstLastPara="1" wrap="square" lIns="91425" tIns="91425" rIns="91425" bIns="91425" anchor="ctr" anchorCtr="0">
              <a:noAutofit/>
            </a:bodyPr>
            <a:lstStyle/>
            <a:p>
              <a:pPr marL="0" lvl="0" indent="0" algn="r" rtl="0">
                <a:spcBef>
                  <a:spcPts val="0"/>
                </a:spcBef>
                <a:spcAft>
                  <a:spcPts val="0"/>
                </a:spcAft>
                <a:buNone/>
              </a:pPr>
              <a:r>
                <a:rPr lang="en" sz="1200">
                  <a:solidFill>
                    <a:schemeClr val="lt1"/>
                  </a:solidFill>
                  <a:latin typeface="Courier Prime"/>
                  <a:ea typeface="Courier Prime"/>
                  <a:cs typeface="Courier Prime"/>
                  <a:sym typeface="Courier Prime"/>
                </a:rPr>
                <a:t>2</a:t>
              </a:r>
              <a:endParaRPr sz="1200">
                <a:solidFill>
                  <a:schemeClr val="lt1"/>
                </a:solidFill>
                <a:latin typeface="Courier Prime"/>
                <a:ea typeface="Courier Prime"/>
                <a:cs typeface="Courier Prime"/>
                <a:sym typeface="Courier Prime"/>
              </a:endParaRPr>
            </a:p>
          </p:txBody>
        </p:sp>
        <p:sp>
          <p:nvSpPr>
            <p:cNvPr id="1586" name="Google Shape;1586;p9"/>
            <p:cNvSpPr/>
            <p:nvPr/>
          </p:nvSpPr>
          <p:spPr>
            <a:xfrm>
              <a:off x="100" y="981303"/>
              <a:ext cx="386700" cy="297300"/>
            </a:xfrm>
            <a:prstGeom prst="rect">
              <a:avLst/>
            </a:prstGeom>
            <a:noFill/>
            <a:ln>
              <a:noFill/>
            </a:ln>
          </p:spPr>
          <p:txBody>
            <a:bodyPr spcFirstLastPara="1" wrap="square" lIns="91425" tIns="91425" rIns="91425" bIns="91425" anchor="ctr" anchorCtr="0">
              <a:noAutofit/>
            </a:bodyPr>
            <a:lstStyle/>
            <a:p>
              <a:pPr marL="0" lvl="0" indent="0" algn="r" rtl="0">
                <a:spcBef>
                  <a:spcPts val="0"/>
                </a:spcBef>
                <a:spcAft>
                  <a:spcPts val="0"/>
                </a:spcAft>
                <a:buNone/>
              </a:pPr>
              <a:r>
                <a:rPr lang="en" sz="1200">
                  <a:solidFill>
                    <a:schemeClr val="lt1"/>
                  </a:solidFill>
                  <a:latin typeface="Courier Prime"/>
                  <a:ea typeface="Courier Prime"/>
                  <a:cs typeface="Courier Prime"/>
                  <a:sym typeface="Courier Prime"/>
                </a:rPr>
                <a:t>3</a:t>
              </a:r>
              <a:endParaRPr sz="1200">
                <a:solidFill>
                  <a:schemeClr val="lt1"/>
                </a:solidFill>
                <a:latin typeface="Courier Prime"/>
                <a:ea typeface="Courier Prime"/>
                <a:cs typeface="Courier Prime"/>
                <a:sym typeface="Courier Prime"/>
              </a:endParaRPr>
            </a:p>
          </p:txBody>
        </p:sp>
        <p:sp>
          <p:nvSpPr>
            <p:cNvPr id="1587" name="Google Shape;1587;p9"/>
            <p:cNvSpPr/>
            <p:nvPr/>
          </p:nvSpPr>
          <p:spPr>
            <a:xfrm>
              <a:off x="100" y="1278605"/>
              <a:ext cx="386700" cy="297300"/>
            </a:xfrm>
            <a:prstGeom prst="rect">
              <a:avLst/>
            </a:prstGeom>
            <a:noFill/>
            <a:ln>
              <a:noFill/>
            </a:ln>
          </p:spPr>
          <p:txBody>
            <a:bodyPr spcFirstLastPara="1" wrap="square" lIns="91425" tIns="91425" rIns="91425" bIns="91425" anchor="ctr" anchorCtr="0">
              <a:noAutofit/>
            </a:bodyPr>
            <a:lstStyle/>
            <a:p>
              <a:pPr marL="0" lvl="0" indent="0" algn="r" rtl="0">
                <a:spcBef>
                  <a:spcPts val="0"/>
                </a:spcBef>
                <a:spcAft>
                  <a:spcPts val="0"/>
                </a:spcAft>
                <a:buNone/>
              </a:pPr>
              <a:r>
                <a:rPr lang="en" sz="1200">
                  <a:solidFill>
                    <a:schemeClr val="lt1"/>
                  </a:solidFill>
                  <a:latin typeface="Courier Prime"/>
                  <a:ea typeface="Courier Prime"/>
                  <a:cs typeface="Courier Prime"/>
                  <a:sym typeface="Courier Prime"/>
                </a:rPr>
                <a:t>4</a:t>
              </a:r>
              <a:endParaRPr sz="1200">
                <a:solidFill>
                  <a:schemeClr val="lt1"/>
                </a:solidFill>
                <a:latin typeface="Courier Prime"/>
                <a:ea typeface="Courier Prime"/>
                <a:cs typeface="Courier Prime"/>
                <a:sym typeface="Courier Prime"/>
              </a:endParaRPr>
            </a:p>
          </p:txBody>
        </p:sp>
        <p:sp>
          <p:nvSpPr>
            <p:cNvPr id="1588" name="Google Shape;1588;p9"/>
            <p:cNvSpPr/>
            <p:nvPr/>
          </p:nvSpPr>
          <p:spPr>
            <a:xfrm>
              <a:off x="100" y="1575906"/>
              <a:ext cx="386700" cy="297300"/>
            </a:xfrm>
            <a:prstGeom prst="rect">
              <a:avLst/>
            </a:prstGeom>
            <a:noFill/>
            <a:ln>
              <a:noFill/>
            </a:ln>
          </p:spPr>
          <p:txBody>
            <a:bodyPr spcFirstLastPara="1" wrap="square" lIns="91425" tIns="91425" rIns="91425" bIns="91425" anchor="ctr" anchorCtr="0">
              <a:noAutofit/>
            </a:bodyPr>
            <a:lstStyle/>
            <a:p>
              <a:pPr marL="0" lvl="0" indent="0" algn="r" rtl="0">
                <a:spcBef>
                  <a:spcPts val="0"/>
                </a:spcBef>
                <a:spcAft>
                  <a:spcPts val="0"/>
                </a:spcAft>
                <a:buNone/>
              </a:pPr>
              <a:r>
                <a:rPr lang="en" sz="1200">
                  <a:solidFill>
                    <a:schemeClr val="lt1"/>
                  </a:solidFill>
                  <a:latin typeface="Courier Prime"/>
                  <a:ea typeface="Courier Prime"/>
                  <a:cs typeface="Courier Prime"/>
                  <a:sym typeface="Courier Prime"/>
                </a:rPr>
                <a:t>5</a:t>
              </a:r>
              <a:endParaRPr sz="1200">
                <a:solidFill>
                  <a:schemeClr val="lt1"/>
                </a:solidFill>
                <a:latin typeface="Courier Prime"/>
                <a:ea typeface="Courier Prime"/>
                <a:cs typeface="Courier Prime"/>
                <a:sym typeface="Courier Prime"/>
              </a:endParaRPr>
            </a:p>
          </p:txBody>
        </p:sp>
        <p:sp>
          <p:nvSpPr>
            <p:cNvPr id="1589" name="Google Shape;1589;p9"/>
            <p:cNvSpPr/>
            <p:nvPr/>
          </p:nvSpPr>
          <p:spPr>
            <a:xfrm>
              <a:off x="100" y="1873208"/>
              <a:ext cx="386700" cy="297300"/>
            </a:xfrm>
            <a:prstGeom prst="rect">
              <a:avLst/>
            </a:prstGeom>
            <a:noFill/>
            <a:ln>
              <a:noFill/>
            </a:ln>
          </p:spPr>
          <p:txBody>
            <a:bodyPr spcFirstLastPara="1" wrap="square" lIns="91425" tIns="91425" rIns="91425" bIns="91425" anchor="ctr" anchorCtr="0">
              <a:noAutofit/>
            </a:bodyPr>
            <a:lstStyle/>
            <a:p>
              <a:pPr marL="0" lvl="0" indent="0" algn="r" rtl="0">
                <a:spcBef>
                  <a:spcPts val="0"/>
                </a:spcBef>
                <a:spcAft>
                  <a:spcPts val="0"/>
                </a:spcAft>
                <a:buNone/>
              </a:pPr>
              <a:r>
                <a:rPr lang="en" sz="1200">
                  <a:solidFill>
                    <a:schemeClr val="lt1"/>
                  </a:solidFill>
                  <a:latin typeface="Courier Prime"/>
                  <a:ea typeface="Courier Prime"/>
                  <a:cs typeface="Courier Prime"/>
                  <a:sym typeface="Courier Prime"/>
                </a:rPr>
                <a:t>6</a:t>
              </a:r>
              <a:endParaRPr sz="1200">
                <a:solidFill>
                  <a:schemeClr val="lt1"/>
                </a:solidFill>
                <a:latin typeface="Courier Prime"/>
                <a:ea typeface="Courier Prime"/>
                <a:cs typeface="Courier Prime"/>
                <a:sym typeface="Courier Prime"/>
              </a:endParaRPr>
            </a:p>
          </p:txBody>
        </p:sp>
        <p:sp>
          <p:nvSpPr>
            <p:cNvPr id="1590" name="Google Shape;1590;p9"/>
            <p:cNvSpPr/>
            <p:nvPr/>
          </p:nvSpPr>
          <p:spPr>
            <a:xfrm>
              <a:off x="100" y="2170509"/>
              <a:ext cx="386700" cy="297300"/>
            </a:xfrm>
            <a:prstGeom prst="rect">
              <a:avLst/>
            </a:prstGeom>
            <a:noFill/>
            <a:ln>
              <a:noFill/>
            </a:ln>
          </p:spPr>
          <p:txBody>
            <a:bodyPr spcFirstLastPara="1" wrap="square" lIns="91425" tIns="91425" rIns="91425" bIns="91425" anchor="ctr" anchorCtr="0">
              <a:noAutofit/>
            </a:bodyPr>
            <a:lstStyle/>
            <a:p>
              <a:pPr marL="0" lvl="0" indent="0" algn="r" rtl="0">
                <a:spcBef>
                  <a:spcPts val="0"/>
                </a:spcBef>
                <a:spcAft>
                  <a:spcPts val="0"/>
                </a:spcAft>
                <a:buNone/>
              </a:pPr>
              <a:r>
                <a:rPr lang="en" sz="1200">
                  <a:solidFill>
                    <a:schemeClr val="lt1"/>
                  </a:solidFill>
                  <a:latin typeface="Courier Prime"/>
                  <a:ea typeface="Courier Prime"/>
                  <a:cs typeface="Courier Prime"/>
                  <a:sym typeface="Courier Prime"/>
                </a:rPr>
                <a:t>7</a:t>
              </a:r>
              <a:endParaRPr sz="1200">
                <a:solidFill>
                  <a:schemeClr val="lt1"/>
                </a:solidFill>
                <a:latin typeface="Courier Prime"/>
                <a:ea typeface="Courier Prime"/>
                <a:cs typeface="Courier Prime"/>
                <a:sym typeface="Courier Prime"/>
              </a:endParaRPr>
            </a:p>
          </p:txBody>
        </p:sp>
        <p:sp>
          <p:nvSpPr>
            <p:cNvPr id="1591" name="Google Shape;1591;p9"/>
            <p:cNvSpPr/>
            <p:nvPr/>
          </p:nvSpPr>
          <p:spPr>
            <a:xfrm>
              <a:off x="100" y="2467811"/>
              <a:ext cx="386700" cy="297300"/>
            </a:xfrm>
            <a:prstGeom prst="rect">
              <a:avLst/>
            </a:prstGeom>
            <a:noFill/>
            <a:ln>
              <a:noFill/>
            </a:ln>
          </p:spPr>
          <p:txBody>
            <a:bodyPr spcFirstLastPara="1" wrap="square" lIns="91425" tIns="91425" rIns="91425" bIns="91425" anchor="ctr" anchorCtr="0">
              <a:noAutofit/>
            </a:bodyPr>
            <a:lstStyle/>
            <a:p>
              <a:pPr marL="0" lvl="0" indent="0" algn="r" rtl="0">
                <a:spcBef>
                  <a:spcPts val="0"/>
                </a:spcBef>
                <a:spcAft>
                  <a:spcPts val="0"/>
                </a:spcAft>
                <a:buNone/>
              </a:pPr>
              <a:r>
                <a:rPr lang="en" sz="1200">
                  <a:solidFill>
                    <a:schemeClr val="lt1"/>
                  </a:solidFill>
                  <a:latin typeface="Courier Prime"/>
                  <a:ea typeface="Courier Prime"/>
                  <a:cs typeface="Courier Prime"/>
                  <a:sym typeface="Courier Prime"/>
                </a:rPr>
                <a:t>8</a:t>
              </a:r>
              <a:endParaRPr sz="1200">
                <a:solidFill>
                  <a:schemeClr val="lt1"/>
                </a:solidFill>
                <a:latin typeface="Courier Prime"/>
                <a:ea typeface="Courier Prime"/>
                <a:cs typeface="Courier Prime"/>
                <a:sym typeface="Courier Prime"/>
              </a:endParaRPr>
            </a:p>
          </p:txBody>
        </p:sp>
        <p:sp>
          <p:nvSpPr>
            <p:cNvPr id="1592" name="Google Shape;1592;p9"/>
            <p:cNvSpPr/>
            <p:nvPr/>
          </p:nvSpPr>
          <p:spPr>
            <a:xfrm>
              <a:off x="100" y="2765112"/>
              <a:ext cx="386700" cy="297300"/>
            </a:xfrm>
            <a:prstGeom prst="rect">
              <a:avLst/>
            </a:prstGeom>
            <a:noFill/>
            <a:ln>
              <a:noFill/>
            </a:ln>
          </p:spPr>
          <p:txBody>
            <a:bodyPr spcFirstLastPara="1" wrap="square" lIns="91425" tIns="91425" rIns="91425" bIns="91425" anchor="ctr" anchorCtr="0">
              <a:noAutofit/>
            </a:bodyPr>
            <a:lstStyle/>
            <a:p>
              <a:pPr marL="0" lvl="0" indent="0" algn="r" rtl="0">
                <a:spcBef>
                  <a:spcPts val="0"/>
                </a:spcBef>
                <a:spcAft>
                  <a:spcPts val="0"/>
                </a:spcAft>
                <a:buNone/>
              </a:pPr>
              <a:r>
                <a:rPr lang="en" sz="1200">
                  <a:solidFill>
                    <a:schemeClr val="lt1"/>
                  </a:solidFill>
                  <a:latin typeface="Courier Prime"/>
                  <a:ea typeface="Courier Prime"/>
                  <a:cs typeface="Courier Prime"/>
                  <a:sym typeface="Courier Prime"/>
                </a:rPr>
                <a:t>9</a:t>
              </a:r>
              <a:endParaRPr sz="1200">
                <a:solidFill>
                  <a:schemeClr val="lt1"/>
                </a:solidFill>
                <a:latin typeface="Courier Prime"/>
                <a:ea typeface="Courier Prime"/>
                <a:cs typeface="Courier Prime"/>
                <a:sym typeface="Courier Prime"/>
              </a:endParaRPr>
            </a:p>
          </p:txBody>
        </p:sp>
        <p:sp>
          <p:nvSpPr>
            <p:cNvPr id="1593" name="Google Shape;1593;p9"/>
            <p:cNvSpPr/>
            <p:nvPr/>
          </p:nvSpPr>
          <p:spPr>
            <a:xfrm>
              <a:off x="100" y="3062414"/>
              <a:ext cx="386700" cy="297300"/>
            </a:xfrm>
            <a:prstGeom prst="rect">
              <a:avLst/>
            </a:prstGeom>
            <a:noFill/>
            <a:ln>
              <a:noFill/>
            </a:ln>
          </p:spPr>
          <p:txBody>
            <a:bodyPr spcFirstLastPara="1" wrap="square" lIns="91425" tIns="91425" rIns="91425" bIns="91425" anchor="ctr" anchorCtr="0">
              <a:noAutofit/>
            </a:bodyPr>
            <a:lstStyle/>
            <a:p>
              <a:pPr marL="0" lvl="0" indent="0" algn="r" rtl="0">
                <a:spcBef>
                  <a:spcPts val="0"/>
                </a:spcBef>
                <a:spcAft>
                  <a:spcPts val="0"/>
                </a:spcAft>
                <a:buNone/>
              </a:pPr>
              <a:r>
                <a:rPr lang="en" sz="1200">
                  <a:solidFill>
                    <a:schemeClr val="lt1"/>
                  </a:solidFill>
                  <a:latin typeface="Courier Prime"/>
                  <a:ea typeface="Courier Prime"/>
                  <a:cs typeface="Courier Prime"/>
                  <a:sym typeface="Courier Prime"/>
                </a:rPr>
                <a:t>10</a:t>
              </a:r>
              <a:endParaRPr sz="1200">
                <a:solidFill>
                  <a:schemeClr val="lt1"/>
                </a:solidFill>
                <a:latin typeface="Courier Prime"/>
                <a:ea typeface="Courier Prime"/>
                <a:cs typeface="Courier Prime"/>
                <a:sym typeface="Courier Prime"/>
              </a:endParaRPr>
            </a:p>
          </p:txBody>
        </p:sp>
        <p:sp>
          <p:nvSpPr>
            <p:cNvPr id="1594" name="Google Shape;1594;p9"/>
            <p:cNvSpPr/>
            <p:nvPr/>
          </p:nvSpPr>
          <p:spPr>
            <a:xfrm>
              <a:off x="100" y="3359715"/>
              <a:ext cx="386700" cy="297300"/>
            </a:xfrm>
            <a:prstGeom prst="rect">
              <a:avLst/>
            </a:prstGeom>
            <a:noFill/>
            <a:ln>
              <a:noFill/>
            </a:ln>
          </p:spPr>
          <p:txBody>
            <a:bodyPr spcFirstLastPara="1" wrap="square" lIns="91425" tIns="91425" rIns="91425" bIns="91425" anchor="ctr" anchorCtr="0">
              <a:noAutofit/>
            </a:bodyPr>
            <a:lstStyle/>
            <a:p>
              <a:pPr marL="0" lvl="0" indent="0" algn="r" rtl="0">
                <a:spcBef>
                  <a:spcPts val="0"/>
                </a:spcBef>
                <a:spcAft>
                  <a:spcPts val="0"/>
                </a:spcAft>
                <a:buNone/>
              </a:pPr>
              <a:r>
                <a:rPr lang="en" sz="1200">
                  <a:solidFill>
                    <a:schemeClr val="lt1"/>
                  </a:solidFill>
                  <a:latin typeface="Courier Prime"/>
                  <a:ea typeface="Courier Prime"/>
                  <a:cs typeface="Courier Prime"/>
                  <a:sym typeface="Courier Prime"/>
                </a:rPr>
                <a:t>11</a:t>
              </a:r>
              <a:endParaRPr sz="1200">
                <a:solidFill>
                  <a:schemeClr val="lt1"/>
                </a:solidFill>
                <a:latin typeface="Courier Prime"/>
                <a:ea typeface="Courier Prime"/>
                <a:cs typeface="Courier Prime"/>
                <a:sym typeface="Courier Prime"/>
              </a:endParaRPr>
            </a:p>
          </p:txBody>
        </p:sp>
        <p:sp>
          <p:nvSpPr>
            <p:cNvPr id="1595" name="Google Shape;1595;p9"/>
            <p:cNvSpPr/>
            <p:nvPr/>
          </p:nvSpPr>
          <p:spPr>
            <a:xfrm>
              <a:off x="100" y="3657017"/>
              <a:ext cx="386700" cy="297300"/>
            </a:xfrm>
            <a:prstGeom prst="rect">
              <a:avLst/>
            </a:prstGeom>
            <a:noFill/>
            <a:ln>
              <a:noFill/>
            </a:ln>
          </p:spPr>
          <p:txBody>
            <a:bodyPr spcFirstLastPara="1" wrap="square" lIns="91425" tIns="91425" rIns="91425" bIns="91425" anchor="ctr" anchorCtr="0">
              <a:noAutofit/>
            </a:bodyPr>
            <a:lstStyle/>
            <a:p>
              <a:pPr marL="0" lvl="0" indent="0" algn="r" rtl="0">
                <a:spcBef>
                  <a:spcPts val="0"/>
                </a:spcBef>
                <a:spcAft>
                  <a:spcPts val="0"/>
                </a:spcAft>
                <a:buNone/>
              </a:pPr>
              <a:r>
                <a:rPr lang="en" sz="1200">
                  <a:solidFill>
                    <a:schemeClr val="lt1"/>
                  </a:solidFill>
                  <a:latin typeface="Courier Prime"/>
                  <a:ea typeface="Courier Prime"/>
                  <a:cs typeface="Courier Prime"/>
                  <a:sym typeface="Courier Prime"/>
                </a:rPr>
                <a:t>12</a:t>
              </a:r>
              <a:endParaRPr sz="1200">
                <a:solidFill>
                  <a:schemeClr val="lt1"/>
                </a:solidFill>
                <a:latin typeface="Courier Prime"/>
                <a:ea typeface="Courier Prime"/>
                <a:cs typeface="Courier Prime"/>
                <a:sym typeface="Courier Prime"/>
              </a:endParaRPr>
            </a:p>
          </p:txBody>
        </p:sp>
        <p:sp>
          <p:nvSpPr>
            <p:cNvPr id="1596" name="Google Shape;1596;p9"/>
            <p:cNvSpPr/>
            <p:nvPr/>
          </p:nvSpPr>
          <p:spPr>
            <a:xfrm>
              <a:off x="0" y="3954303"/>
              <a:ext cx="386700" cy="297300"/>
            </a:xfrm>
            <a:prstGeom prst="rect">
              <a:avLst/>
            </a:prstGeom>
            <a:noFill/>
            <a:ln>
              <a:noFill/>
            </a:ln>
          </p:spPr>
          <p:txBody>
            <a:bodyPr spcFirstLastPara="1" wrap="square" lIns="91425" tIns="91425" rIns="91425" bIns="91425" anchor="ctr" anchorCtr="0">
              <a:noAutofit/>
            </a:bodyPr>
            <a:lstStyle/>
            <a:p>
              <a:pPr marL="0" lvl="0" indent="0" algn="r" rtl="0">
                <a:spcBef>
                  <a:spcPts val="0"/>
                </a:spcBef>
                <a:spcAft>
                  <a:spcPts val="0"/>
                </a:spcAft>
                <a:buNone/>
              </a:pPr>
              <a:r>
                <a:rPr lang="en" sz="1200">
                  <a:solidFill>
                    <a:schemeClr val="lt1"/>
                  </a:solidFill>
                  <a:latin typeface="Courier Prime"/>
                  <a:ea typeface="Courier Prime"/>
                  <a:cs typeface="Courier Prime"/>
                  <a:sym typeface="Courier Prime"/>
                </a:rPr>
                <a:t>13</a:t>
              </a:r>
              <a:endParaRPr sz="1200">
                <a:solidFill>
                  <a:schemeClr val="lt1"/>
                </a:solidFill>
                <a:latin typeface="Courier Prime"/>
                <a:ea typeface="Courier Prime"/>
                <a:cs typeface="Courier Prime"/>
                <a:sym typeface="Courier Prime"/>
              </a:endParaRPr>
            </a:p>
          </p:txBody>
        </p:sp>
        <p:sp>
          <p:nvSpPr>
            <p:cNvPr id="1597" name="Google Shape;1597;p9"/>
            <p:cNvSpPr/>
            <p:nvPr/>
          </p:nvSpPr>
          <p:spPr>
            <a:xfrm>
              <a:off x="0" y="4251590"/>
              <a:ext cx="386700" cy="297300"/>
            </a:xfrm>
            <a:prstGeom prst="rect">
              <a:avLst/>
            </a:prstGeom>
            <a:noFill/>
            <a:ln>
              <a:noFill/>
            </a:ln>
          </p:spPr>
          <p:txBody>
            <a:bodyPr spcFirstLastPara="1" wrap="square" lIns="91425" tIns="91425" rIns="91425" bIns="91425" anchor="ctr" anchorCtr="0">
              <a:noAutofit/>
            </a:bodyPr>
            <a:lstStyle/>
            <a:p>
              <a:pPr marL="0" lvl="0" indent="0" algn="r" rtl="0">
                <a:spcBef>
                  <a:spcPts val="0"/>
                </a:spcBef>
                <a:spcAft>
                  <a:spcPts val="0"/>
                </a:spcAft>
                <a:buNone/>
              </a:pPr>
              <a:r>
                <a:rPr lang="en" sz="1200">
                  <a:solidFill>
                    <a:schemeClr val="lt1"/>
                  </a:solidFill>
                  <a:latin typeface="Courier Prime"/>
                  <a:ea typeface="Courier Prime"/>
                  <a:cs typeface="Courier Prime"/>
                  <a:sym typeface="Courier Prime"/>
                </a:rPr>
                <a:t>14</a:t>
              </a:r>
              <a:endParaRPr sz="1200">
                <a:solidFill>
                  <a:schemeClr val="lt1"/>
                </a:solidFill>
                <a:latin typeface="Courier Prime"/>
                <a:ea typeface="Courier Prime"/>
                <a:cs typeface="Courier Prime"/>
                <a:sym typeface="Courier Prime"/>
              </a:endParaRPr>
            </a:p>
          </p:txBody>
        </p:sp>
        <p:sp>
          <p:nvSpPr>
            <p:cNvPr id="1598" name="Google Shape;1598;p9"/>
            <p:cNvSpPr/>
            <p:nvPr/>
          </p:nvSpPr>
          <p:spPr>
            <a:xfrm>
              <a:off x="0" y="4548876"/>
              <a:ext cx="386700" cy="297300"/>
            </a:xfrm>
            <a:prstGeom prst="rect">
              <a:avLst/>
            </a:prstGeom>
            <a:noFill/>
            <a:ln>
              <a:noFill/>
            </a:ln>
          </p:spPr>
          <p:txBody>
            <a:bodyPr spcFirstLastPara="1" wrap="square" lIns="91425" tIns="91425" rIns="91425" bIns="91425" anchor="ctr" anchorCtr="0">
              <a:noAutofit/>
            </a:bodyPr>
            <a:lstStyle/>
            <a:p>
              <a:pPr marL="0" lvl="0" indent="0" algn="r" rtl="0">
                <a:spcBef>
                  <a:spcPts val="0"/>
                </a:spcBef>
                <a:spcAft>
                  <a:spcPts val="0"/>
                </a:spcAft>
                <a:buNone/>
              </a:pPr>
              <a:r>
                <a:rPr lang="en" sz="1200">
                  <a:solidFill>
                    <a:schemeClr val="lt1"/>
                  </a:solidFill>
                  <a:latin typeface="Courier Prime"/>
                  <a:ea typeface="Courier Prime"/>
                  <a:cs typeface="Courier Prime"/>
                  <a:sym typeface="Courier Prime"/>
                </a:rPr>
                <a:t>15</a:t>
              </a:r>
              <a:endParaRPr sz="1200">
                <a:solidFill>
                  <a:schemeClr val="lt1"/>
                </a:solidFill>
                <a:latin typeface="Courier Prime"/>
                <a:ea typeface="Courier Prime"/>
                <a:cs typeface="Courier Prime"/>
                <a:sym typeface="Courier Prime"/>
              </a:endParaRPr>
            </a:p>
          </p:txBody>
        </p:sp>
        <p:sp>
          <p:nvSpPr>
            <p:cNvPr id="1599" name="Google Shape;1599;p9"/>
            <p:cNvSpPr/>
            <p:nvPr/>
          </p:nvSpPr>
          <p:spPr>
            <a:xfrm>
              <a:off x="0" y="4846163"/>
              <a:ext cx="386700" cy="297300"/>
            </a:xfrm>
            <a:prstGeom prst="rect">
              <a:avLst/>
            </a:prstGeom>
            <a:noFill/>
            <a:ln>
              <a:noFill/>
            </a:ln>
          </p:spPr>
          <p:txBody>
            <a:bodyPr spcFirstLastPara="1" wrap="square" lIns="91425" tIns="91425" rIns="91425" bIns="91425" anchor="ctr" anchorCtr="0">
              <a:noAutofit/>
            </a:bodyPr>
            <a:lstStyle/>
            <a:p>
              <a:pPr marL="0" lvl="0" indent="0" algn="r" rtl="0">
                <a:spcBef>
                  <a:spcPts val="0"/>
                </a:spcBef>
                <a:spcAft>
                  <a:spcPts val="0"/>
                </a:spcAft>
                <a:buNone/>
              </a:pPr>
              <a:r>
                <a:rPr lang="en" sz="1200">
                  <a:solidFill>
                    <a:schemeClr val="lt1"/>
                  </a:solidFill>
                  <a:latin typeface="Courier Prime"/>
                  <a:ea typeface="Courier Prime"/>
                  <a:cs typeface="Courier Prime"/>
                  <a:sym typeface="Courier Prime"/>
                </a:rPr>
                <a:t>16</a:t>
              </a:r>
              <a:endParaRPr sz="1200">
                <a:solidFill>
                  <a:schemeClr val="lt1"/>
                </a:solidFill>
                <a:latin typeface="Courier Prime"/>
                <a:ea typeface="Courier Prime"/>
                <a:cs typeface="Courier Prime"/>
                <a:sym typeface="Courier Prime"/>
              </a:endParaRPr>
            </a:p>
          </p:txBody>
        </p:sp>
        <p:grpSp>
          <p:nvGrpSpPr>
            <p:cNvPr id="1600" name="Google Shape;1600;p9"/>
            <p:cNvGrpSpPr/>
            <p:nvPr/>
          </p:nvGrpSpPr>
          <p:grpSpPr>
            <a:xfrm>
              <a:off x="0" y="-24225"/>
              <a:ext cx="9193750" cy="5257725"/>
              <a:chOff x="0" y="-24225"/>
              <a:chExt cx="9193750" cy="5257725"/>
            </a:xfrm>
          </p:grpSpPr>
          <p:cxnSp>
            <p:nvCxnSpPr>
              <p:cNvPr id="1601" name="Google Shape;1601;p9"/>
              <p:cNvCxnSpPr/>
              <p:nvPr/>
            </p:nvCxnSpPr>
            <p:spPr>
              <a:xfrm>
                <a:off x="1182825" y="0"/>
                <a:ext cx="0" cy="5233500"/>
              </a:xfrm>
              <a:prstGeom prst="straightConnector1">
                <a:avLst/>
              </a:prstGeom>
              <a:noFill/>
              <a:ln w="9525" cap="flat" cmpd="sng">
                <a:solidFill>
                  <a:schemeClr val="lt1"/>
                </a:solidFill>
                <a:prstDash val="solid"/>
                <a:round/>
                <a:headEnd type="none" w="med" len="med"/>
                <a:tailEnd type="none" w="med" len="med"/>
              </a:ln>
            </p:spPr>
          </p:cxnSp>
          <p:cxnSp>
            <p:nvCxnSpPr>
              <p:cNvPr id="1602" name="Google Shape;1602;p9"/>
              <p:cNvCxnSpPr/>
              <p:nvPr/>
            </p:nvCxnSpPr>
            <p:spPr>
              <a:xfrm>
                <a:off x="1978942" y="0"/>
                <a:ext cx="0" cy="5194200"/>
              </a:xfrm>
              <a:prstGeom prst="straightConnector1">
                <a:avLst/>
              </a:prstGeom>
              <a:noFill/>
              <a:ln w="9525" cap="flat" cmpd="sng">
                <a:solidFill>
                  <a:schemeClr val="lt1"/>
                </a:solidFill>
                <a:prstDash val="solid"/>
                <a:round/>
                <a:headEnd type="none" w="med" len="med"/>
                <a:tailEnd type="none" w="med" len="med"/>
              </a:ln>
            </p:spPr>
          </p:cxnSp>
          <p:cxnSp>
            <p:nvCxnSpPr>
              <p:cNvPr id="1603" name="Google Shape;1603;p9"/>
              <p:cNvCxnSpPr/>
              <p:nvPr/>
            </p:nvCxnSpPr>
            <p:spPr>
              <a:xfrm>
                <a:off x="2775059" y="0"/>
                <a:ext cx="0" cy="5172300"/>
              </a:xfrm>
              <a:prstGeom prst="straightConnector1">
                <a:avLst/>
              </a:prstGeom>
              <a:noFill/>
              <a:ln w="9525" cap="flat" cmpd="sng">
                <a:solidFill>
                  <a:schemeClr val="lt1"/>
                </a:solidFill>
                <a:prstDash val="solid"/>
                <a:round/>
                <a:headEnd type="none" w="med" len="med"/>
                <a:tailEnd type="none" w="med" len="med"/>
              </a:ln>
            </p:spPr>
          </p:cxnSp>
          <p:cxnSp>
            <p:nvCxnSpPr>
              <p:cNvPr id="1604" name="Google Shape;1604;p9"/>
              <p:cNvCxnSpPr/>
              <p:nvPr/>
            </p:nvCxnSpPr>
            <p:spPr>
              <a:xfrm>
                <a:off x="3571283" y="0"/>
                <a:ext cx="0" cy="5172300"/>
              </a:xfrm>
              <a:prstGeom prst="straightConnector1">
                <a:avLst/>
              </a:prstGeom>
              <a:noFill/>
              <a:ln w="9525" cap="flat" cmpd="sng">
                <a:solidFill>
                  <a:schemeClr val="lt1"/>
                </a:solidFill>
                <a:prstDash val="solid"/>
                <a:round/>
                <a:headEnd type="none" w="med" len="med"/>
                <a:tailEnd type="none" w="med" len="med"/>
              </a:ln>
            </p:spPr>
          </p:cxnSp>
          <p:cxnSp>
            <p:nvCxnSpPr>
              <p:cNvPr id="1605" name="Google Shape;1605;p9"/>
              <p:cNvCxnSpPr/>
              <p:nvPr/>
            </p:nvCxnSpPr>
            <p:spPr>
              <a:xfrm>
                <a:off x="4367506" y="0"/>
                <a:ext cx="0" cy="5172300"/>
              </a:xfrm>
              <a:prstGeom prst="straightConnector1">
                <a:avLst/>
              </a:prstGeom>
              <a:noFill/>
              <a:ln w="9525" cap="flat" cmpd="sng">
                <a:solidFill>
                  <a:schemeClr val="lt1"/>
                </a:solidFill>
                <a:prstDash val="solid"/>
                <a:round/>
                <a:headEnd type="none" w="med" len="med"/>
                <a:tailEnd type="none" w="med" len="med"/>
              </a:ln>
            </p:spPr>
          </p:cxnSp>
          <p:cxnSp>
            <p:nvCxnSpPr>
              <p:cNvPr id="1606" name="Google Shape;1606;p9"/>
              <p:cNvCxnSpPr/>
              <p:nvPr/>
            </p:nvCxnSpPr>
            <p:spPr>
              <a:xfrm>
                <a:off x="5163730" y="0"/>
                <a:ext cx="0" cy="5172300"/>
              </a:xfrm>
              <a:prstGeom prst="straightConnector1">
                <a:avLst/>
              </a:prstGeom>
              <a:noFill/>
              <a:ln w="9525" cap="flat" cmpd="sng">
                <a:solidFill>
                  <a:schemeClr val="lt1"/>
                </a:solidFill>
                <a:prstDash val="solid"/>
                <a:round/>
                <a:headEnd type="none" w="med" len="med"/>
                <a:tailEnd type="none" w="med" len="med"/>
              </a:ln>
            </p:spPr>
          </p:cxnSp>
          <p:cxnSp>
            <p:nvCxnSpPr>
              <p:cNvPr id="1607" name="Google Shape;1607;p9"/>
              <p:cNvCxnSpPr/>
              <p:nvPr/>
            </p:nvCxnSpPr>
            <p:spPr>
              <a:xfrm>
                <a:off x="5959954" y="0"/>
                <a:ext cx="0" cy="5172300"/>
              </a:xfrm>
              <a:prstGeom prst="straightConnector1">
                <a:avLst/>
              </a:prstGeom>
              <a:noFill/>
              <a:ln w="9525" cap="flat" cmpd="sng">
                <a:solidFill>
                  <a:schemeClr val="lt1"/>
                </a:solidFill>
                <a:prstDash val="solid"/>
                <a:round/>
                <a:headEnd type="none" w="med" len="med"/>
                <a:tailEnd type="none" w="med" len="med"/>
              </a:ln>
            </p:spPr>
          </p:cxnSp>
          <p:cxnSp>
            <p:nvCxnSpPr>
              <p:cNvPr id="1608" name="Google Shape;1608;p9"/>
              <p:cNvCxnSpPr/>
              <p:nvPr/>
            </p:nvCxnSpPr>
            <p:spPr>
              <a:xfrm>
                <a:off x="6756178" y="0"/>
                <a:ext cx="0" cy="5172300"/>
              </a:xfrm>
              <a:prstGeom prst="straightConnector1">
                <a:avLst/>
              </a:prstGeom>
              <a:noFill/>
              <a:ln w="9525" cap="flat" cmpd="sng">
                <a:solidFill>
                  <a:schemeClr val="lt1"/>
                </a:solidFill>
                <a:prstDash val="solid"/>
                <a:round/>
                <a:headEnd type="none" w="med" len="med"/>
                <a:tailEnd type="none" w="med" len="med"/>
              </a:ln>
            </p:spPr>
          </p:cxnSp>
          <p:cxnSp>
            <p:nvCxnSpPr>
              <p:cNvPr id="1609" name="Google Shape;1609;p9"/>
              <p:cNvCxnSpPr/>
              <p:nvPr/>
            </p:nvCxnSpPr>
            <p:spPr>
              <a:xfrm>
                <a:off x="7552401" y="0"/>
                <a:ext cx="0" cy="5172300"/>
              </a:xfrm>
              <a:prstGeom prst="straightConnector1">
                <a:avLst/>
              </a:prstGeom>
              <a:noFill/>
              <a:ln w="9525" cap="flat" cmpd="sng">
                <a:solidFill>
                  <a:schemeClr val="lt1"/>
                </a:solidFill>
                <a:prstDash val="solid"/>
                <a:round/>
                <a:headEnd type="none" w="med" len="med"/>
                <a:tailEnd type="none" w="med" len="med"/>
              </a:ln>
            </p:spPr>
          </p:cxnSp>
          <p:cxnSp>
            <p:nvCxnSpPr>
              <p:cNvPr id="1610" name="Google Shape;1610;p9"/>
              <p:cNvCxnSpPr/>
              <p:nvPr/>
            </p:nvCxnSpPr>
            <p:spPr>
              <a:xfrm>
                <a:off x="8348625" y="0"/>
                <a:ext cx="0" cy="5172300"/>
              </a:xfrm>
              <a:prstGeom prst="straightConnector1">
                <a:avLst/>
              </a:prstGeom>
              <a:noFill/>
              <a:ln w="9525" cap="flat" cmpd="sng">
                <a:solidFill>
                  <a:schemeClr val="lt1"/>
                </a:solidFill>
                <a:prstDash val="solid"/>
                <a:round/>
                <a:headEnd type="none" w="med" len="med"/>
                <a:tailEnd type="none" w="med" len="med"/>
              </a:ln>
            </p:spPr>
          </p:cxnSp>
          <p:cxnSp>
            <p:nvCxnSpPr>
              <p:cNvPr id="1611" name="Google Shape;1611;p9"/>
              <p:cNvCxnSpPr/>
              <p:nvPr/>
            </p:nvCxnSpPr>
            <p:spPr>
              <a:xfrm>
                <a:off x="0" y="684000"/>
                <a:ext cx="9153300" cy="0"/>
              </a:xfrm>
              <a:prstGeom prst="straightConnector1">
                <a:avLst/>
              </a:prstGeom>
              <a:noFill/>
              <a:ln w="9525" cap="flat" cmpd="sng">
                <a:solidFill>
                  <a:schemeClr val="lt1"/>
                </a:solidFill>
                <a:prstDash val="solid"/>
                <a:round/>
                <a:headEnd type="none" w="med" len="med"/>
                <a:tailEnd type="none" w="med" len="med"/>
              </a:ln>
            </p:spPr>
          </p:cxnSp>
          <p:cxnSp>
            <p:nvCxnSpPr>
              <p:cNvPr id="1612" name="Google Shape;1612;p9"/>
              <p:cNvCxnSpPr/>
              <p:nvPr/>
            </p:nvCxnSpPr>
            <p:spPr>
              <a:xfrm>
                <a:off x="0" y="981301"/>
                <a:ext cx="9190500" cy="0"/>
              </a:xfrm>
              <a:prstGeom prst="straightConnector1">
                <a:avLst/>
              </a:prstGeom>
              <a:noFill/>
              <a:ln w="9525" cap="flat" cmpd="sng">
                <a:solidFill>
                  <a:schemeClr val="lt1"/>
                </a:solidFill>
                <a:prstDash val="solid"/>
                <a:round/>
                <a:headEnd type="none" w="med" len="med"/>
                <a:tailEnd type="none" w="med" len="med"/>
              </a:ln>
            </p:spPr>
          </p:cxnSp>
          <p:cxnSp>
            <p:nvCxnSpPr>
              <p:cNvPr id="1613" name="Google Shape;1613;p9"/>
              <p:cNvCxnSpPr/>
              <p:nvPr/>
            </p:nvCxnSpPr>
            <p:spPr>
              <a:xfrm>
                <a:off x="0" y="1278601"/>
                <a:ext cx="9190500" cy="0"/>
              </a:xfrm>
              <a:prstGeom prst="straightConnector1">
                <a:avLst/>
              </a:prstGeom>
              <a:noFill/>
              <a:ln w="9525" cap="flat" cmpd="sng">
                <a:solidFill>
                  <a:schemeClr val="lt1"/>
                </a:solidFill>
                <a:prstDash val="solid"/>
                <a:round/>
                <a:headEnd type="none" w="med" len="med"/>
                <a:tailEnd type="none" w="med" len="med"/>
              </a:ln>
            </p:spPr>
          </p:cxnSp>
          <p:cxnSp>
            <p:nvCxnSpPr>
              <p:cNvPr id="1614" name="Google Shape;1614;p9"/>
              <p:cNvCxnSpPr/>
              <p:nvPr/>
            </p:nvCxnSpPr>
            <p:spPr>
              <a:xfrm>
                <a:off x="0" y="1575901"/>
                <a:ext cx="9190500" cy="0"/>
              </a:xfrm>
              <a:prstGeom prst="straightConnector1">
                <a:avLst/>
              </a:prstGeom>
              <a:noFill/>
              <a:ln w="9525" cap="flat" cmpd="sng">
                <a:solidFill>
                  <a:schemeClr val="lt1"/>
                </a:solidFill>
                <a:prstDash val="solid"/>
                <a:round/>
                <a:headEnd type="none" w="med" len="med"/>
                <a:tailEnd type="none" w="med" len="med"/>
              </a:ln>
            </p:spPr>
          </p:cxnSp>
          <p:cxnSp>
            <p:nvCxnSpPr>
              <p:cNvPr id="1615" name="Google Shape;1615;p9"/>
              <p:cNvCxnSpPr/>
              <p:nvPr/>
            </p:nvCxnSpPr>
            <p:spPr>
              <a:xfrm>
                <a:off x="0" y="1873201"/>
                <a:ext cx="9190500" cy="0"/>
              </a:xfrm>
              <a:prstGeom prst="straightConnector1">
                <a:avLst/>
              </a:prstGeom>
              <a:noFill/>
              <a:ln w="9525" cap="flat" cmpd="sng">
                <a:solidFill>
                  <a:schemeClr val="lt1"/>
                </a:solidFill>
                <a:prstDash val="solid"/>
                <a:round/>
                <a:headEnd type="none" w="med" len="med"/>
                <a:tailEnd type="none" w="med" len="med"/>
              </a:ln>
            </p:spPr>
          </p:cxnSp>
          <p:cxnSp>
            <p:nvCxnSpPr>
              <p:cNvPr id="1616" name="Google Shape;1616;p9"/>
              <p:cNvCxnSpPr/>
              <p:nvPr/>
            </p:nvCxnSpPr>
            <p:spPr>
              <a:xfrm>
                <a:off x="0" y="2170501"/>
                <a:ext cx="9190500" cy="0"/>
              </a:xfrm>
              <a:prstGeom prst="straightConnector1">
                <a:avLst/>
              </a:prstGeom>
              <a:noFill/>
              <a:ln w="9525" cap="flat" cmpd="sng">
                <a:solidFill>
                  <a:schemeClr val="lt1"/>
                </a:solidFill>
                <a:prstDash val="solid"/>
                <a:round/>
                <a:headEnd type="none" w="med" len="med"/>
                <a:tailEnd type="none" w="med" len="med"/>
              </a:ln>
            </p:spPr>
          </p:cxnSp>
          <p:cxnSp>
            <p:nvCxnSpPr>
              <p:cNvPr id="1617" name="Google Shape;1617;p9"/>
              <p:cNvCxnSpPr/>
              <p:nvPr/>
            </p:nvCxnSpPr>
            <p:spPr>
              <a:xfrm>
                <a:off x="0" y="2467801"/>
                <a:ext cx="9190500" cy="0"/>
              </a:xfrm>
              <a:prstGeom prst="straightConnector1">
                <a:avLst/>
              </a:prstGeom>
              <a:noFill/>
              <a:ln w="9525" cap="flat" cmpd="sng">
                <a:solidFill>
                  <a:schemeClr val="lt1"/>
                </a:solidFill>
                <a:prstDash val="solid"/>
                <a:round/>
                <a:headEnd type="none" w="med" len="med"/>
                <a:tailEnd type="none" w="med" len="med"/>
              </a:ln>
            </p:spPr>
          </p:cxnSp>
          <p:cxnSp>
            <p:nvCxnSpPr>
              <p:cNvPr id="1618" name="Google Shape;1618;p9"/>
              <p:cNvCxnSpPr/>
              <p:nvPr/>
            </p:nvCxnSpPr>
            <p:spPr>
              <a:xfrm>
                <a:off x="0" y="2765101"/>
                <a:ext cx="9190500" cy="0"/>
              </a:xfrm>
              <a:prstGeom prst="straightConnector1">
                <a:avLst/>
              </a:prstGeom>
              <a:noFill/>
              <a:ln w="9525" cap="flat" cmpd="sng">
                <a:solidFill>
                  <a:schemeClr val="lt1"/>
                </a:solidFill>
                <a:prstDash val="solid"/>
                <a:round/>
                <a:headEnd type="none" w="med" len="med"/>
                <a:tailEnd type="none" w="med" len="med"/>
              </a:ln>
            </p:spPr>
          </p:cxnSp>
          <p:cxnSp>
            <p:nvCxnSpPr>
              <p:cNvPr id="1619" name="Google Shape;1619;p9"/>
              <p:cNvCxnSpPr/>
              <p:nvPr/>
            </p:nvCxnSpPr>
            <p:spPr>
              <a:xfrm>
                <a:off x="0" y="3062401"/>
                <a:ext cx="9190500" cy="0"/>
              </a:xfrm>
              <a:prstGeom prst="straightConnector1">
                <a:avLst/>
              </a:prstGeom>
              <a:noFill/>
              <a:ln w="9525" cap="flat" cmpd="sng">
                <a:solidFill>
                  <a:schemeClr val="lt1"/>
                </a:solidFill>
                <a:prstDash val="solid"/>
                <a:round/>
                <a:headEnd type="none" w="med" len="med"/>
                <a:tailEnd type="none" w="med" len="med"/>
              </a:ln>
            </p:spPr>
          </p:cxnSp>
          <p:cxnSp>
            <p:nvCxnSpPr>
              <p:cNvPr id="1620" name="Google Shape;1620;p9"/>
              <p:cNvCxnSpPr/>
              <p:nvPr/>
            </p:nvCxnSpPr>
            <p:spPr>
              <a:xfrm>
                <a:off x="0" y="3359701"/>
                <a:ext cx="9190500" cy="0"/>
              </a:xfrm>
              <a:prstGeom prst="straightConnector1">
                <a:avLst/>
              </a:prstGeom>
              <a:noFill/>
              <a:ln w="9525" cap="flat" cmpd="sng">
                <a:solidFill>
                  <a:schemeClr val="lt1"/>
                </a:solidFill>
                <a:prstDash val="solid"/>
                <a:round/>
                <a:headEnd type="none" w="med" len="med"/>
                <a:tailEnd type="none" w="med" len="med"/>
              </a:ln>
            </p:spPr>
          </p:cxnSp>
          <p:cxnSp>
            <p:nvCxnSpPr>
              <p:cNvPr id="1621" name="Google Shape;1621;p9"/>
              <p:cNvCxnSpPr/>
              <p:nvPr/>
            </p:nvCxnSpPr>
            <p:spPr>
              <a:xfrm>
                <a:off x="0" y="3657000"/>
                <a:ext cx="9190500" cy="0"/>
              </a:xfrm>
              <a:prstGeom prst="straightConnector1">
                <a:avLst/>
              </a:prstGeom>
              <a:noFill/>
              <a:ln w="9525" cap="flat" cmpd="sng">
                <a:solidFill>
                  <a:schemeClr val="lt1"/>
                </a:solidFill>
                <a:prstDash val="solid"/>
                <a:round/>
                <a:headEnd type="none" w="med" len="med"/>
                <a:tailEnd type="none" w="med" len="med"/>
              </a:ln>
            </p:spPr>
          </p:cxnSp>
          <p:cxnSp>
            <p:nvCxnSpPr>
              <p:cNvPr id="1622" name="Google Shape;1622;p9"/>
              <p:cNvCxnSpPr/>
              <p:nvPr/>
            </p:nvCxnSpPr>
            <p:spPr>
              <a:xfrm>
                <a:off x="0" y="3954300"/>
                <a:ext cx="9190500" cy="0"/>
              </a:xfrm>
              <a:prstGeom prst="straightConnector1">
                <a:avLst/>
              </a:prstGeom>
              <a:noFill/>
              <a:ln w="9525" cap="flat" cmpd="sng">
                <a:solidFill>
                  <a:schemeClr val="lt1"/>
                </a:solidFill>
                <a:prstDash val="solid"/>
                <a:round/>
                <a:headEnd type="none" w="med" len="med"/>
                <a:tailEnd type="none" w="med" len="med"/>
              </a:ln>
            </p:spPr>
          </p:cxnSp>
          <p:cxnSp>
            <p:nvCxnSpPr>
              <p:cNvPr id="1623" name="Google Shape;1623;p9"/>
              <p:cNvCxnSpPr/>
              <p:nvPr/>
            </p:nvCxnSpPr>
            <p:spPr>
              <a:xfrm>
                <a:off x="0" y="4251600"/>
                <a:ext cx="9190500" cy="0"/>
              </a:xfrm>
              <a:prstGeom prst="straightConnector1">
                <a:avLst/>
              </a:prstGeom>
              <a:noFill/>
              <a:ln w="9525" cap="flat" cmpd="sng">
                <a:solidFill>
                  <a:schemeClr val="lt1"/>
                </a:solidFill>
                <a:prstDash val="solid"/>
                <a:round/>
                <a:headEnd type="none" w="med" len="med"/>
                <a:tailEnd type="none" w="med" len="med"/>
              </a:ln>
            </p:spPr>
          </p:cxnSp>
          <p:cxnSp>
            <p:nvCxnSpPr>
              <p:cNvPr id="1624" name="Google Shape;1624;p9"/>
              <p:cNvCxnSpPr/>
              <p:nvPr/>
            </p:nvCxnSpPr>
            <p:spPr>
              <a:xfrm>
                <a:off x="0" y="4548900"/>
                <a:ext cx="9190500" cy="0"/>
              </a:xfrm>
              <a:prstGeom prst="straightConnector1">
                <a:avLst/>
              </a:prstGeom>
              <a:noFill/>
              <a:ln w="9525" cap="flat" cmpd="sng">
                <a:solidFill>
                  <a:schemeClr val="lt1"/>
                </a:solidFill>
                <a:prstDash val="solid"/>
                <a:round/>
                <a:headEnd type="none" w="med" len="med"/>
                <a:tailEnd type="none" w="med" len="med"/>
              </a:ln>
            </p:spPr>
          </p:cxnSp>
          <p:cxnSp>
            <p:nvCxnSpPr>
              <p:cNvPr id="1625" name="Google Shape;1625;p9"/>
              <p:cNvCxnSpPr/>
              <p:nvPr/>
            </p:nvCxnSpPr>
            <p:spPr>
              <a:xfrm>
                <a:off x="0" y="4846200"/>
                <a:ext cx="9190500" cy="0"/>
              </a:xfrm>
              <a:prstGeom prst="straightConnector1">
                <a:avLst/>
              </a:prstGeom>
              <a:noFill/>
              <a:ln w="9525" cap="flat" cmpd="sng">
                <a:solidFill>
                  <a:schemeClr val="lt1"/>
                </a:solidFill>
                <a:prstDash val="solid"/>
                <a:round/>
                <a:headEnd type="none" w="med" len="med"/>
                <a:tailEnd type="none" w="med" len="med"/>
              </a:ln>
            </p:spPr>
          </p:cxnSp>
          <p:cxnSp>
            <p:nvCxnSpPr>
              <p:cNvPr id="1626" name="Google Shape;1626;p9"/>
              <p:cNvCxnSpPr/>
              <p:nvPr/>
            </p:nvCxnSpPr>
            <p:spPr>
              <a:xfrm>
                <a:off x="386700" y="-24225"/>
                <a:ext cx="0" cy="5169600"/>
              </a:xfrm>
              <a:prstGeom prst="straightConnector1">
                <a:avLst/>
              </a:prstGeom>
              <a:noFill/>
              <a:ln w="9525" cap="flat" cmpd="sng">
                <a:solidFill>
                  <a:schemeClr val="lt1"/>
                </a:solidFill>
                <a:prstDash val="solid"/>
                <a:round/>
                <a:headEnd type="none" w="med" len="med"/>
                <a:tailEnd type="none" w="med" len="med"/>
              </a:ln>
            </p:spPr>
          </p:cxnSp>
          <p:cxnSp>
            <p:nvCxnSpPr>
              <p:cNvPr id="1627" name="Google Shape;1627;p9"/>
              <p:cNvCxnSpPr/>
              <p:nvPr/>
            </p:nvCxnSpPr>
            <p:spPr>
              <a:xfrm>
                <a:off x="8350" y="386700"/>
                <a:ext cx="9185400" cy="0"/>
              </a:xfrm>
              <a:prstGeom prst="straightConnector1">
                <a:avLst/>
              </a:prstGeom>
              <a:noFill/>
              <a:ln w="9525" cap="flat" cmpd="sng">
                <a:solidFill>
                  <a:schemeClr val="lt1"/>
                </a:solidFill>
                <a:prstDash val="solid"/>
                <a:round/>
                <a:headEnd type="none" w="med" len="med"/>
                <a:tailEnd type="none" w="med" len="med"/>
              </a:ln>
            </p:spPr>
          </p:cxnSp>
        </p:grpSp>
      </p:grpSp>
      <p:sp>
        <p:nvSpPr>
          <p:cNvPr id="1628" name="Google Shape;1628;p9"/>
          <p:cNvSpPr/>
          <p:nvPr/>
        </p:nvSpPr>
        <p:spPr>
          <a:xfrm>
            <a:off x="805124" y="629625"/>
            <a:ext cx="5187300" cy="4202400"/>
          </a:xfrm>
          <a:prstGeom prst="rect">
            <a:avLst/>
          </a:prstGeom>
          <a:solidFill>
            <a:schemeClr val="dk1"/>
          </a:solid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9" name="Google Shape;1629;p9"/>
          <p:cNvSpPr/>
          <p:nvPr/>
        </p:nvSpPr>
        <p:spPr>
          <a:xfrm>
            <a:off x="675998" y="511050"/>
            <a:ext cx="5187300" cy="4202400"/>
          </a:xfrm>
          <a:prstGeom prst="rect">
            <a:avLst/>
          </a:prstGeom>
          <a:solidFill>
            <a:schemeClr val="lt1"/>
          </a:solid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0" name="Google Shape;1630;p9"/>
          <p:cNvSpPr/>
          <p:nvPr/>
        </p:nvSpPr>
        <p:spPr>
          <a:xfrm>
            <a:off x="675965" y="511050"/>
            <a:ext cx="5187300" cy="297900"/>
          </a:xfrm>
          <a:prstGeom prst="rect">
            <a:avLst/>
          </a:prstGeom>
          <a:solidFill>
            <a:schemeClr val="dk2"/>
          </a:solid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1" name="Google Shape;1631;p9"/>
          <p:cNvSpPr/>
          <p:nvPr/>
        </p:nvSpPr>
        <p:spPr>
          <a:xfrm>
            <a:off x="524759" y="374500"/>
            <a:ext cx="5187300" cy="4202400"/>
          </a:xfrm>
          <a:prstGeom prst="rect">
            <a:avLst/>
          </a:prstGeom>
          <a:solidFill>
            <a:schemeClr val="accent3"/>
          </a:solid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2" name="Google Shape;1632;p9"/>
          <p:cNvSpPr/>
          <p:nvPr/>
        </p:nvSpPr>
        <p:spPr>
          <a:xfrm>
            <a:off x="524725" y="374500"/>
            <a:ext cx="5187300" cy="297900"/>
          </a:xfrm>
          <a:prstGeom prst="rect">
            <a:avLst/>
          </a:prstGeom>
          <a:solidFill>
            <a:schemeClr val="accent2"/>
          </a:solid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3" name="Google Shape;1633;p9"/>
          <p:cNvSpPr/>
          <p:nvPr/>
        </p:nvSpPr>
        <p:spPr>
          <a:xfrm>
            <a:off x="702650" y="476000"/>
            <a:ext cx="108300" cy="108300"/>
          </a:xfrm>
          <a:prstGeom prst="ellipse">
            <a:avLst/>
          </a:prstGeom>
          <a:solidFill>
            <a:schemeClr val="dk2"/>
          </a:solid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4" name="Google Shape;1634;p9"/>
          <p:cNvSpPr/>
          <p:nvPr/>
        </p:nvSpPr>
        <p:spPr>
          <a:xfrm>
            <a:off x="912425" y="476000"/>
            <a:ext cx="108300" cy="108300"/>
          </a:xfrm>
          <a:prstGeom prst="ellipse">
            <a:avLst/>
          </a:prstGeom>
          <a:solidFill>
            <a:schemeClr val="accent3"/>
          </a:solid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5" name="Google Shape;1635;p9"/>
          <p:cNvSpPr/>
          <p:nvPr/>
        </p:nvSpPr>
        <p:spPr>
          <a:xfrm>
            <a:off x="1122200" y="476000"/>
            <a:ext cx="108300" cy="108300"/>
          </a:xfrm>
          <a:prstGeom prst="ellipse">
            <a:avLst/>
          </a:prstGeom>
          <a:solidFill>
            <a:schemeClr val="accent2"/>
          </a:solid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6" name="Google Shape;1636;p9"/>
          <p:cNvSpPr txBox="1">
            <a:spLocks noGrp="1"/>
          </p:cNvSpPr>
          <p:nvPr>
            <p:ph type="title"/>
          </p:nvPr>
        </p:nvSpPr>
        <p:spPr>
          <a:xfrm>
            <a:off x="819850" y="950400"/>
            <a:ext cx="4644900" cy="798900"/>
          </a:xfrm>
          <a:prstGeom prst="rect">
            <a:avLst/>
          </a:prstGeom>
          <a:ln w="19050" cap="flat" cmpd="sng">
            <a:solidFill>
              <a:srgbClr val="000000"/>
            </a:solidFill>
            <a:prstDash val="dash"/>
            <a:round/>
            <a:headEnd type="none" w="sm" len="sm"/>
            <a:tailEnd type="none" w="sm" len="sm"/>
          </a:ln>
        </p:spPr>
        <p:txBody>
          <a:bodyPr spcFirstLastPara="1" wrap="square" lIns="91425" tIns="91425" rIns="91425" bIns="91425" anchor="b" anchorCtr="0">
            <a:noAutofit/>
          </a:bodyPr>
          <a:lstStyle>
            <a:lvl1pPr lvl="0">
              <a:spcBef>
                <a:spcPts val="0"/>
              </a:spcBef>
              <a:spcAft>
                <a:spcPts val="0"/>
              </a:spcAft>
              <a:buSzPts val="4200"/>
              <a:buNone/>
              <a:defRPr sz="3700"/>
            </a:lvl1pPr>
            <a:lvl2pPr lvl="1">
              <a:spcBef>
                <a:spcPts val="0"/>
              </a:spcBef>
              <a:spcAft>
                <a:spcPts val="0"/>
              </a:spcAft>
              <a:buSzPts val="4200"/>
              <a:buNone/>
              <a:defRPr sz="4200"/>
            </a:lvl2pPr>
            <a:lvl3pPr lvl="2">
              <a:spcBef>
                <a:spcPts val="0"/>
              </a:spcBef>
              <a:spcAft>
                <a:spcPts val="0"/>
              </a:spcAft>
              <a:buSzPts val="4200"/>
              <a:buNone/>
              <a:defRPr sz="4200"/>
            </a:lvl3pPr>
            <a:lvl4pPr lvl="3">
              <a:spcBef>
                <a:spcPts val="0"/>
              </a:spcBef>
              <a:spcAft>
                <a:spcPts val="0"/>
              </a:spcAft>
              <a:buSzPts val="4200"/>
              <a:buNone/>
              <a:defRPr sz="4200"/>
            </a:lvl4pPr>
            <a:lvl5pPr lvl="4">
              <a:spcBef>
                <a:spcPts val="0"/>
              </a:spcBef>
              <a:spcAft>
                <a:spcPts val="0"/>
              </a:spcAft>
              <a:buSzPts val="4200"/>
              <a:buNone/>
              <a:defRPr sz="4200"/>
            </a:lvl5pPr>
            <a:lvl6pPr lvl="5">
              <a:spcBef>
                <a:spcPts val="0"/>
              </a:spcBef>
              <a:spcAft>
                <a:spcPts val="0"/>
              </a:spcAft>
              <a:buSzPts val="4200"/>
              <a:buNone/>
              <a:defRPr sz="4200"/>
            </a:lvl6pPr>
            <a:lvl7pPr lvl="6">
              <a:spcBef>
                <a:spcPts val="0"/>
              </a:spcBef>
              <a:spcAft>
                <a:spcPts val="0"/>
              </a:spcAft>
              <a:buSzPts val="4200"/>
              <a:buNone/>
              <a:defRPr sz="4200"/>
            </a:lvl7pPr>
            <a:lvl8pPr lvl="7">
              <a:spcBef>
                <a:spcPts val="0"/>
              </a:spcBef>
              <a:spcAft>
                <a:spcPts val="0"/>
              </a:spcAft>
              <a:buSzPts val="4200"/>
              <a:buNone/>
              <a:defRPr sz="4200"/>
            </a:lvl8pPr>
            <a:lvl9pPr lvl="8">
              <a:spcBef>
                <a:spcPts val="0"/>
              </a:spcBef>
              <a:spcAft>
                <a:spcPts val="0"/>
              </a:spcAft>
              <a:buSzPts val="4200"/>
              <a:buNone/>
              <a:defRPr sz="4200"/>
            </a:lvl9pPr>
          </a:lstStyle>
          <a:p>
            <a:endParaRPr/>
          </a:p>
        </p:txBody>
      </p:sp>
      <p:sp>
        <p:nvSpPr>
          <p:cNvPr id="1637" name="Google Shape;1637;p9"/>
          <p:cNvSpPr txBox="1">
            <a:spLocks noGrp="1"/>
          </p:cNvSpPr>
          <p:nvPr>
            <p:ph type="subTitle" idx="1"/>
          </p:nvPr>
        </p:nvSpPr>
        <p:spPr>
          <a:xfrm>
            <a:off x="819850" y="2268338"/>
            <a:ext cx="4059600" cy="1233900"/>
          </a:xfrm>
          <a:prstGeom prst="rect">
            <a:avLst/>
          </a:prstGeom>
        </p:spPr>
        <p:txBody>
          <a:bodyPr spcFirstLastPara="1" wrap="square" lIns="91425" tIns="91425" rIns="91425" bIns="91425" anchor="t" anchorCtr="0">
            <a:noAutofit/>
          </a:bodyPr>
          <a:lstStyle>
            <a:lvl1pPr lvl="0">
              <a:lnSpc>
                <a:spcPct val="100000"/>
              </a:lnSpc>
              <a:spcBef>
                <a:spcPts val="0"/>
              </a:spcBef>
              <a:spcAft>
                <a:spcPts val="0"/>
              </a:spcAft>
              <a:buSzPts val="1600"/>
              <a:buNone/>
              <a:defRPr/>
            </a:lvl1pPr>
            <a:lvl2pPr lvl="1">
              <a:lnSpc>
                <a:spcPct val="100000"/>
              </a:lnSpc>
              <a:spcBef>
                <a:spcPts val="0"/>
              </a:spcBef>
              <a:spcAft>
                <a:spcPts val="0"/>
              </a:spcAft>
              <a:buSzPts val="1600"/>
              <a:buNone/>
              <a:defRPr/>
            </a:lvl2pPr>
            <a:lvl3pPr lvl="2">
              <a:lnSpc>
                <a:spcPct val="100000"/>
              </a:lnSpc>
              <a:spcBef>
                <a:spcPts val="0"/>
              </a:spcBef>
              <a:spcAft>
                <a:spcPts val="0"/>
              </a:spcAft>
              <a:buSzPts val="1600"/>
              <a:buNone/>
              <a:defRPr/>
            </a:lvl3pPr>
            <a:lvl4pPr lvl="3">
              <a:lnSpc>
                <a:spcPct val="100000"/>
              </a:lnSpc>
              <a:spcBef>
                <a:spcPts val="0"/>
              </a:spcBef>
              <a:spcAft>
                <a:spcPts val="0"/>
              </a:spcAft>
              <a:buSzPts val="1600"/>
              <a:buNone/>
              <a:defRPr/>
            </a:lvl4pPr>
            <a:lvl5pPr lvl="4">
              <a:lnSpc>
                <a:spcPct val="100000"/>
              </a:lnSpc>
              <a:spcBef>
                <a:spcPts val="0"/>
              </a:spcBef>
              <a:spcAft>
                <a:spcPts val="0"/>
              </a:spcAft>
              <a:buSzPts val="1600"/>
              <a:buNone/>
              <a:defRPr/>
            </a:lvl5pPr>
            <a:lvl6pPr lvl="5">
              <a:lnSpc>
                <a:spcPct val="100000"/>
              </a:lnSpc>
              <a:spcBef>
                <a:spcPts val="0"/>
              </a:spcBef>
              <a:spcAft>
                <a:spcPts val="0"/>
              </a:spcAft>
              <a:buSzPts val="1600"/>
              <a:buNone/>
              <a:defRPr/>
            </a:lvl6pPr>
            <a:lvl7pPr lvl="6">
              <a:lnSpc>
                <a:spcPct val="100000"/>
              </a:lnSpc>
              <a:spcBef>
                <a:spcPts val="0"/>
              </a:spcBef>
              <a:spcAft>
                <a:spcPts val="0"/>
              </a:spcAft>
              <a:buSzPts val="1600"/>
              <a:buNone/>
              <a:defRPr/>
            </a:lvl7pPr>
            <a:lvl8pPr lvl="7">
              <a:lnSpc>
                <a:spcPct val="100000"/>
              </a:lnSpc>
              <a:spcBef>
                <a:spcPts val="0"/>
              </a:spcBef>
              <a:spcAft>
                <a:spcPts val="0"/>
              </a:spcAft>
              <a:buSzPts val="1600"/>
              <a:buNone/>
              <a:defRPr/>
            </a:lvl8pPr>
            <a:lvl9pPr lvl="8">
              <a:lnSpc>
                <a:spcPct val="100000"/>
              </a:lnSpc>
              <a:spcBef>
                <a:spcPts val="0"/>
              </a:spcBef>
              <a:spcAft>
                <a:spcPts val="0"/>
              </a:spcAft>
              <a:buSzPts val="1600"/>
              <a:buNone/>
              <a:defRPr/>
            </a:lvl9pPr>
          </a:lstStyle>
          <a:p>
            <a:endParaRPr/>
          </a:p>
        </p:txBody>
      </p:sp>
      <p:sp>
        <p:nvSpPr>
          <p:cNvPr id="1638" name="Google Shape;1638;p9"/>
          <p:cNvSpPr/>
          <p:nvPr/>
        </p:nvSpPr>
        <p:spPr>
          <a:xfrm>
            <a:off x="5343822" y="2116123"/>
            <a:ext cx="3404100" cy="2321700"/>
          </a:xfrm>
          <a:prstGeom prst="rect">
            <a:avLst/>
          </a:prstGeom>
          <a:solidFill>
            <a:schemeClr val="dk1"/>
          </a:solid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9" name="Google Shape;1639;p9"/>
          <p:cNvSpPr/>
          <p:nvPr/>
        </p:nvSpPr>
        <p:spPr>
          <a:xfrm>
            <a:off x="5209000" y="1974050"/>
            <a:ext cx="3404100" cy="2321700"/>
          </a:xfrm>
          <a:prstGeom prst="rect">
            <a:avLst/>
          </a:prstGeom>
          <a:solidFill>
            <a:schemeClr val="lt1"/>
          </a:solid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0" name="Google Shape;1640;p9"/>
          <p:cNvSpPr/>
          <p:nvPr/>
        </p:nvSpPr>
        <p:spPr>
          <a:xfrm>
            <a:off x="5208975" y="1974050"/>
            <a:ext cx="3404100" cy="297900"/>
          </a:xfrm>
          <a:prstGeom prst="rect">
            <a:avLst/>
          </a:prstGeom>
          <a:solidFill>
            <a:schemeClr val="dk2"/>
          </a:solid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1" name="Google Shape;1641;p9"/>
          <p:cNvSpPr/>
          <p:nvPr/>
        </p:nvSpPr>
        <p:spPr>
          <a:xfrm>
            <a:off x="7901350" y="2065400"/>
            <a:ext cx="595500" cy="115200"/>
          </a:xfrm>
          <a:prstGeom prst="roundRect">
            <a:avLst>
              <a:gd name="adj" fmla="val 50000"/>
            </a:avLst>
          </a:prstGeom>
          <a:solidFill>
            <a:schemeClr val="accent3"/>
          </a:solid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Caption">
  <p:cSld name="CAPTION_ONLY">
    <p:bg>
      <p:bgPr>
        <a:solidFill>
          <a:schemeClr val="dk2"/>
        </a:solidFill>
        <a:effectLst/>
      </p:bgPr>
    </p:bg>
    <p:spTree>
      <p:nvGrpSpPr>
        <p:cNvPr id="1" name="Shape 1642"/>
        <p:cNvGrpSpPr/>
        <p:nvPr/>
      </p:nvGrpSpPr>
      <p:grpSpPr>
        <a:xfrm>
          <a:off x="0" y="0"/>
          <a:ext cx="0" cy="0"/>
          <a:chOff x="0" y="0"/>
          <a:chExt cx="0" cy="0"/>
        </a:xfrm>
      </p:grpSpPr>
      <p:sp>
        <p:nvSpPr>
          <p:cNvPr id="1643" name="Google Shape;1643;p10"/>
          <p:cNvSpPr/>
          <p:nvPr/>
        </p:nvSpPr>
        <p:spPr>
          <a:xfrm>
            <a:off x="4700700" y="2728500"/>
            <a:ext cx="3723300" cy="1833000"/>
          </a:xfrm>
          <a:prstGeom prst="rect">
            <a:avLst/>
          </a:prstGeom>
          <a:solidFill>
            <a:schemeClr val="dk1"/>
          </a:solid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4" name="Google Shape;1644;p10"/>
          <p:cNvSpPr/>
          <p:nvPr/>
        </p:nvSpPr>
        <p:spPr>
          <a:xfrm>
            <a:off x="4574202" y="2595100"/>
            <a:ext cx="3723300" cy="1833000"/>
          </a:xfrm>
          <a:prstGeom prst="rect">
            <a:avLst/>
          </a:prstGeom>
          <a:solidFill>
            <a:schemeClr val="lt1"/>
          </a:solid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5" name="Google Shape;1645;p10"/>
          <p:cNvSpPr txBox="1">
            <a:spLocks noGrp="1"/>
          </p:cNvSpPr>
          <p:nvPr>
            <p:ph type="body" idx="1"/>
          </p:nvPr>
        </p:nvSpPr>
        <p:spPr>
          <a:xfrm>
            <a:off x="4759675" y="3207925"/>
            <a:ext cx="3353100" cy="829200"/>
          </a:xfrm>
          <a:prstGeom prst="rect">
            <a:avLst/>
          </a:prstGeom>
          <a:ln w="19050" cap="flat" cmpd="sng">
            <a:solidFill>
              <a:schemeClr val="dk1"/>
            </a:solidFill>
            <a:prstDash val="dash"/>
            <a:round/>
            <a:headEnd type="none" w="sm" len="sm"/>
            <a:tailEnd type="none" w="sm" len="sm"/>
          </a:ln>
        </p:spPr>
        <p:txBody>
          <a:bodyPr spcFirstLastPara="1" wrap="square" lIns="91425" tIns="91425" rIns="91425" bIns="91425" anchor="ctr" anchorCtr="0">
            <a:noAutofit/>
          </a:bodyPr>
          <a:lstStyle>
            <a:lvl1pPr marL="457200" lvl="0" indent="-228600" algn="ctr">
              <a:lnSpc>
                <a:spcPct val="100000"/>
              </a:lnSpc>
              <a:spcBef>
                <a:spcPts val="0"/>
              </a:spcBef>
              <a:spcAft>
                <a:spcPts val="0"/>
              </a:spcAft>
              <a:buSzPts val="1600"/>
              <a:buNone/>
              <a:defRPr sz="1900">
                <a:latin typeface="Bevan"/>
                <a:ea typeface="Bevan"/>
                <a:cs typeface="Bevan"/>
                <a:sym typeface="Bevan"/>
              </a:defRPr>
            </a:lvl1pPr>
          </a:lstStyle>
          <a:p>
            <a:endParaRPr/>
          </a:p>
        </p:txBody>
      </p:sp>
      <p:sp>
        <p:nvSpPr>
          <p:cNvPr id="1646" name="Google Shape;1646;p10"/>
          <p:cNvSpPr/>
          <p:nvPr/>
        </p:nvSpPr>
        <p:spPr>
          <a:xfrm>
            <a:off x="4574175" y="2595100"/>
            <a:ext cx="3723300" cy="279600"/>
          </a:xfrm>
          <a:prstGeom prst="rect">
            <a:avLst/>
          </a:prstGeom>
          <a:solidFill>
            <a:schemeClr val="dk2"/>
          </a:solid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7" name="Google Shape;1647;p10"/>
          <p:cNvSpPr/>
          <p:nvPr/>
        </p:nvSpPr>
        <p:spPr>
          <a:xfrm>
            <a:off x="7629301" y="2680866"/>
            <a:ext cx="559200" cy="108300"/>
          </a:xfrm>
          <a:prstGeom prst="roundRect">
            <a:avLst>
              <a:gd name="adj" fmla="val 50000"/>
            </a:avLst>
          </a:prstGeom>
          <a:solidFill>
            <a:schemeClr val="accent3"/>
          </a:solid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Big number">
  <p:cSld name="BIG_NUMBER">
    <p:bg>
      <p:bgPr>
        <a:solidFill>
          <a:schemeClr val="accent2"/>
        </a:solidFill>
        <a:effectLst/>
      </p:bgPr>
    </p:bg>
    <p:spTree>
      <p:nvGrpSpPr>
        <p:cNvPr id="1" name="Shape 1648"/>
        <p:cNvGrpSpPr/>
        <p:nvPr/>
      </p:nvGrpSpPr>
      <p:grpSpPr>
        <a:xfrm>
          <a:off x="0" y="0"/>
          <a:ext cx="0" cy="0"/>
          <a:chOff x="0" y="0"/>
          <a:chExt cx="0" cy="0"/>
        </a:xfrm>
      </p:grpSpPr>
      <p:grpSp>
        <p:nvGrpSpPr>
          <p:cNvPr id="1649" name="Google Shape;1649;p11"/>
          <p:cNvGrpSpPr/>
          <p:nvPr/>
        </p:nvGrpSpPr>
        <p:grpSpPr>
          <a:xfrm>
            <a:off x="0" y="-24225"/>
            <a:ext cx="9193750" cy="5257725"/>
            <a:chOff x="0" y="-24225"/>
            <a:chExt cx="9193750" cy="5257725"/>
          </a:xfrm>
        </p:grpSpPr>
        <p:sp>
          <p:nvSpPr>
            <p:cNvPr id="1650" name="Google Shape;1650;p11"/>
            <p:cNvSpPr/>
            <p:nvPr/>
          </p:nvSpPr>
          <p:spPr>
            <a:xfrm>
              <a:off x="386700" y="0"/>
              <a:ext cx="796200" cy="3867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200">
                  <a:solidFill>
                    <a:schemeClr val="lt1"/>
                  </a:solidFill>
                  <a:latin typeface="Courier Prime"/>
                  <a:ea typeface="Courier Prime"/>
                  <a:cs typeface="Courier Prime"/>
                  <a:sym typeface="Courier Prime"/>
                </a:rPr>
                <a:t>A</a:t>
              </a:r>
              <a:endParaRPr sz="1200">
                <a:solidFill>
                  <a:schemeClr val="lt1"/>
                </a:solidFill>
                <a:latin typeface="Courier Prime"/>
                <a:ea typeface="Courier Prime"/>
                <a:cs typeface="Courier Prime"/>
                <a:sym typeface="Courier Prime"/>
              </a:endParaRPr>
            </a:p>
          </p:txBody>
        </p:sp>
        <p:sp>
          <p:nvSpPr>
            <p:cNvPr id="1651" name="Google Shape;1651;p11"/>
            <p:cNvSpPr/>
            <p:nvPr/>
          </p:nvSpPr>
          <p:spPr>
            <a:xfrm>
              <a:off x="1182818" y="0"/>
              <a:ext cx="796200" cy="3867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200">
                  <a:solidFill>
                    <a:schemeClr val="lt1"/>
                  </a:solidFill>
                  <a:latin typeface="Courier Prime"/>
                  <a:ea typeface="Courier Prime"/>
                  <a:cs typeface="Courier Prime"/>
                  <a:sym typeface="Courier Prime"/>
                </a:rPr>
                <a:t>B</a:t>
              </a:r>
              <a:endParaRPr sz="1200">
                <a:solidFill>
                  <a:schemeClr val="lt1"/>
                </a:solidFill>
                <a:latin typeface="Courier Prime"/>
                <a:ea typeface="Courier Prime"/>
                <a:cs typeface="Courier Prime"/>
                <a:sym typeface="Courier Prime"/>
              </a:endParaRPr>
            </a:p>
          </p:txBody>
        </p:sp>
        <p:sp>
          <p:nvSpPr>
            <p:cNvPr id="1652" name="Google Shape;1652;p11"/>
            <p:cNvSpPr/>
            <p:nvPr/>
          </p:nvSpPr>
          <p:spPr>
            <a:xfrm>
              <a:off x="1978936" y="0"/>
              <a:ext cx="796200" cy="3867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200">
                  <a:solidFill>
                    <a:schemeClr val="lt1"/>
                  </a:solidFill>
                  <a:latin typeface="Courier Prime"/>
                  <a:ea typeface="Courier Prime"/>
                  <a:cs typeface="Courier Prime"/>
                  <a:sym typeface="Courier Prime"/>
                </a:rPr>
                <a:t>C</a:t>
              </a:r>
              <a:endParaRPr sz="1200">
                <a:solidFill>
                  <a:schemeClr val="lt1"/>
                </a:solidFill>
                <a:latin typeface="Courier Prime"/>
                <a:ea typeface="Courier Prime"/>
                <a:cs typeface="Courier Prime"/>
                <a:sym typeface="Courier Prime"/>
              </a:endParaRPr>
            </a:p>
          </p:txBody>
        </p:sp>
        <p:sp>
          <p:nvSpPr>
            <p:cNvPr id="1653" name="Google Shape;1653;p11"/>
            <p:cNvSpPr/>
            <p:nvPr/>
          </p:nvSpPr>
          <p:spPr>
            <a:xfrm>
              <a:off x="2775055" y="0"/>
              <a:ext cx="796200" cy="3867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200">
                  <a:solidFill>
                    <a:schemeClr val="lt1"/>
                  </a:solidFill>
                  <a:latin typeface="Courier Prime"/>
                  <a:ea typeface="Courier Prime"/>
                  <a:cs typeface="Courier Prime"/>
                  <a:sym typeface="Courier Prime"/>
                </a:rPr>
                <a:t>D</a:t>
              </a:r>
              <a:endParaRPr sz="1200">
                <a:solidFill>
                  <a:schemeClr val="lt1"/>
                </a:solidFill>
                <a:latin typeface="Courier Prime"/>
                <a:ea typeface="Courier Prime"/>
                <a:cs typeface="Courier Prime"/>
                <a:sym typeface="Courier Prime"/>
              </a:endParaRPr>
            </a:p>
          </p:txBody>
        </p:sp>
        <p:sp>
          <p:nvSpPr>
            <p:cNvPr id="1654" name="Google Shape;1654;p11"/>
            <p:cNvSpPr/>
            <p:nvPr/>
          </p:nvSpPr>
          <p:spPr>
            <a:xfrm>
              <a:off x="3571173" y="0"/>
              <a:ext cx="796200" cy="3867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200">
                  <a:solidFill>
                    <a:schemeClr val="lt1"/>
                  </a:solidFill>
                  <a:latin typeface="Courier Prime"/>
                  <a:ea typeface="Courier Prime"/>
                  <a:cs typeface="Courier Prime"/>
                  <a:sym typeface="Courier Prime"/>
                </a:rPr>
                <a:t>E</a:t>
              </a:r>
              <a:endParaRPr sz="1200">
                <a:solidFill>
                  <a:schemeClr val="lt1"/>
                </a:solidFill>
                <a:latin typeface="Courier Prime"/>
                <a:ea typeface="Courier Prime"/>
                <a:cs typeface="Courier Prime"/>
                <a:sym typeface="Courier Prime"/>
              </a:endParaRPr>
            </a:p>
          </p:txBody>
        </p:sp>
        <p:sp>
          <p:nvSpPr>
            <p:cNvPr id="1655" name="Google Shape;1655;p11"/>
            <p:cNvSpPr/>
            <p:nvPr/>
          </p:nvSpPr>
          <p:spPr>
            <a:xfrm>
              <a:off x="4367291" y="0"/>
              <a:ext cx="796200" cy="3867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200">
                  <a:solidFill>
                    <a:schemeClr val="lt1"/>
                  </a:solidFill>
                  <a:latin typeface="Courier Prime"/>
                  <a:ea typeface="Courier Prime"/>
                  <a:cs typeface="Courier Prime"/>
                  <a:sym typeface="Courier Prime"/>
                </a:rPr>
                <a:t>F</a:t>
              </a:r>
              <a:endParaRPr sz="1200">
                <a:solidFill>
                  <a:schemeClr val="lt1"/>
                </a:solidFill>
                <a:latin typeface="Courier Prime"/>
                <a:ea typeface="Courier Prime"/>
                <a:cs typeface="Courier Prime"/>
                <a:sym typeface="Courier Prime"/>
              </a:endParaRPr>
            </a:p>
          </p:txBody>
        </p:sp>
        <p:sp>
          <p:nvSpPr>
            <p:cNvPr id="1656" name="Google Shape;1656;p11"/>
            <p:cNvSpPr/>
            <p:nvPr/>
          </p:nvSpPr>
          <p:spPr>
            <a:xfrm>
              <a:off x="5163409" y="0"/>
              <a:ext cx="796200" cy="3867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200">
                  <a:solidFill>
                    <a:schemeClr val="lt1"/>
                  </a:solidFill>
                  <a:latin typeface="Courier Prime"/>
                  <a:ea typeface="Courier Prime"/>
                  <a:cs typeface="Courier Prime"/>
                  <a:sym typeface="Courier Prime"/>
                </a:rPr>
                <a:t>G</a:t>
              </a:r>
              <a:endParaRPr sz="1200">
                <a:solidFill>
                  <a:schemeClr val="lt1"/>
                </a:solidFill>
                <a:latin typeface="Courier Prime"/>
                <a:ea typeface="Courier Prime"/>
                <a:cs typeface="Courier Prime"/>
                <a:sym typeface="Courier Prime"/>
              </a:endParaRPr>
            </a:p>
          </p:txBody>
        </p:sp>
        <p:sp>
          <p:nvSpPr>
            <p:cNvPr id="1657" name="Google Shape;1657;p11"/>
            <p:cNvSpPr/>
            <p:nvPr/>
          </p:nvSpPr>
          <p:spPr>
            <a:xfrm>
              <a:off x="5959527" y="0"/>
              <a:ext cx="796200" cy="3867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200">
                  <a:solidFill>
                    <a:schemeClr val="lt1"/>
                  </a:solidFill>
                  <a:latin typeface="Courier Prime"/>
                  <a:ea typeface="Courier Prime"/>
                  <a:cs typeface="Courier Prime"/>
                  <a:sym typeface="Courier Prime"/>
                </a:rPr>
                <a:t>H</a:t>
              </a:r>
              <a:endParaRPr sz="1200">
                <a:solidFill>
                  <a:schemeClr val="lt1"/>
                </a:solidFill>
                <a:latin typeface="Courier Prime"/>
                <a:ea typeface="Courier Prime"/>
                <a:cs typeface="Courier Prime"/>
                <a:sym typeface="Courier Prime"/>
              </a:endParaRPr>
            </a:p>
          </p:txBody>
        </p:sp>
        <p:sp>
          <p:nvSpPr>
            <p:cNvPr id="1658" name="Google Shape;1658;p11"/>
            <p:cNvSpPr/>
            <p:nvPr/>
          </p:nvSpPr>
          <p:spPr>
            <a:xfrm>
              <a:off x="6755645" y="0"/>
              <a:ext cx="796200" cy="3867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200">
                  <a:solidFill>
                    <a:schemeClr val="lt1"/>
                  </a:solidFill>
                  <a:latin typeface="Courier Prime"/>
                  <a:ea typeface="Courier Prime"/>
                  <a:cs typeface="Courier Prime"/>
                  <a:sym typeface="Courier Prime"/>
                </a:rPr>
                <a:t>I</a:t>
              </a:r>
              <a:endParaRPr sz="1200">
                <a:solidFill>
                  <a:schemeClr val="lt1"/>
                </a:solidFill>
                <a:latin typeface="Courier Prime"/>
                <a:ea typeface="Courier Prime"/>
                <a:cs typeface="Courier Prime"/>
                <a:sym typeface="Courier Prime"/>
              </a:endParaRPr>
            </a:p>
          </p:txBody>
        </p:sp>
        <p:sp>
          <p:nvSpPr>
            <p:cNvPr id="1659" name="Google Shape;1659;p11"/>
            <p:cNvSpPr/>
            <p:nvPr/>
          </p:nvSpPr>
          <p:spPr>
            <a:xfrm>
              <a:off x="7551764" y="0"/>
              <a:ext cx="796200" cy="3867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200">
                  <a:solidFill>
                    <a:schemeClr val="lt1"/>
                  </a:solidFill>
                  <a:latin typeface="Courier Prime"/>
                  <a:ea typeface="Courier Prime"/>
                  <a:cs typeface="Courier Prime"/>
                  <a:sym typeface="Courier Prime"/>
                </a:rPr>
                <a:t>J</a:t>
              </a:r>
              <a:endParaRPr sz="1200">
                <a:solidFill>
                  <a:schemeClr val="lt1"/>
                </a:solidFill>
                <a:latin typeface="Courier Prime"/>
                <a:ea typeface="Courier Prime"/>
                <a:cs typeface="Courier Prime"/>
                <a:sym typeface="Courier Prime"/>
              </a:endParaRPr>
            </a:p>
          </p:txBody>
        </p:sp>
        <p:sp>
          <p:nvSpPr>
            <p:cNvPr id="1660" name="Google Shape;1660;p11"/>
            <p:cNvSpPr/>
            <p:nvPr/>
          </p:nvSpPr>
          <p:spPr>
            <a:xfrm>
              <a:off x="8347882" y="0"/>
              <a:ext cx="796200" cy="3867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200">
                  <a:solidFill>
                    <a:schemeClr val="lt1"/>
                  </a:solidFill>
                  <a:latin typeface="Courier Prime"/>
                  <a:ea typeface="Courier Prime"/>
                  <a:cs typeface="Courier Prime"/>
                  <a:sym typeface="Courier Prime"/>
                </a:rPr>
                <a:t>K</a:t>
              </a:r>
              <a:endParaRPr sz="1200">
                <a:solidFill>
                  <a:schemeClr val="lt1"/>
                </a:solidFill>
                <a:latin typeface="Courier Prime"/>
                <a:ea typeface="Courier Prime"/>
                <a:cs typeface="Courier Prime"/>
                <a:sym typeface="Courier Prime"/>
              </a:endParaRPr>
            </a:p>
          </p:txBody>
        </p:sp>
        <p:sp>
          <p:nvSpPr>
            <p:cNvPr id="1661" name="Google Shape;1661;p11"/>
            <p:cNvSpPr/>
            <p:nvPr/>
          </p:nvSpPr>
          <p:spPr>
            <a:xfrm>
              <a:off x="100" y="386700"/>
              <a:ext cx="386700" cy="297300"/>
            </a:xfrm>
            <a:prstGeom prst="rect">
              <a:avLst/>
            </a:prstGeom>
            <a:noFill/>
            <a:ln>
              <a:noFill/>
            </a:ln>
          </p:spPr>
          <p:txBody>
            <a:bodyPr spcFirstLastPara="1" wrap="square" lIns="91425" tIns="91425" rIns="91425" bIns="91425" anchor="ctr" anchorCtr="0">
              <a:noAutofit/>
            </a:bodyPr>
            <a:lstStyle/>
            <a:p>
              <a:pPr marL="0" lvl="0" indent="0" algn="r" rtl="0">
                <a:spcBef>
                  <a:spcPts val="0"/>
                </a:spcBef>
                <a:spcAft>
                  <a:spcPts val="0"/>
                </a:spcAft>
                <a:buNone/>
              </a:pPr>
              <a:r>
                <a:rPr lang="en" sz="1200">
                  <a:solidFill>
                    <a:schemeClr val="lt1"/>
                  </a:solidFill>
                  <a:latin typeface="Courier Prime"/>
                  <a:ea typeface="Courier Prime"/>
                  <a:cs typeface="Courier Prime"/>
                  <a:sym typeface="Courier Prime"/>
                </a:rPr>
                <a:t>1</a:t>
              </a:r>
              <a:endParaRPr sz="1200">
                <a:solidFill>
                  <a:schemeClr val="lt1"/>
                </a:solidFill>
                <a:latin typeface="Courier Prime"/>
                <a:ea typeface="Courier Prime"/>
                <a:cs typeface="Courier Prime"/>
                <a:sym typeface="Courier Prime"/>
              </a:endParaRPr>
            </a:p>
          </p:txBody>
        </p:sp>
        <p:sp>
          <p:nvSpPr>
            <p:cNvPr id="1662" name="Google Shape;1662;p11"/>
            <p:cNvSpPr/>
            <p:nvPr/>
          </p:nvSpPr>
          <p:spPr>
            <a:xfrm>
              <a:off x="100" y="684002"/>
              <a:ext cx="386700" cy="297300"/>
            </a:xfrm>
            <a:prstGeom prst="rect">
              <a:avLst/>
            </a:prstGeom>
            <a:noFill/>
            <a:ln>
              <a:noFill/>
            </a:ln>
          </p:spPr>
          <p:txBody>
            <a:bodyPr spcFirstLastPara="1" wrap="square" lIns="91425" tIns="91425" rIns="91425" bIns="91425" anchor="ctr" anchorCtr="0">
              <a:noAutofit/>
            </a:bodyPr>
            <a:lstStyle/>
            <a:p>
              <a:pPr marL="0" lvl="0" indent="0" algn="r" rtl="0">
                <a:spcBef>
                  <a:spcPts val="0"/>
                </a:spcBef>
                <a:spcAft>
                  <a:spcPts val="0"/>
                </a:spcAft>
                <a:buNone/>
              </a:pPr>
              <a:r>
                <a:rPr lang="en" sz="1200">
                  <a:solidFill>
                    <a:schemeClr val="lt1"/>
                  </a:solidFill>
                  <a:latin typeface="Courier Prime"/>
                  <a:ea typeface="Courier Prime"/>
                  <a:cs typeface="Courier Prime"/>
                  <a:sym typeface="Courier Prime"/>
                </a:rPr>
                <a:t>2</a:t>
              </a:r>
              <a:endParaRPr sz="1200">
                <a:solidFill>
                  <a:schemeClr val="lt1"/>
                </a:solidFill>
                <a:latin typeface="Courier Prime"/>
                <a:ea typeface="Courier Prime"/>
                <a:cs typeface="Courier Prime"/>
                <a:sym typeface="Courier Prime"/>
              </a:endParaRPr>
            </a:p>
          </p:txBody>
        </p:sp>
        <p:sp>
          <p:nvSpPr>
            <p:cNvPr id="1663" name="Google Shape;1663;p11"/>
            <p:cNvSpPr/>
            <p:nvPr/>
          </p:nvSpPr>
          <p:spPr>
            <a:xfrm>
              <a:off x="100" y="981303"/>
              <a:ext cx="386700" cy="297300"/>
            </a:xfrm>
            <a:prstGeom prst="rect">
              <a:avLst/>
            </a:prstGeom>
            <a:noFill/>
            <a:ln>
              <a:noFill/>
            </a:ln>
          </p:spPr>
          <p:txBody>
            <a:bodyPr spcFirstLastPara="1" wrap="square" lIns="91425" tIns="91425" rIns="91425" bIns="91425" anchor="ctr" anchorCtr="0">
              <a:noAutofit/>
            </a:bodyPr>
            <a:lstStyle/>
            <a:p>
              <a:pPr marL="0" lvl="0" indent="0" algn="r" rtl="0">
                <a:spcBef>
                  <a:spcPts val="0"/>
                </a:spcBef>
                <a:spcAft>
                  <a:spcPts val="0"/>
                </a:spcAft>
                <a:buNone/>
              </a:pPr>
              <a:r>
                <a:rPr lang="en" sz="1200">
                  <a:solidFill>
                    <a:schemeClr val="lt1"/>
                  </a:solidFill>
                  <a:latin typeface="Courier Prime"/>
                  <a:ea typeface="Courier Prime"/>
                  <a:cs typeface="Courier Prime"/>
                  <a:sym typeface="Courier Prime"/>
                </a:rPr>
                <a:t>3</a:t>
              </a:r>
              <a:endParaRPr sz="1200">
                <a:solidFill>
                  <a:schemeClr val="lt1"/>
                </a:solidFill>
                <a:latin typeface="Courier Prime"/>
                <a:ea typeface="Courier Prime"/>
                <a:cs typeface="Courier Prime"/>
                <a:sym typeface="Courier Prime"/>
              </a:endParaRPr>
            </a:p>
          </p:txBody>
        </p:sp>
        <p:sp>
          <p:nvSpPr>
            <p:cNvPr id="1664" name="Google Shape;1664;p11"/>
            <p:cNvSpPr/>
            <p:nvPr/>
          </p:nvSpPr>
          <p:spPr>
            <a:xfrm>
              <a:off x="100" y="1278605"/>
              <a:ext cx="386700" cy="297300"/>
            </a:xfrm>
            <a:prstGeom prst="rect">
              <a:avLst/>
            </a:prstGeom>
            <a:noFill/>
            <a:ln>
              <a:noFill/>
            </a:ln>
          </p:spPr>
          <p:txBody>
            <a:bodyPr spcFirstLastPara="1" wrap="square" lIns="91425" tIns="91425" rIns="91425" bIns="91425" anchor="ctr" anchorCtr="0">
              <a:noAutofit/>
            </a:bodyPr>
            <a:lstStyle/>
            <a:p>
              <a:pPr marL="0" lvl="0" indent="0" algn="r" rtl="0">
                <a:spcBef>
                  <a:spcPts val="0"/>
                </a:spcBef>
                <a:spcAft>
                  <a:spcPts val="0"/>
                </a:spcAft>
                <a:buNone/>
              </a:pPr>
              <a:r>
                <a:rPr lang="en" sz="1200">
                  <a:solidFill>
                    <a:schemeClr val="lt1"/>
                  </a:solidFill>
                  <a:latin typeface="Courier Prime"/>
                  <a:ea typeface="Courier Prime"/>
                  <a:cs typeface="Courier Prime"/>
                  <a:sym typeface="Courier Prime"/>
                </a:rPr>
                <a:t>4</a:t>
              </a:r>
              <a:endParaRPr sz="1200">
                <a:solidFill>
                  <a:schemeClr val="lt1"/>
                </a:solidFill>
                <a:latin typeface="Courier Prime"/>
                <a:ea typeface="Courier Prime"/>
                <a:cs typeface="Courier Prime"/>
                <a:sym typeface="Courier Prime"/>
              </a:endParaRPr>
            </a:p>
          </p:txBody>
        </p:sp>
        <p:sp>
          <p:nvSpPr>
            <p:cNvPr id="1665" name="Google Shape;1665;p11"/>
            <p:cNvSpPr/>
            <p:nvPr/>
          </p:nvSpPr>
          <p:spPr>
            <a:xfrm>
              <a:off x="100" y="1575906"/>
              <a:ext cx="386700" cy="297300"/>
            </a:xfrm>
            <a:prstGeom prst="rect">
              <a:avLst/>
            </a:prstGeom>
            <a:noFill/>
            <a:ln>
              <a:noFill/>
            </a:ln>
          </p:spPr>
          <p:txBody>
            <a:bodyPr spcFirstLastPara="1" wrap="square" lIns="91425" tIns="91425" rIns="91425" bIns="91425" anchor="ctr" anchorCtr="0">
              <a:noAutofit/>
            </a:bodyPr>
            <a:lstStyle/>
            <a:p>
              <a:pPr marL="0" lvl="0" indent="0" algn="r" rtl="0">
                <a:spcBef>
                  <a:spcPts val="0"/>
                </a:spcBef>
                <a:spcAft>
                  <a:spcPts val="0"/>
                </a:spcAft>
                <a:buNone/>
              </a:pPr>
              <a:r>
                <a:rPr lang="en" sz="1200">
                  <a:solidFill>
                    <a:schemeClr val="lt1"/>
                  </a:solidFill>
                  <a:latin typeface="Courier Prime"/>
                  <a:ea typeface="Courier Prime"/>
                  <a:cs typeface="Courier Prime"/>
                  <a:sym typeface="Courier Prime"/>
                </a:rPr>
                <a:t>5</a:t>
              </a:r>
              <a:endParaRPr sz="1200">
                <a:solidFill>
                  <a:schemeClr val="lt1"/>
                </a:solidFill>
                <a:latin typeface="Courier Prime"/>
                <a:ea typeface="Courier Prime"/>
                <a:cs typeface="Courier Prime"/>
                <a:sym typeface="Courier Prime"/>
              </a:endParaRPr>
            </a:p>
          </p:txBody>
        </p:sp>
        <p:sp>
          <p:nvSpPr>
            <p:cNvPr id="1666" name="Google Shape;1666;p11"/>
            <p:cNvSpPr/>
            <p:nvPr/>
          </p:nvSpPr>
          <p:spPr>
            <a:xfrm>
              <a:off x="100" y="1873208"/>
              <a:ext cx="386700" cy="297300"/>
            </a:xfrm>
            <a:prstGeom prst="rect">
              <a:avLst/>
            </a:prstGeom>
            <a:noFill/>
            <a:ln>
              <a:noFill/>
            </a:ln>
          </p:spPr>
          <p:txBody>
            <a:bodyPr spcFirstLastPara="1" wrap="square" lIns="91425" tIns="91425" rIns="91425" bIns="91425" anchor="ctr" anchorCtr="0">
              <a:noAutofit/>
            </a:bodyPr>
            <a:lstStyle/>
            <a:p>
              <a:pPr marL="0" lvl="0" indent="0" algn="r" rtl="0">
                <a:spcBef>
                  <a:spcPts val="0"/>
                </a:spcBef>
                <a:spcAft>
                  <a:spcPts val="0"/>
                </a:spcAft>
                <a:buNone/>
              </a:pPr>
              <a:r>
                <a:rPr lang="en" sz="1200">
                  <a:solidFill>
                    <a:schemeClr val="lt1"/>
                  </a:solidFill>
                  <a:latin typeface="Courier Prime"/>
                  <a:ea typeface="Courier Prime"/>
                  <a:cs typeface="Courier Prime"/>
                  <a:sym typeface="Courier Prime"/>
                </a:rPr>
                <a:t>6</a:t>
              </a:r>
              <a:endParaRPr sz="1200">
                <a:solidFill>
                  <a:schemeClr val="lt1"/>
                </a:solidFill>
                <a:latin typeface="Courier Prime"/>
                <a:ea typeface="Courier Prime"/>
                <a:cs typeface="Courier Prime"/>
                <a:sym typeface="Courier Prime"/>
              </a:endParaRPr>
            </a:p>
          </p:txBody>
        </p:sp>
        <p:sp>
          <p:nvSpPr>
            <p:cNvPr id="1667" name="Google Shape;1667;p11"/>
            <p:cNvSpPr/>
            <p:nvPr/>
          </p:nvSpPr>
          <p:spPr>
            <a:xfrm>
              <a:off x="100" y="2170509"/>
              <a:ext cx="386700" cy="297300"/>
            </a:xfrm>
            <a:prstGeom prst="rect">
              <a:avLst/>
            </a:prstGeom>
            <a:noFill/>
            <a:ln>
              <a:noFill/>
            </a:ln>
          </p:spPr>
          <p:txBody>
            <a:bodyPr spcFirstLastPara="1" wrap="square" lIns="91425" tIns="91425" rIns="91425" bIns="91425" anchor="ctr" anchorCtr="0">
              <a:noAutofit/>
            </a:bodyPr>
            <a:lstStyle/>
            <a:p>
              <a:pPr marL="0" lvl="0" indent="0" algn="r" rtl="0">
                <a:spcBef>
                  <a:spcPts val="0"/>
                </a:spcBef>
                <a:spcAft>
                  <a:spcPts val="0"/>
                </a:spcAft>
                <a:buNone/>
              </a:pPr>
              <a:r>
                <a:rPr lang="en" sz="1200">
                  <a:solidFill>
                    <a:schemeClr val="lt1"/>
                  </a:solidFill>
                  <a:latin typeface="Courier Prime"/>
                  <a:ea typeface="Courier Prime"/>
                  <a:cs typeface="Courier Prime"/>
                  <a:sym typeface="Courier Prime"/>
                </a:rPr>
                <a:t>7</a:t>
              </a:r>
              <a:endParaRPr sz="1200">
                <a:solidFill>
                  <a:schemeClr val="lt1"/>
                </a:solidFill>
                <a:latin typeface="Courier Prime"/>
                <a:ea typeface="Courier Prime"/>
                <a:cs typeface="Courier Prime"/>
                <a:sym typeface="Courier Prime"/>
              </a:endParaRPr>
            </a:p>
          </p:txBody>
        </p:sp>
        <p:sp>
          <p:nvSpPr>
            <p:cNvPr id="1668" name="Google Shape;1668;p11"/>
            <p:cNvSpPr/>
            <p:nvPr/>
          </p:nvSpPr>
          <p:spPr>
            <a:xfrm>
              <a:off x="100" y="2467811"/>
              <a:ext cx="386700" cy="297300"/>
            </a:xfrm>
            <a:prstGeom prst="rect">
              <a:avLst/>
            </a:prstGeom>
            <a:noFill/>
            <a:ln>
              <a:noFill/>
            </a:ln>
          </p:spPr>
          <p:txBody>
            <a:bodyPr spcFirstLastPara="1" wrap="square" lIns="91425" tIns="91425" rIns="91425" bIns="91425" anchor="ctr" anchorCtr="0">
              <a:noAutofit/>
            </a:bodyPr>
            <a:lstStyle/>
            <a:p>
              <a:pPr marL="0" lvl="0" indent="0" algn="r" rtl="0">
                <a:spcBef>
                  <a:spcPts val="0"/>
                </a:spcBef>
                <a:spcAft>
                  <a:spcPts val="0"/>
                </a:spcAft>
                <a:buNone/>
              </a:pPr>
              <a:r>
                <a:rPr lang="en" sz="1200">
                  <a:solidFill>
                    <a:schemeClr val="lt1"/>
                  </a:solidFill>
                  <a:latin typeface="Courier Prime"/>
                  <a:ea typeface="Courier Prime"/>
                  <a:cs typeface="Courier Prime"/>
                  <a:sym typeface="Courier Prime"/>
                </a:rPr>
                <a:t>8</a:t>
              </a:r>
              <a:endParaRPr sz="1200">
                <a:solidFill>
                  <a:schemeClr val="lt1"/>
                </a:solidFill>
                <a:latin typeface="Courier Prime"/>
                <a:ea typeface="Courier Prime"/>
                <a:cs typeface="Courier Prime"/>
                <a:sym typeface="Courier Prime"/>
              </a:endParaRPr>
            </a:p>
          </p:txBody>
        </p:sp>
        <p:sp>
          <p:nvSpPr>
            <p:cNvPr id="1669" name="Google Shape;1669;p11"/>
            <p:cNvSpPr/>
            <p:nvPr/>
          </p:nvSpPr>
          <p:spPr>
            <a:xfrm>
              <a:off x="100" y="2765112"/>
              <a:ext cx="386700" cy="297300"/>
            </a:xfrm>
            <a:prstGeom prst="rect">
              <a:avLst/>
            </a:prstGeom>
            <a:noFill/>
            <a:ln>
              <a:noFill/>
            </a:ln>
          </p:spPr>
          <p:txBody>
            <a:bodyPr spcFirstLastPara="1" wrap="square" lIns="91425" tIns="91425" rIns="91425" bIns="91425" anchor="ctr" anchorCtr="0">
              <a:noAutofit/>
            </a:bodyPr>
            <a:lstStyle/>
            <a:p>
              <a:pPr marL="0" lvl="0" indent="0" algn="r" rtl="0">
                <a:spcBef>
                  <a:spcPts val="0"/>
                </a:spcBef>
                <a:spcAft>
                  <a:spcPts val="0"/>
                </a:spcAft>
                <a:buNone/>
              </a:pPr>
              <a:r>
                <a:rPr lang="en" sz="1200">
                  <a:solidFill>
                    <a:schemeClr val="lt1"/>
                  </a:solidFill>
                  <a:latin typeface="Courier Prime"/>
                  <a:ea typeface="Courier Prime"/>
                  <a:cs typeface="Courier Prime"/>
                  <a:sym typeface="Courier Prime"/>
                </a:rPr>
                <a:t>9</a:t>
              </a:r>
              <a:endParaRPr sz="1200">
                <a:solidFill>
                  <a:schemeClr val="lt1"/>
                </a:solidFill>
                <a:latin typeface="Courier Prime"/>
                <a:ea typeface="Courier Prime"/>
                <a:cs typeface="Courier Prime"/>
                <a:sym typeface="Courier Prime"/>
              </a:endParaRPr>
            </a:p>
          </p:txBody>
        </p:sp>
        <p:sp>
          <p:nvSpPr>
            <p:cNvPr id="1670" name="Google Shape;1670;p11"/>
            <p:cNvSpPr/>
            <p:nvPr/>
          </p:nvSpPr>
          <p:spPr>
            <a:xfrm>
              <a:off x="100" y="3062414"/>
              <a:ext cx="386700" cy="297300"/>
            </a:xfrm>
            <a:prstGeom prst="rect">
              <a:avLst/>
            </a:prstGeom>
            <a:noFill/>
            <a:ln>
              <a:noFill/>
            </a:ln>
          </p:spPr>
          <p:txBody>
            <a:bodyPr spcFirstLastPara="1" wrap="square" lIns="91425" tIns="91425" rIns="91425" bIns="91425" anchor="ctr" anchorCtr="0">
              <a:noAutofit/>
            </a:bodyPr>
            <a:lstStyle/>
            <a:p>
              <a:pPr marL="0" lvl="0" indent="0" algn="r" rtl="0">
                <a:spcBef>
                  <a:spcPts val="0"/>
                </a:spcBef>
                <a:spcAft>
                  <a:spcPts val="0"/>
                </a:spcAft>
                <a:buNone/>
              </a:pPr>
              <a:r>
                <a:rPr lang="en" sz="1200">
                  <a:solidFill>
                    <a:schemeClr val="lt1"/>
                  </a:solidFill>
                  <a:latin typeface="Courier Prime"/>
                  <a:ea typeface="Courier Prime"/>
                  <a:cs typeface="Courier Prime"/>
                  <a:sym typeface="Courier Prime"/>
                </a:rPr>
                <a:t>10</a:t>
              </a:r>
              <a:endParaRPr sz="1200">
                <a:solidFill>
                  <a:schemeClr val="lt1"/>
                </a:solidFill>
                <a:latin typeface="Courier Prime"/>
                <a:ea typeface="Courier Prime"/>
                <a:cs typeface="Courier Prime"/>
                <a:sym typeface="Courier Prime"/>
              </a:endParaRPr>
            </a:p>
          </p:txBody>
        </p:sp>
        <p:sp>
          <p:nvSpPr>
            <p:cNvPr id="1671" name="Google Shape;1671;p11"/>
            <p:cNvSpPr/>
            <p:nvPr/>
          </p:nvSpPr>
          <p:spPr>
            <a:xfrm>
              <a:off x="100" y="3359715"/>
              <a:ext cx="386700" cy="297300"/>
            </a:xfrm>
            <a:prstGeom prst="rect">
              <a:avLst/>
            </a:prstGeom>
            <a:noFill/>
            <a:ln>
              <a:noFill/>
            </a:ln>
          </p:spPr>
          <p:txBody>
            <a:bodyPr spcFirstLastPara="1" wrap="square" lIns="91425" tIns="91425" rIns="91425" bIns="91425" anchor="ctr" anchorCtr="0">
              <a:noAutofit/>
            </a:bodyPr>
            <a:lstStyle/>
            <a:p>
              <a:pPr marL="0" lvl="0" indent="0" algn="r" rtl="0">
                <a:spcBef>
                  <a:spcPts val="0"/>
                </a:spcBef>
                <a:spcAft>
                  <a:spcPts val="0"/>
                </a:spcAft>
                <a:buNone/>
              </a:pPr>
              <a:r>
                <a:rPr lang="en" sz="1200">
                  <a:solidFill>
                    <a:schemeClr val="lt1"/>
                  </a:solidFill>
                  <a:latin typeface="Courier Prime"/>
                  <a:ea typeface="Courier Prime"/>
                  <a:cs typeface="Courier Prime"/>
                  <a:sym typeface="Courier Prime"/>
                </a:rPr>
                <a:t>11</a:t>
              </a:r>
              <a:endParaRPr sz="1200">
                <a:solidFill>
                  <a:schemeClr val="lt1"/>
                </a:solidFill>
                <a:latin typeface="Courier Prime"/>
                <a:ea typeface="Courier Prime"/>
                <a:cs typeface="Courier Prime"/>
                <a:sym typeface="Courier Prime"/>
              </a:endParaRPr>
            </a:p>
          </p:txBody>
        </p:sp>
        <p:sp>
          <p:nvSpPr>
            <p:cNvPr id="1672" name="Google Shape;1672;p11"/>
            <p:cNvSpPr/>
            <p:nvPr/>
          </p:nvSpPr>
          <p:spPr>
            <a:xfrm>
              <a:off x="100" y="3657017"/>
              <a:ext cx="386700" cy="297300"/>
            </a:xfrm>
            <a:prstGeom prst="rect">
              <a:avLst/>
            </a:prstGeom>
            <a:noFill/>
            <a:ln>
              <a:noFill/>
            </a:ln>
          </p:spPr>
          <p:txBody>
            <a:bodyPr spcFirstLastPara="1" wrap="square" lIns="91425" tIns="91425" rIns="91425" bIns="91425" anchor="ctr" anchorCtr="0">
              <a:noAutofit/>
            </a:bodyPr>
            <a:lstStyle/>
            <a:p>
              <a:pPr marL="0" lvl="0" indent="0" algn="r" rtl="0">
                <a:spcBef>
                  <a:spcPts val="0"/>
                </a:spcBef>
                <a:spcAft>
                  <a:spcPts val="0"/>
                </a:spcAft>
                <a:buNone/>
              </a:pPr>
              <a:r>
                <a:rPr lang="en" sz="1200">
                  <a:solidFill>
                    <a:schemeClr val="lt1"/>
                  </a:solidFill>
                  <a:latin typeface="Courier Prime"/>
                  <a:ea typeface="Courier Prime"/>
                  <a:cs typeface="Courier Prime"/>
                  <a:sym typeface="Courier Prime"/>
                </a:rPr>
                <a:t>12</a:t>
              </a:r>
              <a:endParaRPr sz="1200">
                <a:solidFill>
                  <a:schemeClr val="lt1"/>
                </a:solidFill>
                <a:latin typeface="Courier Prime"/>
                <a:ea typeface="Courier Prime"/>
                <a:cs typeface="Courier Prime"/>
                <a:sym typeface="Courier Prime"/>
              </a:endParaRPr>
            </a:p>
          </p:txBody>
        </p:sp>
        <p:sp>
          <p:nvSpPr>
            <p:cNvPr id="1673" name="Google Shape;1673;p11"/>
            <p:cNvSpPr/>
            <p:nvPr/>
          </p:nvSpPr>
          <p:spPr>
            <a:xfrm>
              <a:off x="0" y="3954303"/>
              <a:ext cx="386700" cy="297300"/>
            </a:xfrm>
            <a:prstGeom prst="rect">
              <a:avLst/>
            </a:prstGeom>
            <a:noFill/>
            <a:ln>
              <a:noFill/>
            </a:ln>
          </p:spPr>
          <p:txBody>
            <a:bodyPr spcFirstLastPara="1" wrap="square" lIns="91425" tIns="91425" rIns="91425" bIns="91425" anchor="ctr" anchorCtr="0">
              <a:noAutofit/>
            </a:bodyPr>
            <a:lstStyle/>
            <a:p>
              <a:pPr marL="0" lvl="0" indent="0" algn="r" rtl="0">
                <a:spcBef>
                  <a:spcPts val="0"/>
                </a:spcBef>
                <a:spcAft>
                  <a:spcPts val="0"/>
                </a:spcAft>
                <a:buNone/>
              </a:pPr>
              <a:r>
                <a:rPr lang="en" sz="1200">
                  <a:solidFill>
                    <a:schemeClr val="lt1"/>
                  </a:solidFill>
                  <a:latin typeface="Courier Prime"/>
                  <a:ea typeface="Courier Prime"/>
                  <a:cs typeface="Courier Prime"/>
                  <a:sym typeface="Courier Prime"/>
                </a:rPr>
                <a:t>13</a:t>
              </a:r>
              <a:endParaRPr sz="1200">
                <a:solidFill>
                  <a:schemeClr val="lt1"/>
                </a:solidFill>
                <a:latin typeface="Courier Prime"/>
                <a:ea typeface="Courier Prime"/>
                <a:cs typeface="Courier Prime"/>
                <a:sym typeface="Courier Prime"/>
              </a:endParaRPr>
            </a:p>
          </p:txBody>
        </p:sp>
        <p:sp>
          <p:nvSpPr>
            <p:cNvPr id="1674" name="Google Shape;1674;p11"/>
            <p:cNvSpPr/>
            <p:nvPr/>
          </p:nvSpPr>
          <p:spPr>
            <a:xfrm>
              <a:off x="0" y="4251590"/>
              <a:ext cx="386700" cy="297300"/>
            </a:xfrm>
            <a:prstGeom prst="rect">
              <a:avLst/>
            </a:prstGeom>
            <a:noFill/>
            <a:ln>
              <a:noFill/>
            </a:ln>
          </p:spPr>
          <p:txBody>
            <a:bodyPr spcFirstLastPara="1" wrap="square" lIns="91425" tIns="91425" rIns="91425" bIns="91425" anchor="ctr" anchorCtr="0">
              <a:noAutofit/>
            </a:bodyPr>
            <a:lstStyle/>
            <a:p>
              <a:pPr marL="0" lvl="0" indent="0" algn="r" rtl="0">
                <a:spcBef>
                  <a:spcPts val="0"/>
                </a:spcBef>
                <a:spcAft>
                  <a:spcPts val="0"/>
                </a:spcAft>
                <a:buNone/>
              </a:pPr>
              <a:r>
                <a:rPr lang="en" sz="1200">
                  <a:solidFill>
                    <a:schemeClr val="lt1"/>
                  </a:solidFill>
                  <a:latin typeface="Courier Prime"/>
                  <a:ea typeface="Courier Prime"/>
                  <a:cs typeface="Courier Prime"/>
                  <a:sym typeface="Courier Prime"/>
                </a:rPr>
                <a:t>14</a:t>
              </a:r>
              <a:endParaRPr sz="1200">
                <a:solidFill>
                  <a:schemeClr val="lt1"/>
                </a:solidFill>
                <a:latin typeface="Courier Prime"/>
                <a:ea typeface="Courier Prime"/>
                <a:cs typeface="Courier Prime"/>
                <a:sym typeface="Courier Prime"/>
              </a:endParaRPr>
            </a:p>
          </p:txBody>
        </p:sp>
        <p:sp>
          <p:nvSpPr>
            <p:cNvPr id="1675" name="Google Shape;1675;p11"/>
            <p:cNvSpPr/>
            <p:nvPr/>
          </p:nvSpPr>
          <p:spPr>
            <a:xfrm>
              <a:off x="0" y="4548876"/>
              <a:ext cx="386700" cy="297300"/>
            </a:xfrm>
            <a:prstGeom prst="rect">
              <a:avLst/>
            </a:prstGeom>
            <a:noFill/>
            <a:ln>
              <a:noFill/>
            </a:ln>
          </p:spPr>
          <p:txBody>
            <a:bodyPr spcFirstLastPara="1" wrap="square" lIns="91425" tIns="91425" rIns="91425" bIns="91425" anchor="ctr" anchorCtr="0">
              <a:noAutofit/>
            </a:bodyPr>
            <a:lstStyle/>
            <a:p>
              <a:pPr marL="0" lvl="0" indent="0" algn="r" rtl="0">
                <a:spcBef>
                  <a:spcPts val="0"/>
                </a:spcBef>
                <a:spcAft>
                  <a:spcPts val="0"/>
                </a:spcAft>
                <a:buNone/>
              </a:pPr>
              <a:r>
                <a:rPr lang="en" sz="1200">
                  <a:solidFill>
                    <a:schemeClr val="lt1"/>
                  </a:solidFill>
                  <a:latin typeface="Courier Prime"/>
                  <a:ea typeface="Courier Prime"/>
                  <a:cs typeface="Courier Prime"/>
                  <a:sym typeface="Courier Prime"/>
                </a:rPr>
                <a:t>15</a:t>
              </a:r>
              <a:endParaRPr sz="1200">
                <a:solidFill>
                  <a:schemeClr val="lt1"/>
                </a:solidFill>
                <a:latin typeface="Courier Prime"/>
                <a:ea typeface="Courier Prime"/>
                <a:cs typeface="Courier Prime"/>
                <a:sym typeface="Courier Prime"/>
              </a:endParaRPr>
            </a:p>
          </p:txBody>
        </p:sp>
        <p:sp>
          <p:nvSpPr>
            <p:cNvPr id="1676" name="Google Shape;1676;p11"/>
            <p:cNvSpPr/>
            <p:nvPr/>
          </p:nvSpPr>
          <p:spPr>
            <a:xfrm>
              <a:off x="0" y="4846163"/>
              <a:ext cx="386700" cy="297300"/>
            </a:xfrm>
            <a:prstGeom prst="rect">
              <a:avLst/>
            </a:prstGeom>
            <a:noFill/>
            <a:ln>
              <a:noFill/>
            </a:ln>
          </p:spPr>
          <p:txBody>
            <a:bodyPr spcFirstLastPara="1" wrap="square" lIns="91425" tIns="91425" rIns="91425" bIns="91425" anchor="ctr" anchorCtr="0">
              <a:noAutofit/>
            </a:bodyPr>
            <a:lstStyle/>
            <a:p>
              <a:pPr marL="0" lvl="0" indent="0" algn="r" rtl="0">
                <a:spcBef>
                  <a:spcPts val="0"/>
                </a:spcBef>
                <a:spcAft>
                  <a:spcPts val="0"/>
                </a:spcAft>
                <a:buNone/>
              </a:pPr>
              <a:r>
                <a:rPr lang="en" sz="1200">
                  <a:solidFill>
                    <a:schemeClr val="lt1"/>
                  </a:solidFill>
                  <a:latin typeface="Courier Prime"/>
                  <a:ea typeface="Courier Prime"/>
                  <a:cs typeface="Courier Prime"/>
                  <a:sym typeface="Courier Prime"/>
                </a:rPr>
                <a:t>16</a:t>
              </a:r>
              <a:endParaRPr sz="1200">
                <a:solidFill>
                  <a:schemeClr val="lt1"/>
                </a:solidFill>
                <a:latin typeface="Courier Prime"/>
                <a:ea typeface="Courier Prime"/>
                <a:cs typeface="Courier Prime"/>
                <a:sym typeface="Courier Prime"/>
              </a:endParaRPr>
            </a:p>
          </p:txBody>
        </p:sp>
        <p:grpSp>
          <p:nvGrpSpPr>
            <p:cNvPr id="1677" name="Google Shape;1677;p11"/>
            <p:cNvGrpSpPr/>
            <p:nvPr/>
          </p:nvGrpSpPr>
          <p:grpSpPr>
            <a:xfrm>
              <a:off x="0" y="-24225"/>
              <a:ext cx="9193750" cy="5257725"/>
              <a:chOff x="0" y="-24225"/>
              <a:chExt cx="9193750" cy="5257725"/>
            </a:xfrm>
          </p:grpSpPr>
          <p:cxnSp>
            <p:nvCxnSpPr>
              <p:cNvPr id="1678" name="Google Shape;1678;p11"/>
              <p:cNvCxnSpPr/>
              <p:nvPr/>
            </p:nvCxnSpPr>
            <p:spPr>
              <a:xfrm>
                <a:off x="1182825" y="0"/>
                <a:ext cx="0" cy="5233500"/>
              </a:xfrm>
              <a:prstGeom prst="straightConnector1">
                <a:avLst/>
              </a:prstGeom>
              <a:noFill/>
              <a:ln w="9525" cap="flat" cmpd="sng">
                <a:solidFill>
                  <a:schemeClr val="lt1"/>
                </a:solidFill>
                <a:prstDash val="solid"/>
                <a:round/>
                <a:headEnd type="none" w="med" len="med"/>
                <a:tailEnd type="none" w="med" len="med"/>
              </a:ln>
            </p:spPr>
          </p:cxnSp>
          <p:cxnSp>
            <p:nvCxnSpPr>
              <p:cNvPr id="1679" name="Google Shape;1679;p11"/>
              <p:cNvCxnSpPr/>
              <p:nvPr/>
            </p:nvCxnSpPr>
            <p:spPr>
              <a:xfrm>
                <a:off x="1978942" y="0"/>
                <a:ext cx="0" cy="5194200"/>
              </a:xfrm>
              <a:prstGeom prst="straightConnector1">
                <a:avLst/>
              </a:prstGeom>
              <a:noFill/>
              <a:ln w="9525" cap="flat" cmpd="sng">
                <a:solidFill>
                  <a:schemeClr val="lt1"/>
                </a:solidFill>
                <a:prstDash val="solid"/>
                <a:round/>
                <a:headEnd type="none" w="med" len="med"/>
                <a:tailEnd type="none" w="med" len="med"/>
              </a:ln>
            </p:spPr>
          </p:cxnSp>
          <p:cxnSp>
            <p:nvCxnSpPr>
              <p:cNvPr id="1680" name="Google Shape;1680;p11"/>
              <p:cNvCxnSpPr/>
              <p:nvPr/>
            </p:nvCxnSpPr>
            <p:spPr>
              <a:xfrm>
                <a:off x="2775059" y="0"/>
                <a:ext cx="0" cy="5172300"/>
              </a:xfrm>
              <a:prstGeom prst="straightConnector1">
                <a:avLst/>
              </a:prstGeom>
              <a:noFill/>
              <a:ln w="9525" cap="flat" cmpd="sng">
                <a:solidFill>
                  <a:schemeClr val="lt1"/>
                </a:solidFill>
                <a:prstDash val="solid"/>
                <a:round/>
                <a:headEnd type="none" w="med" len="med"/>
                <a:tailEnd type="none" w="med" len="med"/>
              </a:ln>
            </p:spPr>
          </p:cxnSp>
          <p:cxnSp>
            <p:nvCxnSpPr>
              <p:cNvPr id="1681" name="Google Shape;1681;p11"/>
              <p:cNvCxnSpPr/>
              <p:nvPr/>
            </p:nvCxnSpPr>
            <p:spPr>
              <a:xfrm>
                <a:off x="3571283" y="0"/>
                <a:ext cx="0" cy="5172300"/>
              </a:xfrm>
              <a:prstGeom prst="straightConnector1">
                <a:avLst/>
              </a:prstGeom>
              <a:noFill/>
              <a:ln w="9525" cap="flat" cmpd="sng">
                <a:solidFill>
                  <a:schemeClr val="lt1"/>
                </a:solidFill>
                <a:prstDash val="solid"/>
                <a:round/>
                <a:headEnd type="none" w="med" len="med"/>
                <a:tailEnd type="none" w="med" len="med"/>
              </a:ln>
            </p:spPr>
          </p:cxnSp>
          <p:cxnSp>
            <p:nvCxnSpPr>
              <p:cNvPr id="1682" name="Google Shape;1682;p11"/>
              <p:cNvCxnSpPr/>
              <p:nvPr/>
            </p:nvCxnSpPr>
            <p:spPr>
              <a:xfrm>
                <a:off x="4367506" y="0"/>
                <a:ext cx="0" cy="5172300"/>
              </a:xfrm>
              <a:prstGeom prst="straightConnector1">
                <a:avLst/>
              </a:prstGeom>
              <a:noFill/>
              <a:ln w="9525" cap="flat" cmpd="sng">
                <a:solidFill>
                  <a:schemeClr val="lt1"/>
                </a:solidFill>
                <a:prstDash val="solid"/>
                <a:round/>
                <a:headEnd type="none" w="med" len="med"/>
                <a:tailEnd type="none" w="med" len="med"/>
              </a:ln>
            </p:spPr>
          </p:cxnSp>
          <p:cxnSp>
            <p:nvCxnSpPr>
              <p:cNvPr id="1683" name="Google Shape;1683;p11"/>
              <p:cNvCxnSpPr/>
              <p:nvPr/>
            </p:nvCxnSpPr>
            <p:spPr>
              <a:xfrm>
                <a:off x="5163730" y="0"/>
                <a:ext cx="0" cy="5172300"/>
              </a:xfrm>
              <a:prstGeom prst="straightConnector1">
                <a:avLst/>
              </a:prstGeom>
              <a:noFill/>
              <a:ln w="9525" cap="flat" cmpd="sng">
                <a:solidFill>
                  <a:schemeClr val="lt1"/>
                </a:solidFill>
                <a:prstDash val="solid"/>
                <a:round/>
                <a:headEnd type="none" w="med" len="med"/>
                <a:tailEnd type="none" w="med" len="med"/>
              </a:ln>
            </p:spPr>
          </p:cxnSp>
          <p:cxnSp>
            <p:nvCxnSpPr>
              <p:cNvPr id="1684" name="Google Shape;1684;p11"/>
              <p:cNvCxnSpPr/>
              <p:nvPr/>
            </p:nvCxnSpPr>
            <p:spPr>
              <a:xfrm>
                <a:off x="5959954" y="0"/>
                <a:ext cx="0" cy="5172300"/>
              </a:xfrm>
              <a:prstGeom prst="straightConnector1">
                <a:avLst/>
              </a:prstGeom>
              <a:noFill/>
              <a:ln w="9525" cap="flat" cmpd="sng">
                <a:solidFill>
                  <a:schemeClr val="lt1"/>
                </a:solidFill>
                <a:prstDash val="solid"/>
                <a:round/>
                <a:headEnd type="none" w="med" len="med"/>
                <a:tailEnd type="none" w="med" len="med"/>
              </a:ln>
            </p:spPr>
          </p:cxnSp>
          <p:cxnSp>
            <p:nvCxnSpPr>
              <p:cNvPr id="1685" name="Google Shape;1685;p11"/>
              <p:cNvCxnSpPr/>
              <p:nvPr/>
            </p:nvCxnSpPr>
            <p:spPr>
              <a:xfrm>
                <a:off x="6756178" y="0"/>
                <a:ext cx="0" cy="5172300"/>
              </a:xfrm>
              <a:prstGeom prst="straightConnector1">
                <a:avLst/>
              </a:prstGeom>
              <a:noFill/>
              <a:ln w="9525" cap="flat" cmpd="sng">
                <a:solidFill>
                  <a:schemeClr val="lt1"/>
                </a:solidFill>
                <a:prstDash val="solid"/>
                <a:round/>
                <a:headEnd type="none" w="med" len="med"/>
                <a:tailEnd type="none" w="med" len="med"/>
              </a:ln>
            </p:spPr>
          </p:cxnSp>
          <p:cxnSp>
            <p:nvCxnSpPr>
              <p:cNvPr id="1686" name="Google Shape;1686;p11"/>
              <p:cNvCxnSpPr/>
              <p:nvPr/>
            </p:nvCxnSpPr>
            <p:spPr>
              <a:xfrm>
                <a:off x="7552401" y="0"/>
                <a:ext cx="0" cy="5172300"/>
              </a:xfrm>
              <a:prstGeom prst="straightConnector1">
                <a:avLst/>
              </a:prstGeom>
              <a:noFill/>
              <a:ln w="9525" cap="flat" cmpd="sng">
                <a:solidFill>
                  <a:schemeClr val="lt1"/>
                </a:solidFill>
                <a:prstDash val="solid"/>
                <a:round/>
                <a:headEnd type="none" w="med" len="med"/>
                <a:tailEnd type="none" w="med" len="med"/>
              </a:ln>
            </p:spPr>
          </p:cxnSp>
          <p:cxnSp>
            <p:nvCxnSpPr>
              <p:cNvPr id="1687" name="Google Shape;1687;p11"/>
              <p:cNvCxnSpPr/>
              <p:nvPr/>
            </p:nvCxnSpPr>
            <p:spPr>
              <a:xfrm>
                <a:off x="8348625" y="0"/>
                <a:ext cx="0" cy="5172300"/>
              </a:xfrm>
              <a:prstGeom prst="straightConnector1">
                <a:avLst/>
              </a:prstGeom>
              <a:noFill/>
              <a:ln w="9525" cap="flat" cmpd="sng">
                <a:solidFill>
                  <a:schemeClr val="lt1"/>
                </a:solidFill>
                <a:prstDash val="solid"/>
                <a:round/>
                <a:headEnd type="none" w="med" len="med"/>
                <a:tailEnd type="none" w="med" len="med"/>
              </a:ln>
            </p:spPr>
          </p:cxnSp>
          <p:cxnSp>
            <p:nvCxnSpPr>
              <p:cNvPr id="1688" name="Google Shape;1688;p11"/>
              <p:cNvCxnSpPr/>
              <p:nvPr/>
            </p:nvCxnSpPr>
            <p:spPr>
              <a:xfrm>
                <a:off x="0" y="684000"/>
                <a:ext cx="9153300" cy="0"/>
              </a:xfrm>
              <a:prstGeom prst="straightConnector1">
                <a:avLst/>
              </a:prstGeom>
              <a:noFill/>
              <a:ln w="9525" cap="flat" cmpd="sng">
                <a:solidFill>
                  <a:schemeClr val="lt1"/>
                </a:solidFill>
                <a:prstDash val="solid"/>
                <a:round/>
                <a:headEnd type="none" w="med" len="med"/>
                <a:tailEnd type="none" w="med" len="med"/>
              </a:ln>
            </p:spPr>
          </p:cxnSp>
          <p:cxnSp>
            <p:nvCxnSpPr>
              <p:cNvPr id="1689" name="Google Shape;1689;p11"/>
              <p:cNvCxnSpPr/>
              <p:nvPr/>
            </p:nvCxnSpPr>
            <p:spPr>
              <a:xfrm>
                <a:off x="0" y="981301"/>
                <a:ext cx="9190500" cy="0"/>
              </a:xfrm>
              <a:prstGeom prst="straightConnector1">
                <a:avLst/>
              </a:prstGeom>
              <a:noFill/>
              <a:ln w="9525" cap="flat" cmpd="sng">
                <a:solidFill>
                  <a:schemeClr val="lt1"/>
                </a:solidFill>
                <a:prstDash val="solid"/>
                <a:round/>
                <a:headEnd type="none" w="med" len="med"/>
                <a:tailEnd type="none" w="med" len="med"/>
              </a:ln>
            </p:spPr>
          </p:cxnSp>
          <p:cxnSp>
            <p:nvCxnSpPr>
              <p:cNvPr id="1690" name="Google Shape;1690;p11"/>
              <p:cNvCxnSpPr/>
              <p:nvPr/>
            </p:nvCxnSpPr>
            <p:spPr>
              <a:xfrm>
                <a:off x="0" y="1278601"/>
                <a:ext cx="9190500" cy="0"/>
              </a:xfrm>
              <a:prstGeom prst="straightConnector1">
                <a:avLst/>
              </a:prstGeom>
              <a:noFill/>
              <a:ln w="9525" cap="flat" cmpd="sng">
                <a:solidFill>
                  <a:schemeClr val="lt1"/>
                </a:solidFill>
                <a:prstDash val="solid"/>
                <a:round/>
                <a:headEnd type="none" w="med" len="med"/>
                <a:tailEnd type="none" w="med" len="med"/>
              </a:ln>
            </p:spPr>
          </p:cxnSp>
          <p:cxnSp>
            <p:nvCxnSpPr>
              <p:cNvPr id="1691" name="Google Shape;1691;p11"/>
              <p:cNvCxnSpPr/>
              <p:nvPr/>
            </p:nvCxnSpPr>
            <p:spPr>
              <a:xfrm>
                <a:off x="0" y="1575901"/>
                <a:ext cx="9190500" cy="0"/>
              </a:xfrm>
              <a:prstGeom prst="straightConnector1">
                <a:avLst/>
              </a:prstGeom>
              <a:noFill/>
              <a:ln w="9525" cap="flat" cmpd="sng">
                <a:solidFill>
                  <a:schemeClr val="lt1"/>
                </a:solidFill>
                <a:prstDash val="solid"/>
                <a:round/>
                <a:headEnd type="none" w="med" len="med"/>
                <a:tailEnd type="none" w="med" len="med"/>
              </a:ln>
            </p:spPr>
          </p:cxnSp>
          <p:cxnSp>
            <p:nvCxnSpPr>
              <p:cNvPr id="1692" name="Google Shape;1692;p11"/>
              <p:cNvCxnSpPr/>
              <p:nvPr/>
            </p:nvCxnSpPr>
            <p:spPr>
              <a:xfrm>
                <a:off x="0" y="1873201"/>
                <a:ext cx="9190500" cy="0"/>
              </a:xfrm>
              <a:prstGeom prst="straightConnector1">
                <a:avLst/>
              </a:prstGeom>
              <a:noFill/>
              <a:ln w="9525" cap="flat" cmpd="sng">
                <a:solidFill>
                  <a:schemeClr val="lt1"/>
                </a:solidFill>
                <a:prstDash val="solid"/>
                <a:round/>
                <a:headEnd type="none" w="med" len="med"/>
                <a:tailEnd type="none" w="med" len="med"/>
              </a:ln>
            </p:spPr>
          </p:cxnSp>
          <p:cxnSp>
            <p:nvCxnSpPr>
              <p:cNvPr id="1693" name="Google Shape;1693;p11"/>
              <p:cNvCxnSpPr/>
              <p:nvPr/>
            </p:nvCxnSpPr>
            <p:spPr>
              <a:xfrm>
                <a:off x="0" y="2170501"/>
                <a:ext cx="9190500" cy="0"/>
              </a:xfrm>
              <a:prstGeom prst="straightConnector1">
                <a:avLst/>
              </a:prstGeom>
              <a:noFill/>
              <a:ln w="9525" cap="flat" cmpd="sng">
                <a:solidFill>
                  <a:schemeClr val="lt1"/>
                </a:solidFill>
                <a:prstDash val="solid"/>
                <a:round/>
                <a:headEnd type="none" w="med" len="med"/>
                <a:tailEnd type="none" w="med" len="med"/>
              </a:ln>
            </p:spPr>
          </p:cxnSp>
          <p:cxnSp>
            <p:nvCxnSpPr>
              <p:cNvPr id="1694" name="Google Shape;1694;p11"/>
              <p:cNvCxnSpPr/>
              <p:nvPr/>
            </p:nvCxnSpPr>
            <p:spPr>
              <a:xfrm>
                <a:off x="0" y="2467801"/>
                <a:ext cx="9190500" cy="0"/>
              </a:xfrm>
              <a:prstGeom prst="straightConnector1">
                <a:avLst/>
              </a:prstGeom>
              <a:noFill/>
              <a:ln w="9525" cap="flat" cmpd="sng">
                <a:solidFill>
                  <a:schemeClr val="lt1"/>
                </a:solidFill>
                <a:prstDash val="solid"/>
                <a:round/>
                <a:headEnd type="none" w="med" len="med"/>
                <a:tailEnd type="none" w="med" len="med"/>
              </a:ln>
            </p:spPr>
          </p:cxnSp>
          <p:cxnSp>
            <p:nvCxnSpPr>
              <p:cNvPr id="1695" name="Google Shape;1695;p11"/>
              <p:cNvCxnSpPr/>
              <p:nvPr/>
            </p:nvCxnSpPr>
            <p:spPr>
              <a:xfrm>
                <a:off x="0" y="2765101"/>
                <a:ext cx="9190500" cy="0"/>
              </a:xfrm>
              <a:prstGeom prst="straightConnector1">
                <a:avLst/>
              </a:prstGeom>
              <a:noFill/>
              <a:ln w="9525" cap="flat" cmpd="sng">
                <a:solidFill>
                  <a:schemeClr val="lt1"/>
                </a:solidFill>
                <a:prstDash val="solid"/>
                <a:round/>
                <a:headEnd type="none" w="med" len="med"/>
                <a:tailEnd type="none" w="med" len="med"/>
              </a:ln>
            </p:spPr>
          </p:cxnSp>
          <p:cxnSp>
            <p:nvCxnSpPr>
              <p:cNvPr id="1696" name="Google Shape;1696;p11"/>
              <p:cNvCxnSpPr/>
              <p:nvPr/>
            </p:nvCxnSpPr>
            <p:spPr>
              <a:xfrm>
                <a:off x="0" y="3062401"/>
                <a:ext cx="9190500" cy="0"/>
              </a:xfrm>
              <a:prstGeom prst="straightConnector1">
                <a:avLst/>
              </a:prstGeom>
              <a:noFill/>
              <a:ln w="9525" cap="flat" cmpd="sng">
                <a:solidFill>
                  <a:schemeClr val="lt1"/>
                </a:solidFill>
                <a:prstDash val="solid"/>
                <a:round/>
                <a:headEnd type="none" w="med" len="med"/>
                <a:tailEnd type="none" w="med" len="med"/>
              </a:ln>
            </p:spPr>
          </p:cxnSp>
          <p:cxnSp>
            <p:nvCxnSpPr>
              <p:cNvPr id="1697" name="Google Shape;1697;p11"/>
              <p:cNvCxnSpPr/>
              <p:nvPr/>
            </p:nvCxnSpPr>
            <p:spPr>
              <a:xfrm>
                <a:off x="0" y="3359701"/>
                <a:ext cx="9190500" cy="0"/>
              </a:xfrm>
              <a:prstGeom prst="straightConnector1">
                <a:avLst/>
              </a:prstGeom>
              <a:noFill/>
              <a:ln w="9525" cap="flat" cmpd="sng">
                <a:solidFill>
                  <a:schemeClr val="lt1"/>
                </a:solidFill>
                <a:prstDash val="solid"/>
                <a:round/>
                <a:headEnd type="none" w="med" len="med"/>
                <a:tailEnd type="none" w="med" len="med"/>
              </a:ln>
            </p:spPr>
          </p:cxnSp>
          <p:cxnSp>
            <p:nvCxnSpPr>
              <p:cNvPr id="1698" name="Google Shape;1698;p11"/>
              <p:cNvCxnSpPr/>
              <p:nvPr/>
            </p:nvCxnSpPr>
            <p:spPr>
              <a:xfrm>
                <a:off x="0" y="3657000"/>
                <a:ext cx="9190500" cy="0"/>
              </a:xfrm>
              <a:prstGeom prst="straightConnector1">
                <a:avLst/>
              </a:prstGeom>
              <a:noFill/>
              <a:ln w="9525" cap="flat" cmpd="sng">
                <a:solidFill>
                  <a:schemeClr val="lt1"/>
                </a:solidFill>
                <a:prstDash val="solid"/>
                <a:round/>
                <a:headEnd type="none" w="med" len="med"/>
                <a:tailEnd type="none" w="med" len="med"/>
              </a:ln>
            </p:spPr>
          </p:cxnSp>
          <p:cxnSp>
            <p:nvCxnSpPr>
              <p:cNvPr id="1699" name="Google Shape;1699;p11"/>
              <p:cNvCxnSpPr/>
              <p:nvPr/>
            </p:nvCxnSpPr>
            <p:spPr>
              <a:xfrm>
                <a:off x="0" y="3954300"/>
                <a:ext cx="9190500" cy="0"/>
              </a:xfrm>
              <a:prstGeom prst="straightConnector1">
                <a:avLst/>
              </a:prstGeom>
              <a:noFill/>
              <a:ln w="9525" cap="flat" cmpd="sng">
                <a:solidFill>
                  <a:schemeClr val="lt1"/>
                </a:solidFill>
                <a:prstDash val="solid"/>
                <a:round/>
                <a:headEnd type="none" w="med" len="med"/>
                <a:tailEnd type="none" w="med" len="med"/>
              </a:ln>
            </p:spPr>
          </p:cxnSp>
          <p:cxnSp>
            <p:nvCxnSpPr>
              <p:cNvPr id="1700" name="Google Shape;1700;p11"/>
              <p:cNvCxnSpPr/>
              <p:nvPr/>
            </p:nvCxnSpPr>
            <p:spPr>
              <a:xfrm>
                <a:off x="0" y="4251600"/>
                <a:ext cx="9190500" cy="0"/>
              </a:xfrm>
              <a:prstGeom prst="straightConnector1">
                <a:avLst/>
              </a:prstGeom>
              <a:noFill/>
              <a:ln w="9525" cap="flat" cmpd="sng">
                <a:solidFill>
                  <a:schemeClr val="lt1"/>
                </a:solidFill>
                <a:prstDash val="solid"/>
                <a:round/>
                <a:headEnd type="none" w="med" len="med"/>
                <a:tailEnd type="none" w="med" len="med"/>
              </a:ln>
            </p:spPr>
          </p:cxnSp>
          <p:cxnSp>
            <p:nvCxnSpPr>
              <p:cNvPr id="1701" name="Google Shape;1701;p11"/>
              <p:cNvCxnSpPr/>
              <p:nvPr/>
            </p:nvCxnSpPr>
            <p:spPr>
              <a:xfrm>
                <a:off x="0" y="4548900"/>
                <a:ext cx="9190500" cy="0"/>
              </a:xfrm>
              <a:prstGeom prst="straightConnector1">
                <a:avLst/>
              </a:prstGeom>
              <a:noFill/>
              <a:ln w="9525" cap="flat" cmpd="sng">
                <a:solidFill>
                  <a:schemeClr val="lt1"/>
                </a:solidFill>
                <a:prstDash val="solid"/>
                <a:round/>
                <a:headEnd type="none" w="med" len="med"/>
                <a:tailEnd type="none" w="med" len="med"/>
              </a:ln>
            </p:spPr>
          </p:cxnSp>
          <p:cxnSp>
            <p:nvCxnSpPr>
              <p:cNvPr id="1702" name="Google Shape;1702;p11"/>
              <p:cNvCxnSpPr/>
              <p:nvPr/>
            </p:nvCxnSpPr>
            <p:spPr>
              <a:xfrm>
                <a:off x="0" y="4846200"/>
                <a:ext cx="9190500" cy="0"/>
              </a:xfrm>
              <a:prstGeom prst="straightConnector1">
                <a:avLst/>
              </a:prstGeom>
              <a:noFill/>
              <a:ln w="9525" cap="flat" cmpd="sng">
                <a:solidFill>
                  <a:schemeClr val="lt1"/>
                </a:solidFill>
                <a:prstDash val="solid"/>
                <a:round/>
                <a:headEnd type="none" w="med" len="med"/>
                <a:tailEnd type="none" w="med" len="med"/>
              </a:ln>
            </p:spPr>
          </p:cxnSp>
          <p:cxnSp>
            <p:nvCxnSpPr>
              <p:cNvPr id="1703" name="Google Shape;1703;p11"/>
              <p:cNvCxnSpPr/>
              <p:nvPr/>
            </p:nvCxnSpPr>
            <p:spPr>
              <a:xfrm>
                <a:off x="386700" y="-24225"/>
                <a:ext cx="0" cy="5169600"/>
              </a:xfrm>
              <a:prstGeom prst="straightConnector1">
                <a:avLst/>
              </a:prstGeom>
              <a:noFill/>
              <a:ln w="9525" cap="flat" cmpd="sng">
                <a:solidFill>
                  <a:schemeClr val="lt1"/>
                </a:solidFill>
                <a:prstDash val="solid"/>
                <a:round/>
                <a:headEnd type="none" w="med" len="med"/>
                <a:tailEnd type="none" w="med" len="med"/>
              </a:ln>
            </p:spPr>
          </p:cxnSp>
          <p:cxnSp>
            <p:nvCxnSpPr>
              <p:cNvPr id="1704" name="Google Shape;1704;p11"/>
              <p:cNvCxnSpPr/>
              <p:nvPr/>
            </p:nvCxnSpPr>
            <p:spPr>
              <a:xfrm>
                <a:off x="8350" y="386700"/>
                <a:ext cx="9185400" cy="0"/>
              </a:xfrm>
              <a:prstGeom prst="straightConnector1">
                <a:avLst/>
              </a:prstGeom>
              <a:noFill/>
              <a:ln w="9525" cap="flat" cmpd="sng">
                <a:solidFill>
                  <a:schemeClr val="lt1"/>
                </a:solidFill>
                <a:prstDash val="solid"/>
                <a:round/>
                <a:headEnd type="none" w="med" len="med"/>
                <a:tailEnd type="none" w="med" len="med"/>
              </a:ln>
            </p:spPr>
          </p:cxnSp>
        </p:grpSp>
      </p:grpSp>
      <p:grpSp>
        <p:nvGrpSpPr>
          <p:cNvPr id="1705" name="Google Shape;1705;p11"/>
          <p:cNvGrpSpPr/>
          <p:nvPr/>
        </p:nvGrpSpPr>
        <p:grpSpPr>
          <a:xfrm>
            <a:off x="5853292" y="327931"/>
            <a:ext cx="2115483" cy="2001926"/>
            <a:chOff x="2334550" y="3821100"/>
            <a:chExt cx="1037815" cy="982106"/>
          </a:xfrm>
        </p:grpSpPr>
        <p:sp>
          <p:nvSpPr>
            <p:cNvPr id="1706" name="Google Shape;1706;p11"/>
            <p:cNvSpPr/>
            <p:nvPr/>
          </p:nvSpPr>
          <p:spPr>
            <a:xfrm>
              <a:off x="2430078" y="3825728"/>
              <a:ext cx="936830" cy="936864"/>
            </a:xfrm>
            <a:custGeom>
              <a:avLst/>
              <a:gdLst/>
              <a:ahLst/>
              <a:cxnLst/>
              <a:rect l="l" t="t" r="r" b="b"/>
              <a:pathLst>
                <a:path w="13563" h="13563" extrusionOk="0">
                  <a:moveTo>
                    <a:pt x="8764" y="0"/>
                  </a:moveTo>
                  <a:lnTo>
                    <a:pt x="6331" y="5624"/>
                  </a:lnTo>
                  <a:lnTo>
                    <a:pt x="707" y="3190"/>
                  </a:lnTo>
                  <a:lnTo>
                    <a:pt x="1" y="4809"/>
                  </a:lnTo>
                  <a:lnTo>
                    <a:pt x="5624" y="7242"/>
                  </a:lnTo>
                  <a:lnTo>
                    <a:pt x="3191" y="12866"/>
                  </a:lnTo>
                  <a:lnTo>
                    <a:pt x="4809" y="13562"/>
                  </a:lnTo>
                  <a:lnTo>
                    <a:pt x="7243" y="7940"/>
                  </a:lnTo>
                  <a:lnTo>
                    <a:pt x="12866" y="10383"/>
                  </a:lnTo>
                  <a:lnTo>
                    <a:pt x="13563" y="8764"/>
                  </a:lnTo>
                  <a:lnTo>
                    <a:pt x="7940" y="6330"/>
                  </a:lnTo>
                  <a:lnTo>
                    <a:pt x="10383" y="707"/>
                  </a:lnTo>
                  <a:lnTo>
                    <a:pt x="8764"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7" name="Google Shape;1707;p11"/>
            <p:cNvSpPr/>
            <p:nvPr/>
          </p:nvSpPr>
          <p:spPr>
            <a:xfrm>
              <a:off x="2424691" y="3821100"/>
              <a:ext cx="947675" cy="946880"/>
            </a:xfrm>
            <a:custGeom>
              <a:avLst/>
              <a:gdLst/>
              <a:ahLst/>
              <a:cxnLst/>
              <a:rect l="l" t="t" r="r" b="b"/>
              <a:pathLst>
                <a:path w="13720" h="13708" extrusionOk="0">
                  <a:moveTo>
                    <a:pt x="8871" y="166"/>
                  </a:moveTo>
                  <a:lnTo>
                    <a:pt x="10363" y="804"/>
                  </a:lnTo>
                  <a:lnTo>
                    <a:pt x="7959" y="6367"/>
                  </a:lnTo>
                  <a:cubicBezTo>
                    <a:pt x="7949" y="6387"/>
                    <a:pt x="7949" y="6397"/>
                    <a:pt x="7959" y="6417"/>
                  </a:cubicBezTo>
                  <a:cubicBezTo>
                    <a:pt x="7969" y="6437"/>
                    <a:pt x="7979" y="6446"/>
                    <a:pt x="7998" y="6456"/>
                  </a:cubicBezTo>
                  <a:lnTo>
                    <a:pt x="13553" y="8860"/>
                  </a:lnTo>
                  <a:lnTo>
                    <a:pt x="12905" y="10352"/>
                  </a:lnTo>
                  <a:lnTo>
                    <a:pt x="7351" y="7948"/>
                  </a:lnTo>
                  <a:cubicBezTo>
                    <a:pt x="7340" y="7942"/>
                    <a:pt x="7330" y="7940"/>
                    <a:pt x="7320" y="7940"/>
                  </a:cubicBezTo>
                  <a:cubicBezTo>
                    <a:pt x="7292" y="7940"/>
                    <a:pt x="7267" y="7958"/>
                    <a:pt x="7253" y="7987"/>
                  </a:cubicBezTo>
                  <a:lnTo>
                    <a:pt x="4848" y="13541"/>
                  </a:lnTo>
                  <a:lnTo>
                    <a:pt x="3356" y="12894"/>
                  </a:lnTo>
                  <a:lnTo>
                    <a:pt x="5770" y="7339"/>
                  </a:lnTo>
                  <a:cubicBezTo>
                    <a:pt x="5770" y="7320"/>
                    <a:pt x="5781" y="7300"/>
                    <a:pt x="5770" y="7280"/>
                  </a:cubicBezTo>
                  <a:cubicBezTo>
                    <a:pt x="5761" y="7270"/>
                    <a:pt x="5751" y="7251"/>
                    <a:pt x="5731" y="7251"/>
                  </a:cubicBezTo>
                  <a:lnTo>
                    <a:pt x="177" y="4837"/>
                  </a:lnTo>
                  <a:lnTo>
                    <a:pt x="815" y="3345"/>
                  </a:lnTo>
                  <a:lnTo>
                    <a:pt x="6379" y="5759"/>
                  </a:lnTo>
                  <a:cubicBezTo>
                    <a:pt x="6386" y="5761"/>
                    <a:pt x="6394" y="5763"/>
                    <a:pt x="6403" y="5763"/>
                  </a:cubicBezTo>
                  <a:cubicBezTo>
                    <a:pt x="6430" y="5763"/>
                    <a:pt x="6460" y="5750"/>
                    <a:pt x="6468" y="5720"/>
                  </a:cubicBezTo>
                  <a:lnTo>
                    <a:pt x="8871" y="166"/>
                  </a:lnTo>
                  <a:close/>
                  <a:moveTo>
                    <a:pt x="8839" y="1"/>
                  </a:moveTo>
                  <a:cubicBezTo>
                    <a:pt x="8812" y="1"/>
                    <a:pt x="8787" y="17"/>
                    <a:pt x="8773" y="38"/>
                  </a:cubicBezTo>
                  <a:lnTo>
                    <a:pt x="6369" y="5602"/>
                  </a:lnTo>
                  <a:lnTo>
                    <a:pt x="815" y="3198"/>
                  </a:lnTo>
                  <a:cubicBezTo>
                    <a:pt x="796" y="3188"/>
                    <a:pt x="776" y="3188"/>
                    <a:pt x="756" y="3188"/>
                  </a:cubicBezTo>
                  <a:cubicBezTo>
                    <a:pt x="737" y="3198"/>
                    <a:pt x="727" y="3208"/>
                    <a:pt x="717" y="3227"/>
                  </a:cubicBezTo>
                  <a:lnTo>
                    <a:pt x="20" y="4847"/>
                  </a:lnTo>
                  <a:cubicBezTo>
                    <a:pt x="0" y="4886"/>
                    <a:pt x="20" y="4925"/>
                    <a:pt x="50" y="4945"/>
                  </a:cubicBezTo>
                  <a:lnTo>
                    <a:pt x="5613" y="7349"/>
                  </a:lnTo>
                  <a:lnTo>
                    <a:pt x="3210" y="12903"/>
                  </a:lnTo>
                  <a:cubicBezTo>
                    <a:pt x="3190" y="12942"/>
                    <a:pt x="3210" y="12981"/>
                    <a:pt x="3239" y="13001"/>
                  </a:cubicBezTo>
                  <a:lnTo>
                    <a:pt x="4858" y="13698"/>
                  </a:lnTo>
                  <a:cubicBezTo>
                    <a:pt x="4868" y="13698"/>
                    <a:pt x="4878" y="13708"/>
                    <a:pt x="4887" y="13708"/>
                  </a:cubicBezTo>
                  <a:cubicBezTo>
                    <a:pt x="4897" y="13708"/>
                    <a:pt x="4907" y="13698"/>
                    <a:pt x="4917" y="13698"/>
                  </a:cubicBezTo>
                  <a:cubicBezTo>
                    <a:pt x="4927" y="13688"/>
                    <a:pt x="4946" y="13679"/>
                    <a:pt x="4946" y="13659"/>
                  </a:cubicBezTo>
                  <a:lnTo>
                    <a:pt x="7360" y="8105"/>
                  </a:lnTo>
                  <a:lnTo>
                    <a:pt x="12914" y="10509"/>
                  </a:lnTo>
                  <a:cubicBezTo>
                    <a:pt x="12924" y="10514"/>
                    <a:pt x="12934" y="10516"/>
                    <a:pt x="12944" y="10516"/>
                  </a:cubicBezTo>
                  <a:cubicBezTo>
                    <a:pt x="12954" y="10516"/>
                    <a:pt x="12963" y="10514"/>
                    <a:pt x="12973" y="10509"/>
                  </a:cubicBezTo>
                  <a:cubicBezTo>
                    <a:pt x="12983" y="10509"/>
                    <a:pt x="13003" y="10489"/>
                    <a:pt x="13013" y="10469"/>
                  </a:cubicBezTo>
                  <a:lnTo>
                    <a:pt x="13710" y="8860"/>
                  </a:lnTo>
                  <a:cubicBezTo>
                    <a:pt x="13719" y="8821"/>
                    <a:pt x="13710" y="8781"/>
                    <a:pt x="13670" y="8762"/>
                  </a:cubicBezTo>
                  <a:lnTo>
                    <a:pt x="8116" y="6358"/>
                  </a:lnTo>
                  <a:lnTo>
                    <a:pt x="10520" y="804"/>
                  </a:lnTo>
                  <a:cubicBezTo>
                    <a:pt x="10530" y="784"/>
                    <a:pt x="10530" y="765"/>
                    <a:pt x="10520" y="745"/>
                  </a:cubicBezTo>
                  <a:cubicBezTo>
                    <a:pt x="10520" y="725"/>
                    <a:pt x="10500" y="715"/>
                    <a:pt x="10481" y="706"/>
                  </a:cubicBezTo>
                  <a:lnTo>
                    <a:pt x="8871" y="9"/>
                  </a:lnTo>
                  <a:cubicBezTo>
                    <a:pt x="8860" y="3"/>
                    <a:pt x="8850" y="1"/>
                    <a:pt x="8839" y="1"/>
                  </a:cubicBezTo>
                  <a:close/>
                </a:path>
              </a:pathLst>
            </a:custGeom>
            <a:solidFill>
              <a:srgbClr val="000000"/>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8" name="Google Shape;1708;p11"/>
            <p:cNvSpPr/>
            <p:nvPr/>
          </p:nvSpPr>
          <p:spPr>
            <a:xfrm>
              <a:off x="2340007" y="4046075"/>
              <a:ext cx="478603" cy="752434"/>
            </a:xfrm>
            <a:custGeom>
              <a:avLst/>
              <a:gdLst/>
              <a:ahLst/>
              <a:cxnLst/>
              <a:rect l="l" t="t" r="r" b="b"/>
              <a:pathLst>
                <a:path w="6929" h="10893" extrusionOk="0">
                  <a:moveTo>
                    <a:pt x="2011" y="0"/>
                  </a:moveTo>
                  <a:lnTo>
                    <a:pt x="707" y="520"/>
                  </a:lnTo>
                  <a:lnTo>
                    <a:pt x="0" y="2139"/>
                  </a:lnTo>
                  <a:lnTo>
                    <a:pt x="5623" y="4573"/>
                  </a:lnTo>
                  <a:lnTo>
                    <a:pt x="3189" y="10195"/>
                  </a:lnTo>
                  <a:lnTo>
                    <a:pt x="4809" y="10893"/>
                  </a:lnTo>
                  <a:lnTo>
                    <a:pt x="6113" y="10372"/>
                  </a:lnTo>
                  <a:lnTo>
                    <a:pt x="4495" y="9676"/>
                  </a:lnTo>
                  <a:lnTo>
                    <a:pt x="6928" y="4052"/>
                  </a:lnTo>
                  <a:lnTo>
                    <a:pt x="1305" y="1619"/>
                  </a:lnTo>
                  <a:lnTo>
                    <a:pt x="2011"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9" name="Google Shape;1709;p11"/>
            <p:cNvSpPr/>
            <p:nvPr/>
          </p:nvSpPr>
          <p:spPr>
            <a:xfrm>
              <a:off x="2334550" y="4041033"/>
              <a:ext cx="489448" cy="762174"/>
            </a:xfrm>
            <a:custGeom>
              <a:avLst/>
              <a:gdLst/>
              <a:ahLst/>
              <a:cxnLst/>
              <a:rect l="l" t="t" r="r" b="b"/>
              <a:pathLst>
                <a:path w="7086" h="11034" extrusionOk="0">
                  <a:moveTo>
                    <a:pt x="1953" y="200"/>
                  </a:moveTo>
                  <a:lnTo>
                    <a:pt x="1325" y="1663"/>
                  </a:lnTo>
                  <a:cubicBezTo>
                    <a:pt x="1305" y="1702"/>
                    <a:pt x="1325" y="1741"/>
                    <a:pt x="1355" y="1761"/>
                  </a:cubicBezTo>
                  <a:lnTo>
                    <a:pt x="6918" y="4165"/>
                  </a:lnTo>
                  <a:lnTo>
                    <a:pt x="4515" y="9719"/>
                  </a:lnTo>
                  <a:cubicBezTo>
                    <a:pt x="4495" y="9758"/>
                    <a:pt x="4515" y="9797"/>
                    <a:pt x="4544" y="9817"/>
                  </a:cubicBezTo>
                  <a:lnTo>
                    <a:pt x="6006" y="10445"/>
                  </a:lnTo>
                  <a:lnTo>
                    <a:pt x="4888" y="10887"/>
                  </a:lnTo>
                  <a:lnTo>
                    <a:pt x="3366" y="10229"/>
                  </a:lnTo>
                  <a:lnTo>
                    <a:pt x="5771" y="4675"/>
                  </a:lnTo>
                  <a:cubicBezTo>
                    <a:pt x="5780" y="4655"/>
                    <a:pt x="5780" y="4636"/>
                    <a:pt x="5771" y="4616"/>
                  </a:cubicBezTo>
                  <a:cubicBezTo>
                    <a:pt x="5761" y="4597"/>
                    <a:pt x="5751" y="4587"/>
                    <a:pt x="5731" y="4577"/>
                  </a:cubicBezTo>
                  <a:lnTo>
                    <a:pt x="177" y="2173"/>
                  </a:lnTo>
                  <a:lnTo>
                    <a:pt x="834" y="642"/>
                  </a:lnTo>
                  <a:lnTo>
                    <a:pt x="1953" y="200"/>
                  </a:lnTo>
                  <a:close/>
                  <a:moveTo>
                    <a:pt x="2085" y="0"/>
                  </a:moveTo>
                  <a:cubicBezTo>
                    <a:pt x="2077" y="0"/>
                    <a:pt x="2069" y="1"/>
                    <a:pt x="2061" y="4"/>
                  </a:cubicBezTo>
                  <a:lnTo>
                    <a:pt x="756" y="524"/>
                  </a:lnTo>
                  <a:cubicBezTo>
                    <a:pt x="736" y="534"/>
                    <a:pt x="727" y="544"/>
                    <a:pt x="717" y="564"/>
                  </a:cubicBezTo>
                  <a:lnTo>
                    <a:pt x="20" y="2182"/>
                  </a:lnTo>
                  <a:cubicBezTo>
                    <a:pt x="1" y="2212"/>
                    <a:pt x="20" y="2261"/>
                    <a:pt x="59" y="2271"/>
                  </a:cubicBezTo>
                  <a:lnTo>
                    <a:pt x="5614" y="4675"/>
                  </a:lnTo>
                  <a:lnTo>
                    <a:pt x="3209" y="10239"/>
                  </a:lnTo>
                  <a:cubicBezTo>
                    <a:pt x="3200" y="10249"/>
                    <a:pt x="3200" y="10268"/>
                    <a:pt x="3209" y="10288"/>
                  </a:cubicBezTo>
                  <a:cubicBezTo>
                    <a:pt x="3209" y="10308"/>
                    <a:pt x="3229" y="10318"/>
                    <a:pt x="3239" y="10327"/>
                  </a:cubicBezTo>
                  <a:lnTo>
                    <a:pt x="4858" y="11024"/>
                  </a:lnTo>
                  <a:cubicBezTo>
                    <a:pt x="4868" y="11034"/>
                    <a:pt x="4877" y="11034"/>
                    <a:pt x="4888" y="11034"/>
                  </a:cubicBezTo>
                  <a:lnTo>
                    <a:pt x="4917" y="11034"/>
                  </a:lnTo>
                  <a:lnTo>
                    <a:pt x="6222" y="10514"/>
                  </a:lnTo>
                  <a:cubicBezTo>
                    <a:pt x="6242" y="10504"/>
                    <a:pt x="6261" y="10475"/>
                    <a:pt x="6261" y="10445"/>
                  </a:cubicBezTo>
                  <a:cubicBezTo>
                    <a:pt x="6261" y="10426"/>
                    <a:pt x="6242" y="10396"/>
                    <a:pt x="6222" y="10386"/>
                  </a:cubicBezTo>
                  <a:lnTo>
                    <a:pt x="4661" y="9710"/>
                  </a:lnTo>
                  <a:lnTo>
                    <a:pt x="7075" y="4155"/>
                  </a:lnTo>
                  <a:cubicBezTo>
                    <a:pt x="7075" y="4136"/>
                    <a:pt x="7086" y="4116"/>
                    <a:pt x="7075" y="4096"/>
                  </a:cubicBezTo>
                  <a:cubicBezTo>
                    <a:pt x="7066" y="4086"/>
                    <a:pt x="7056" y="4067"/>
                    <a:pt x="7036" y="4067"/>
                  </a:cubicBezTo>
                  <a:lnTo>
                    <a:pt x="1482" y="1653"/>
                  </a:lnTo>
                  <a:lnTo>
                    <a:pt x="2149" y="102"/>
                  </a:lnTo>
                  <a:cubicBezTo>
                    <a:pt x="2159" y="73"/>
                    <a:pt x="2159" y="43"/>
                    <a:pt x="2140" y="24"/>
                  </a:cubicBezTo>
                  <a:cubicBezTo>
                    <a:pt x="2125" y="9"/>
                    <a:pt x="2106" y="0"/>
                    <a:pt x="2085" y="0"/>
                  </a:cubicBezTo>
                  <a:close/>
                </a:path>
              </a:pathLst>
            </a:custGeom>
            <a:solidFill>
              <a:srgbClr val="000000"/>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0" name="Google Shape;1710;p11"/>
            <p:cNvSpPr/>
            <p:nvPr/>
          </p:nvSpPr>
          <p:spPr>
            <a:xfrm>
              <a:off x="2804248" y="3825728"/>
              <a:ext cx="231255" cy="388478"/>
            </a:xfrm>
            <a:custGeom>
              <a:avLst/>
              <a:gdLst/>
              <a:ahLst/>
              <a:cxnLst/>
              <a:rect l="l" t="t" r="r" b="b"/>
              <a:pathLst>
                <a:path w="3348" h="5624" extrusionOk="0">
                  <a:moveTo>
                    <a:pt x="3347" y="0"/>
                  </a:moveTo>
                  <a:lnTo>
                    <a:pt x="2042" y="521"/>
                  </a:lnTo>
                  <a:lnTo>
                    <a:pt x="1" y="5231"/>
                  </a:lnTo>
                  <a:lnTo>
                    <a:pt x="914" y="5624"/>
                  </a:lnTo>
                  <a:lnTo>
                    <a:pt x="3347"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1" name="Google Shape;1711;p11"/>
            <p:cNvSpPr/>
            <p:nvPr/>
          </p:nvSpPr>
          <p:spPr>
            <a:xfrm>
              <a:off x="2799551" y="3821238"/>
              <a:ext cx="240649" cy="397734"/>
            </a:xfrm>
            <a:custGeom>
              <a:avLst/>
              <a:gdLst/>
              <a:ahLst/>
              <a:cxnLst/>
              <a:rect l="l" t="t" r="r" b="b"/>
              <a:pathLst>
                <a:path w="3484" h="5758" extrusionOk="0">
                  <a:moveTo>
                    <a:pt x="3278" y="193"/>
                  </a:moveTo>
                  <a:lnTo>
                    <a:pt x="942" y="5600"/>
                  </a:lnTo>
                  <a:lnTo>
                    <a:pt x="157" y="5257"/>
                  </a:lnTo>
                  <a:lnTo>
                    <a:pt x="2159" y="635"/>
                  </a:lnTo>
                  <a:lnTo>
                    <a:pt x="3278" y="193"/>
                  </a:lnTo>
                  <a:close/>
                  <a:moveTo>
                    <a:pt x="3421" y="0"/>
                  </a:moveTo>
                  <a:cubicBezTo>
                    <a:pt x="3410" y="0"/>
                    <a:pt x="3398" y="3"/>
                    <a:pt x="3386" y="7"/>
                  </a:cubicBezTo>
                  <a:lnTo>
                    <a:pt x="2081" y="517"/>
                  </a:lnTo>
                  <a:cubicBezTo>
                    <a:pt x="2061" y="527"/>
                    <a:pt x="2051" y="536"/>
                    <a:pt x="2042" y="556"/>
                  </a:cubicBezTo>
                  <a:lnTo>
                    <a:pt x="0" y="5266"/>
                  </a:lnTo>
                  <a:lnTo>
                    <a:pt x="0" y="5325"/>
                  </a:lnTo>
                  <a:cubicBezTo>
                    <a:pt x="10" y="5335"/>
                    <a:pt x="20" y="5355"/>
                    <a:pt x="40" y="5364"/>
                  </a:cubicBezTo>
                  <a:lnTo>
                    <a:pt x="952" y="5757"/>
                  </a:lnTo>
                  <a:lnTo>
                    <a:pt x="982" y="5757"/>
                  </a:lnTo>
                  <a:cubicBezTo>
                    <a:pt x="1001" y="5757"/>
                    <a:pt x="1030" y="5748"/>
                    <a:pt x="1041" y="5718"/>
                  </a:cubicBezTo>
                  <a:lnTo>
                    <a:pt x="3474" y="95"/>
                  </a:lnTo>
                  <a:cubicBezTo>
                    <a:pt x="3484" y="76"/>
                    <a:pt x="3484" y="36"/>
                    <a:pt x="3464" y="17"/>
                  </a:cubicBezTo>
                  <a:cubicBezTo>
                    <a:pt x="3452" y="5"/>
                    <a:pt x="3438" y="0"/>
                    <a:pt x="3421" y="0"/>
                  </a:cubicBezTo>
                  <a:close/>
                </a:path>
              </a:pathLst>
            </a:custGeom>
            <a:solidFill>
              <a:srgbClr val="000000"/>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2" name="Google Shape;1712;p11"/>
            <p:cNvSpPr/>
            <p:nvPr/>
          </p:nvSpPr>
          <p:spPr>
            <a:xfrm>
              <a:off x="2903230" y="4374110"/>
              <a:ext cx="415609" cy="204048"/>
            </a:xfrm>
            <a:custGeom>
              <a:avLst/>
              <a:gdLst/>
              <a:ahLst/>
              <a:cxnLst/>
              <a:rect l="l" t="t" r="r" b="b"/>
              <a:pathLst>
                <a:path w="6017" h="2954" extrusionOk="0">
                  <a:moveTo>
                    <a:pt x="393" y="1"/>
                  </a:moveTo>
                  <a:lnTo>
                    <a:pt x="0" y="913"/>
                  </a:lnTo>
                  <a:lnTo>
                    <a:pt x="4711" y="2954"/>
                  </a:lnTo>
                  <a:lnTo>
                    <a:pt x="6016" y="2444"/>
                  </a:lnTo>
                  <a:lnTo>
                    <a:pt x="393"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3" name="Google Shape;1713;p11"/>
            <p:cNvSpPr/>
            <p:nvPr/>
          </p:nvSpPr>
          <p:spPr>
            <a:xfrm>
              <a:off x="2897773" y="4369551"/>
              <a:ext cx="425763" cy="213442"/>
            </a:xfrm>
            <a:custGeom>
              <a:avLst/>
              <a:gdLst/>
              <a:ahLst/>
              <a:cxnLst/>
              <a:rect l="l" t="t" r="r" b="b"/>
              <a:pathLst>
                <a:path w="6164" h="3090" extrusionOk="0">
                  <a:moveTo>
                    <a:pt x="511" y="165"/>
                  </a:moveTo>
                  <a:lnTo>
                    <a:pt x="5908" y="2500"/>
                  </a:lnTo>
                  <a:lnTo>
                    <a:pt x="4790" y="2941"/>
                  </a:lnTo>
                  <a:lnTo>
                    <a:pt x="168" y="950"/>
                  </a:lnTo>
                  <a:lnTo>
                    <a:pt x="511" y="165"/>
                  </a:lnTo>
                  <a:close/>
                  <a:moveTo>
                    <a:pt x="472" y="0"/>
                  </a:moveTo>
                  <a:cubicBezTo>
                    <a:pt x="463" y="0"/>
                    <a:pt x="453" y="3"/>
                    <a:pt x="443" y="8"/>
                  </a:cubicBezTo>
                  <a:cubicBezTo>
                    <a:pt x="433" y="17"/>
                    <a:pt x="413" y="27"/>
                    <a:pt x="404" y="47"/>
                  </a:cubicBezTo>
                  <a:lnTo>
                    <a:pt x="11" y="950"/>
                  </a:lnTo>
                  <a:cubicBezTo>
                    <a:pt x="1" y="989"/>
                    <a:pt x="11" y="1028"/>
                    <a:pt x="50" y="1048"/>
                  </a:cubicBezTo>
                  <a:lnTo>
                    <a:pt x="4761" y="3089"/>
                  </a:lnTo>
                  <a:lnTo>
                    <a:pt x="4820" y="3089"/>
                  </a:lnTo>
                  <a:lnTo>
                    <a:pt x="6124" y="2569"/>
                  </a:lnTo>
                  <a:cubicBezTo>
                    <a:pt x="6144" y="2559"/>
                    <a:pt x="6164" y="2540"/>
                    <a:pt x="6164" y="2510"/>
                  </a:cubicBezTo>
                  <a:cubicBezTo>
                    <a:pt x="6164" y="2481"/>
                    <a:pt x="6144" y="2451"/>
                    <a:pt x="6124" y="2441"/>
                  </a:cubicBezTo>
                  <a:lnTo>
                    <a:pt x="502" y="8"/>
                  </a:lnTo>
                  <a:cubicBezTo>
                    <a:pt x="492" y="3"/>
                    <a:pt x="482" y="0"/>
                    <a:pt x="472" y="0"/>
                  </a:cubicBezTo>
                  <a:close/>
                </a:path>
              </a:pathLst>
            </a:custGeom>
            <a:solidFill>
              <a:srgbClr val="000000"/>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714" name="Google Shape;1714;p11"/>
          <p:cNvSpPr/>
          <p:nvPr/>
        </p:nvSpPr>
        <p:spPr>
          <a:xfrm>
            <a:off x="805124" y="629625"/>
            <a:ext cx="5187300" cy="4202400"/>
          </a:xfrm>
          <a:prstGeom prst="rect">
            <a:avLst/>
          </a:prstGeom>
          <a:solidFill>
            <a:schemeClr val="dk1"/>
          </a:solid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5" name="Google Shape;1715;p11"/>
          <p:cNvSpPr/>
          <p:nvPr/>
        </p:nvSpPr>
        <p:spPr>
          <a:xfrm>
            <a:off x="675998" y="511050"/>
            <a:ext cx="5187300" cy="4202400"/>
          </a:xfrm>
          <a:prstGeom prst="rect">
            <a:avLst/>
          </a:prstGeom>
          <a:solidFill>
            <a:schemeClr val="lt1"/>
          </a:solid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6" name="Google Shape;1716;p11"/>
          <p:cNvSpPr/>
          <p:nvPr/>
        </p:nvSpPr>
        <p:spPr>
          <a:xfrm>
            <a:off x="675965" y="511050"/>
            <a:ext cx="5187300" cy="297900"/>
          </a:xfrm>
          <a:prstGeom prst="rect">
            <a:avLst/>
          </a:prstGeom>
          <a:solidFill>
            <a:schemeClr val="accent3"/>
          </a:solid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7" name="Google Shape;1717;p11"/>
          <p:cNvSpPr/>
          <p:nvPr/>
        </p:nvSpPr>
        <p:spPr>
          <a:xfrm>
            <a:off x="524759" y="374500"/>
            <a:ext cx="5187300" cy="4202400"/>
          </a:xfrm>
          <a:prstGeom prst="rect">
            <a:avLst/>
          </a:prstGeom>
          <a:solidFill>
            <a:schemeClr val="lt1"/>
          </a:solid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8" name="Google Shape;1718;p11"/>
          <p:cNvSpPr/>
          <p:nvPr/>
        </p:nvSpPr>
        <p:spPr>
          <a:xfrm>
            <a:off x="524725" y="374500"/>
            <a:ext cx="5187300" cy="297900"/>
          </a:xfrm>
          <a:prstGeom prst="rect">
            <a:avLst/>
          </a:prstGeom>
          <a:solidFill>
            <a:schemeClr val="lt2"/>
          </a:solid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9" name="Google Shape;1719;p11"/>
          <p:cNvSpPr/>
          <p:nvPr/>
        </p:nvSpPr>
        <p:spPr>
          <a:xfrm>
            <a:off x="702650" y="476000"/>
            <a:ext cx="108300" cy="108300"/>
          </a:xfrm>
          <a:prstGeom prst="ellipse">
            <a:avLst/>
          </a:prstGeom>
          <a:solidFill>
            <a:schemeClr val="dk2"/>
          </a:solid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0" name="Google Shape;1720;p11"/>
          <p:cNvSpPr/>
          <p:nvPr/>
        </p:nvSpPr>
        <p:spPr>
          <a:xfrm>
            <a:off x="912425" y="476000"/>
            <a:ext cx="108300" cy="108300"/>
          </a:xfrm>
          <a:prstGeom prst="ellipse">
            <a:avLst/>
          </a:prstGeom>
          <a:solidFill>
            <a:schemeClr val="accent3"/>
          </a:solid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1" name="Google Shape;1721;p11"/>
          <p:cNvSpPr/>
          <p:nvPr/>
        </p:nvSpPr>
        <p:spPr>
          <a:xfrm>
            <a:off x="1122200" y="476000"/>
            <a:ext cx="108300" cy="108300"/>
          </a:xfrm>
          <a:prstGeom prst="ellipse">
            <a:avLst/>
          </a:prstGeom>
          <a:solidFill>
            <a:schemeClr val="accent2"/>
          </a:solid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2" name="Google Shape;1722;p11"/>
          <p:cNvSpPr/>
          <p:nvPr/>
        </p:nvSpPr>
        <p:spPr>
          <a:xfrm>
            <a:off x="5343822" y="2116123"/>
            <a:ext cx="3404100" cy="2321700"/>
          </a:xfrm>
          <a:prstGeom prst="rect">
            <a:avLst/>
          </a:prstGeom>
          <a:solidFill>
            <a:schemeClr val="dk1"/>
          </a:solid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3" name="Google Shape;1723;p11"/>
          <p:cNvSpPr/>
          <p:nvPr/>
        </p:nvSpPr>
        <p:spPr>
          <a:xfrm>
            <a:off x="5209000" y="1974050"/>
            <a:ext cx="3404100" cy="2321700"/>
          </a:xfrm>
          <a:prstGeom prst="rect">
            <a:avLst/>
          </a:prstGeom>
          <a:solidFill>
            <a:schemeClr val="lt1"/>
          </a:solid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4" name="Google Shape;1724;p11"/>
          <p:cNvSpPr/>
          <p:nvPr/>
        </p:nvSpPr>
        <p:spPr>
          <a:xfrm>
            <a:off x="5208975" y="1974050"/>
            <a:ext cx="3404100" cy="297900"/>
          </a:xfrm>
          <a:prstGeom prst="rect">
            <a:avLst/>
          </a:prstGeom>
          <a:solidFill>
            <a:schemeClr val="dk2"/>
          </a:solid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5" name="Google Shape;1725;p11"/>
          <p:cNvSpPr/>
          <p:nvPr/>
        </p:nvSpPr>
        <p:spPr>
          <a:xfrm>
            <a:off x="7901350" y="2065400"/>
            <a:ext cx="595500" cy="115200"/>
          </a:xfrm>
          <a:prstGeom prst="roundRect">
            <a:avLst>
              <a:gd name="adj" fmla="val 50000"/>
            </a:avLst>
          </a:prstGeom>
          <a:solidFill>
            <a:schemeClr val="accent3"/>
          </a:solid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6" name="Google Shape;1726;p11"/>
          <p:cNvSpPr txBox="1">
            <a:spLocks noGrp="1"/>
          </p:cNvSpPr>
          <p:nvPr>
            <p:ph type="title" hasCustomPrompt="1"/>
          </p:nvPr>
        </p:nvSpPr>
        <p:spPr>
          <a:xfrm>
            <a:off x="747250" y="2307350"/>
            <a:ext cx="4190100" cy="1963500"/>
          </a:xfrm>
          <a:prstGeom prst="rect">
            <a:avLst/>
          </a:prstGeom>
        </p:spPr>
        <p:txBody>
          <a:bodyPr spcFirstLastPara="1" wrap="square" lIns="91425" tIns="91425" rIns="91425" bIns="91425" anchor="b" anchorCtr="0">
            <a:noAutofit/>
          </a:bodyPr>
          <a:lstStyle>
            <a:lvl1pPr lvl="0">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1727" name="Google Shape;1727;p11"/>
          <p:cNvSpPr txBox="1">
            <a:spLocks noGrp="1"/>
          </p:cNvSpPr>
          <p:nvPr>
            <p:ph type="subTitle" idx="1"/>
          </p:nvPr>
        </p:nvSpPr>
        <p:spPr>
          <a:xfrm>
            <a:off x="5486750" y="2791850"/>
            <a:ext cx="2910000" cy="994500"/>
          </a:xfrm>
          <a:prstGeom prst="rect">
            <a:avLst/>
          </a:prstGeom>
        </p:spPr>
        <p:txBody>
          <a:bodyPr spcFirstLastPara="1" wrap="square" lIns="91425" tIns="91425" rIns="91425" bIns="91425" anchor="t" anchorCtr="0">
            <a:noAutofit/>
          </a:bodyPr>
          <a:lstStyle>
            <a:lvl1pPr lvl="0">
              <a:spcBef>
                <a:spcPts val="0"/>
              </a:spcBef>
              <a:spcAft>
                <a:spcPts val="0"/>
              </a:spcAft>
              <a:buSzPts val="1600"/>
              <a:buNone/>
              <a:defRPr/>
            </a:lvl1pPr>
            <a:lvl2pPr lvl="1">
              <a:spcBef>
                <a:spcPts val="0"/>
              </a:spcBef>
              <a:spcAft>
                <a:spcPts val="0"/>
              </a:spcAft>
              <a:buSzPts val="1600"/>
              <a:buNone/>
              <a:defRPr/>
            </a:lvl2pPr>
            <a:lvl3pPr lvl="2">
              <a:spcBef>
                <a:spcPts val="0"/>
              </a:spcBef>
              <a:spcAft>
                <a:spcPts val="0"/>
              </a:spcAft>
              <a:buSzPts val="1600"/>
              <a:buNone/>
              <a:defRPr/>
            </a:lvl3pPr>
            <a:lvl4pPr lvl="3">
              <a:spcBef>
                <a:spcPts val="0"/>
              </a:spcBef>
              <a:spcAft>
                <a:spcPts val="0"/>
              </a:spcAft>
              <a:buSzPts val="1600"/>
              <a:buNone/>
              <a:defRPr/>
            </a:lvl4pPr>
            <a:lvl5pPr lvl="4">
              <a:spcBef>
                <a:spcPts val="0"/>
              </a:spcBef>
              <a:spcAft>
                <a:spcPts val="0"/>
              </a:spcAft>
              <a:buSzPts val="1600"/>
              <a:buNone/>
              <a:defRPr/>
            </a:lvl5pPr>
            <a:lvl6pPr lvl="5">
              <a:spcBef>
                <a:spcPts val="0"/>
              </a:spcBef>
              <a:spcAft>
                <a:spcPts val="0"/>
              </a:spcAft>
              <a:buSzPts val="1600"/>
              <a:buNone/>
              <a:defRPr/>
            </a:lvl6pPr>
            <a:lvl7pPr lvl="6">
              <a:spcBef>
                <a:spcPts val="0"/>
              </a:spcBef>
              <a:spcAft>
                <a:spcPts val="0"/>
              </a:spcAft>
              <a:buSzPts val="1600"/>
              <a:buNone/>
              <a:defRPr/>
            </a:lvl7pPr>
            <a:lvl8pPr lvl="7">
              <a:spcBef>
                <a:spcPts val="0"/>
              </a:spcBef>
              <a:spcAft>
                <a:spcPts val="0"/>
              </a:spcAft>
              <a:buSzPts val="1600"/>
              <a:buNone/>
              <a:defRPr/>
            </a:lvl8pPr>
            <a:lvl9pPr lvl="8">
              <a:spcBef>
                <a:spcPts val="0"/>
              </a:spcBef>
              <a:spcAft>
                <a:spcPts val="0"/>
              </a:spcAft>
              <a:buSzPts val="1600"/>
              <a:buNone/>
              <a:defRPr/>
            </a:lvl9pPr>
          </a:lstStyle>
          <a:p>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728"/>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13" Type="http://schemas.openxmlformats.org/officeDocument/2006/relationships/slideLayout" Target="../slideLayouts/slideLayout26.xml"/><Relationship Id="rId18" Type="http://schemas.openxmlformats.org/officeDocument/2006/relationships/slideLayout" Target="../slideLayouts/slideLayout31.xml"/><Relationship Id="rId3" Type="http://schemas.openxmlformats.org/officeDocument/2006/relationships/slideLayout" Target="../slideLayouts/slideLayout16.xml"/><Relationship Id="rId21" Type="http://schemas.openxmlformats.org/officeDocument/2006/relationships/slideLayout" Target="../slideLayouts/slideLayout34.xml"/><Relationship Id="rId7" Type="http://schemas.openxmlformats.org/officeDocument/2006/relationships/slideLayout" Target="../slideLayouts/slideLayout20.xml"/><Relationship Id="rId12" Type="http://schemas.openxmlformats.org/officeDocument/2006/relationships/slideLayout" Target="../slideLayouts/slideLayout25.xml"/><Relationship Id="rId17" Type="http://schemas.openxmlformats.org/officeDocument/2006/relationships/slideLayout" Target="../slideLayouts/slideLayout30.xml"/><Relationship Id="rId2" Type="http://schemas.openxmlformats.org/officeDocument/2006/relationships/slideLayout" Target="../slideLayouts/slideLayout15.xml"/><Relationship Id="rId16" Type="http://schemas.openxmlformats.org/officeDocument/2006/relationships/slideLayout" Target="../slideLayouts/slideLayout29.xml"/><Relationship Id="rId20" Type="http://schemas.openxmlformats.org/officeDocument/2006/relationships/slideLayout" Target="../slideLayouts/slideLayout33.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5" Type="http://schemas.openxmlformats.org/officeDocument/2006/relationships/slideLayout" Target="../slideLayouts/slideLayout28.xml"/><Relationship Id="rId23" Type="http://schemas.openxmlformats.org/officeDocument/2006/relationships/theme" Target="../theme/theme2.xml"/><Relationship Id="rId10" Type="http://schemas.openxmlformats.org/officeDocument/2006/relationships/slideLayout" Target="../slideLayouts/slideLayout23.xml"/><Relationship Id="rId19" Type="http://schemas.openxmlformats.org/officeDocument/2006/relationships/slideLayout" Target="../slideLayouts/slideLayout32.xml"/><Relationship Id="rId4" Type="http://schemas.openxmlformats.org/officeDocument/2006/relationships/slideLayout" Target="../slideLayouts/slideLayout17.xml"/><Relationship Id="rId9" Type="http://schemas.openxmlformats.org/officeDocument/2006/relationships/slideLayout" Target="../slideLayouts/slideLayout22.xml"/><Relationship Id="rId14" Type="http://schemas.openxmlformats.org/officeDocument/2006/relationships/slideLayout" Target="../slideLayouts/slideLayout27.xml"/><Relationship Id="rId22" Type="http://schemas.openxmlformats.org/officeDocument/2006/relationships/slideLayout" Target="../slideLayouts/slideLayout3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720000" y="597425"/>
            <a:ext cx="7704000" cy="5727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dk1"/>
              </a:buClr>
              <a:buSzPts val="2800"/>
              <a:buFont typeface="Bevan"/>
              <a:buNone/>
              <a:defRPr sz="2800">
                <a:solidFill>
                  <a:schemeClr val="dk1"/>
                </a:solidFill>
                <a:latin typeface="Bevan"/>
                <a:ea typeface="Bevan"/>
                <a:cs typeface="Bevan"/>
                <a:sym typeface="Bevan"/>
              </a:defRPr>
            </a:lvl1pPr>
            <a:lvl2pPr lvl="1">
              <a:spcBef>
                <a:spcPts val="0"/>
              </a:spcBef>
              <a:spcAft>
                <a:spcPts val="0"/>
              </a:spcAft>
              <a:buClr>
                <a:schemeClr val="dk1"/>
              </a:buClr>
              <a:buSzPts val="2800"/>
              <a:buFont typeface="Bevan"/>
              <a:buNone/>
              <a:defRPr sz="2800">
                <a:solidFill>
                  <a:schemeClr val="dk1"/>
                </a:solidFill>
                <a:latin typeface="Bevan"/>
                <a:ea typeface="Bevan"/>
                <a:cs typeface="Bevan"/>
                <a:sym typeface="Bevan"/>
              </a:defRPr>
            </a:lvl2pPr>
            <a:lvl3pPr lvl="2">
              <a:spcBef>
                <a:spcPts val="0"/>
              </a:spcBef>
              <a:spcAft>
                <a:spcPts val="0"/>
              </a:spcAft>
              <a:buClr>
                <a:schemeClr val="dk1"/>
              </a:buClr>
              <a:buSzPts val="2800"/>
              <a:buFont typeface="Bevan"/>
              <a:buNone/>
              <a:defRPr sz="2800">
                <a:solidFill>
                  <a:schemeClr val="dk1"/>
                </a:solidFill>
                <a:latin typeface="Bevan"/>
                <a:ea typeface="Bevan"/>
                <a:cs typeface="Bevan"/>
                <a:sym typeface="Bevan"/>
              </a:defRPr>
            </a:lvl3pPr>
            <a:lvl4pPr lvl="3">
              <a:spcBef>
                <a:spcPts val="0"/>
              </a:spcBef>
              <a:spcAft>
                <a:spcPts val="0"/>
              </a:spcAft>
              <a:buClr>
                <a:schemeClr val="dk1"/>
              </a:buClr>
              <a:buSzPts val="2800"/>
              <a:buFont typeface="Bevan"/>
              <a:buNone/>
              <a:defRPr sz="2800">
                <a:solidFill>
                  <a:schemeClr val="dk1"/>
                </a:solidFill>
                <a:latin typeface="Bevan"/>
                <a:ea typeface="Bevan"/>
                <a:cs typeface="Bevan"/>
                <a:sym typeface="Bevan"/>
              </a:defRPr>
            </a:lvl4pPr>
            <a:lvl5pPr lvl="4">
              <a:spcBef>
                <a:spcPts val="0"/>
              </a:spcBef>
              <a:spcAft>
                <a:spcPts val="0"/>
              </a:spcAft>
              <a:buClr>
                <a:schemeClr val="dk1"/>
              </a:buClr>
              <a:buSzPts val="2800"/>
              <a:buFont typeface="Bevan"/>
              <a:buNone/>
              <a:defRPr sz="2800">
                <a:solidFill>
                  <a:schemeClr val="dk1"/>
                </a:solidFill>
                <a:latin typeface="Bevan"/>
                <a:ea typeface="Bevan"/>
                <a:cs typeface="Bevan"/>
                <a:sym typeface="Bevan"/>
              </a:defRPr>
            </a:lvl5pPr>
            <a:lvl6pPr lvl="5">
              <a:spcBef>
                <a:spcPts val="0"/>
              </a:spcBef>
              <a:spcAft>
                <a:spcPts val="0"/>
              </a:spcAft>
              <a:buClr>
                <a:schemeClr val="dk1"/>
              </a:buClr>
              <a:buSzPts val="2800"/>
              <a:buFont typeface="Bevan"/>
              <a:buNone/>
              <a:defRPr sz="2800">
                <a:solidFill>
                  <a:schemeClr val="dk1"/>
                </a:solidFill>
                <a:latin typeface="Bevan"/>
                <a:ea typeface="Bevan"/>
                <a:cs typeface="Bevan"/>
                <a:sym typeface="Bevan"/>
              </a:defRPr>
            </a:lvl6pPr>
            <a:lvl7pPr lvl="6">
              <a:spcBef>
                <a:spcPts val="0"/>
              </a:spcBef>
              <a:spcAft>
                <a:spcPts val="0"/>
              </a:spcAft>
              <a:buClr>
                <a:schemeClr val="dk1"/>
              </a:buClr>
              <a:buSzPts val="2800"/>
              <a:buFont typeface="Bevan"/>
              <a:buNone/>
              <a:defRPr sz="2800">
                <a:solidFill>
                  <a:schemeClr val="dk1"/>
                </a:solidFill>
                <a:latin typeface="Bevan"/>
                <a:ea typeface="Bevan"/>
                <a:cs typeface="Bevan"/>
                <a:sym typeface="Bevan"/>
              </a:defRPr>
            </a:lvl7pPr>
            <a:lvl8pPr lvl="7">
              <a:spcBef>
                <a:spcPts val="0"/>
              </a:spcBef>
              <a:spcAft>
                <a:spcPts val="0"/>
              </a:spcAft>
              <a:buClr>
                <a:schemeClr val="dk1"/>
              </a:buClr>
              <a:buSzPts val="2800"/>
              <a:buFont typeface="Bevan"/>
              <a:buNone/>
              <a:defRPr sz="2800">
                <a:solidFill>
                  <a:schemeClr val="dk1"/>
                </a:solidFill>
                <a:latin typeface="Bevan"/>
                <a:ea typeface="Bevan"/>
                <a:cs typeface="Bevan"/>
                <a:sym typeface="Bevan"/>
              </a:defRPr>
            </a:lvl8pPr>
            <a:lvl9pPr lvl="8">
              <a:spcBef>
                <a:spcPts val="0"/>
              </a:spcBef>
              <a:spcAft>
                <a:spcPts val="0"/>
              </a:spcAft>
              <a:buClr>
                <a:schemeClr val="dk1"/>
              </a:buClr>
              <a:buSzPts val="2800"/>
              <a:buFont typeface="Bevan"/>
              <a:buNone/>
              <a:defRPr sz="2800">
                <a:solidFill>
                  <a:schemeClr val="dk1"/>
                </a:solidFill>
                <a:latin typeface="Bevan"/>
                <a:ea typeface="Bevan"/>
                <a:cs typeface="Bevan"/>
                <a:sym typeface="Bevan"/>
              </a:defRPr>
            </a:lvl9pPr>
          </a:lstStyle>
          <a:p>
            <a:endParaRPr/>
          </a:p>
        </p:txBody>
      </p:sp>
      <p:sp>
        <p:nvSpPr>
          <p:cNvPr id="7" name="Google Shape;7;p1"/>
          <p:cNvSpPr txBox="1">
            <a:spLocks noGrp="1"/>
          </p:cNvSpPr>
          <p:nvPr>
            <p:ph type="body" idx="1"/>
          </p:nvPr>
        </p:nvSpPr>
        <p:spPr>
          <a:xfrm>
            <a:off x="720000" y="1152475"/>
            <a:ext cx="7704000" cy="3416400"/>
          </a:xfrm>
          <a:prstGeom prst="rect">
            <a:avLst/>
          </a:prstGeom>
          <a:noFill/>
          <a:ln>
            <a:noFill/>
          </a:ln>
        </p:spPr>
        <p:txBody>
          <a:bodyPr spcFirstLastPara="1" wrap="square" lIns="91425" tIns="91425" rIns="91425" bIns="91425" anchor="t" anchorCtr="0">
            <a:noAutofit/>
          </a:bodyPr>
          <a:lstStyle>
            <a:lvl1pPr marL="457200" lvl="0" indent="-330200">
              <a:lnSpc>
                <a:spcPct val="100000"/>
              </a:lnSpc>
              <a:spcBef>
                <a:spcPts val="0"/>
              </a:spcBef>
              <a:spcAft>
                <a:spcPts val="0"/>
              </a:spcAft>
              <a:buClr>
                <a:schemeClr val="dk1"/>
              </a:buClr>
              <a:buSzPts val="1600"/>
              <a:buFont typeface="Courier Prime"/>
              <a:buChar char="●"/>
              <a:defRPr sz="1600">
                <a:solidFill>
                  <a:schemeClr val="dk1"/>
                </a:solidFill>
                <a:latin typeface="Courier Prime"/>
                <a:ea typeface="Courier Prime"/>
                <a:cs typeface="Courier Prime"/>
                <a:sym typeface="Courier Prime"/>
              </a:defRPr>
            </a:lvl1pPr>
            <a:lvl2pPr marL="914400" lvl="1" indent="-330200">
              <a:lnSpc>
                <a:spcPct val="100000"/>
              </a:lnSpc>
              <a:spcBef>
                <a:spcPts val="0"/>
              </a:spcBef>
              <a:spcAft>
                <a:spcPts val="0"/>
              </a:spcAft>
              <a:buClr>
                <a:schemeClr val="dk1"/>
              </a:buClr>
              <a:buSzPts val="1600"/>
              <a:buFont typeface="Courier Prime"/>
              <a:buChar char="○"/>
              <a:defRPr sz="1600">
                <a:solidFill>
                  <a:schemeClr val="dk1"/>
                </a:solidFill>
                <a:latin typeface="Courier Prime"/>
                <a:ea typeface="Courier Prime"/>
                <a:cs typeface="Courier Prime"/>
                <a:sym typeface="Courier Prime"/>
              </a:defRPr>
            </a:lvl2pPr>
            <a:lvl3pPr marL="1371600" lvl="2" indent="-330200">
              <a:lnSpc>
                <a:spcPct val="100000"/>
              </a:lnSpc>
              <a:spcBef>
                <a:spcPts val="0"/>
              </a:spcBef>
              <a:spcAft>
                <a:spcPts val="0"/>
              </a:spcAft>
              <a:buClr>
                <a:schemeClr val="dk1"/>
              </a:buClr>
              <a:buSzPts val="1600"/>
              <a:buFont typeface="Courier Prime"/>
              <a:buChar char="■"/>
              <a:defRPr sz="1600">
                <a:solidFill>
                  <a:schemeClr val="dk1"/>
                </a:solidFill>
                <a:latin typeface="Courier Prime"/>
                <a:ea typeface="Courier Prime"/>
                <a:cs typeface="Courier Prime"/>
                <a:sym typeface="Courier Prime"/>
              </a:defRPr>
            </a:lvl3pPr>
            <a:lvl4pPr marL="1828800" lvl="3" indent="-330200">
              <a:lnSpc>
                <a:spcPct val="100000"/>
              </a:lnSpc>
              <a:spcBef>
                <a:spcPts val="0"/>
              </a:spcBef>
              <a:spcAft>
                <a:spcPts val="0"/>
              </a:spcAft>
              <a:buClr>
                <a:schemeClr val="dk1"/>
              </a:buClr>
              <a:buSzPts val="1600"/>
              <a:buFont typeface="Courier Prime"/>
              <a:buChar char="●"/>
              <a:defRPr sz="1600">
                <a:solidFill>
                  <a:schemeClr val="dk1"/>
                </a:solidFill>
                <a:latin typeface="Courier Prime"/>
                <a:ea typeface="Courier Prime"/>
                <a:cs typeface="Courier Prime"/>
                <a:sym typeface="Courier Prime"/>
              </a:defRPr>
            </a:lvl4pPr>
            <a:lvl5pPr marL="2286000" lvl="4" indent="-330200">
              <a:lnSpc>
                <a:spcPct val="100000"/>
              </a:lnSpc>
              <a:spcBef>
                <a:spcPts val="0"/>
              </a:spcBef>
              <a:spcAft>
                <a:spcPts val="0"/>
              </a:spcAft>
              <a:buClr>
                <a:schemeClr val="dk1"/>
              </a:buClr>
              <a:buSzPts val="1600"/>
              <a:buFont typeface="Courier Prime"/>
              <a:buChar char="○"/>
              <a:defRPr sz="1600">
                <a:solidFill>
                  <a:schemeClr val="dk1"/>
                </a:solidFill>
                <a:latin typeface="Courier Prime"/>
                <a:ea typeface="Courier Prime"/>
                <a:cs typeface="Courier Prime"/>
                <a:sym typeface="Courier Prime"/>
              </a:defRPr>
            </a:lvl5pPr>
            <a:lvl6pPr marL="2743200" lvl="5" indent="-330200">
              <a:lnSpc>
                <a:spcPct val="100000"/>
              </a:lnSpc>
              <a:spcBef>
                <a:spcPts val="0"/>
              </a:spcBef>
              <a:spcAft>
                <a:spcPts val="0"/>
              </a:spcAft>
              <a:buClr>
                <a:schemeClr val="dk1"/>
              </a:buClr>
              <a:buSzPts val="1600"/>
              <a:buFont typeface="Courier Prime"/>
              <a:buChar char="■"/>
              <a:defRPr sz="1600">
                <a:solidFill>
                  <a:schemeClr val="dk1"/>
                </a:solidFill>
                <a:latin typeface="Courier Prime"/>
                <a:ea typeface="Courier Prime"/>
                <a:cs typeface="Courier Prime"/>
                <a:sym typeface="Courier Prime"/>
              </a:defRPr>
            </a:lvl6pPr>
            <a:lvl7pPr marL="3200400" lvl="6" indent="-330200">
              <a:lnSpc>
                <a:spcPct val="100000"/>
              </a:lnSpc>
              <a:spcBef>
                <a:spcPts val="0"/>
              </a:spcBef>
              <a:spcAft>
                <a:spcPts val="0"/>
              </a:spcAft>
              <a:buClr>
                <a:schemeClr val="dk1"/>
              </a:buClr>
              <a:buSzPts val="1600"/>
              <a:buFont typeface="Courier Prime"/>
              <a:buChar char="●"/>
              <a:defRPr sz="1600">
                <a:solidFill>
                  <a:schemeClr val="dk1"/>
                </a:solidFill>
                <a:latin typeface="Courier Prime"/>
                <a:ea typeface="Courier Prime"/>
                <a:cs typeface="Courier Prime"/>
                <a:sym typeface="Courier Prime"/>
              </a:defRPr>
            </a:lvl7pPr>
            <a:lvl8pPr marL="3657600" lvl="7" indent="-330200">
              <a:lnSpc>
                <a:spcPct val="100000"/>
              </a:lnSpc>
              <a:spcBef>
                <a:spcPts val="0"/>
              </a:spcBef>
              <a:spcAft>
                <a:spcPts val="0"/>
              </a:spcAft>
              <a:buClr>
                <a:schemeClr val="dk1"/>
              </a:buClr>
              <a:buSzPts val="1600"/>
              <a:buFont typeface="Courier Prime"/>
              <a:buChar char="○"/>
              <a:defRPr sz="1600">
                <a:solidFill>
                  <a:schemeClr val="dk1"/>
                </a:solidFill>
                <a:latin typeface="Courier Prime"/>
                <a:ea typeface="Courier Prime"/>
                <a:cs typeface="Courier Prime"/>
                <a:sym typeface="Courier Prime"/>
              </a:defRPr>
            </a:lvl8pPr>
            <a:lvl9pPr marL="4114800" lvl="8" indent="-330200">
              <a:lnSpc>
                <a:spcPct val="100000"/>
              </a:lnSpc>
              <a:spcBef>
                <a:spcPts val="0"/>
              </a:spcBef>
              <a:spcAft>
                <a:spcPts val="0"/>
              </a:spcAft>
              <a:buClr>
                <a:schemeClr val="dk1"/>
              </a:buClr>
              <a:buSzPts val="1600"/>
              <a:buFont typeface="Courier Prime"/>
              <a:buChar char="■"/>
              <a:defRPr sz="1600">
                <a:solidFill>
                  <a:schemeClr val="dk1"/>
                </a:solidFill>
                <a:latin typeface="Courier Prime"/>
                <a:ea typeface="Courier Prime"/>
                <a:cs typeface="Courier Prime"/>
                <a:sym typeface="Courier Prime"/>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50" r:id="rId2"/>
    <p:sldLayoutId id="2147483652" r:id="rId3"/>
    <p:sldLayoutId id="2147483653" r:id="rId4"/>
    <p:sldLayoutId id="2147483654" r:id="rId5"/>
    <p:sldLayoutId id="2147483655" r:id="rId6"/>
    <p:sldLayoutId id="2147483656" r:id="rId7"/>
    <p:sldLayoutId id="2147483657" r:id="rId8"/>
    <p:sldLayoutId id="2147483658" r:id="rId9"/>
    <p:sldLayoutId id="2147483664" r:id="rId10"/>
    <p:sldLayoutId id="2147483668" r:id="rId11"/>
    <p:sldLayoutId id="2147483669" r:id="rId12"/>
    <p:sldLayoutId id="2147483695" r:id="rId13"/>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dk2"/>
              </a:buClr>
              <a:buSzPts val="2800"/>
              <a:buFont typeface="Londrina Solid"/>
              <a:buNone/>
              <a:defRPr sz="2800">
                <a:solidFill>
                  <a:schemeClr val="dk2"/>
                </a:solidFill>
                <a:latin typeface="Londrina Solid"/>
                <a:ea typeface="Londrina Solid"/>
                <a:cs typeface="Londrina Solid"/>
                <a:sym typeface="Londrina Solid"/>
              </a:defRPr>
            </a:lvl1pPr>
            <a:lvl2pPr lvl="1">
              <a:spcBef>
                <a:spcPts val="0"/>
              </a:spcBef>
              <a:spcAft>
                <a:spcPts val="0"/>
              </a:spcAft>
              <a:buClr>
                <a:schemeClr val="dk2"/>
              </a:buClr>
              <a:buSzPts val="2800"/>
              <a:buFont typeface="Londrina Solid"/>
              <a:buNone/>
              <a:defRPr sz="2800">
                <a:solidFill>
                  <a:schemeClr val="dk2"/>
                </a:solidFill>
                <a:latin typeface="Londrina Solid"/>
                <a:ea typeface="Londrina Solid"/>
                <a:cs typeface="Londrina Solid"/>
                <a:sym typeface="Londrina Solid"/>
              </a:defRPr>
            </a:lvl2pPr>
            <a:lvl3pPr lvl="2">
              <a:spcBef>
                <a:spcPts val="0"/>
              </a:spcBef>
              <a:spcAft>
                <a:spcPts val="0"/>
              </a:spcAft>
              <a:buClr>
                <a:schemeClr val="dk2"/>
              </a:buClr>
              <a:buSzPts val="2800"/>
              <a:buFont typeface="Londrina Solid"/>
              <a:buNone/>
              <a:defRPr sz="2800">
                <a:solidFill>
                  <a:schemeClr val="dk2"/>
                </a:solidFill>
                <a:latin typeface="Londrina Solid"/>
                <a:ea typeface="Londrina Solid"/>
                <a:cs typeface="Londrina Solid"/>
                <a:sym typeface="Londrina Solid"/>
              </a:defRPr>
            </a:lvl3pPr>
            <a:lvl4pPr lvl="3">
              <a:spcBef>
                <a:spcPts val="0"/>
              </a:spcBef>
              <a:spcAft>
                <a:spcPts val="0"/>
              </a:spcAft>
              <a:buClr>
                <a:schemeClr val="dk2"/>
              </a:buClr>
              <a:buSzPts val="2800"/>
              <a:buFont typeface="Londrina Solid"/>
              <a:buNone/>
              <a:defRPr sz="2800">
                <a:solidFill>
                  <a:schemeClr val="dk2"/>
                </a:solidFill>
                <a:latin typeface="Londrina Solid"/>
                <a:ea typeface="Londrina Solid"/>
                <a:cs typeface="Londrina Solid"/>
                <a:sym typeface="Londrina Solid"/>
              </a:defRPr>
            </a:lvl4pPr>
            <a:lvl5pPr lvl="4">
              <a:spcBef>
                <a:spcPts val="0"/>
              </a:spcBef>
              <a:spcAft>
                <a:spcPts val="0"/>
              </a:spcAft>
              <a:buClr>
                <a:schemeClr val="dk2"/>
              </a:buClr>
              <a:buSzPts val="2800"/>
              <a:buFont typeface="Londrina Solid"/>
              <a:buNone/>
              <a:defRPr sz="2800">
                <a:solidFill>
                  <a:schemeClr val="dk2"/>
                </a:solidFill>
                <a:latin typeface="Londrina Solid"/>
                <a:ea typeface="Londrina Solid"/>
                <a:cs typeface="Londrina Solid"/>
                <a:sym typeface="Londrina Solid"/>
              </a:defRPr>
            </a:lvl5pPr>
            <a:lvl6pPr lvl="5">
              <a:spcBef>
                <a:spcPts val="0"/>
              </a:spcBef>
              <a:spcAft>
                <a:spcPts val="0"/>
              </a:spcAft>
              <a:buClr>
                <a:schemeClr val="dk2"/>
              </a:buClr>
              <a:buSzPts val="2800"/>
              <a:buFont typeface="Londrina Solid"/>
              <a:buNone/>
              <a:defRPr sz="2800">
                <a:solidFill>
                  <a:schemeClr val="dk2"/>
                </a:solidFill>
                <a:latin typeface="Londrina Solid"/>
                <a:ea typeface="Londrina Solid"/>
                <a:cs typeface="Londrina Solid"/>
                <a:sym typeface="Londrina Solid"/>
              </a:defRPr>
            </a:lvl6pPr>
            <a:lvl7pPr lvl="6">
              <a:spcBef>
                <a:spcPts val="0"/>
              </a:spcBef>
              <a:spcAft>
                <a:spcPts val="0"/>
              </a:spcAft>
              <a:buClr>
                <a:schemeClr val="dk2"/>
              </a:buClr>
              <a:buSzPts val="2800"/>
              <a:buFont typeface="Londrina Solid"/>
              <a:buNone/>
              <a:defRPr sz="2800">
                <a:solidFill>
                  <a:schemeClr val="dk2"/>
                </a:solidFill>
                <a:latin typeface="Londrina Solid"/>
                <a:ea typeface="Londrina Solid"/>
                <a:cs typeface="Londrina Solid"/>
                <a:sym typeface="Londrina Solid"/>
              </a:defRPr>
            </a:lvl7pPr>
            <a:lvl8pPr lvl="7">
              <a:spcBef>
                <a:spcPts val="0"/>
              </a:spcBef>
              <a:spcAft>
                <a:spcPts val="0"/>
              </a:spcAft>
              <a:buClr>
                <a:schemeClr val="dk2"/>
              </a:buClr>
              <a:buSzPts val="2800"/>
              <a:buFont typeface="Londrina Solid"/>
              <a:buNone/>
              <a:defRPr sz="2800">
                <a:solidFill>
                  <a:schemeClr val="dk2"/>
                </a:solidFill>
                <a:latin typeface="Londrina Solid"/>
                <a:ea typeface="Londrina Solid"/>
                <a:cs typeface="Londrina Solid"/>
                <a:sym typeface="Londrina Solid"/>
              </a:defRPr>
            </a:lvl8pPr>
            <a:lvl9pPr lvl="8">
              <a:spcBef>
                <a:spcPts val="0"/>
              </a:spcBef>
              <a:spcAft>
                <a:spcPts val="0"/>
              </a:spcAft>
              <a:buClr>
                <a:schemeClr val="dk2"/>
              </a:buClr>
              <a:buSzPts val="2800"/>
              <a:buFont typeface="Londrina Solid"/>
              <a:buNone/>
              <a:defRPr sz="2800">
                <a:solidFill>
                  <a:schemeClr val="dk2"/>
                </a:solidFill>
                <a:latin typeface="Londrina Solid"/>
                <a:ea typeface="Londrina Solid"/>
                <a:cs typeface="Londrina Solid"/>
                <a:sym typeface="Londrina Solid"/>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lvl="0" indent="-304800">
              <a:lnSpc>
                <a:spcPct val="100000"/>
              </a:lnSpc>
              <a:spcBef>
                <a:spcPts val="0"/>
              </a:spcBef>
              <a:spcAft>
                <a:spcPts val="0"/>
              </a:spcAft>
              <a:buClr>
                <a:schemeClr val="dk2"/>
              </a:buClr>
              <a:buSzPts val="1200"/>
              <a:buFont typeface="Barlow"/>
              <a:buChar char="●"/>
              <a:defRPr sz="1200">
                <a:solidFill>
                  <a:schemeClr val="dk2"/>
                </a:solidFill>
                <a:latin typeface="Barlow"/>
                <a:ea typeface="Barlow"/>
                <a:cs typeface="Barlow"/>
                <a:sym typeface="Barlow"/>
              </a:defRPr>
            </a:lvl1pPr>
            <a:lvl2pPr marL="914400" lvl="1" indent="-304800">
              <a:lnSpc>
                <a:spcPct val="100000"/>
              </a:lnSpc>
              <a:spcBef>
                <a:spcPts val="1600"/>
              </a:spcBef>
              <a:spcAft>
                <a:spcPts val="0"/>
              </a:spcAft>
              <a:buClr>
                <a:schemeClr val="dk2"/>
              </a:buClr>
              <a:buSzPts val="1200"/>
              <a:buFont typeface="Barlow"/>
              <a:buChar char="○"/>
              <a:defRPr sz="1200">
                <a:solidFill>
                  <a:schemeClr val="dk2"/>
                </a:solidFill>
                <a:latin typeface="Barlow"/>
                <a:ea typeface="Barlow"/>
                <a:cs typeface="Barlow"/>
                <a:sym typeface="Barlow"/>
              </a:defRPr>
            </a:lvl2pPr>
            <a:lvl3pPr marL="1371600" lvl="2" indent="-304800">
              <a:lnSpc>
                <a:spcPct val="100000"/>
              </a:lnSpc>
              <a:spcBef>
                <a:spcPts val="1600"/>
              </a:spcBef>
              <a:spcAft>
                <a:spcPts val="0"/>
              </a:spcAft>
              <a:buClr>
                <a:schemeClr val="dk2"/>
              </a:buClr>
              <a:buSzPts val="1200"/>
              <a:buFont typeface="Barlow"/>
              <a:buChar char="■"/>
              <a:defRPr sz="1200">
                <a:solidFill>
                  <a:schemeClr val="dk2"/>
                </a:solidFill>
                <a:latin typeface="Barlow"/>
                <a:ea typeface="Barlow"/>
                <a:cs typeface="Barlow"/>
                <a:sym typeface="Barlow"/>
              </a:defRPr>
            </a:lvl3pPr>
            <a:lvl4pPr marL="1828800" lvl="3" indent="-304800">
              <a:lnSpc>
                <a:spcPct val="100000"/>
              </a:lnSpc>
              <a:spcBef>
                <a:spcPts val="1600"/>
              </a:spcBef>
              <a:spcAft>
                <a:spcPts val="0"/>
              </a:spcAft>
              <a:buClr>
                <a:schemeClr val="dk2"/>
              </a:buClr>
              <a:buSzPts val="1200"/>
              <a:buFont typeface="Barlow"/>
              <a:buChar char="●"/>
              <a:defRPr sz="1200">
                <a:solidFill>
                  <a:schemeClr val="dk2"/>
                </a:solidFill>
                <a:latin typeface="Barlow"/>
                <a:ea typeface="Barlow"/>
                <a:cs typeface="Barlow"/>
                <a:sym typeface="Barlow"/>
              </a:defRPr>
            </a:lvl4pPr>
            <a:lvl5pPr marL="2286000" lvl="4" indent="-304800">
              <a:lnSpc>
                <a:spcPct val="100000"/>
              </a:lnSpc>
              <a:spcBef>
                <a:spcPts val="1600"/>
              </a:spcBef>
              <a:spcAft>
                <a:spcPts val="0"/>
              </a:spcAft>
              <a:buClr>
                <a:schemeClr val="dk2"/>
              </a:buClr>
              <a:buSzPts val="1200"/>
              <a:buFont typeface="Barlow"/>
              <a:buChar char="○"/>
              <a:defRPr sz="1200">
                <a:solidFill>
                  <a:schemeClr val="dk2"/>
                </a:solidFill>
                <a:latin typeface="Barlow"/>
                <a:ea typeface="Barlow"/>
                <a:cs typeface="Barlow"/>
                <a:sym typeface="Barlow"/>
              </a:defRPr>
            </a:lvl5pPr>
            <a:lvl6pPr marL="2743200" lvl="5" indent="-304800">
              <a:lnSpc>
                <a:spcPct val="100000"/>
              </a:lnSpc>
              <a:spcBef>
                <a:spcPts val="1600"/>
              </a:spcBef>
              <a:spcAft>
                <a:spcPts val="0"/>
              </a:spcAft>
              <a:buClr>
                <a:schemeClr val="dk2"/>
              </a:buClr>
              <a:buSzPts val="1200"/>
              <a:buFont typeface="Barlow"/>
              <a:buChar char="■"/>
              <a:defRPr sz="1200">
                <a:solidFill>
                  <a:schemeClr val="dk2"/>
                </a:solidFill>
                <a:latin typeface="Barlow"/>
                <a:ea typeface="Barlow"/>
                <a:cs typeface="Barlow"/>
                <a:sym typeface="Barlow"/>
              </a:defRPr>
            </a:lvl6pPr>
            <a:lvl7pPr marL="3200400" lvl="6" indent="-304800">
              <a:lnSpc>
                <a:spcPct val="100000"/>
              </a:lnSpc>
              <a:spcBef>
                <a:spcPts val="1600"/>
              </a:spcBef>
              <a:spcAft>
                <a:spcPts val="0"/>
              </a:spcAft>
              <a:buClr>
                <a:schemeClr val="dk2"/>
              </a:buClr>
              <a:buSzPts val="1200"/>
              <a:buFont typeface="Barlow"/>
              <a:buChar char="●"/>
              <a:defRPr sz="1200">
                <a:solidFill>
                  <a:schemeClr val="dk2"/>
                </a:solidFill>
                <a:latin typeface="Barlow"/>
                <a:ea typeface="Barlow"/>
                <a:cs typeface="Barlow"/>
                <a:sym typeface="Barlow"/>
              </a:defRPr>
            </a:lvl7pPr>
            <a:lvl8pPr marL="3657600" lvl="7" indent="-304800">
              <a:lnSpc>
                <a:spcPct val="100000"/>
              </a:lnSpc>
              <a:spcBef>
                <a:spcPts val="1600"/>
              </a:spcBef>
              <a:spcAft>
                <a:spcPts val="0"/>
              </a:spcAft>
              <a:buClr>
                <a:schemeClr val="dk2"/>
              </a:buClr>
              <a:buSzPts val="1200"/>
              <a:buFont typeface="Barlow"/>
              <a:buChar char="○"/>
              <a:defRPr sz="1200">
                <a:solidFill>
                  <a:schemeClr val="dk2"/>
                </a:solidFill>
                <a:latin typeface="Barlow"/>
                <a:ea typeface="Barlow"/>
                <a:cs typeface="Barlow"/>
                <a:sym typeface="Barlow"/>
              </a:defRPr>
            </a:lvl8pPr>
            <a:lvl9pPr marL="4114800" lvl="8" indent="-304800">
              <a:lnSpc>
                <a:spcPct val="100000"/>
              </a:lnSpc>
              <a:spcBef>
                <a:spcPts val="1600"/>
              </a:spcBef>
              <a:spcAft>
                <a:spcPts val="1600"/>
              </a:spcAft>
              <a:buClr>
                <a:schemeClr val="dk2"/>
              </a:buClr>
              <a:buSzPts val="1200"/>
              <a:buFont typeface="Barlow"/>
              <a:buChar char="■"/>
              <a:defRPr sz="1200">
                <a:solidFill>
                  <a:schemeClr val="dk2"/>
                </a:solidFill>
                <a:latin typeface="Barlow"/>
                <a:ea typeface="Barlow"/>
                <a:cs typeface="Barlow"/>
                <a:sym typeface="Barlow"/>
              </a:defRPr>
            </a:lvl9pPr>
          </a:lstStyle>
          <a:p>
            <a:endParaRPr/>
          </a:p>
        </p:txBody>
      </p:sp>
    </p:spTree>
    <p:extLst>
      <p:ext uri="{BB962C8B-B14F-4D97-AF65-F5344CB8AC3E}">
        <p14:creationId xmlns:p14="http://schemas.microsoft.com/office/powerpoint/2010/main" val="872365003"/>
      </p:ext>
    </p:extLst>
  </p:cSld>
  <p:clrMap bg1="lt1" tx1="dk1" bg2="dk2" tx2="lt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 id="2147483685" r:id="rId13"/>
    <p:sldLayoutId id="2147483686" r:id="rId14"/>
    <p:sldLayoutId id="2147483687" r:id="rId15"/>
    <p:sldLayoutId id="2147483688" r:id="rId16"/>
    <p:sldLayoutId id="2147483689" r:id="rId17"/>
    <p:sldLayoutId id="2147483690" r:id="rId18"/>
    <p:sldLayoutId id="2147483691" r:id="rId19"/>
    <p:sldLayoutId id="2147483692" r:id="rId20"/>
    <p:sldLayoutId id="2147483693" r:id="rId21"/>
    <p:sldLayoutId id="2147483694" r:id="rId2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6.xml"/><Relationship Id="rId1" Type="http://schemas.openxmlformats.org/officeDocument/2006/relationships/slideLayout" Target="../slideLayouts/slideLayout16.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0.xml"/></Relationships>
</file>

<file path=ppt/slides/_rels/slide1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5.xml"/></Relationships>
</file>

<file path=ppt/slides/_rels/slide1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2.xml"/></Relationships>
</file>

<file path=ppt/slides/_rels/slide1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slide" Target="slide3.xml"/><Relationship Id="rId7" Type="http://schemas.openxmlformats.org/officeDocument/2006/relationships/slide" Target="slide17.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slide" Target="slide14.xml"/><Relationship Id="rId5" Type="http://schemas.openxmlformats.org/officeDocument/2006/relationships/slide" Target="slide10.xml"/><Relationship Id="rId4" Type="http://schemas.openxmlformats.org/officeDocument/2006/relationships/slide" Target="slide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0.xml"/></Relationships>
</file>

<file path=ppt/slides/_rels/slide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4002"/>
        <p:cNvGrpSpPr/>
        <p:nvPr/>
      </p:nvGrpSpPr>
      <p:grpSpPr>
        <a:xfrm>
          <a:off x="0" y="0"/>
          <a:ext cx="0" cy="0"/>
          <a:chOff x="0" y="0"/>
          <a:chExt cx="0" cy="0"/>
        </a:xfrm>
      </p:grpSpPr>
      <p:sp>
        <p:nvSpPr>
          <p:cNvPr id="4003" name="Google Shape;4003;p26"/>
          <p:cNvSpPr txBox="1">
            <a:spLocks noGrp="1"/>
          </p:cNvSpPr>
          <p:nvPr>
            <p:ph type="ctrTitle"/>
          </p:nvPr>
        </p:nvSpPr>
        <p:spPr>
          <a:xfrm>
            <a:off x="1193950" y="1702375"/>
            <a:ext cx="6756000" cy="1738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sz="3200" b="1" dirty="0">
                <a:solidFill>
                  <a:schemeClr val="tx1"/>
                </a:solidFill>
                <a:latin typeface="Comic Sans MS" panose="030F0702030302020204" pitchFamily="66" charset="0"/>
              </a:rPr>
              <a:t>Nama	:Nida </a:t>
            </a:r>
            <a:r>
              <a:rPr lang="en-US" sz="3200" b="1" dirty="0" err="1">
                <a:solidFill>
                  <a:schemeClr val="tx1"/>
                </a:solidFill>
                <a:latin typeface="Comic Sans MS" panose="030F0702030302020204" pitchFamily="66" charset="0"/>
              </a:rPr>
              <a:t>Ankhofia</a:t>
            </a:r>
            <a:br>
              <a:rPr lang="en-US" sz="3200" b="1" dirty="0">
                <a:solidFill>
                  <a:schemeClr val="tx1"/>
                </a:solidFill>
                <a:latin typeface="Comic Sans MS" panose="030F0702030302020204" pitchFamily="66" charset="0"/>
              </a:rPr>
            </a:br>
            <a:r>
              <a:rPr lang="en-US" sz="3200" b="1" dirty="0">
                <a:solidFill>
                  <a:schemeClr val="tx1"/>
                </a:solidFill>
                <a:latin typeface="Comic Sans MS" panose="030F0702030302020204" pitchFamily="66" charset="0"/>
              </a:rPr>
              <a:t>NPM		:2013053101</a:t>
            </a:r>
            <a:r>
              <a:rPr lang="en" sz="3200" b="1" dirty="0">
                <a:solidFill>
                  <a:schemeClr val="tx1"/>
                </a:solidFill>
                <a:latin typeface="Comic Sans MS" panose="030F0702030302020204" pitchFamily="66" charset="0"/>
              </a:rPr>
              <a:t> </a:t>
            </a:r>
            <a:br>
              <a:rPr lang="en" sz="3200" b="1" dirty="0">
                <a:solidFill>
                  <a:schemeClr val="tx1"/>
                </a:solidFill>
                <a:latin typeface="Comic Sans MS" panose="030F0702030302020204" pitchFamily="66" charset="0"/>
              </a:rPr>
            </a:br>
            <a:r>
              <a:rPr lang="en" sz="3200" b="1" dirty="0">
                <a:solidFill>
                  <a:schemeClr val="tx1"/>
                </a:solidFill>
                <a:latin typeface="Comic Sans MS" panose="030F0702030302020204" pitchFamily="66" charset="0"/>
              </a:rPr>
              <a:t>Kelas	:3B</a:t>
            </a:r>
            <a:endParaRPr sz="3200" dirty="0">
              <a:highlight>
                <a:schemeClr val="accent3"/>
              </a:highlight>
            </a:endParaRPr>
          </a:p>
        </p:txBody>
      </p:sp>
      <p:sp>
        <p:nvSpPr>
          <p:cNvPr id="4004" name="Google Shape;4004;p26"/>
          <p:cNvSpPr txBox="1">
            <a:spLocks noGrp="1"/>
          </p:cNvSpPr>
          <p:nvPr>
            <p:ph type="subTitle" idx="1"/>
          </p:nvPr>
        </p:nvSpPr>
        <p:spPr>
          <a:xfrm>
            <a:off x="4571950" y="3976259"/>
            <a:ext cx="3771899" cy="741600"/>
          </a:xfrm>
          <a:prstGeom prst="rect">
            <a:avLst/>
          </a:prstGeom>
        </p:spPr>
        <p:txBody>
          <a:bodyPr spcFirstLastPara="1" wrap="square" lIns="91425" tIns="91425" rIns="91425" bIns="91425" anchor="t" anchorCtr="0">
            <a:noAutofit/>
          </a:bodyPr>
          <a:lstStyle/>
          <a:p>
            <a:pPr algn="l"/>
            <a:r>
              <a:rPr kumimoji="1" lang="sv-SE" altLang="zh-CN" sz="1500" dirty="0">
                <a:solidFill>
                  <a:schemeClr val="tx1"/>
                </a:solidFill>
                <a:latin typeface="Calibri" panose="020F0502020204030204" charset="0"/>
                <a:ea typeface="Calibri" panose="020F0502020204030204" charset="0"/>
                <a:cs typeface="Calibri" panose="020F0502020204030204" charset="0"/>
              </a:rPr>
              <a:t>Pendidikan Nilai dan Moral</a:t>
            </a:r>
          </a:p>
          <a:p>
            <a:pPr algn="l"/>
            <a:r>
              <a:rPr kumimoji="1" lang="sv-SE" altLang="zh-CN" sz="1500" dirty="0">
                <a:solidFill>
                  <a:schemeClr val="tx1"/>
                </a:solidFill>
                <a:latin typeface="Calibri" panose="020F0502020204030204" charset="0"/>
                <a:ea typeface="Calibri" panose="020F0502020204030204" charset="0"/>
                <a:cs typeface="Calibri" panose="020F0502020204030204" charset="0"/>
              </a:rPr>
              <a:t>Dosen Pengampu: Dayu Rika Perdana, M.Pd.</a:t>
            </a:r>
          </a:p>
          <a:p>
            <a:pPr algn="l"/>
            <a:r>
              <a:rPr kumimoji="1" lang="sv-SE" altLang="zh-CN" sz="1500" dirty="0">
                <a:solidFill>
                  <a:schemeClr val="tx1"/>
                </a:solidFill>
                <a:latin typeface="Calibri" panose="020F0502020204030204" charset="0"/>
                <a:ea typeface="Calibri" panose="020F0502020204030204" charset="0"/>
                <a:cs typeface="Calibri" panose="020F0502020204030204" charset="0"/>
              </a:rPr>
              <a:t>                                  Drs. Rapani, M.Pd.</a:t>
            </a:r>
          </a:p>
          <a:p>
            <a:pPr marL="0" lvl="0" indent="0" algn="ctr" rtl="0">
              <a:spcBef>
                <a:spcPts val="0"/>
              </a:spcBef>
              <a:spcAft>
                <a:spcPts val="0"/>
              </a:spcAft>
              <a:buNone/>
            </a:pPr>
            <a:endParaRPr dirty="0"/>
          </a:p>
        </p:txBody>
      </p:sp>
      <p:grpSp>
        <p:nvGrpSpPr>
          <p:cNvPr id="4005" name="Google Shape;4005;p26"/>
          <p:cNvGrpSpPr/>
          <p:nvPr/>
        </p:nvGrpSpPr>
        <p:grpSpPr>
          <a:xfrm>
            <a:off x="2334550" y="3821100"/>
            <a:ext cx="1037815" cy="982106"/>
            <a:chOff x="2334550" y="3821100"/>
            <a:chExt cx="1037815" cy="982106"/>
          </a:xfrm>
        </p:grpSpPr>
        <p:sp>
          <p:nvSpPr>
            <p:cNvPr id="4006" name="Google Shape;4006;p26"/>
            <p:cNvSpPr/>
            <p:nvPr/>
          </p:nvSpPr>
          <p:spPr>
            <a:xfrm>
              <a:off x="2430078" y="3825728"/>
              <a:ext cx="936830" cy="936864"/>
            </a:xfrm>
            <a:custGeom>
              <a:avLst/>
              <a:gdLst/>
              <a:ahLst/>
              <a:cxnLst/>
              <a:rect l="l" t="t" r="r" b="b"/>
              <a:pathLst>
                <a:path w="13563" h="13563" extrusionOk="0">
                  <a:moveTo>
                    <a:pt x="8764" y="0"/>
                  </a:moveTo>
                  <a:lnTo>
                    <a:pt x="6331" y="5624"/>
                  </a:lnTo>
                  <a:lnTo>
                    <a:pt x="707" y="3190"/>
                  </a:lnTo>
                  <a:lnTo>
                    <a:pt x="1" y="4809"/>
                  </a:lnTo>
                  <a:lnTo>
                    <a:pt x="5624" y="7242"/>
                  </a:lnTo>
                  <a:lnTo>
                    <a:pt x="3191" y="12866"/>
                  </a:lnTo>
                  <a:lnTo>
                    <a:pt x="4809" y="13562"/>
                  </a:lnTo>
                  <a:lnTo>
                    <a:pt x="7243" y="7940"/>
                  </a:lnTo>
                  <a:lnTo>
                    <a:pt x="12866" y="10383"/>
                  </a:lnTo>
                  <a:lnTo>
                    <a:pt x="13563" y="8764"/>
                  </a:lnTo>
                  <a:lnTo>
                    <a:pt x="7940" y="6330"/>
                  </a:lnTo>
                  <a:lnTo>
                    <a:pt x="10383" y="707"/>
                  </a:lnTo>
                  <a:lnTo>
                    <a:pt x="8764" y="0"/>
                  </a:lnTo>
                  <a:close/>
                </a:path>
              </a:pathLst>
            </a:custGeom>
            <a:solidFill>
              <a:srgbClr val="6259A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07" name="Google Shape;4007;p26"/>
            <p:cNvSpPr/>
            <p:nvPr/>
          </p:nvSpPr>
          <p:spPr>
            <a:xfrm>
              <a:off x="2424691" y="3821100"/>
              <a:ext cx="947675" cy="946880"/>
            </a:xfrm>
            <a:custGeom>
              <a:avLst/>
              <a:gdLst/>
              <a:ahLst/>
              <a:cxnLst/>
              <a:rect l="l" t="t" r="r" b="b"/>
              <a:pathLst>
                <a:path w="13720" h="13708" extrusionOk="0">
                  <a:moveTo>
                    <a:pt x="8871" y="166"/>
                  </a:moveTo>
                  <a:lnTo>
                    <a:pt x="10363" y="804"/>
                  </a:lnTo>
                  <a:lnTo>
                    <a:pt x="7959" y="6367"/>
                  </a:lnTo>
                  <a:cubicBezTo>
                    <a:pt x="7949" y="6387"/>
                    <a:pt x="7949" y="6397"/>
                    <a:pt x="7959" y="6417"/>
                  </a:cubicBezTo>
                  <a:cubicBezTo>
                    <a:pt x="7969" y="6437"/>
                    <a:pt x="7979" y="6446"/>
                    <a:pt x="7998" y="6456"/>
                  </a:cubicBezTo>
                  <a:lnTo>
                    <a:pt x="13553" y="8860"/>
                  </a:lnTo>
                  <a:lnTo>
                    <a:pt x="12905" y="10352"/>
                  </a:lnTo>
                  <a:lnTo>
                    <a:pt x="7351" y="7948"/>
                  </a:lnTo>
                  <a:cubicBezTo>
                    <a:pt x="7340" y="7942"/>
                    <a:pt x="7330" y="7940"/>
                    <a:pt x="7320" y="7940"/>
                  </a:cubicBezTo>
                  <a:cubicBezTo>
                    <a:pt x="7292" y="7940"/>
                    <a:pt x="7267" y="7958"/>
                    <a:pt x="7253" y="7987"/>
                  </a:cubicBezTo>
                  <a:lnTo>
                    <a:pt x="4848" y="13541"/>
                  </a:lnTo>
                  <a:lnTo>
                    <a:pt x="3356" y="12894"/>
                  </a:lnTo>
                  <a:lnTo>
                    <a:pt x="5770" y="7339"/>
                  </a:lnTo>
                  <a:cubicBezTo>
                    <a:pt x="5770" y="7320"/>
                    <a:pt x="5781" y="7300"/>
                    <a:pt x="5770" y="7280"/>
                  </a:cubicBezTo>
                  <a:cubicBezTo>
                    <a:pt x="5761" y="7270"/>
                    <a:pt x="5751" y="7251"/>
                    <a:pt x="5731" y="7251"/>
                  </a:cubicBezTo>
                  <a:lnTo>
                    <a:pt x="177" y="4837"/>
                  </a:lnTo>
                  <a:lnTo>
                    <a:pt x="815" y="3345"/>
                  </a:lnTo>
                  <a:lnTo>
                    <a:pt x="6379" y="5759"/>
                  </a:lnTo>
                  <a:cubicBezTo>
                    <a:pt x="6386" y="5761"/>
                    <a:pt x="6394" y="5763"/>
                    <a:pt x="6403" y="5763"/>
                  </a:cubicBezTo>
                  <a:cubicBezTo>
                    <a:pt x="6430" y="5763"/>
                    <a:pt x="6460" y="5750"/>
                    <a:pt x="6468" y="5720"/>
                  </a:cubicBezTo>
                  <a:lnTo>
                    <a:pt x="8871" y="166"/>
                  </a:lnTo>
                  <a:close/>
                  <a:moveTo>
                    <a:pt x="8839" y="1"/>
                  </a:moveTo>
                  <a:cubicBezTo>
                    <a:pt x="8812" y="1"/>
                    <a:pt x="8787" y="17"/>
                    <a:pt x="8773" y="38"/>
                  </a:cubicBezTo>
                  <a:lnTo>
                    <a:pt x="6369" y="5602"/>
                  </a:lnTo>
                  <a:lnTo>
                    <a:pt x="815" y="3198"/>
                  </a:lnTo>
                  <a:cubicBezTo>
                    <a:pt x="796" y="3188"/>
                    <a:pt x="776" y="3188"/>
                    <a:pt x="756" y="3188"/>
                  </a:cubicBezTo>
                  <a:cubicBezTo>
                    <a:pt x="737" y="3198"/>
                    <a:pt x="727" y="3208"/>
                    <a:pt x="717" y="3227"/>
                  </a:cubicBezTo>
                  <a:lnTo>
                    <a:pt x="20" y="4847"/>
                  </a:lnTo>
                  <a:cubicBezTo>
                    <a:pt x="0" y="4886"/>
                    <a:pt x="20" y="4925"/>
                    <a:pt x="50" y="4945"/>
                  </a:cubicBezTo>
                  <a:lnTo>
                    <a:pt x="5613" y="7349"/>
                  </a:lnTo>
                  <a:lnTo>
                    <a:pt x="3210" y="12903"/>
                  </a:lnTo>
                  <a:cubicBezTo>
                    <a:pt x="3190" y="12942"/>
                    <a:pt x="3210" y="12981"/>
                    <a:pt x="3239" y="13001"/>
                  </a:cubicBezTo>
                  <a:lnTo>
                    <a:pt x="4858" y="13698"/>
                  </a:lnTo>
                  <a:cubicBezTo>
                    <a:pt x="4868" y="13698"/>
                    <a:pt x="4878" y="13708"/>
                    <a:pt x="4887" y="13708"/>
                  </a:cubicBezTo>
                  <a:cubicBezTo>
                    <a:pt x="4897" y="13708"/>
                    <a:pt x="4907" y="13698"/>
                    <a:pt x="4917" y="13698"/>
                  </a:cubicBezTo>
                  <a:cubicBezTo>
                    <a:pt x="4927" y="13688"/>
                    <a:pt x="4946" y="13679"/>
                    <a:pt x="4946" y="13659"/>
                  </a:cubicBezTo>
                  <a:lnTo>
                    <a:pt x="7360" y="8105"/>
                  </a:lnTo>
                  <a:lnTo>
                    <a:pt x="12914" y="10509"/>
                  </a:lnTo>
                  <a:cubicBezTo>
                    <a:pt x="12924" y="10514"/>
                    <a:pt x="12934" y="10516"/>
                    <a:pt x="12944" y="10516"/>
                  </a:cubicBezTo>
                  <a:cubicBezTo>
                    <a:pt x="12954" y="10516"/>
                    <a:pt x="12963" y="10514"/>
                    <a:pt x="12973" y="10509"/>
                  </a:cubicBezTo>
                  <a:cubicBezTo>
                    <a:pt x="12983" y="10509"/>
                    <a:pt x="13003" y="10489"/>
                    <a:pt x="13013" y="10469"/>
                  </a:cubicBezTo>
                  <a:lnTo>
                    <a:pt x="13710" y="8860"/>
                  </a:lnTo>
                  <a:cubicBezTo>
                    <a:pt x="13719" y="8821"/>
                    <a:pt x="13710" y="8781"/>
                    <a:pt x="13670" y="8762"/>
                  </a:cubicBezTo>
                  <a:lnTo>
                    <a:pt x="8116" y="6358"/>
                  </a:lnTo>
                  <a:lnTo>
                    <a:pt x="10520" y="804"/>
                  </a:lnTo>
                  <a:cubicBezTo>
                    <a:pt x="10530" y="784"/>
                    <a:pt x="10530" y="765"/>
                    <a:pt x="10520" y="745"/>
                  </a:cubicBezTo>
                  <a:cubicBezTo>
                    <a:pt x="10520" y="725"/>
                    <a:pt x="10500" y="715"/>
                    <a:pt x="10481" y="706"/>
                  </a:cubicBezTo>
                  <a:lnTo>
                    <a:pt x="8871" y="9"/>
                  </a:lnTo>
                  <a:cubicBezTo>
                    <a:pt x="8860" y="3"/>
                    <a:pt x="8850" y="1"/>
                    <a:pt x="8839" y="1"/>
                  </a:cubicBezTo>
                  <a:close/>
                </a:path>
              </a:pathLst>
            </a:custGeom>
            <a:solidFill>
              <a:srgbClr val="000000"/>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08" name="Google Shape;4008;p26"/>
            <p:cNvSpPr/>
            <p:nvPr/>
          </p:nvSpPr>
          <p:spPr>
            <a:xfrm>
              <a:off x="2340007" y="4046075"/>
              <a:ext cx="478603" cy="752434"/>
            </a:xfrm>
            <a:custGeom>
              <a:avLst/>
              <a:gdLst/>
              <a:ahLst/>
              <a:cxnLst/>
              <a:rect l="l" t="t" r="r" b="b"/>
              <a:pathLst>
                <a:path w="6929" h="10893" extrusionOk="0">
                  <a:moveTo>
                    <a:pt x="2011" y="0"/>
                  </a:moveTo>
                  <a:lnTo>
                    <a:pt x="707" y="520"/>
                  </a:lnTo>
                  <a:lnTo>
                    <a:pt x="0" y="2139"/>
                  </a:lnTo>
                  <a:lnTo>
                    <a:pt x="5623" y="4573"/>
                  </a:lnTo>
                  <a:lnTo>
                    <a:pt x="3189" y="10195"/>
                  </a:lnTo>
                  <a:lnTo>
                    <a:pt x="4809" y="10893"/>
                  </a:lnTo>
                  <a:lnTo>
                    <a:pt x="6113" y="10372"/>
                  </a:lnTo>
                  <a:lnTo>
                    <a:pt x="4495" y="9676"/>
                  </a:lnTo>
                  <a:lnTo>
                    <a:pt x="6928" y="4052"/>
                  </a:lnTo>
                  <a:lnTo>
                    <a:pt x="1305" y="1619"/>
                  </a:lnTo>
                  <a:lnTo>
                    <a:pt x="2011" y="0"/>
                  </a:lnTo>
                  <a:close/>
                </a:path>
              </a:pathLst>
            </a:custGeom>
            <a:solidFill>
              <a:srgbClr val="FFF4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09" name="Google Shape;4009;p26"/>
            <p:cNvSpPr/>
            <p:nvPr/>
          </p:nvSpPr>
          <p:spPr>
            <a:xfrm>
              <a:off x="2334550" y="4041033"/>
              <a:ext cx="489448" cy="762174"/>
            </a:xfrm>
            <a:custGeom>
              <a:avLst/>
              <a:gdLst/>
              <a:ahLst/>
              <a:cxnLst/>
              <a:rect l="l" t="t" r="r" b="b"/>
              <a:pathLst>
                <a:path w="7086" h="11034" extrusionOk="0">
                  <a:moveTo>
                    <a:pt x="1953" y="200"/>
                  </a:moveTo>
                  <a:lnTo>
                    <a:pt x="1325" y="1663"/>
                  </a:lnTo>
                  <a:cubicBezTo>
                    <a:pt x="1305" y="1702"/>
                    <a:pt x="1325" y="1741"/>
                    <a:pt x="1355" y="1761"/>
                  </a:cubicBezTo>
                  <a:lnTo>
                    <a:pt x="6918" y="4165"/>
                  </a:lnTo>
                  <a:lnTo>
                    <a:pt x="4515" y="9719"/>
                  </a:lnTo>
                  <a:cubicBezTo>
                    <a:pt x="4495" y="9758"/>
                    <a:pt x="4515" y="9797"/>
                    <a:pt x="4544" y="9817"/>
                  </a:cubicBezTo>
                  <a:lnTo>
                    <a:pt x="6006" y="10445"/>
                  </a:lnTo>
                  <a:lnTo>
                    <a:pt x="4888" y="10887"/>
                  </a:lnTo>
                  <a:lnTo>
                    <a:pt x="3366" y="10229"/>
                  </a:lnTo>
                  <a:lnTo>
                    <a:pt x="5771" y="4675"/>
                  </a:lnTo>
                  <a:cubicBezTo>
                    <a:pt x="5780" y="4655"/>
                    <a:pt x="5780" y="4636"/>
                    <a:pt x="5771" y="4616"/>
                  </a:cubicBezTo>
                  <a:cubicBezTo>
                    <a:pt x="5761" y="4597"/>
                    <a:pt x="5751" y="4587"/>
                    <a:pt x="5731" y="4577"/>
                  </a:cubicBezTo>
                  <a:lnTo>
                    <a:pt x="177" y="2173"/>
                  </a:lnTo>
                  <a:lnTo>
                    <a:pt x="834" y="642"/>
                  </a:lnTo>
                  <a:lnTo>
                    <a:pt x="1953" y="200"/>
                  </a:lnTo>
                  <a:close/>
                  <a:moveTo>
                    <a:pt x="2085" y="0"/>
                  </a:moveTo>
                  <a:cubicBezTo>
                    <a:pt x="2077" y="0"/>
                    <a:pt x="2069" y="1"/>
                    <a:pt x="2061" y="4"/>
                  </a:cubicBezTo>
                  <a:lnTo>
                    <a:pt x="756" y="524"/>
                  </a:lnTo>
                  <a:cubicBezTo>
                    <a:pt x="736" y="534"/>
                    <a:pt x="727" y="544"/>
                    <a:pt x="717" y="564"/>
                  </a:cubicBezTo>
                  <a:lnTo>
                    <a:pt x="20" y="2182"/>
                  </a:lnTo>
                  <a:cubicBezTo>
                    <a:pt x="1" y="2212"/>
                    <a:pt x="20" y="2261"/>
                    <a:pt x="59" y="2271"/>
                  </a:cubicBezTo>
                  <a:lnTo>
                    <a:pt x="5614" y="4675"/>
                  </a:lnTo>
                  <a:lnTo>
                    <a:pt x="3209" y="10239"/>
                  </a:lnTo>
                  <a:cubicBezTo>
                    <a:pt x="3200" y="10249"/>
                    <a:pt x="3200" y="10268"/>
                    <a:pt x="3209" y="10288"/>
                  </a:cubicBezTo>
                  <a:cubicBezTo>
                    <a:pt x="3209" y="10308"/>
                    <a:pt x="3229" y="10318"/>
                    <a:pt x="3239" y="10327"/>
                  </a:cubicBezTo>
                  <a:lnTo>
                    <a:pt x="4858" y="11024"/>
                  </a:lnTo>
                  <a:cubicBezTo>
                    <a:pt x="4868" y="11034"/>
                    <a:pt x="4877" y="11034"/>
                    <a:pt x="4888" y="11034"/>
                  </a:cubicBezTo>
                  <a:lnTo>
                    <a:pt x="4917" y="11034"/>
                  </a:lnTo>
                  <a:lnTo>
                    <a:pt x="6222" y="10514"/>
                  </a:lnTo>
                  <a:cubicBezTo>
                    <a:pt x="6242" y="10504"/>
                    <a:pt x="6261" y="10475"/>
                    <a:pt x="6261" y="10445"/>
                  </a:cubicBezTo>
                  <a:cubicBezTo>
                    <a:pt x="6261" y="10426"/>
                    <a:pt x="6242" y="10396"/>
                    <a:pt x="6222" y="10386"/>
                  </a:cubicBezTo>
                  <a:lnTo>
                    <a:pt x="4661" y="9710"/>
                  </a:lnTo>
                  <a:lnTo>
                    <a:pt x="7075" y="4155"/>
                  </a:lnTo>
                  <a:cubicBezTo>
                    <a:pt x="7075" y="4136"/>
                    <a:pt x="7086" y="4116"/>
                    <a:pt x="7075" y="4096"/>
                  </a:cubicBezTo>
                  <a:cubicBezTo>
                    <a:pt x="7066" y="4086"/>
                    <a:pt x="7056" y="4067"/>
                    <a:pt x="7036" y="4067"/>
                  </a:cubicBezTo>
                  <a:lnTo>
                    <a:pt x="1482" y="1653"/>
                  </a:lnTo>
                  <a:lnTo>
                    <a:pt x="2149" y="102"/>
                  </a:lnTo>
                  <a:cubicBezTo>
                    <a:pt x="2159" y="73"/>
                    <a:pt x="2159" y="43"/>
                    <a:pt x="2140" y="24"/>
                  </a:cubicBezTo>
                  <a:cubicBezTo>
                    <a:pt x="2125" y="9"/>
                    <a:pt x="2106" y="0"/>
                    <a:pt x="2085" y="0"/>
                  </a:cubicBezTo>
                  <a:close/>
                </a:path>
              </a:pathLst>
            </a:custGeom>
            <a:solidFill>
              <a:srgbClr val="000000"/>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10" name="Google Shape;4010;p26"/>
            <p:cNvSpPr/>
            <p:nvPr/>
          </p:nvSpPr>
          <p:spPr>
            <a:xfrm>
              <a:off x="2804248" y="3825728"/>
              <a:ext cx="231255" cy="388478"/>
            </a:xfrm>
            <a:custGeom>
              <a:avLst/>
              <a:gdLst/>
              <a:ahLst/>
              <a:cxnLst/>
              <a:rect l="l" t="t" r="r" b="b"/>
              <a:pathLst>
                <a:path w="3348" h="5624" extrusionOk="0">
                  <a:moveTo>
                    <a:pt x="3347" y="0"/>
                  </a:moveTo>
                  <a:lnTo>
                    <a:pt x="2042" y="521"/>
                  </a:lnTo>
                  <a:lnTo>
                    <a:pt x="1" y="5231"/>
                  </a:lnTo>
                  <a:lnTo>
                    <a:pt x="914" y="5624"/>
                  </a:lnTo>
                  <a:lnTo>
                    <a:pt x="3347" y="0"/>
                  </a:lnTo>
                  <a:close/>
                </a:path>
              </a:pathLst>
            </a:custGeom>
            <a:solidFill>
              <a:srgbClr val="FFF4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11" name="Google Shape;4011;p26"/>
            <p:cNvSpPr/>
            <p:nvPr/>
          </p:nvSpPr>
          <p:spPr>
            <a:xfrm>
              <a:off x="2799551" y="3821238"/>
              <a:ext cx="240649" cy="397734"/>
            </a:xfrm>
            <a:custGeom>
              <a:avLst/>
              <a:gdLst/>
              <a:ahLst/>
              <a:cxnLst/>
              <a:rect l="l" t="t" r="r" b="b"/>
              <a:pathLst>
                <a:path w="3484" h="5758" extrusionOk="0">
                  <a:moveTo>
                    <a:pt x="3278" y="193"/>
                  </a:moveTo>
                  <a:lnTo>
                    <a:pt x="942" y="5600"/>
                  </a:lnTo>
                  <a:lnTo>
                    <a:pt x="157" y="5257"/>
                  </a:lnTo>
                  <a:lnTo>
                    <a:pt x="2159" y="635"/>
                  </a:lnTo>
                  <a:lnTo>
                    <a:pt x="3278" y="193"/>
                  </a:lnTo>
                  <a:close/>
                  <a:moveTo>
                    <a:pt x="3421" y="0"/>
                  </a:moveTo>
                  <a:cubicBezTo>
                    <a:pt x="3410" y="0"/>
                    <a:pt x="3398" y="3"/>
                    <a:pt x="3386" y="7"/>
                  </a:cubicBezTo>
                  <a:lnTo>
                    <a:pt x="2081" y="517"/>
                  </a:lnTo>
                  <a:cubicBezTo>
                    <a:pt x="2061" y="527"/>
                    <a:pt x="2051" y="536"/>
                    <a:pt x="2042" y="556"/>
                  </a:cubicBezTo>
                  <a:lnTo>
                    <a:pt x="0" y="5266"/>
                  </a:lnTo>
                  <a:lnTo>
                    <a:pt x="0" y="5325"/>
                  </a:lnTo>
                  <a:cubicBezTo>
                    <a:pt x="10" y="5335"/>
                    <a:pt x="20" y="5355"/>
                    <a:pt x="40" y="5364"/>
                  </a:cubicBezTo>
                  <a:lnTo>
                    <a:pt x="952" y="5757"/>
                  </a:lnTo>
                  <a:lnTo>
                    <a:pt x="982" y="5757"/>
                  </a:lnTo>
                  <a:cubicBezTo>
                    <a:pt x="1001" y="5757"/>
                    <a:pt x="1030" y="5748"/>
                    <a:pt x="1041" y="5718"/>
                  </a:cubicBezTo>
                  <a:lnTo>
                    <a:pt x="3474" y="95"/>
                  </a:lnTo>
                  <a:cubicBezTo>
                    <a:pt x="3484" y="76"/>
                    <a:pt x="3484" y="36"/>
                    <a:pt x="3464" y="17"/>
                  </a:cubicBezTo>
                  <a:cubicBezTo>
                    <a:pt x="3452" y="5"/>
                    <a:pt x="3438" y="0"/>
                    <a:pt x="3421" y="0"/>
                  </a:cubicBezTo>
                  <a:close/>
                </a:path>
              </a:pathLst>
            </a:custGeom>
            <a:solidFill>
              <a:srgbClr val="000000"/>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12" name="Google Shape;4012;p26"/>
            <p:cNvSpPr/>
            <p:nvPr/>
          </p:nvSpPr>
          <p:spPr>
            <a:xfrm>
              <a:off x="2903230" y="4374110"/>
              <a:ext cx="415609" cy="204048"/>
            </a:xfrm>
            <a:custGeom>
              <a:avLst/>
              <a:gdLst/>
              <a:ahLst/>
              <a:cxnLst/>
              <a:rect l="l" t="t" r="r" b="b"/>
              <a:pathLst>
                <a:path w="6017" h="2954" extrusionOk="0">
                  <a:moveTo>
                    <a:pt x="393" y="1"/>
                  </a:moveTo>
                  <a:lnTo>
                    <a:pt x="0" y="913"/>
                  </a:lnTo>
                  <a:lnTo>
                    <a:pt x="4711" y="2954"/>
                  </a:lnTo>
                  <a:lnTo>
                    <a:pt x="6016" y="2444"/>
                  </a:lnTo>
                  <a:lnTo>
                    <a:pt x="393" y="1"/>
                  </a:lnTo>
                  <a:close/>
                </a:path>
              </a:pathLst>
            </a:custGeom>
            <a:solidFill>
              <a:srgbClr val="FFF4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13" name="Google Shape;4013;p26"/>
            <p:cNvSpPr/>
            <p:nvPr/>
          </p:nvSpPr>
          <p:spPr>
            <a:xfrm>
              <a:off x="2897773" y="4369551"/>
              <a:ext cx="425763" cy="213442"/>
            </a:xfrm>
            <a:custGeom>
              <a:avLst/>
              <a:gdLst/>
              <a:ahLst/>
              <a:cxnLst/>
              <a:rect l="l" t="t" r="r" b="b"/>
              <a:pathLst>
                <a:path w="6164" h="3090" extrusionOk="0">
                  <a:moveTo>
                    <a:pt x="511" y="165"/>
                  </a:moveTo>
                  <a:lnTo>
                    <a:pt x="5908" y="2500"/>
                  </a:lnTo>
                  <a:lnTo>
                    <a:pt x="4790" y="2941"/>
                  </a:lnTo>
                  <a:lnTo>
                    <a:pt x="168" y="950"/>
                  </a:lnTo>
                  <a:lnTo>
                    <a:pt x="511" y="165"/>
                  </a:lnTo>
                  <a:close/>
                  <a:moveTo>
                    <a:pt x="472" y="0"/>
                  </a:moveTo>
                  <a:cubicBezTo>
                    <a:pt x="463" y="0"/>
                    <a:pt x="453" y="3"/>
                    <a:pt x="443" y="8"/>
                  </a:cubicBezTo>
                  <a:cubicBezTo>
                    <a:pt x="433" y="17"/>
                    <a:pt x="413" y="27"/>
                    <a:pt x="404" y="47"/>
                  </a:cubicBezTo>
                  <a:lnTo>
                    <a:pt x="11" y="950"/>
                  </a:lnTo>
                  <a:cubicBezTo>
                    <a:pt x="1" y="989"/>
                    <a:pt x="11" y="1028"/>
                    <a:pt x="50" y="1048"/>
                  </a:cubicBezTo>
                  <a:lnTo>
                    <a:pt x="4761" y="3089"/>
                  </a:lnTo>
                  <a:lnTo>
                    <a:pt x="4820" y="3089"/>
                  </a:lnTo>
                  <a:lnTo>
                    <a:pt x="6124" y="2569"/>
                  </a:lnTo>
                  <a:cubicBezTo>
                    <a:pt x="6144" y="2559"/>
                    <a:pt x="6164" y="2540"/>
                    <a:pt x="6164" y="2510"/>
                  </a:cubicBezTo>
                  <a:cubicBezTo>
                    <a:pt x="6164" y="2481"/>
                    <a:pt x="6144" y="2451"/>
                    <a:pt x="6124" y="2441"/>
                  </a:cubicBezTo>
                  <a:lnTo>
                    <a:pt x="502" y="8"/>
                  </a:lnTo>
                  <a:cubicBezTo>
                    <a:pt x="492" y="3"/>
                    <a:pt x="482" y="0"/>
                    <a:pt x="472" y="0"/>
                  </a:cubicBezTo>
                  <a:close/>
                </a:path>
              </a:pathLst>
            </a:custGeom>
            <a:solidFill>
              <a:srgbClr val="000000"/>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025" name="Google Shape;4025;p26"/>
          <p:cNvGrpSpPr/>
          <p:nvPr/>
        </p:nvGrpSpPr>
        <p:grpSpPr>
          <a:xfrm>
            <a:off x="381150" y="2490600"/>
            <a:ext cx="653494" cy="2478093"/>
            <a:chOff x="393250" y="2490600"/>
            <a:chExt cx="653494" cy="2478093"/>
          </a:xfrm>
        </p:grpSpPr>
        <p:sp>
          <p:nvSpPr>
            <p:cNvPr id="4026" name="Google Shape;4026;p26"/>
            <p:cNvSpPr/>
            <p:nvPr/>
          </p:nvSpPr>
          <p:spPr>
            <a:xfrm>
              <a:off x="400138" y="4469389"/>
              <a:ext cx="639629" cy="493211"/>
            </a:xfrm>
            <a:custGeom>
              <a:avLst/>
              <a:gdLst/>
              <a:ahLst/>
              <a:cxnLst/>
              <a:rect l="l" t="t" r="r" b="b"/>
              <a:pathLst>
                <a:path w="7243" h="5585" extrusionOk="0">
                  <a:moveTo>
                    <a:pt x="3799" y="1"/>
                  </a:moveTo>
                  <a:lnTo>
                    <a:pt x="1" y="3534"/>
                  </a:lnTo>
                  <a:lnTo>
                    <a:pt x="1" y="5584"/>
                  </a:lnTo>
                  <a:lnTo>
                    <a:pt x="3760" y="2081"/>
                  </a:lnTo>
                  <a:lnTo>
                    <a:pt x="7243" y="5565"/>
                  </a:lnTo>
                  <a:lnTo>
                    <a:pt x="7243" y="3445"/>
                  </a:lnTo>
                  <a:lnTo>
                    <a:pt x="3799"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27" name="Google Shape;4027;p26"/>
            <p:cNvSpPr/>
            <p:nvPr/>
          </p:nvSpPr>
          <p:spPr>
            <a:xfrm>
              <a:off x="393250" y="4462235"/>
              <a:ext cx="653494" cy="506458"/>
            </a:xfrm>
            <a:custGeom>
              <a:avLst/>
              <a:gdLst/>
              <a:ahLst/>
              <a:cxnLst/>
              <a:rect l="l" t="t" r="r" b="b"/>
              <a:pathLst>
                <a:path w="7400" h="5735" extrusionOk="0">
                  <a:moveTo>
                    <a:pt x="3877" y="189"/>
                  </a:moveTo>
                  <a:lnTo>
                    <a:pt x="7252" y="3556"/>
                  </a:lnTo>
                  <a:lnTo>
                    <a:pt x="7252" y="5459"/>
                  </a:lnTo>
                  <a:lnTo>
                    <a:pt x="3896" y="2103"/>
                  </a:lnTo>
                  <a:cubicBezTo>
                    <a:pt x="3881" y="2088"/>
                    <a:pt x="3862" y="2081"/>
                    <a:pt x="3842" y="2081"/>
                  </a:cubicBezTo>
                  <a:cubicBezTo>
                    <a:pt x="3823" y="2081"/>
                    <a:pt x="3803" y="2088"/>
                    <a:pt x="3788" y="2103"/>
                  </a:cubicBezTo>
                  <a:lnTo>
                    <a:pt x="157" y="5489"/>
                  </a:lnTo>
                  <a:lnTo>
                    <a:pt x="157" y="3654"/>
                  </a:lnTo>
                  <a:lnTo>
                    <a:pt x="3877" y="189"/>
                  </a:lnTo>
                  <a:close/>
                  <a:moveTo>
                    <a:pt x="3877" y="1"/>
                  </a:moveTo>
                  <a:cubicBezTo>
                    <a:pt x="3859" y="1"/>
                    <a:pt x="3842" y="8"/>
                    <a:pt x="3827" y="23"/>
                  </a:cubicBezTo>
                  <a:lnTo>
                    <a:pt x="20" y="3565"/>
                  </a:lnTo>
                  <a:cubicBezTo>
                    <a:pt x="10" y="3575"/>
                    <a:pt x="0" y="3595"/>
                    <a:pt x="0" y="3615"/>
                  </a:cubicBezTo>
                  <a:lnTo>
                    <a:pt x="0" y="5665"/>
                  </a:lnTo>
                  <a:cubicBezTo>
                    <a:pt x="0" y="5695"/>
                    <a:pt x="20" y="5715"/>
                    <a:pt x="50" y="5734"/>
                  </a:cubicBezTo>
                  <a:lnTo>
                    <a:pt x="79" y="5734"/>
                  </a:lnTo>
                  <a:cubicBezTo>
                    <a:pt x="98" y="5734"/>
                    <a:pt x="118" y="5734"/>
                    <a:pt x="128" y="5715"/>
                  </a:cubicBezTo>
                  <a:lnTo>
                    <a:pt x="3838" y="2260"/>
                  </a:lnTo>
                  <a:lnTo>
                    <a:pt x="7272" y="5695"/>
                  </a:lnTo>
                  <a:cubicBezTo>
                    <a:pt x="7285" y="5713"/>
                    <a:pt x="7301" y="5720"/>
                    <a:pt x="7319" y="5720"/>
                  </a:cubicBezTo>
                  <a:cubicBezTo>
                    <a:pt x="7329" y="5720"/>
                    <a:pt x="7340" y="5718"/>
                    <a:pt x="7351" y="5715"/>
                  </a:cubicBezTo>
                  <a:cubicBezTo>
                    <a:pt x="7380" y="5704"/>
                    <a:pt x="7399" y="5675"/>
                    <a:pt x="7399" y="5646"/>
                  </a:cubicBezTo>
                  <a:lnTo>
                    <a:pt x="7399" y="3526"/>
                  </a:lnTo>
                  <a:cubicBezTo>
                    <a:pt x="7399" y="3506"/>
                    <a:pt x="7390" y="3487"/>
                    <a:pt x="7380" y="3477"/>
                  </a:cubicBezTo>
                  <a:lnTo>
                    <a:pt x="3925" y="23"/>
                  </a:lnTo>
                  <a:cubicBezTo>
                    <a:pt x="3911" y="8"/>
                    <a:pt x="3894" y="1"/>
                    <a:pt x="3877" y="1"/>
                  </a:cubicBezTo>
                  <a:close/>
                </a:path>
              </a:pathLst>
            </a:custGeom>
            <a:solidFill>
              <a:srgbClr val="000000"/>
            </a:solidFill>
            <a:ln w="19050"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28" name="Google Shape;4028;p26"/>
            <p:cNvSpPr/>
            <p:nvPr/>
          </p:nvSpPr>
          <p:spPr>
            <a:xfrm>
              <a:off x="400138" y="3976259"/>
              <a:ext cx="639629" cy="493211"/>
            </a:xfrm>
            <a:custGeom>
              <a:avLst/>
              <a:gdLst/>
              <a:ahLst/>
              <a:cxnLst/>
              <a:rect l="l" t="t" r="r" b="b"/>
              <a:pathLst>
                <a:path w="7243" h="5585" extrusionOk="0">
                  <a:moveTo>
                    <a:pt x="3799" y="1"/>
                  </a:moveTo>
                  <a:lnTo>
                    <a:pt x="1" y="3534"/>
                  </a:lnTo>
                  <a:lnTo>
                    <a:pt x="1" y="5585"/>
                  </a:lnTo>
                  <a:lnTo>
                    <a:pt x="3760" y="2081"/>
                  </a:lnTo>
                  <a:lnTo>
                    <a:pt x="7243" y="5565"/>
                  </a:lnTo>
                  <a:lnTo>
                    <a:pt x="7243" y="3446"/>
                  </a:lnTo>
                  <a:lnTo>
                    <a:pt x="3799"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29" name="Google Shape;4029;p26"/>
            <p:cNvSpPr/>
            <p:nvPr/>
          </p:nvSpPr>
          <p:spPr>
            <a:xfrm>
              <a:off x="393250" y="3969194"/>
              <a:ext cx="653494" cy="506370"/>
            </a:xfrm>
            <a:custGeom>
              <a:avLst/>
              <a:gdLst/>
              <a:ahLst/>
              <a:cxnLst/>
              <a:rect l="l" t="t" r="r" b="b"/>
              <a:pathLst>
                <a:path w="7400" h="5734" extrusionOk="0">
                  <a:moveTo>
                    <a:pt x="3877" y="189"/>
                  </a:moveTo>
                  <a:lnTo>
                    <a:pt x="7252" y="3565"/>
                  </a:lnTo>
                  <a:lnTo>
                    <a:pt x="7252" y="5458"/>
                  </a:lnTo>
                  <a:lnTo>
                    <a:pt x="3896" y="2102"/>
                  </a:lnTo>
                  <a:cubicBezTo>
                    <a:pt x="3881" y="2088"/>
                    <a:pt x="3862" y="2081"/>
                    <a:pt x="3842" y="2081"/>
                  </a:cubicBezTo>
                  <a:cubicBezTo>
                    <a:pt x="3823" y="2081"/>
                    <a:pt x="3803" y="2088"/>
                    <a:pt x="3788" y="2102"/>
                  </a:cubicBezTo>
                  <a:lnTo>
                    <a:pt x="157" y="5488"/>
                  </a:lnTo>
                  <a:lnTo>
                    <a:pt x="157" y="3653"/>
                  </a:lnTo>
                  <a:lnTo>
                    <a:pt x="3877" y="189"/>
                  </a:lnTo>
                  <a:close/>
                  <a:moveTo>
                    <a:pt x="3877" y="0"/>
                  </a:moveTo>
                  <a:cubicBezTo>
                    <a:pt x="3859" y="0"/>
                    <a:pt x="3842" y="7"/>
                    <a:pt x="3827" y="22"/>
                  </a:cubicBezTo>
                  <a:lnTo>
                    <a:pt x="20" y="3565"/>
                  </a:lnTo>
                  <a:cubicBezTo>
                    <a:pt x="10" y="3574"/>
                    <a:pt x="0" y="3594"/>
                    <a:pt x="0" y="3614"/>
                  </a:cubicBezTo>
                  <a:lnTo>
                    <a:pt x="0" y="5665"/>
                  </a:lnTo>
                  <a:cubicBezTo>
                    <a:pt x="0" y="5694"/>
                    <a:pt x="20" y="5724"/>
                    <a:pt x="50" y="5733"/>
                  </a:cubicBezTo>
                  <a:lnTo>
                    <a:pt x="79" y="5733"/>
                  </a:lnTo>
                  <a:cubicBezTo>
                    <a:pt x="98" y="5733"/>
                    <a:pt x="118" y="5733"/>
                    <a:pt x="128" y="5714"/>
                  </a:cubicBezTo>
                  <a:lnTo>
                    <a:pt x="3838" y="2259"/>
                  </a:lnTo>
                  <a:lnTo>
                    <a:pt x="7272" y="5694"/>
                  </a:lnTo>
                  <a:cubicBezTo>
                    <a:pt x="7284" y="5713"/>
                    <a:pt x="7301" y="5720"/>
                    <a:pt x="7318" y="5720"/>
                  </a:cubicBezTo>
                  <a:cubicBezTo>
                    <a:pt x="7329" y="5720"/>
                    <a:pt x="7340" y="5717"/>
                    <a:pt x="7351" y="5714"/>
                  </a:cubicBezTo>
                  <a:cubicBezTo>
                    <a:pt x="7380" y="5704"/>
                    <a:pt x="7399" y="5674"/>
                    <a:pt x="7399" y="5645"/>
                  </a:cubicBezTo>
                  <a:lnTo>
                    <a:pt x="7399" y="3526"/>
                  </a:lnTo>
                  <a:cubicBezTo>
                    <a:pt x="7399" y="3506"/>
                    <a:pt x="7390" y="3486"/>
                    <a:pt x="7380" y="3476"/>
                  </a:cubicBezTo>
                  <a:lnTo>
                    <a:pt x="3925" y="22"/>
                  </a:lnTo>
                  <a:cubicBezTo>
                    <a:pt x="3911" y="7"/>
                    <a:pt x="3894" y="0"/>
                    <a:pt x="3877" y="0"/>
                  </a:cubicBezTo>
                  <a:close/>
                </a:path>
              </a:pathLst>
            </a:custGeom>
            <a:solidFill>
              <a:srgbClr val="000000"/>
            </a:solidFill>
            <a:ln w="19050"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30" name="Google Shape;4030;p26"/>
            <p:cNvSpPr/>
            <p:nvPr/>
          </p:nvSpPr>
          <p:spPr>
            <a:xfrm>
              <a:off x="400138" y="3483218"/>
              <a:ext cx="639629" cy="493123"/>
            </a:xfrm>
            <a:custGeom>
              <a:avLst/>
              <a:gdLst/>
              <a:ahLst/>
              <a:cxnLst/>
              <a:rect l="l" t="t" r="r" b="b"/>
              <a:pathLst>
                <a:path w="7243" h="5584" extrusionOk="0">
                  <a:moveTo>
                    <a:pt x="3799" y="1"/>
                  </a:moveTo>
                  <a:lnTo>
                    <a:pt x="1" y="3543"/>
                  </a:lnTo>
                  <a:lnTo>
                    <a:pt x="1" y="5584"/>
                  </a:lnTo>
                  <a:lnTo>
                    <a:pt x="3760" y="2081"/>
                  </a:lnTo>
                  <a:lnTo>
                    <a:pt x="7243" y="5564"/>
                  </a:lnTo>
                  <a:lnTo>
                    <a:pt x="7243" y="3445"/>
                  </a:lnTo>
                  <a:lnTo>
                    <a:pt x="3799"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31" name="Google Shape;4031;p26"/>
            <p:cNvSpPr/>
            <p:nvPr/>
          </p:nvSpPr>
          <p:spPr>
            <a:xfrm>
              <a:off x="393250" y="3476064"/>
              <a:ext cx="653494" cy="507253"/>
            </a:xfrm>
            <a:custGeom>
              <a:avLst/>
              <a:gdLst/>
              <a:ahLst/>
              <a:cxnLst/>
              <a:rect l="l" t="t" r="r" b="b"/>
              <a:pathLst>
                <a:path w="7400" h="5744" extrusionOk="0">
                  <a:moveTo>
                    <a:pt x="3877" y="189"/>
                  </a:moveTo>
                  <a:lnTo>
                    <a:pt x="7252" y="3565"/>
                  </a:lnTo>
                  <a:lnTo>
                    <a:pt x="7252" y="5459"/>
                  </a:lnTo>
                  <a:lnTo>
                    <a:pt x="3896" y="2103"/>
                  </a:lnTo>
                  <a:cubicBezTo>
                    <a:pt x="3881" y="2088"/>
                    <a:pt x="3862" y="2081"/>
                    <a:pt x="3842" y="2081"/>
                  </a:cubicBezTo>
                  <a:cubicBezTo>
                    <a:pt x="3823" y="2081"/>
                    <a:pt x="3803" y="2088"/>
                    <a:pt x="3788" y="2103"/>
                  </a:cubicBezTo>
                  <a:lnTo>
                    <a:pt x="157" y="5488"/>
                  </a:lnTo>
                  <a:lnTo>
                    <a:pt x="157" y="3654"/>
                  </a:lnTo>
                  <a:lnTo>
                    <a:pt x="3877" y="189"/>
                  </a:lnTo>
                  <a:close/>
                  <a:moveTo>
                    <a:pt x="3877" y="0"/>
                  </a:moveTo>
                  <a:cubicBezTo>
                    <a:pt x="3859" y="0"/>
                    <a:pt x="3842" y="8"/>
                    <a:pt x="3827" y="23"/>
                  </a:cubicBezTo>
                  <a:lnTo>
                    <a:pt x="20" y="3565"/>
                  </a:lnTo>
                  <a:cubicBezTo>
                    <a:pt x="10" y="3575"/>
                    <a:pt x="0" y="3595"/>
                    <a:pt x="0" y="3624"/>
                  </a:cubicBezTo>
                  <a:lnTo>
                    <a:pt x="0" y="5665"/>
                  </a:lnTo>
                  <a:cubicBezTo>
                    <a:pt x="0" y="5695"/>
                    <a:pt x="20" y="5724"/>
                    <a:pt x="50" y="5734"/>
                  </a:cubicBezTo>
                  <a:cubicBezTo>
                    <a:pt x="59" y="5734"/>
                    <a:pt x="69" y="5743"/>
                    <a:pt x="79" y="5743"/>
                  </a:cubicBezTo>
                  <a:cubicBezTo>
                    <a:pt x="98" y="5743"/>
                    <a:pt x="118" y="5734"/>
                    <a:pt x="128" y="5724"/>
                  </a:cubicBezTo>
                  <a:lnTo>
                    <a:pt x="3838" y="2269"/>
                  </a:lnTo>
                  <a:lnTo>
                    <a:pt x="7272" y="5704"/>
                  </a:lnTo>
                  <a:cubicBezTo>
                    <a:pt x="7284" y="5716"/>
                    <a:pt x="7299" y="5720"/>
                    <a:pt x="7315" y="5720"/>
                  </a:cubicBezTo>
                  <a:cubicBezTo>
                    <a:pt x="7326" y="5720"/>
                    <a:pt x="7338" y="5718"/>
                    <a:pt x="7351" y="5714"/>
                  </a:cubicBezTo>
                  <a:cubicBezTo>
                    <a:pt x="7380" y="5704"/>
                    <a:pt x="7399" y="5675"/>
                    <a:pt x="7399" y="5645"/>
                  </a:cubicBezTo>
                  <a:lnTo>
                    <a:pt x="7399" y="3526"/>
                  </a:lnTo>
                  <a:cubicBezTo>
                    <a:pt x="7399" y="3506"/>
                    <a:pt x="7390" y="3486"/>
                    <a:pt x="7380" y="3477"/>
                  </a:cubicBezTo>
                  <a:lnTo>
                    <a:pt x="3925" y="23"/>
                  </a:lnTo>
                  <a:cubicBezTo>
                    <a:pt x="3911" y="8"/>
                    <a:pt x="3894" y="0"/>
                    <a:pt x="3877" y="0"/>
                  </a:cubicBezTo>
                  <a:close/>
                </a:path>
              </a:pathLst>
            </a:custGeom>
            <a:solidFill>
              <a:srgbClr val="000000"/>
            </a:solidFill>
            <a:ln w="19050"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32" name="Google Shape;4032;p26"/>
            <p:cNvSpPr/>
            <p:nvPr/>
          </p:nvSpPr>
          <p:spPr>
            <a:xfrm>
              <a:off x="400138" y="2990088"/>
              <a:ext cx="639629" cy="493211"/>
            </a:xfrm>
            <a:custGeom>
              <a:avLst/>
              <a:gdLst/>
              <a:ahLst/>
              <a:cxnLst/>
              <a:rect l="l" t="t" r="r" b="b"/>
              <a:pathLst>
                <a:path w="7243" h="5585" extrusionOk="0">
                  <a:moveTo>
                    <a:pt x="3799" y="1"/>
                  </a:moveTo>
                  <a:lnTo>
                    <a:pt x="1" y="3543"/>
                  </a:lnTo>
                  <a:lnTo>
                    <a:pt x="1" y="5585"/>
                  </a:lnTo>
                  <a:lnTo>
                    <a:pt x="3760" y="2081"/>
                  </a:lnTo>
                  <a:lnTo>
                    <a:pt x="7243" y="5565"/>
                  </a:lnTo>
                  <a:lnTo>
                    <a:pt x="7243" y="3455"/>
                  </a:lnTo>
                  <a:lnTo>
                    <a:pt x="3799"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33" name="Google Shape;4033;p26"/>
            <p:cNvSpPr/>
            <p:nvPr/>
          </p:nvSpPr>
          <p:spPr>
            <a:xfrm>
              <a:off x="393250" y="2983376"/>
              <a:ext cx="653494" cy="506899"/>
            </a:xfrm>
            <a:custGeom>
              <a:avLst/>
              <a:gdLst/>
              <a:ahLst/>
              <a:cxnLst/>
              <a:rect l="l" t="t" r="r" b="b"/>
              <a:pathLst>
                <a:path w="7400" h="5740" extrusionOk="0">
                  <a:moveTo>
                    <a:pt x="3877" y="185"/>
                  </a:moveTo>
                  <a:lnTo>
                    <a:pt x="7252" y="3561"/>
                  </a:lnTo>
                  <a:lnTo>
                    <a:pt x="7252" y="5454"/>
                  </a:lnTo>
                  <a:lnTo>
                    <a:pt x="3896" y="2098"/>
                  </a:lnTo>
                  <a:cubicBezTo>
                    <a:pt x="3881" y="2083"/>
                    <a:pt x="3862" y="2076"/>
                    <a:pt x="3842" y="2076"/>
                  </a:cubicBezTo>
                  <a:cubicBezTo>
                    <a:pt x="3823" y="2076"/>
                    <a:pt x="3803" y="2083"/>
                    <a:pt x="3788" y="2098"/>
                  </a:cubicBezTo>
                  <a:lnTo>
                    <a:pt x="157" y="5484"/>
                  </a:lnTo>
                  <a:lnTo>
                    <a:pt x="157" y="3648"/>
                  </a:lnTo>
                  <a:lnTo>
                    <a:pt x="3877" y="185"/>
                  </a:lnTo>
                  <a:close/>
                  <a:moveTo>
                    <a:pt x="3868" y="0"/>
                  </a:moveTo>
                  <a:cubicBezTo>
                    <a:pt x="3854" y="0"/>
                    <a:pt x="3840" y="5"/>
                    <a:pt x="3827" y="18"/>
                  </a:cubicBezTo>
                  <a:lnTo>
                    <a:pt x="20" y="3561"/>
                  </a:lnTo>
                  <a:cubicBezTo>
                    <a:pt x="10" y="3570"/>
                    <a:pt x="0" y="3600"/>
                    <a:pt x="0" y="3619"/>
                  </a:cubicBezTo>
                  <a:lnTo>
                    <a:pt x="0" y="5661"/>
                  </a:lnTo>
                  <a:cubicBezTo>
                    <a:pt x="0" y="5690"/>
                    <a:pt x="20" y="5719"/>
                    <a:pt x="50" y="5729"/>
                  </a:cubicBezTo>
                  <a:cubicBezTo>
                    <a:pt x="59" y="5729"/>
                    <a:pt x="69" y="5739"/>
                    <a:pt x="79" y="5739"/>
                  </a:cubicBezTo>
                  <a:cubicBezTo>
                    <a:pt x="98" y="5739"/>
                    <a:pt x="118" y="5729"/>
                    <a:pt x="128" y="5719"/>
                  </a:cubicBezTo>
                  <a:lnTo>
                    <a:pt x="3838" y="2265"/>
                  </a:lnTo>
                  <a:lnTo>
                    <a:pt x="7272" y="5700"/>
                  </a:lnTo>
                  <a:cubicBezTo>
                    <a:pt x="7284" y="5712"/>
                    <a:pt x="7300" y="5720"/>
                    <a:pt x="7317" y="5720"/>
                  </a:cubicBezTo>
                  <a:cubicBezTo>
                    <a:pt x="7328" y="5720"/>
                    <a:pt x="7339" y="5717"/>
                    <a:pt x="7351" y="5709"/>
                  </a:cubicBezTo>
                  <a:cubicBezTo>
                    <a:pt x="7380" y="5700"/>
                    <a:pt x="7399" y="5670"/>
                    <a:pt x="7399" y="5641"/>
                  </a:cubicBezTo>
                  <a:lnTo>
                    <a:pt x="7399" y="3531"/>
                  </a:lnTo>
                  <a:cubicBezTo>
                    <a:pt x="7399" y="3502"/>
                    <a:pt x="7390" y="3482"/>
                    <a:pt x="7380" y="3472"/>
                  </a:cubicBezTo>
                  <a:lnTo>
                    <a:pt x="3925" y="28"/>
                  </a:lnTo>
                  <a:cubicBezTo>
                    <a:pt x="3909" y="10"/>
                    <a:pt x="3888" y="0"/>
                    <a:pt x="3868" y="0"/>
                  </a:cubicBezTo>
                  <a:close/>
                </a:path>
              </a:pathLst>
            </a:custGeom>
            <a:solidFill>
              <a:srgbClr val="000000"/>
            </a:solidFill>
            <a:ln w="19050"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34" name="Google Shape;4034;p26"/>
            <p:cNvSpPr/>
            <p:nvPr/>
          </p:nvSpPr>
          <p:spPr>
            <a:xfrm>
              <a:off x="400138" y="2497047"/>
              <a:ext cx="639629" cy="493123"/>
            </a:xfrm>
            <a:custGeom>
              <a:avLst/>
              <a:gdLst/>
              <a:ahLst/>
              <a:cxnLst/>
              <a:rect l="l" t="t" r="r" b="b"/>
              <a:pathLst>
                <a:path w="7243" h="5584" extrusionOk="0">
                  <a:moveTo>
                    <a:pt x="3799" y="0"/>
                  </a:moveTo>
                  <a:lnTo>
                    <a:pt x="1" y="3542"/>
                  </a:lnTo>
                  <a:lnTo>
                    <a:pt x="1" y="5584"/>
                  </a:lnTo>
                  <a:lnTo>
                    <a:pt x="3760" y="2081"/>
                  </a:lnTo>
                  <a:lnTo>
                    <a:pt x="7243" y="5564"/>
                  </a:lnTo>
                  <a:lnTo>
                    <a:pt x="7243" y="3454"/>
                  </a:lnTo>
                  <a:lnTo>
                    <a:pt x="3799"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35" name="Google Shape;4035;p26"/>
            <p:cNvSpPr/>
            <p:nvPr/>
          </p:nvSpPr>
          <p:spPr>
            <a:xfrm>
              <a:off x="393250" y="2490600"/>
              <a:ext cx="653494" cy="506546"/>
            </a:xfrm>
            <a:custGeom>
              <a:avLst/>
              <a:gdLst/>
              <a:ahLst/>
              <a:cxnLst/>
              <a:rect l="l" t="t" r="r" b="b"/>
              <a:pathLst>
                <a:path w="7400" h="5736" extrusionOk="0">
                  <a:moveTo>
                    <a:pt x="3877" y="181"/>
                  </a:moveTo>
                  <a:lnTo>
                    <a:pt x="7252" y="3557"/>
                  </a:lnTo>
                  <a:lnTo>
                    <a:pt x="7252" y="5451"/>
                  </a:lnTo>
                  <a:lnTo>
                    <a:pt x="3896" y="2095"/>
                  </a:lnTo>
                  <a:cubicBezTo>
                    <a:pt x="3881" y="2080"/>
                    <a:pt x="3862" y="2072"/>
                    <a:pt x="3842" y="2072"/>
                  </a:cubicBezTo>
                  <a:cubicBezTo>
                    <a:pt x="3823" y="2072"/>
                    <a:pt x="3803" y="2080"/>
                    <a:pt x="3788" y="2095"/>
                  </a:cubicBezTo>
                  <a:lnTo>
                    <a:pt x="157" y="5480"/>
                  </a:lnTo>
                  <a:lnTo>
                    <a:pt x="157" y="3645"/>
                  </a:lnTo>
                  <a:lnTo>
                    <a:pt x="3877" y="181"/>
                  </a:lnTo>
                  <a:close/>
                  <a:moveTo>
                    <a:pt x="3872" y="1"/>
                  </a:moveTo>
                  <a:cubicBezTo>
                    <a:pt x="3856" y="1"/>
                    <a:pt x="3841" y="6"/>
                    <a:pt x="3827" y="14"/>
                  </a:cubicBezTo>
                  <a:lnTo>
                    <a:pt x="20" y="3557"/>
                  </a:lnTo>
                  <a:cubicBezTo>
                    <a:pt x="10" y="3576"/>
                    <a:pt x="0" y="3596"/>
                    <a:pt x="0" y="3615"/>
                  </a:cubicBezTo>
                  <a:lnTo>
                    <a:pt x="0" y="5657"/>
                  </a:lnTo>
                  <a:cubicBezTo>
                    <a:pt x="0" y="5686"/>
                    <a:pt x="20" y="5715"/>
                    <a:pt x="50" y="5726"/>
                  </a:cubicBezTo>
                  <a:cubicBezTo>
                    <a:pt x="59" y="5735"/>
                    <a:pt x="69" y="5735"/>
                    <a:pt x="79" y="5735"/>
                  </a:cubicBezTo>
                  <a:cubicBezTo>
                    <a:pt x="98" y="5735"/>
                    <a:pt x="118" y="5726"/>
                    <a:pt x="128" y="5715"/>
                  </a:cubicBezTo>
                  <a:lnTo>
                    <a:pt x="3838" y="2261"/>
                  </a:lnTo>
                  <a:lnTo>
                    <a:pt x="7272" y="5696"/>
                  </a:lnTo>
                  <a:cubicBezTo>
                    <a:pt x="7284" y="5708"/>
                    <a:pt x="7300" y="5717"/>
                    <a:pt x="7318" y="5717"/>
                  </a:cubicBezTo>
                  <a:cubicBezTo>
                    <a:pt x="7328" y="5717"/>
                    <a:pt x="7339" y="5713"/>
                    <a:pt x="7351" y="5706"/>
                  </a:cubicBezTo>
                  <a:cubicBezTo>
                    <a:pt x="7380" y="5696"/>
                    <a:pt x="7399" y="5667"/>
                    <a:pt x="7399" y="5637"/>
                  </a:cubicBezTo>
                  <a:lnTo>
                    <a:pt x="7399" y="3527"/>
                  </a:lnTo>
                  <a:cubicBezTo>
                    <a:pt x="7399" y="3508"/>
                    <a:pt x="7390" y="3488"/>
                    <a:pt x="7380" y="3469"/>
                  </a:cubicBezTo>
                  <a:lnTo>
                    <a:pt x="3925" y="24"/>
                  </a:lnTo>
                  <a:cubicBezTo>
                    <a:pt x="3909" y="8"/>
                    <a:pt x="3890" y="1"/>
                    <a:pt x="3872" y="1"/>
                  </a:cubicBezTo>
                  <a:close/>
                </a:path>
              </a:pathLst>
            </a:custGeom>
            <a:solidFill>
              <a:srgbClr val="000000"/>
            </a:solidFill>
            <a:ln w="19050"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 name="TextBox 1">
            <a:extLst>
              <a:ext uri="{FF2B5EF4-FFF2-40B4-BE49-F238E27FC236}">
                <a16:creationId xmlns:a16="http://schemas.microsoft.com/office/drawing/2014/main" id="{F5646491-221D-4B96-8B22-02E3E1B3A0C7}"/>
              </a:ext>
            </a:extLst>
          </p:cNvPr>
          <p:cNvSpPr txBox="1"/>
          <p:nvPr/>
        </p:nvSpPr>
        <p:spPr>
          <a:xfrm>
            <a:off x="708660" y="609039"/>
            <a:ext cx="7635189" cy="1015663"/>
          </a:xfrm>
          <a:prstGeom prst="rect">
            <a:avLst/>
          </a:prstGeom>
          <a:noFill/>
        </p:spPr>
        <p:txBody>
          <a:bodyPr wrap="square" rtlCol="0">
            <a:spAutoFit/>
          </a:bodyPr>
          <a:lstStyle/>
          <a:p>
            <a:pPr algn="ctr"/>
            <a:r>
              <a:rPr lang="en-US" sz="3000" b="1" dirty="0" err="1">
                <a:solidFill>
                  <a:srgbClr val="C00000"/>
                </a:solidFill>
              </a:rPr>
              <a:t>Permasalahan</a:t>
            </a:r>
            <a:r>
              <a:rPr lang="en-US" sz="3000" b="1" dirty="0">
                <a:solidFill>
                  <a:srgbClr val="C00000"/>
                </a:solidFill>
              </a:rPr>
              <a:t> yang </a:t>
            </a:r>
            <a:r>
              <a:rPr lang="en-US" sz="3000" b="1" dirty="0" err="1">
                <a:solidFill>
                  <a:srgbClr val="C00000"/>
                </a:solidFill>
              </a:rPr>
              <a:t>Terjadi</a:t>
            </a:r>
            <a:r>
              <a:rPr lang="en-US" sz="3000" b="1" dirty="0">
                <a:solidFill>
                  <a:srgbClr val="C00000"/>
                </a:solidFill>
              </a:rPr>
              <a:t> di </a:t>
            </a:r>
            <a:r>
              <a:rPr lang="en-US" sz="3000" b="1" dirty="0" err="1">
                <a:solidFill>
                  <a:srgbClr val="C00000"/>
                </a:solidFill>
              </a:rPr>
              <a:t>Lingkungan</a:t>
            </a:r>
            <a:r>
              <a:rPr lang="en-US" sz="3000" b="1" dirty="0">
                <a:solidFill>
                  <a:srgbClr val="C00000"/>
                </a:solidFill>
              </a:rPr>
              <a:t> </a:t>
            </a:r>
            <a:r>
              <a:rPr lang="en-US" sz="3000" b="1" dirty="0" err="1">
                <a:solidFill>
                  <a:srgbClr val="C00000"/>
                </a:solidFill>
              </a:rPr>
              <a:t>Sekitar</a:t>
            </a:r>
            <a:endParaRPr lang="en-US" sz="3000" b="1" dirty="0">
              <a:solidFill>
                <a:srgbClr val="C00000"/>
              </a:solidFill>
            </a:endParaRP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500"/>
                                  </p:stCondLst>
                                  <p:childTnLst>
                                    <p:set>
                                      <p:cBhvr>
                                        <p:cTn id="10" dur="1" fill="hold">
                                          <p:stCondLst>
                                            <p:cond delay="0"/>
                                          </p:stCondLst>
                                        </p:cTn>
                                        <p:tgtEl>
                                          <p:spTgt spid="4003"/>
                                        </p:tgtEl>
                                        <p:attrNameLst>
                                          <p:attrName>style.visibility</p:attrName>
                                        </p:attrNameLst>
                                      </p:cBhvr>
                                      <p:to>
                                        <p:strVal val="visible"/>
                                      </p:to>
                                    </p:set>
                                    <p:anim calcmode="lin" valueType="num">
                                      <p:cBhvr additive="base">
                                        <p:cTn id="11" dur="500" fill="hold"/>
                                        <p:tgtEl>
                                          <p:spTgt spid="4003"/>
                                        </p:tgtEl>
                                        <p:attrNameLst>
                                          <p:attrName>ppt_x</p:attrName>
                                        </p:attrNameLst>
                                      </p:cBhvr>
                                      <p:tavLst>
                                        <p:tav tm="0">
                                          <p:val>
                                            <p:strVal val="#ppt_x"/>
                                          </p:val>
                                        </p:tav>
                                        <p:tav tm="100000">
                                          <p:val>
                                            <p:strVal val="#ppt_x"/>
                                          </p:val>
                                        </p:tav>
                                      </p:tavLst>
                                    </p:anim>
                                    <p:anim calcmode="lin" valueType="num">
                                      <p:cBhvr additive="base">
                                        <p:cTn id="12" dur="500" fill="hold"/>
                                        <p:tgtEl>
                                          <p:spTgt spid="4003"/>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1000"/>
                                  </p:stCondLst>
                                  <p:childTnLst>
                                    <p:set>
                                      <p:cBhvr>
                                        <p:cTn id="14" dur="1" fill="hold">
                                          <p:stCondLst>
                                            <p:cond delay="0"/>
                                          </p:stCondLst>
                                        </p:cTn>
                                        <p:tgtEl>
                                          <p:spTgt spid="4004">
                                            <p:txEl>
                                              <p:pRg st="0" end="0"/>
                                            </p:txEl>
                                          </p:spTgt>
                                        </p:tgtEl>
                                        <p:attrNameLst>
                                          <p:attrName>style.visibility</p:attrName>
                                        </p:attrNameLst>
                                      </p:cBhvr>
                                      <p:to>
                                        <p:strVal val="visible"/>
                                      </p:to>
                                    </p:set>
                                    <p:anim calcmode="lin" valueType="num">
                                      <p:cBhvr additive="base">
                                        <p:cTn id="15" dur="500" fill="hold"/>
                                        <p:tgtEl>
                                          <p:spTgt spid="4004">
                                            <p:txEl>
                                              <p:pRg st="0" end="0"/>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4004">
                                            <p:txEl>
                                              <p:pRg st="0" end="0"/>
                                            </p:txEl>
                                          </p:spTgt>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1000"/>
                                  </p:stCondLst>
                                  <p:childTnLst>
                                    <p:set>
                                      <p:cBhvr>
                                        <p:cTn id="18" dur="1" fill="hold">
                                          <p:stCondLst>
                                            <p:cond delay="0"/>
                                          </p:stCondLst>
                                        </p:cTn>
                                        <p:tgtEl>
                                          <p:spTgt spid="4004">
                                            <p:txEl>
                                              <p:pRg st="1" end="1"/>
                                            </p:txEl>
                                          </p:spTgt>
                                        </p:tgtEl>
                                        <p:attrNameLst>
                                          <p:attrName>style.visibility</p:attrName>
                                        </p:attrNameLst>
                                      </p:cBhvr>
                                      <p:to>
                                        <p:strVal val="visible"/>
                                      </p:to>
                                    </p:set>
                                    <p:anim calcmode="lin" valueType="num">
                                      <p:cBhvr additive="base">
                                        <p:cTn id="19" dur="500" fill="hold"/>
                                        <p:tgtEl>
                                          <p:spTgt spid="4004">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4004">
                                            <p:txEl>
                                              <p:pRg st="1" end="1"/>
                                            </p:txEl>
                                          </p:spTgt>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1000"/>
                                  </p:stCondLst>
                                  <p:childTnLst>
                                    <p:set>
                                      <p:cBhvr>
                                        <p:cTn id="22" dur="1" fill="hold">
                                          <p:stCondLst>
                                            <p:cond delay="0"/>
                                          </p:stCondLst>
                                        </p:cTn>
                                        <p:tgtEl>
                                          <p:spTgt spid="4004">
                                            <p:txEl>
                                              <p:pRg st="2" end="2"/>
                                            </p:txEl>
                                          </p:spTgt>
                                        </p:tgtEl>
                                        <p:attrNameLst>
                                          <p:attrName>style.visibility</p:attrName>
                                        </p:attrNameLst>
                                      </p:cBhvr>
                                      <p:to>
                                        <p:strVal val="visible"/>
                                      </p:to>
                                    </p:set>
                                    <p:anim calcmode="lin" valueType="num">
                                      <p:cBhvr additive="base">
                                        <p:cTn id="23" dur="500" fill="hold"/>
                                        <p:tgtEl>
                                          <p:spTgt spid="4004">
                                            <p:txEl>
                                              <p:pRg st="2" end="2"/>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4004">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03" grpId="0" animBg="1"/>
      <p:bldP spid="4004" grpId="0" build="p"/>
      <p:bldP spid="2" grpId="0"/>
    </p:bld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409"/>
        <p:cNvGrpSpPr/>
        <p:nvPr/>
      </p:nvGrpSpPr>
      <p:grpSpPr>
        <a:xfrm>
          <a:off x="0" y="0"/>
          <a:ext cx="0" cy="0"/>
          <a:chOff x="0" y="0"/>
          <a:chExt cx="0" cy="0"/>
        </a:xfrm>
      </p:grpSpPr>
      <p:sp>
        <p:nvSpPr>
          <p:cNvPr id="410" name="Google Shape;410;p27"/>
          <p:cNvSpPr txBox="1">
            <a:spLocks noGrp="1"/>
          </p:cNvSpPr>
          <p:nvPr>
            <p:ph type="title"/>
          </p:nvPr>
        </p:nvSpPr>
        <p:spPr>
          <a:xfrm>
            <a:off x="719650" y="445025"/>
            <a:ext cx="7704600" cy="572700"/>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spcFirstLastPara="1" wrap="square" lIns="91425" tIns="91425" rIns="91425" bIns="91425" anchor="t" anchorCtr="0">
            <a:noAutofit/>
          </a:bodyPr>
          <a:lstStyle/>
          <a:p>
            <a:pPr marL="0" lvl="0" indent="0" algn="ctr" rtl="0">
              <a:spcBef>
                <a:spcPts val="0"/>
              </a:spcBef>
              <a:spcAft>
                <a:spcPts val="0"/>
              </a:spcAft>
              <a:buNone/>
            </a:pPr>
            <a:r>
              <a:rPr lang="en" b="1" dirty="0"/>
              <a:t>3. Permasalahan LGBT</a:t>
            </a:r>
            <a:endParaRPr b="1" dirty="0"/>
          </a:p>
        </p:txBody>
      </p:sp>
      <p:sp>
        <p:nvSpPr>
          <p:cNvPr id="412" name="Google Shape;412;p27"/>
          <p:cNvSpPr/>
          <p:nvPr/>
        </p:nvSpPr>
        <p:spPr>
          <a:xfrm rot="1611983">
            <a:off x="7473495" y="783984"/>
            <a:ext cx="98792" cy="88144"/>
          </a:xfrm>
          <a:custGeom>
            <a:avLst/>
            <a:gdLst/>
            <a:ahLst/>
            <a:cxnLst/>
            <a:rect l="l" t="t" r="r" b="b"/>
            <a:pathLst>
              <a:path w="733" h="654" extrusionOk="0">
                <a:moveTo>
                  <a:pt x="576" y="0"/>
                </a:moveTo>
                <a:cubicBezTo>
                  <a:pt x="456" y="0"/>
                  <a:pt x="420" y="192"/>
                  <a:pt x="395" y="322"/>
                </a:cubicBezTo>
                <a:cubicBezTo>
                  <a:pt x="336" y="285"/>
                  <a:pt x="270" y="263"/>
                  <a:pt x="199" y="263"/>
                </a:cubicBezTo>
                <a:cubicBezTo>
                  <a:pt x="174" y="263"/>
                  <a:pt x="148" y="266"/>
                  <a:pt x="121" y="272"/>
                </a:cubicBezTo>
                <a:cubicBezTo>
                  <a:pt x="54" y="289"/>
                  <a:pt x="1" y="358"/>
                  <a:pt x="41" y="426"/>
                </a:cubicBezTo>
                <a:cubicBezTo>
                  <a:pt x="128" y="582"/>
                  <a:pt x="389" y="654"/>
                  <a:pt x="567" y="654"/>
                </a:cubicBezTo>
                <a:cubicBezTo>
                  <a:pt x="579" y="654"/>
                  <a:pt x="591" y="653"/>
                  <a:pt x="602" y="653"/>
                </a:cubicBezTo>
                <a:cubicBezTo>
                  <a:pt x="609" y="653"/>
                  <a:pt x="615" y="653"/>
                  <a:pt x="622" y="649"/>
                </a:cubicBezTo>
                <a:cubicBezTo>
                  <a:pt x="632" y="643"/>
                  <a:pt x="642" y="636"/>
                  <a:pt x="646" y="619"/>
                </a:cubicBezTo>
                <a:cubicBezTo>
                  <a:pt x="678" y="499"/>
                  <a:pt x="706" y="382"/>
                  <a:pt x="719" y="262"/>
                </a:cubicBezTo>
                <a:cubicBezTo>
                  <a:pt x="729" y="191"/>
                  <a:pt x="732" y="71"/>
                  <a:pt x="662" y="28"/>
                </a:cubicBezTo>
                <a:cubicBezTo>
                  <a:pt x="629" y="9"/>
                  <a:pt x="601" y="0"/>
                  <a:pt x="576"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 name="TextBox 3">
            <a:extLst>
              <a:ext uri="{FF2B5EF4-FFF2-40B4-BE49-F238E27FC236}">
                <a16:creationId xmlns:a16="http://schemas.microsoft.com/office/drawing/2014/main" id="{385C6148-A64E-40ED-BF3C-702C4E5E52E7}"/>
              </a:ext>
            </a:extLst>
          </p:cNvPr>
          <p:cNvSpPr txBox="1"/>
          <p:nvPr/>
        </p:nvSpPr>
        <p:spPr>
          <a:xfrm>
            <a:off x="719651" y="1176793"/>
            <a:ext cx="4666858" cy="3970318"/>
          </a:xfrm>
          <a:prstGeom prst="rect">
            <a:avLst/>
          </a:prstGeom>
          <a:noFill/>
        </p:spPr>
        <p:txBody>
          <a:bodyPr wrap="square" rtlCol="0">
            <a:spAutoFit/>
          </a:bodyPr>
          <a:lstStyle/>
          <a:p>
            <a:pPr algn="just"/>
            <a:r>
              <a:rPr lang="en-US" sz="1700" dirty="0" err="1">
                <a:effectLst/>
                <a:latin typeface="Calibri" panose="020F0502020204030204" pitchFamily="34" charset="0"/>
                <a:ea typeface="Calibri" panose="020F0502020204030204" pitchFamily="34" charset="0"/>
                <a:cs typeface="Times New Roman" panose="02020603050405020304" pitchFamily="18" charset="0"/>
              </a:rPr>
              <a:t>Perilaku</a:t>
            </a:r>
            <a:r>
              <a:rPr lang="en-US" sz="1700" dirty="0">
                <a:effectLst/>
                <a:latin typeface="Calibri" panose="020F0502020204030204" pitchFamily="34" charset="0"/>
                <a:ea typeface="Calibri" panose="020F0502020204030204" pitchFamily="34" charset="0"/>
                <a:cs typeface="Times New Roman" panose="02020603050405020304" pitchFamily="18" charset="0"/>
              </a:rPr>
              <a:t> </a:t>
            </a:r>
            <a:r>
              <a:rPr lang="en-US" sz="1700" dirty="0" err="1">
                <a:effectLst/>
                <a:latin typeface="Calibri" panose="020F0502020204030204" pitchFamily="34" charset="0"/>
                <a:ea typeface="Calibri" panose="020F0502020204030204" pitchFamily="34" charset="0"/>
                <a:cs typeface="Times New Roman" panose="02020603050405020304" pitchFamily="18" charset="0"/>
              </a:rPr>
              <a:t>penyimpangan</a:t>
            </a:r>
            <a:r>
              <a:rPr lang="en-US" sz="1700" dirty="0">
                <a:effectLst/>
                <a:latin typeface="Calibri" panose="020F0502020204030204" pitchFamily="34" charset="0"/>
                <a:ea typeface="Calibri" panose="020F0502020204030204" pitchFamily="34" charset="0"/>
                <a:cs typeface="Times New Roman" panose="02020603050405020304" pitchFamily="18" charset="0"/>
              </a:rPr>
              <a:t> </a:t>
            </a:r>
            <a:r>
              <a:rPr lang="en-US" sz="1700" dirty="0" err="1">
                <a:effectLst/>
                <a:latin typeface="Calibri" panose="020F0502020204030204" pitchFamily="34" charset="0"/>
                <a:ea typeface="Calibri" panose="020F0502020204030204" pitchFamily="34" charset="0"/>
                <a:cs typeface="Times New Roman" panose="02020603050405020304" pitchFamily="18" charset="0"/>
              </a:rPr>
              <a:t>seks</a:t>
            </a:r>
            <a:r>
              <a:rPr lang="en-US" sz="1700" dirty="0">
                <a:effectLst/>
                <a:latin typeface="Calibri" panose="020F0502020204030204" pitchFamily="34" charset="0"/>
                <a:ea typeface="Calibri" panose="020F0502020204030204" pitchFamily="34" charset="0"/>
                <a:cs typeface="Times New Roman" panose="02020603050405020304" pitchFamily="18" charset="0"/>
              </a:rPr>
              <a:t> </a:t>
            </a:r>
            <a:r>
              <a:rPr lang="en-US" sz="1700" dirty="0" err="1">
                <a:effectLst/>
                <a:latin typeface="Calibri" panose="020F0502020204030204" pitchFamily="34" charset="0"/>
                <a:ea typeface="Calibri" panose="020F0502020204030204" pitchFamily="34" charset="0"/>
                <a:cs typeface="Times New Roman" panose="02020603050405020304" pitchFamily="18" charset="0"/>
              </a:rPr>
              <a:t>seperti</a:t>
            </a:r>
            <a:r>
              <a:rPr lang="en-US" sz="1700" dirty="0">
                <a:effectLst/>
                <a:latin typeface="Calibri" panose="020F0502020204030204" pitchFamily="34" charset="0"/>
                <a:ea typeface="Calibri" panose="020F0502020204030204" pitchFamily="34" charset="0"/>
                <a:cs typeface="Times New Roman" panose="02020603050405020304" pitchFamily="18" charset="0"/>
              </a:rPr>
              <a:t> lesbian, gay, </a:t>
            </a:r>
            <a:r>
              <a:rPr lang="en-US" sz="1700" dirty="0" err="1">
                <a:effectLst/>
                <a:latin typeface="Calibri" panose="020F0502020204030204" pitchFamily="34" charset="0"/>
                <a:ea typeface="Calibri" panose="020F0502020204030204" pitchFamily="34" charset="0"/>
                <a:cs typeface="Times New Roman" panose="02020603050405020304" pitchFamily="18" charset="0"/>
              </a:rPr>
              <a:t>biseksual</a:t>
            </a:r>
            <a:r>
              <a:rPr lang="en-US" sz="1700" dirty="0">
                <a:effectLst/>
                <a:latin typeface="Calibri" panose="020F0502020204030204" pitchFamily="34" charset="0"/>
                <a:ea typeface="Calibri" panose="020F0502020204030204" pitchFamily="34" charset="0"/>
                <a:cs typeface="Times New Roman" panose="02020603050405020304" pitchFamily="18" charset="0"/>
              </a:rPr>
              <a:t>, dan transgender </a:t>
            </a:r>
            <a:r>
              <a:rPr lang="en-US" sz="1700" dirty="0" err="1">
                <a:effectLst/>
                <a:latin typeface="Calibri" panose="020F0502020204030204" pitchFamily="34" charset="0"/>
                <a:ea typeface="Calibri" panose="020F0502020204030204" pitchFamily="34" charset="0"/>
                <a:cs typeface="Times New Roman" panose="02020603050405020304" pitchFamily="18" charset="0"/>
              </a:rPr>
              <a:t>atau</a:t>
            </a:r>
            <a:r>
              <a:rPr lang="en-US" sz="1700" dirty="0">
                <a:effectLst/>
                <a:latin typeface="Calibri" panose="020F0502020204030204" pitchFamily="34" charset="0"/>
                <a:ea typeface="Calibri" panose="020F0502020204030204" pitchFamily="34" charset="0"/>
                <a:cs typeface="Times New Roman" panose="02020603050405020304" pitchFamily="18" charset="0"/>
              </a:rPr>
              <a:t> yang </a:t>
            </a:r>
            <a:r>
              <a:rPr lang="en-US" sz="1700" dirty="0" err="1">
                <a:effectLst/>
                <a:latin typeface="Calibri" panose="020F0502020204030204" pitchFamily="34" charset="0"/>
                <a:ea typeface="Calibri" panose="020F0502020204030204" pitchFamily="34" charset="0"/>
                <a:cs typeface="Times New Roman" panose="02020603050405020304" pitchFamily="18" charset="0"/>
              </a:rPr>
              <a:t>sering</a:t>
            </a:r>
            <a:r>
              <a:rPr lang="en-US" sz="1700" dirty="0">
                <a:effectLst/>
                <a:latin typeface="Calibri" panose="020F0502020204030204" pitchFamily="34" charset="0"/>
                <a:ea typeface="Calibri" panose="020F0502020204030204" pitchFamily="34" charset="0"/>
                <a:cs typeface="Times New Roman" panose="02020603050405020304" pitchFamily="18" charset="0"/>
              </a:rPr>
              <a:t> </a:t>
            </a:r>
            <a:r>
              <a:rPr lang="en-US" sz="1700" dirty="0" err="1">
                <a:effectLst/>
                <a:latin typeface="Calibri" panose="020F0502020204030204" pitchFamily="34" charset="0"/>
                <a:ea typeface="Calibri" panose="020F0502020204030204" pitchFamily="34" charset="0"/>
                <a:cs typeface="Times New Roman" panose="02020603050405020304" pitchFamily="18" charset="0"/>
              </a:rPr>
              <a:t>disingkat</a:t>
            </a:r>
            <a:r>
              <a:rPr lang="en-US" sz="1700" dirty="0">
                <a:effectLst/>
                <a:latin typeface="Calibri" panose="020F0502020204030204" pitchFamily="34" charset="0"/>
                <a:ea typeface="Calibri" panose="020F0502020204030204" pitchFamily="34" charset="0"/>
                <a:cs typeface="Times New Roman" panose="02020603050405020304" pitchFamily="18" charset="0"/>
              </a:rPr>
              <a:t> </a:t>
            </a:r>
            <a:r>
              <a:rPr lang="en-US" sz="1700" dirty="0" err="1">
                <a:effectLst/>
                <a:latin typeface="Calibri" panose="020F0502020204030204" pitchFamily="34" charset="0"/>
                <a:ea typeface="Calibri" panose="020F0502020204030204" pitchFamily="34" charset="0"/>
                <a:cs typeface="Times New Roman" panose="02020603050405020304" pitchFamily="18" charset="0"/>
              </a:rPr>
              <a:t>dengan</a:t>
            </a:r>
            <a:r>
              <a:rPr lang="en-US" sz="1700" dirty="0">
                <a:effectLst/>
                <a:latin typeface="Calibri" panose="020F0502020204030204" pitchFamily="34" charset="0"/>
                <a:ea typeface="Calibri" panose="020F0502020204030204" pitchFamily="34" charset="0"/>
                <a:cs typeface="Times New Roman" panose="02020603050405020304" pitchFamily="18" charset="0"/>
              </a:rPr>
              <a:t> </a:t>
            </a:r>
            <a:r>
              <a:rPr lang="en-US" sz="1700" dirty="0" err="1">
                <a:effectLst/>
                <a:latin typeface="Calibri" panose="020F0502020204030204" pitchFamily="34" charset="0"/>
                <a:ea typeface="Calibri" panose="020F0502020204030204" pitchFamily="34" charset="0"/>
                <a:cs typeface="Times New Roman" panose="02020603050405020304" pitchFamily="18" charset="0"/>
              </a:rPr>
              <a:t>akronim</a:t>
            </a:r>
            <a:r>
              <a:rPr lang="en-US" sz="1700" dirty="0">
                <a:effectLst/>
                <a:latin typeface="Calibri" panose="020F0502020204030204" pitchFamily="34" charset="0"/>
                <a:ea typeface="Calibri" panose="020F0502020204030204" pitchFamily="34" charset="0"/>
                <a:cs typeface="Times New Roman" panose="02020603050405020304" pitchFamily="18" charset="0"/>
              </a:rPr>
              <a:t> LGBT </a:t>
            </a:r>
            <a:r>
              <a:rPr lang="en-US" sz="1700" dirty="0" err="1">
                <a:effectLst/>
                <a:latin typeface="Calibri" panose="020F0502020204030204" pitchFamily="34" charset="0"/>
                <a:ea typeface="Calibri" panose="020F0502020204030204" pitchFamily="34" charset="0"/>
                <a:cs typeface="Times New Roman" panose="02020603050405020304" pitchFamily="18" charset="0"/>
              </a:rPr>
              <a:t>menurut</a:t>
            </a:r>
            <a:r>
              <a:rPr lang="en-US" sz="1700" dirty="0">
                <a:effectLst/>
                <a:latin typeface="Calibri" panose="020F0502020204030204" pitchFamily="34" charset="0"/>
                <a:ea typeface="Calibri" panose="020F0502020204030204" pitchFamily="34" charset="0"/>
                <a:cs typeface="Times New Roman" panose="02020603050405020304" pitchFamily="18" charset="0"/>
              </a:rPr>
              <a:t> </a:t>
            </a:r>
            <a:r>
              <a:rPr lang="en-US" sz="1700" dirty="0" err="1">
                <a:effectLst/>
                <a:latin typeface="Calibri" panose="020F0502020204030204" pitchFamily="34" charset="0"/>
                <a:ea typeface="Calibri" panose="020F0502020204030204" pitchFamily="34" charset="0"/>
                <a:cs typeface="Times New Roman" panose="02020603050405020304" pitchFamily="18" charset="0"/>
              </a:rPr>
              <a:t>beberapa</a:t>
            </a:r>
            <a:r>
              <a:rPr lang="en-US" sz="1700" dirty="0">
                <a:effectLst/>
                <a:latin typeface="Calibri" panose="020F0502020204030204" pitchFamily="34" charset="0"/>
                <a:ea typeface="Calibri" panose="020F0502020204030204" pitchFamily="34" charset="0"/>
                <a:cs typeface="Times New Roman" panose="02020603050405020304" pitchFamily="18" charset="0"/>
              </a:rPr>
              <a:t> </a:t>
            </a:r>
            <a:r>
              <a:rPr lang="en-US" sz="1700" dirty="0" err="1">
                <a:effectLst/>
                <a:latin typeface="Calibri" panose="020F0502020204030204" pitchFamily="34" charset="0"/>
                <a:ea typeface="Calibri" panose="020F0502020204030204" pitchFamily="34" charset="0"/>
                <a:cs typeface="Times New Roman" panose="02020603050405020304" pitchFamily="18" charset="0"/>
              </a:rPr>
              <a:t>sumber</a:t>
            </a:r>
            <a:r>
              <a:rPr lang="en-US" sz="1700" dirty="0">
                <a:effectLst/>
                <a:latin typeface="Calibri" panose="020F0502020204030204" pitchFamily="34" charset="0"/>
                <a:ea typeface="Calibri" panose="020F0502020204030204" pitchFamily="34" charset="0"/>
                <a:cs typeface="Times New Roman" panose="02020603050405020304" pitchFamily="18" charset="0"/>
              </a:rPr>
              <a:t> </a:t>
            </a:r>
            <a:r>
              <a:rPr lang="en-US" sz="1700" dirty="0" err="1">
                <a:effectLst/>
                <a:latin typeface="Calibri" panose="020F0502020204030204" pitchFamily="34" charset="0"/>
                <a:ea typeface="Calibri" panose="020F0502020204030204" pitchFamily="34" charset="0"/>
                <a:cs typeface="Times New Roman" panose="02020603050405020304" pitchFamily="18" charset="0"/>
              </a:rPr>
              <a:t>menunjukkan</a:t>
            </a:r>
            <a:r>
              <a:rPr lang="en-US" sz="1700" dirty="0">
                <a:effectLst/>
                <a:latin typeface="Calibri" panose="020F0502020204030204" pitchFamily="34" charset="0"/>
                <a:ea typeface="Calibri" panose="020F0502020204030204" pitchFamily="34" charset="0"/>
                <a:cs typeface="Times New Roman" panose="02020603050405020304" pitchFamily="18" charset="0"/>
              </a:rPr>
              <a:t> </a:t>
            </a:r>
            <a:r>
              <a:rPr lang="en-US" sz="1700" dirty="0" err="1">
                <a:effectLst/>
                <a:latin typeface="Calibri" panose="020F0502020204030204" pitchFamily="34" charset="0"/>
                <a:ea typeface="Calibri" panose="020F0502020204030204" pitchFamily="34" charset="0"/>
                <a:cs typeface="Times New Roman" panose="02020603050405020304" pitchFamily="18" charset="0"/>
              </a:rPr>
              <a:t>kecenderungan</a:t>
            </a:r>
            <a:r>
              <a:rPr lang="en-US" sz="1700" dirty="0">
                <a:effectLst/>
                <a:latin typeface="Calibri" panose="020F0502020204030204" pitchFamily="34" charset="0"/>
                <a:ea typeface="Calibri" panose="020F0502020204030204" pitchFamily="34" charset="0"/>
                <a:cs typeface="Times New Roman" panose="02020603050405020304" pitchFamily="18" charset="0"/>
              </a:rPr>
              <a:t> </a:t>
            </a:r>
            <a:r>
              <a:rPr lang="en-US" sz="1700" dirty="0" err="1">
                <a:effectLst/>
                <a:latin typeface="Calibri" panose="020F0502020204030204" pitchFamily="34" charset="0"/>
                <a:ea typeface="Calibri" panose="020F0502020204030204" pitchFamily="34" charset="0"/>
                <a:cs typeface="Times New Roman" panose="02020603050405020304" pitchFamily="18" charset="0"/>
              </a:rPr>
              <a:t>terus</a:t>
            </a:r>
            <a:r>
              <a:rPr lang="en-US" sz="1700" dirty="0">
                <a:effectLst/>
                <a:latin typeface="Calibri" panose="020F0502020204030204" pitchFamily="34" charset="0"/>
                <a:ea typeface="Calibri" panose="020F0502020204030204" pitchFamily="34" charset="0"/>
                <a:cs typeface="Times New Roman" panose="02020603050405020304" pitchFamily="18" charset="0"/>
              </a:rPr>
              <a:t> </a:t>
            </a:r>
            <a:r>
              <a:rPr lang="en-US" sz="1700" dirty="0" err="1">
                <a:effectLst/>
                <a:latin typeface="Calibri" panose="020F0502020204030204" pitchFamily="34" charset="0"/>
                <a:ea typeface="Calibri" panose="020F0502020204030204" pitchFamily="34" charset="0"/>
                <a:cs typeface="Times New Roman" panose="02020603050405020304" pitchFamily="18" charset="0"/>
              </a:rPr>
              <a:t>meningkat</a:t>
            </a:r>
            <a:r>
              <a:rPr lang="en-US" sz="1700" dirty="0">
                <a:effectLst/>
                <a:latin typeface="Calibri" panose="020F0502020204030204" pitchFamily="34" charset="0"/>
                <a:ea typeface="Calibri" panose="020F0502020204030204" pitchFamily="34" charset="0"/>
                <a:cs typeface="Times New Roman" panose="02020603050405020304" pitchFamily="18" charset="0"/>
              </a:rPr>
              <a:t> </a:t>
            </a:r>
            <a:r>
              <a:rPr lang="en-US" sz="1700" dirty="0" err="1">
                <a:effectLst/>
                <a:latin typeface="Calibri" panose="020F0502020204030204" pitchFamily="34" charset="0"/>
                <a:ea typeface="Calibri" panose="020F0502020204030204" pitchFamily="34" charset="0"/>
                <a:cs typeface="Times New Roman" panose="02020603050405020304" pitchFamily="18" charset="0"/>
              </a:rPr>
              <a:t>jumlahnya</a:t>
            </a:r>
            <a:r>
              <a:rPr lang="en-US" sz="1700" dirty="0">
                <a:effectLst/>
                <a:latin typeface="Calibri" panose="020F0502020204030204" pitchFamily="34" charset="0"/>
                <a:ea typeface="Calibri" panose="020F0502020204030204" pitchFamily="34" charset="0"/>
                <a:cs typeface="Times New Roman" panose="02020603050405020304" pitchFamily="18" charset="0"/>
              </a:rPr>
              <a:t> di Indonesia. LGBT </a:t>
            </a:r>
            <a:r>
              <a:rPr lang="en-US" sz="1700" dirty="0" err="1">
                <a:effectLst/>
                <a:latin typeface="Calibri" panose="020F0502020204030204" pitchFamily="34" charset="0"/>
                <a:ea typeface="Calibri" panose="020F0502020204030204" pitchFamily="34" charset="0"/>
                <a:cs typeface="Times New Roman" panose="02020603050405020304" pitchFamily="18" charset="0"/>
              </a:rPr>
              <a:t>merupakan</a:t>
            </a:r>
            <a:r>
              <a:rPr lang="en-US" sz="1700" dirty="0">
                <a:effectLst/>
                <a:latin typeface="Calibri" panose="020F0502020204030204" pitchFamily="34" charset="0"/>
                <a:ea typeface="Calibri" panose="020F0502020204030204" pitchFamily="34" charset="0"/>
                <a:cs typeface="Times New Roman" panose="02020603050405020304" pitchFamily="18" charset="0"/>
              </a:rPr>
              <a:t> </a:t>
            </a:r>
            <a:r>
              <a:rPr lang="en-US" sz="1700" dirty="0" err="1">
                <a:effectLst/>
                <a:latin typeface="Calibri" panose="020F0502020204030204" pitchFamily="34" charset="0"/>
                <a:ea typeface="Calibri" panose="020F0502020204030204" pitchFamily="34" charset="0"/>
                <a:cs typeface="Times New Roman" panose="02020603050405020304" pitchFamily="18" charset="0"/>
              </a:rPr>
              <a:t>istilah</a:t>
            </a:r>
            <a:r>
              <a:rPr lang="en-US" sz="1700" dirty="0">
                <a:effectLst/>
                <a:latin typeface="Calibri" panose="020F0502020204030204" pitchFamily="34" charset="0"/>
                <a:ea typeface="Calibri" panose="020F0502020204030204" pitchFamily="34" charset="0"/>
                <a:cs typeface="Times New Roman" panose="02020603050405020304" pitchFamily="18" charset="0"/>
              </a:rPr>
              <a:t> yang </a:t>
            </a:r>
            <a:r>
              <a:rPr lang="en-US" sz="1700" dirty="0" err="1">
                <a:effectLst/>
                <a:latin typeface="Calibri" panose="020F0502020204030204" pitchFamily="34" charset="0"/>
                <a:ea typeface="Calibri" panose="020F0502020204030204" pitchFamily="34" charset="0"/>
                <a:cs typeface="Times New Roman" panose="02020603050405020304" pitchFamily="18" charset="0"/>
              </a:rPr>
              <a:t>digunakan</a:t>
            </a:r>
            <a:r>
              <a:rPr lang="en-US" sz="1700" dirty="0">
                <a:effectLst/>
                <a:latin typeface="Calibri" panose="020F0502020204030204" pitchFamily="34" charset="0"/>
                <a:ea typeface="Calibri" panose="020F0502020204030204" pitchFamily="34" charset="0"/>
                <a:cs typeface="Times New Roman" panose="02020603050405020304" pitchFamily="18" charset="0"/>
              </a:rPr>
              <a:t> </a:t>
            </a:r>
            <a:r>
              <a:rPr lang="en-US" sz="1700" dirty="0" err="1">
                <a:effectLst/>
                <a:latin typeface="Calibri" panose="020F0502020204030204" pitchFamily="34" charset="0"/>
                <a:ea typeface="Calibri" panose="020F0502020204030204" pitchFamily="34" charset="0"/>
                <a:cs typeface="Times New Roman" panose="02020603050405020304" pitchFamily="18" charset="0"/>
              </a:rPr>
              <a:t>sejak</a:t>
            </a:r>
            <a:r>
              <a:rPr lang="en-US" sz="1700" dirty="0">
                <a:effectLst/>
                <a:latin typeface="Calibri" panose="020F0502020204030204" pitchFamily="34" charset="0"/>
                <a:ea typeface="Calibri" panose="020F0502020204030204" pitchFamily="34" charset="0"/>
                <a:cs typeface="Times New Roman" panose="02020603050405020304" pitchFamily="18" charset="0"/>
              </a:rPr>
              <a:t> </a:t>
            </a:r>
            <a:r>
              <a:rPr lang="en-US" sz="1700" dirty="0" err="1">
                <a:effectLst/>
                <a:latin typeface="Calibri" panose="020F0502020204030204" pitchFamily="34" charset="0"/>
                <a:ea typeface="Calibri" panose="020F0502020204030204" pitchFamily="34" charset="0"/>
                <a:cs typeface="Times New Roman" panose="02020603050405020304" pitchFamily="18" charset="0"/>
              </a:rPr>
              <a:t>tahun</a:t>
            </a:r>
            <a:r>
              <a:rPr lang="en-US" sz="1700" dirty="0">
                <a:effectLst/>
                <a:latin typeface="Calibri" panose="020F0502020204030204" pitchFamily="34" charset="0"/>
                <a:ea typeface="Calibri" panose="020F0502020204030204" pitchFamily="34" charset="0"/>
                <a:cs typeface="Times New Roman" panose="02020603050405020304" pitchFamily="18" charset="0"/>
              </a:rPr>
              <a:t> 1990-an </a:t>
            </a:r>
            <a:r>
              <a:rPr lang="en-US" sz="1700" dirty="0" err="1">
                <a:effectLst/>
                <a:latin typeface="Calibri" panose="020F0502020204030204" pitchFamily="34" charset="0"/>
                <a:ea typeface="Calibri" panose="020F0502020204030204" pitchFamily="34" charset="0"/>
                <a:cs typeface="Times New Roman" panose="02020603050405020304" pitchFamily="18" charset="0"/>
              </a:rPr>
              <a:t>untuk</a:t>
            </a:r>
            <a:r>
              <a:rPr lang="en-US" sz="1700" dirty="0">
                <a:effectLst/>
                <a:latin typeface="Calibri" panose="020F0502020204030204" pitchFamily="34" charset="0"/>
                <a:ea typeface="Calibri" panose="020F0502020204030204" pitchFamily="34" charset="0"/>
                <a:cs typeface="Times New Roman" panose="02020603050405020304" pitchFamily="18" charset="0"/>
              </a:rPr>
              <a:t> </a:t>
            </a:r>
            <a:r>
              <a:rPr lang="en-US" sz="1700" dirty="0" err="1">
                <a:effectLst/>
                <a:latin typeface="Calibri" panose="020F0502020204030204" pitchFamily="34" charset="0"/>
                <a:ea typeface="Calibri" panose="020F0502020204030204" pitchFamily="34" charset="0"/>
                <a:cs typeface="Times New Roman" panose="02020603050405020304" pitchFamily="18" charset="0"/>
              </a:rPr>
              <a:t>menggantikan</a:t>
            </a:r>
            <a:r>
              <a:rPr lang="en-US" sz="1700" dirty="0">
                <a:effectLst/>
                <a:latin typeface="Calibri" panose="020F0502020204030204" pitchFamily="34" charset="0"/>
                <a:ea typeface="Calibri" panose="020F0502020204030204" pitchFamily="34" charset="0"/>
                <a:cs typeface="Times New Roman" panose="02020603050405020304" pitchFamily="18" charset="0"/>
              </a:rPr>
              <a:t> </a:t>
            </a:r>
            <a:r>
              <a:rPr lang="en-US" sz="1700" dirty="0" err="1">
                <a:effectLst/>
                <a:latin typeface="Calibri" panose="020F0502020204030204" pitchFamily="34" charset="0"/>
                <a:ea typeface="Calibri" panose="020F0502020204030204" pitchFamily="34" charset="0"/>
                <a:cs typeface="Times New Roman" panose="02020603050405020304" pitchFamily="18" charset="0"/>
              </a:rPr>
              <a:t>frasa</a:t>
            </a:r>
            <a:r>
              <a:rPr lang="en-US" sz="1700" dirty="0">
                <a:effectLst/>
                <a:latin typeface="Calibri" panose="020F0502020204030204" pitchFamily="34" charset="0"/>
                <a:ea typeface="Calibri" panose="020F0502020204030204" pitchFamily="34" charset="0"/>
                <a:cs typeface="Times New Roman" panose="02020603050405020304" pitchFamily="18" charset="0"/>
              </a:rPr>
              <a:t> “</a:t>
            </a:r>
            <a:r>
              <a:rPr lang="en-US" sz="1700" dirty="0" err="1">
                <a:effectLst/>
                <a:latin typeface="Calibri" panose="020F0502020204030204" pitchFamily="34" charset="0"/>
                <a:ea typeface="Calibri" panose="020F0502020204030204" pitchFamily="34" charset="0"/>
                <a:cs typeface="Times New Roman" panose="02020603050405020304" pitchFamily="18" charset="0"/>
              </a:rPr>
              <a:t>komunitas</a:t>
            </a:r>
            <a:r>
              <a:rPr lang="en-US" sz="1700" dirty="0">
                <a:effectLst/>
                <a:latin typeface="Calibri" panose="020F0502020204030204" pitchFamily="34" charset="0"/>
                <a:ea typeface="Calibri" panose="020F0502020204030204" pitchFamily="34" charset="0"/>
                <a:cs typeface="Times New Roman" panose="02020603050405020304" pitchFamily="18" charset="0"/>
              </a:rPr>
              <a:t> gay”. </a:t>
            </a:r>
            <a:r>
              <a:rPr lang="en-US" sz="1700" dirty="0" err="1">
                <a:effectLst/>
                <a:latin typeface="Calibri" panose="020F0502020204030204" pitchFamily="34" charset="0"/>
                <a:ea typeface="Calibri" panose="020F0502020204030204" pitchFamily="34" charset="0"/>
                <a:cs typeface="Times New Roman" panose="02020603050405020304" pitchFamily="18" charset="0"/>
              </a:rPr>
              <a:t>Homoseksual</a:t>
            </a:r>
            <a:r>
              <a:rPr lang="en-US" sz="1700" dirty="0">
                <a:effectLst/>
                <a:latin typeface="Calibri" panose="020F0502020204030204" pitchFamily="34" charset="0"/>
                <a:ea typeface="Calibri" panose="020F0502020204030204" pitchFamily="34" charset="0"/>
                <a:cs typeface="Times New Roman" panose="02020603050405020304" pitchFamily="18" charset="0"/>
              </a:rPr>
              <a:t> </a:t>
            </a:r>
            <a:r>
              <a:rPr lang="en-US" sz="1700" dirty="0" err="1">
                <a:effectLst/>
                <a:latin typeface="Calibri" panose="020F0502020204030204" pitchFamily="34" charset="0"/>
                <a:ea typeface="Calibri" panose="020F0502020204030204" pitchFamily="34" charset="0"/>
                <a:cs typeface="Times New Roman" panose="02020603050405020304" pitchFamily="18" charset="0"/>
              </a:rPr>
              <a:t>masih</a:t>
            </a:r>
            <a:r>
              <a:rPr lang="en-US" sz="1700" dirty="0">
                <a:effectLst/>
                <a:latin typeface="Calibri" panose="020F0502020204030204" pitchFamily="34" charset="0"/>
                <a:ea typeface="Calibri" panose="020F0502020204030204" pitchFamily="34" charset="0"/>
                <a:cs typeface="Times New Roman" panose="02020603050405020304" pitchFamily="18" charset="0"/>
              </a:rPr>
              <a:t> </a:t>
            </a:r>
            <a:r>
              <a:rPr lang="en-US" sz="1700" dirty="0" err="1">
                <a:effectLst/>
                <a:latin typeface="Calibri" panose="020F0502020204030204" pitchFamily="34" charset="0"/>
                <a:ea typeface="Calibri" panose="020F0502020204030204" pitchFamily="34" charset="0"/>
                <a:cs typeface="Times New Roman" panose="02020603050405020304" pitchFamily="18" charset="0"/>
              </a:rPr>
              <a:t>dianggap</a:t>
            </a:r>
            <a:r>
              <a:rPr lang="en-US" sz="1700" dirty="0">
                <a:effectLst/>
                <a:latin typeface="Calibri" panose="020F0502020204030204" pitchFamily="34" charset="0"/>
                <a:ea typeface="Calibri" panose="020F0502020204030204" pitchFamily="34" charset="0"/>
                <a:cs typeface="Times New Roman" panose="02020603050405020304" pitchFamily="18" charset="0"/>
              </a:rPr>
              <a:t> tabu dan </a:t>
            </a:r>
            <a:r>
              <a:rPr lang="en-US" sz="1700" dirty="0" err="1">
                <a:effectLst/>
                <a:latin typeface="Calibri" panose="020F0502020204030204" pitchFamily="34" charset="0"/>
                <a:ea typeface="Calibri" panose="020F0502020204030204" pitchFamily="34" charset="0"/>
                <a:cs typeface="Times New Roman" panose="02020603050405020304" pitchFamily="18" charset="0"/>
              </a:rPr>
              <a:t>menakutkan</a:t>
            </a:r>
            <a:r>
              <a:rPr lang="en-US" sz="1700" dirty="0">
                <a:effectLst/>
                <a:latin typeface="Calibri" panose="020F0502020204030204" pitchFamily="34" charset="0"/>
                <a:ea typeface="Calibri" panose="020F0502020204030204" pitchFamily="34" charset="0"/>
                <a:cs typeface="Times New Roman" panose="02020603050405020304" pitchFamily="18" charset="0"/>
              </a:rPr>
              <a:t> oleh </a:t>
            </a:r>
            <a:r>
              <a:rPr lang="en-US" sz="1700" dirty="0" err="1">
                <a:effectLst/>
                <a:latin typeface="Calibri" panose="020F0502020204030204" pitchFamily="34" charset="0"/>
                <a:ea typeface="Calibri" panose="020F0502020204030204" pitchFamily="34" charset="0"/>
                <a:cs typeface="Times New Roman" panose="02020603050405020304" pitchFamily="18" charset="0"/>
              </a:rPr>
              <a:t>sebagian</a:t>
            </a:r>
            <a:r>
              <a:rPr lang="en-US" sz="1700" dirty="0">
                <a:effectLst/>
                <a:latin typeface="Calibri" panose="020F0502020204030204" pitchFamily="34" charset="0"/>
                <a:ea typeface="Calibri" panose="020F0502020204030204" pitchFamily="34" charset="0"/>
                <a:cs typeface="Times New Roman" panose="02020603050405020304" pitchFamily="18" charset="0"/>
              </a:rPr>
              <a:t> </a:t>
            </a:r>
            <a:r>
              <a:rPr lang="en-US" sz="1700" dirty="0" err="1">
                <a:effectLst/>
                <a:latin typeface="Calibri" panose="020F0502020204030204" pitchFamily="34" charset="0"/>
                <a:ea typeface="Calibri" panose="020F0502020204030204" pitchFamily="34" charset="0"/>
                <a:cs typeface="Times New Roman" panose="02020603050405020304" pitchFamily="18" charset="0"/>
              </a:rPr>
              <a:t>besar</a:t>
            </a:r>
            <a:r>
              <a:rPr lang="en-US" sz="1700" dirty="0">
                <a:effectLst/>
                <a:latin typeface="Calibri" panose="020F0502020204030204" pitchFamily="34" charset="0"/>
                <a:ea typeface="Calibri" panose="020F0502020204030204" pitchFamily="34" charset="0"/>
                <a:cs typeface="Times New Roman" panose="02020603050405020304" pitchFamily="18" charset="0"/>
              </a:rPr>
              <a:t> </a:t>
            </a:r>
            <a:r>
              <a:rPr lang="en-US" sz="1700" dirty="0" err="1">
                <a:effectLst/>
                <a:latin typeface="Calibri" panose="020F0502020204030204" pitchFamily="34" charset="0"/>
                <a:ea typeface="Calibri" panose="020F0502020204030204" pitchFamily="34" charset="0"/>
                <a:cs typeface="Times New Roman" panose="02020603050405020304" pitchFamily="18" charset="0"/>
              </a:rPr>
              <a:t>kalangan</a:t>
            </a:r>
            <a:r>
              <a:rPr lang="en-US" sz="1700" dirty="0">
                <a:effectLst/>
                <a:latin typeface="Calibri" panose="020F0502020204030204" pitchFamily="34" charset="0"/>
                <a:ea typeface="Calibri" panose="020F0502020204030204" pitchFamily="34" charset="0"/>
                <a:cs typeface="Times New Roman" panose="02020603050405020304" pitchFamily="18" charset="0"/>
              </a:rPr>
              <a:t> </a:t>
            </a:r>
            <a:r>
              <a:rPr lang="en-US" sz="1700" dirty="0" err="1">
                <a:effectLst/>
                <a:latin typeface="Calibri" panose="020F0502020204030204" pitchFamily="34" charset="0"/>
                <a:ea typeface="Calibri" panose="020F0502020204030204" pitchFamily="34" charset="0"/>
                <a:cs typeface="Times New Roman" panose="02020603050405020304" pitchFamily="18" charset="0"/>
              </a:rPr>
              <a:t>masyarakat</a:t>
            </a:r>
            <a:r>
              <a:rPr lang="en-US" sz="1700" dirty="0">
                <a:effectLst/>
                <a:latin typeface="Calibri" panose="020F0502020204030204" pitchFamily="34" charset="0"/>
                <a:ea typeface="Calibri" panose="020F0502020204030204" pitchFamily="34" charset="0"/>
                <a:cs typeface="Times New Roman" panose="02020603050405020304" pitchFamily="18" charset="0"/>
              </a:rPr>
              <a:t>. </a:t>
            </a:r>
            <a:r>
              <a:rPr lang="en-US" sz="1700" dirty="0" err="1">
                <a:effectLst/>
                <a:latin typeface="Calibri" panose="020F0502020204030204" pitchFamily="34" charset="0"/>
                <a:ea typeface="Calibri" panose="020F0502020204030204" pitchFamily="34" charset="0"/>
                <a:cs typeface="Times New Roman" panose="02020603050405020304" pitchFamily="18" charset="0"/>
              </a:rPr>
              <a:t>Homoseksual</a:t>
            </a:r>
            <a:r>
              <a:rPr lang="en-US" sz="1700" dirty="0">
                <a:effectLst/>
                <a:latin typeface="Calibri" panose="020F0502020204030204" pitchFamily="34" charset="0"/>
                <a:ea typeface="Calibri" panose="020F0502020204030204" pitchFamily="34" charset="0"/>
                <a:cs typeface="Times New Roman" panose="02020603050405020304" pitchFamily="18" charset="0"/>
              </a:rPr>
              <a:t> </a:t>
            </a:r>
            <a:r>
              <a:rPr lang="en-US" sz="1700" dirty="0" err="1">
                <a:effectLst/>
                <a:latin typeface="Calibri" panose="020F0502020204030204" pitchFamily="34" charset="0"/>
                <a:ea typeface="Calibri" panose="020F0502020204030204" pitchFamily="34" charset="0"/>
                <a:cs typeface="Times New Roman" panose="02020603050405020304" pitchFamily="18" charset="0"/>
              </a:rPr>
              <a:t>merupakan</a:t>
            </a:r>
            <a:r>
              <a:rPr lang="en-US" sz="1700" dirty="0">
                <a:effectLst/>
                <a:latin typeface="Calibri" panose="020F0502020204030204" pitchFamily="34" charset="0"/>
                <a:ea typeface="Calibri" panose="020F0502020204030204" pitchFamily="34" charset="0"/>
                <a:cs typeface="Times New Roman" panose="02020603050405020304" pitchFamily="18" charset="0"/>
              </a:rPr>
              <a:t> </a:t>
            </a:r>
            <a:r>
              <a:rPr lang="en-US" sz="1700" dirty="0" err="1">
                <a:effectLst/>
                <a:latin typeface="Calibri" panose="020F0502020204030204" pitchFamily="34" charset="0"/>
                <a:ea typeface="Calibri" panose="020F0502020204030204" pitchFamily="34" charset="0"/>
                <a:cs typeface="Times New Roman" panose="02020603050405020304" pitchFamily="18" charset="0"/>
              </a:rPr>
              <a:t>masalah</a:t>
            </a:r>
            <a:r>
              <a:rPr lang="en-US" sz="1700" dirty="0">
                <a:effectLst/>
                <a:latin typeface="Calibri" panose="020F0502020204030204" pitchFamily="34" charset="0"/>
                <a:ea typeface="Calibri" panose="020F0502020204030204" pitchFamily="34" charset="0"/>
                <a:cs typeface="Times New Roman" panose="02020603050405020304" pitchFamily="18" charset="0"/>
              </a:rPr>
              <a:t> global dan modern </a:t>
            </a:r>
            <a:r>
              <a:rPr lang="en-US" sz="1700" dirty="0" err="1">
                <a:effectLst/>
                <a:latin typeface="Calibri" panose="020F0502020204030204" pitchFamily="34" charset="0"/>
                <a:ea typeface="Calibri" panose="020F0502020204030204" pitchFamily="34" charset="0"/>
                <a:cs typeface="Times New Roman" panose="02020603050405020304" pitchFamily="18" charset="0"/>
              </a:rPr>
              <a:t>sekarang</a:t>
            </a:r>
            <a:r>
              <a:rPr lang="en-US" sz="1700" dirty="0">
                <a:effectLst/>
                <a:latin typeface="Calibri" panose="020F0502020204030204" pitchFamily="34" charset="0"/>
                <a:ea typeface="Calibri" panose="020F0502020204030204" pitchFamily="34" charset="0"/>
                <a:cs typeface="Times New Roman" panose="02020603050405020304" pitchFamily="18" charset="0"/>
              </a:rPr>
              <a:t> </a:t>
            </a:r>
            <a:r>
              <a:rPr lang="en-US" sz="1700" dirty="0" err="1">
                <a:effectLst/>
                <a:latin typeface="Calibri" panose="020F0502020204030204" pitchFamily="34" charset="0"/>
                <a:ea typeface="Calibri" panose="020F0502020204030204" pitchFamily="34" charset="0"/>
                <a:cs typeface="Times New Roman" panose="02020603050405020304" pitchFamily="18" charset="0"/>
              </a:rPr>
              <a:t>ini</a:t>
            </a:r>
            <a:r>
              <a:rPr lang="en-US" sz="1700" dirty="0">
                <a:effectLst/>
                <a:latin typeface="Calibri" panose="020F0502020204030204" pitchFamily="34" charset="0"/>
                <a:ea typeface="Calibri" panose="020F0502020204030204" pitchFamily="34" charset="0"/>
                <a:cs typeface="Times New Roman" panose="02020603050405020304" pitchFamily="18" charset="0"/>
              </a:rPr>
              <a:t>, </a:t>
            </a:r>
            <a:r>
              <a:rPr lang="en-US" sz="1700" dirty="0" err="1">
                <a:effectLst/>
                <a:latin typeface="Calibri" panose="020F0502020204030204" pitchFamily="34" charset="0"/>
                <a:ea typeface="Calibri" panose="020F0502020204030204" pitchFamily="34" charset="0"/>
                <a:cs typeface="Times New Roman" panose="02020603050405020304" pitchFamily="18" charset="0"/>
              </a:rPr>
              <a:t>gaya</a:t>
            </a:r>
            <a:r>
              <a:rPr lang="en-US" sz="1700" dirty="0">
                <a:effectLst/>
                <a:latin typeface="Calibri" panose="020F0502020204030204" pitchFamily="34" charset="0"/>
                <a:ea typeface="Calibri" panose="020F0502020204030204" pitchFamily="34" charset="0"/>
                <a:cs typeface="Times New Roman" panose="02020603050405020304" pitchFamily="18" charset="0"/>
              </a:rPr>
              <a:t> </a:t>
            </a:r>
            <a:r>
              <a:rPr lang="en-US" sz="1700" dirty="0" err="1">
                <a:effectLst/>
                <a:latin typeface="Calibri" panose="020F0502020204030204" pitchFamily="34" charset="0"/>
                <a:ea typeface="Calibri" panose="020F0502020204030204" pitchFamily="34" charset="0"/>
                <a:cs typeface="Times New Roman" panose="02020603050405020304" pitchFamily="18" charset="0"/>
              </a:rPr>
              <a:t>hidup</a:t>
            </a:r>
            <a:r>
              <a:rPr lang="en-US" sz="1700" dirty="0">
                <a:effectLst/>
                <a:latin typeface="Calibri" panose="020F0502020204030204" pitchFamily="34" charset="0"/>
                <a:ea typeface="Calibri" panose="020F0502020204030204" pitchFamily="34" charset="0"/>
                <a:cs typeface="Times New Roman" panose="02020603050405020304" pitchFamily="18" charset="0"/>
              </a:rPr>
              <a:t> </a:t>
            </a:r>
            <a:r>
              <a:rPr lang="en-US" sz="1700" dirty="0" err="1">
                <a:effectLst/>
                <a:latin typeface="Calibri" panose="020F0502020204030204" pitchFamily="34" charset="0"/>
                <a:ea typeface="Calibri" panose="020F0502020204030204" pitchFamily="34" charset="0"/>
                <a:cs typeface="Times New Roman" panose="02020603050405020304" pitchFamily="18" charset="0"/>
              </a:rPr>
              <a:t>atau</a:t>
            </a:r>
            <a:r>
              <a:rPr lang="en-US" sz="1700" dirty="0">
                <a:effectLst/>
                <a:latin typeface="Calibri" panose="020F0502020204030204" pitchFamily="34" charset="0"/>
                <a:ea typeface="Calibri" panose="020F0502020204030204" pitchFamily="34" charset="0"/>
                <a:cs typeface="Times New Roman" panose="02020603050405020304" pitchFamily="18" charset="0"/>
              </a:rPr>
              <a:t> life style </a:t>
            </a:r>
            <a:r>
              <a:rPr lang="en-US" sz="1700" dirty="0" err="1">
                <a:effectLst/>
                <a:latin typeface="Calibri" panose="020F0502020204030204" pitchFamily="34" charset="0"/>
                <a:ea typeface="Calibri" panose="020F0502020204030204" pitchFamily="34" charset="0"/>
                <a:cs typeface="Times New Roman" panose="02020603050405020304" pitchFamily="18" charset="0"/>
              </a:rPr>
              <a:t>merupakan</a:t>
            </a:r>
            <a:r>
              <a:rPr lang="en-US" sz="1700" dirty="0">
                <a:effectLst/>
                <a:latin typeface="Calibri" panose="020F0502020204030204" pitchFamily="34" charset="0"/>
                <a:ea typeface="Calibri" panose="020F0502020204030204" pitchFamily="34" charset="0"/>
                <a:cs typeface="Times New Roman" panose="02020603050405020304" pitchFamily="18" charset="0"/>
              </a:rPr>
              <a:t> </a:t>
            </a:r>
            <a:r>
              <a:rPr lang="en-US" sz="1700" dirty="0" err="1">
                <a:effectLst/>
                <a:latin typeface="Calibri" panose="020F0502020204030204" pitchFamily="34" charset="0"/>
                <a:ea typeface="Calibri" panose="020F0502020204030204" pitchFamily="34" charset="0"/>
                <a:cs typeface="Times New Roman" panose="02020603050405020304" pitchFamily="18" charset="0"/>
              </a:rPr>
              <a:t>hal</a:t>
            </a:r>
            <a:r>
              <a:rPr lang="en-US" sz="1700" dirty="0">
                <a:effectLst/>
                <a:latin typeface="Calibri" panose="020F0502020204030204" pitchFamily="34" charset="0"/>
                <a:ea typeface="Calibri" panose="020F0502020204030204" pitchFamily="34" charset="0"/>
                <a:cs typeface="Times New Roman" panose="02020603050405020304" pitchFamily="18" charset="0"/>
              </a:rPr>
              <a:t> yang </a:t>
            </a:r>
            <a:r>
              <a:rPr lang="en-US" sz="1700" dirty="0" err="1">
                <a:effectLst/>
                <a:latin typeface="Calibri" panose="020F0502020204030204" pitchFamily="34" charset="0"/>
                <a:ea typeface="Calibri" panose="020F0502020204030204" pitchFamily="34" charset="0"/>
                <a:cs typeface="Times New Roman" panose="02020603050405020304" pitchFamily="18" charset="0"/>
              </a:rPr>
              <a:t>sangat</a:t>
            </a:r>
            <a:r>
              <a:rPr lang="en-US" sz="1700" dirty="0">
                <a:effectLst/>
                <a:latin typeface="Calibri" panose="020F0502020204030204" pitchFamily="34" charset="0"/>
                <a:ea typeface="Calibri" panose="020F0502020204030204" pitchFamily="34" charset="0"/>
                <a:cs typeface="Times New Roman" panose="02020603050405020304" pitchFamily="18" charset="0"/>
              </a:rPr>
              <a:t> </a:t>
            </a:r>
            <a:r>
              <a:rPr lang="en-US" sz="1700" dirty="0" err="1">
                <a:effectLst/>
                <a:latin typeface="Calibri" panose="020F0502020204030204" pitchFamily="34" charset="0"/>
                <a:ea typeface="Calibri" panose="020F0502020204030204" pitchFamily="34" charset="0"/>
                <a:cs typeface="Times New Roman" panose="02020603050405020304" pitchFamily="18" charset="0"/>
              </a:rPr>
              <a:t>penting</a:t>
            </a:r>
            <a:r>
              <a:rPr lang="en-US" sz="1700" dirty="0">
                <a:effectLst/>
                <a:latin typeface="Calibri" panose="020F0502020204030204" pitchFamily="34" charset="0"/>
                <a:ea typeface="Calibri" panose="020F0502020204030204" pitchFamily="34" charset="0"/>
                <a:cs typeface="Times New Roman" panose="02020603050405020304" pitchFamily="18" charset="0"/>
              </a:rPr>
              <a:t> dan </a:t>
            </a:r>
            <a:r>
              <a:rPr lang="en-US" sz="1700" dirty="0" err="1">
                <a:effectLst/>
                <a:latin typeface="Calibri" panose="020F0502020204030204" pitchFamily="34" charset="0"/>
                <a:ea typeface="Calibri" panose="020F0502020204030204" pitchFamily="34" charset="0"/>
                <a:cs typeface="Times New Roman" panose="02020603050405020304" pitchFamily="18" charset="0"/>
              </a:rPr>
              <a:t>kerap</a:t>
            </a:r>
            <a:r>
              <a:rPr lang="en-US" sz="1700" dirty="0">
                <a:effectLst/>
                <a:latin typeface="Calibri" panose="020F0502020204030204" pitchFamily="34" charset="0"/>
                <a:ea typeface="Calibri" panose="020F0502020204030204" pitchFamily="34" charset="0"/>
                <a:cs typeface="Times New Roman" panose="02020603050405020304" pitchFamily="18" charset="0"/>
              </a:rPr>
              <a:t> </a:t>
            </a:r>
            <a:r>
              <a:rPr lang="en-US" sz="1700" dirty="0" err="1">
                <a:effectLst/>
                <a:latin typeface="Calibri" panose="020F0502020204030204" pitchFamily="34" charset="0"/>
                <a:ea typeface="Calibri" panose="020F0502020204030204" pitchFamily="34" charset="0"/>
                <a:cs typeface="Times New Roman" panose="02020603050405020304" pitchFamily="18" charset="0"/>
              </a:rPr>
              <a:t>menjadi</a:t>
            </a:r>
            <a:r>
              <a:rPr lang="en-US" sz="1700" dirty="0">
                <a:effectLst/>
                <a:latin typeface="Calibri" panose="020F0502020204030204" pitchFamily="34" charset="0"/>
                <a:ea typeface="Calibri" panose="020F0502020204030204" pitchFamily="34" charset="0"/>
                <a:cs typeface="Times New Roman" panose="02020603050405020304" pitchFamily="18" charset="0"/>
              </a:rPr>
              <a:t> </a:t>
            </a:r>
            <a:r>
              <a:rPr lang="en-US" sz="1700" dirty="0" err="1">
                <a:effectLst/>
                <a:latin typeface="Calibri" panose="020F0502020204030204" pitchFamily="34" charset="0"/>
                <a:ea typeface="Calibri" panose="020F0502020204030204" pitchFamily="34" charset="0"/>
                <a:cs typeface="Times New Roman" panose="02020603050405020304" pitchFamily="18" charset="0"/>
              </a:rPr>
              <a:t>ajang</a:t>
            </a:r>
            <a:r>
              <a:rPr lang="en-US" sz="1700" dirty="0">
                <a:effectLst/>
                <a:latin typeface="Calibri" panose="020F0502020204030204" pitchFamily="34" charset="0"/>
                <a:ea typeface="Calibri" panose="020F0502020204030204" pitchFamily="34" charset="0"/>
                <a:cs typeface="Times New Roman" panose="02020603050405020304" pitchFamily="18" charset="0"/>
              </a:rPr>
              <a:t> </a:t>
            </a:r>
            <a:r>
              <a:rPr lang="en-US" sz="1700" dirty="0" err="1">
                <a:effectLst/>
                <a:latin typeface="Calibri" panose="020F0502020204030204" pitchFamily="34" charset="0"/>
                <a:ea typeface="Calibri" panose="020F0502020204030204" pitchFamily="34" charset="0"/>
                <a:cs typeface="Times New Roman" panose="02020603050405020304" pitchFamily="18" charset="0"/>
              </a:rPr>
              <a:t>untuk</a:t>
            </a:r>
            <a:r>
              <a:rPr lang="en-US" sz="1700" dirty="0">
                <a:effectLst/>
                <a:latin typeface="Calibri" panose="020F0502020204030204" pitchFamily="34" charset="0"/>
                <a:ea typeface="Calibri" panose="020F0502020204030204" pitchFamily="34" charset="0"/>
                <a:cs typeface="Times New Roman" panose="02020603050405020304" pitchFamily="18" charset="0"/>
              </a:rPr>
              <a:t> </a:t>
            </a:r>
            <a:r>
              <a:rPr lang="en-US" sz="1700" dirty="0" err="1">
                <a:effectLst/>
                <a:latin typeface="Calibri" panose="020F0502020204030204" pitchFamily="34" charset="0"/>
                <a:ea typeface="Calibri" panose="020F0502020204030204" pitchFamily="34" charset="0"/>
                <a:cs typeface="Times New Roman" panose="02020603050405020304" pitchFamily="18" charset="0"/>
              </a:rPr>
              <a:t>menunjukkan</a:t>
            </a:r>
            <a:r>
              <a:rPr lang="en-US" sz="1700" dirty="0">
                <a:effectLst/>
                <a:latin typeface="Calibri" panose="020F0502020204030204" pitchFamily="34" charset="0"/>
                <a:ea typeface="Calibri" panose="020F0502020204030204" pitchFamily="34" charset="0"/>
                <a:cs typeface="Times New Roman" panose="02020603050405020304" pitchFamily="18" charset="0"/>
              </a:rPr>
              <a:t> </a:t>
            </a:r>
            <a:r>
              <a:rPr lang="en-US" sz="1700" dirty="0" err="1">
                <a:effectLst/>
                <a:latin typeface="Calibri" panose="020F0502020204030204" pitchFamily="34" charset="0"/>
                <a:ea typeface="Calibri" panose="020F0502020204030204" pitchFamily="34" charset="0"/>
                <a:cs typeface="Times New Roman" panose="02020603050405020304" pitchFamily="18" charset="0"/>
              </a:rPr>
              <a:t>identitas</a:t>
            </a:r>
            <a:r>
              <a:rPr lang="en-US" sz="1700" dirty="0">
                <a:effectLst/>
                <a:latin typeface="Calibri" panose="020F0502020204030204" pitchFamily="34" charset="0"/>
                <a:ea typeface="Calibri" panose="020F0502020204030204" pitchFamily="34" charset="0"/>
                <a:cs typeface="Times New Roman" panose="02020603050405020304" pitchFamily="18" charset="0"/>
              </a:rPr>
              <a:t> </a:t>
            </a:r>
            <a:r>
              <a:rPr lang="en-US" sz="1700" dirty="0" err="1">
                <a:effectLst/>
                <a:latin typeface="Calibri" panose="020F0502020204030204" pitchFamily="34" charset="0"/>
                <a:ea typeface="Calibri" panose="020F0502020204030204" pitchFamily="34" charset="0"/>
                <a:cs typeface="Times New Roman" panose="02020603050405020304" pitchFamily="18" charset="0"/>
              </a:rPr>
              <a:t>diri</a:t>
            </a:r>
            <a:r>
              <a:rPr lang="en-US" sz="1700" dirty="0">
                <a:effectLst/>
                <a:latin typeface="Calibri" panose="020F0502020204030204" pitchFamily="34" charset="0"/>
                <a:ea typeface="Calibri" panose="020F0502020204030204" pitchFamily="34" charset="0"/>
                <a:cs typeface="Times New Roman" panose="02020603050405020304" pitchFamily="18" charset="0"/>
              </a:rPr>
              <a:t>.</a:t>
            </a:r>
          </a:p>
          <a:p>
            <a:endParaRPr lang="en-US" dirty="0"/>
          </a:p>
        </p:txBody>
      </p:sp>
      <p:pic>
        <p:nvPicPr>
          <p:cNvPr id="7" name="Picture 6">
            <a:extLst>
              <a:ext uri="{FF2B5EF4-FFF2-40B4-BE49-F238E27FC236}">
                <a16:creationId xmlns:a16="http://schemas.microsoft.com/office/drawing/2014/main" id="{D570B162-5710-47F1-B2DA-406D99933E33}"/>
              </a:ext>
            </a:extLst>
          </p:cNvPr>
          <p:cNvPicPr>
            <a:picLocks noChangeAspect="1"/>
          </p:cNvPicPr>
          <p:nvPr/>
        </p:nvPicPr>
        <p:blipFill>
          <a:blip r:embed="rId3"/>
          <a:stretch>
            <a:fillRect/>
          </a:stretch>
        </p:blipFill>
        <p:spPr>
          <a:xfrm>
            <a:off x="5386508" y="1339118"/>
            <a:ext cx="3060947" cy="3359357"/>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nodeType="withEffect">
                                  <p:stCondLst>
                                    <p:cond delay="125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80">
                                          <p:stCondLst>
                                            <p:cond delay="0"/>
                                          </p:stCondLst>
                                        </p:cTn>
                                        <p:tgtEl>
                                          <p:spTgt spid="7"/>
                                        </p:tgtEl>
                                      </p:cBhvr>
                                    </p:animEffect>
                                    <p:anim calcmode="lin" valueType="num">
                                      <p:cBhvr>
                                        <p:cTn id="8" dur="1822" tmFilter="0,0; 0.14,0.36; 0.43,0.73; 0.71,0.91; 1.0,1.0">
                                          <p:stCondLst>
                                            <p:cond delay="0"/>
                                          </p:stCondLst>
                                        </p:cTn>
                                        <p:tgtEl>
                                          <p:spTgt spid="7"/>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7"/>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7"/>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7"/>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7"/>
                                        </p:tgtEl>
                                        <p:attrNameLst>
                                          <p:attrName>ppt_y</p:attrName>
                                        </p:attrNameLst>
                                      </p:cBhvr>
                                      <p:tavLst>
                                        <p:tav tm="0" fmla="#ppt_y-sin(pi*$)/81">
                                          <p:val>
                                            <p:fltVal val="0"/>
                                          </p:val>
                                        </p:tav>
                                        <p:tav tm="100000">
                                          <p:val>
                                            <p:fltVal val="1"/>
                                          </p:val>
                                        </p:tav>
                                      </p:tavLst>
                                    </p:anim>
                                    <p:animScale>
                                      <p:cBhvr>
                                        <p:cTn id="13" dur="26">
                                          <p:stCondLst>
                                            <p:cond delay="650"/>
                                          </p:stCondLst>
                                        </p:cTn>
                                        <p:tgtEl>
                                          <p:spTgt spid="7"/>
                                        </p:tgtEl>
                                      </p:cBhvr>
                                      <p:to x="100000" y="60000"/>
                                    </p:animScale>
                                    <p:animScale>
                                      <p:cBhvr>
                                        <p:cTn id="14" dur="166" decel="50000">
                                          <p:stCondLst>
                                            <p:cond delay="676"/>
                                          </p:stCondLst>
                                        </p:cTn>
                                        <p:tgtEl>
                                          <p:spTgt spid="7"/>
                                        </p:tgtEl>
                                      </p:cBhvr>
                                      <p:to x="100000" y="100000"/>
                                    </p:animScale>
                                    <p:animScale>
                                      <p:cBhvr>
                                        <p:cTn id="15" dur="26">
                                          <p:stCondLst>
                                            <p:cond delay="1312"/>
                                          </p:stCondLst>
                                        </p:cTn>
                                        <p:tgtEl>
                                          <p:spTgt spid="7"/>
                                        </p:tgtEl>
                                      </p:cBhvr>
                                      <p:to x="100000" y="80000"/>
                                    </p:animScale>
                                    <p:animScale>
                                      <p:cBhvr>
                                        <p:cTn id="16" dur="166" decel="50000">
                                          <p:stCondLst>
                                            <p:cond delay="1338"/>
                                          </p:stCondLst>
                                        </p:cTn>
                                        <p:tgtEl>
                                          <p:spTgt spid="7"/>
                                        </p:tgtEl>
                                      </p:cBhvr>
                                      <p:to x="100000" y="100000"/>
                                    </p:animScale>
                                    <p:animScale>
                                      <p:cBhvr>
                                        <p:cTn id="17" dur="26">
                                          <p:stCondLst>
                                            <p:cond delay="1642"/>
                                          </p:stCondLst>
                                        </p:cTn>
                                        <p:tgtEl>
                                          <p:spTgt spid="7"/>
                                        </p:tgtEl>
                                      </p:cBhvr>
                                      <p:to x="100000" y="90000"/>
                                    </p:animScale>
                                    <p:animScale>
                                      <p:cBhvr>
                                        <p:cTn id="18" dur="166" decel="50000">
                                          <p:stCondLst>
                                            <p:cond delay="1668"/>
                                          </p:stCondLst>
                                        </p:cTn>
                                        <p:tgtEl>
                                          <p:spTgt spid="7"/>
                                        </p:tgtEl>
                                      </p:cBhvr>
                                      <p:to x="100000" y="100000"/>
                                    </p:animScale>
                                    <p:animScale>
                                      <p:cBhvr>
                                        <p:cTn id="19" dur="26">
                                          <p:stCondLst>
                                            <p:cond delay="1808"/>
                                          </p:stCondLst>
                                        </p:cTn>
                                        <p:tgtEl>
                                          <p:spTgt spid="7"/>
                                        </p:tgtEl>
                                      </p:cBhvr>
                                      <p:to x="100000" y="95000"/>
                                    </p:animScale>
                                    <p:animScale>
                                      <p:cBhvr>
                                        <p:cTn id="20" dur="166" decel="50000">
                                          <p:stCondLst>
                                            <p:cond delay="1834"/>
                                          </p:stCondLst>
                                        </p:cTn>
                                        <p:tgtEl>
                                          <p:spTgt spid="7"/>
                                        </p:tgtEl>
                                      </p:cBhvr>
                                      <p:to x="100000" y="100000"/>
                                    </p:animScale>
                                  </p:childTnLst>
                                </p:cTn>
                              </p:par>
                              <p:par>
                                <p:cTn id="21" presetID="26" presetClass="entr" presetSubtype="0" fill="hold" grpId="0" nodeType="withEffect">
                                  <p:stCondLst>
                                    <p:cond delay="500"/>
                                  </p:stCondLst>
                                  <p:childTnLst>
                                    <p:set>
                                      <p:cBhvr>
                                        <p:cTn id="22" dur="1" fill="hold">
                                          <p:stCondLst>
                                            <p:cond delay="0"/>
                                          </p:stCondLst>
                                        </p:cTn>
                                        <p:tgtEl>
                                          <p:spTgt spid="410"/>
                                        </p:tgtEl>
                                        <p:attrNameLst>
                                          <p:attrName>style.visibility</p:attrName>
                                        </p:attrNameLst>
                                      </p:cBhvr>
                                      <p:to>
                                        <p:strVal val="visible"/>
                                      </p:to>
                                    </p:set>
                                    <p:animEffect transition="in" filter="wipe(down)">
                                      <p:cBhvr>
                                        <p:cTn id="23" dur="580">
                                          <p:stCondLst>
                                            <p:cond delay="0"/>
                                          </p:stCondLst>
                                        </p:cTn>
                                        <p:tgtEl>
                                          <p:spTgt spid="410"/>
                                        </p:tgtEl>
                                      </p:cBhvr>
                                    </p:animEffect>
                                    <p:anim calcmode="lin" valueType="num">
                                      <p:cBhvr>
                                        <p:cTn id="24" dur="1822" tmFilter="0,0; 0.14,0.36; 0.43,0.73; 0.71,0.91; 1.0,1.0">
                                          <p:stCondLst>
                                            <p:cond delay="0"/>
                                          </p:stCondLst>
                                        </p:cTn>
                                        <p:tgtEl>
                                          <p:spTgt spid="410"/>
                                        </p:tgtEl>
                                        <p:attrNameLst>
                                          <p:attrName>ppt_x</p:attrName>
                                        </p:attrNameLst>
                                      </p:cBhvr>
                                      <p:tavLst>
                                        <p:tav tm="0">
                                          <p:val>
                                            <p:strVal val="#ppt_x-0.25"/>
                                          </p:val>
                                        </p:tav>
                                        <p:tav tm="100000">
                                          <p:val>
                                            <p:strVal val="#ppt_x"/>
                                          </p:val>
                                        </p:tav>
                                      </p:tavLst>
                                    </p:anim>
                                    <p:anim calcmode="lin" valueType="num">
                                      <p:cBhvr>
                                        <p:cTn id="25" dur="664" tmFilter="0.0,0.0; 0.25,0.07; 0.50,0.2; 0.75,0.467; 1.0,1.0">
                                          <p:stCondLst>
                                            <p:cond delay="0"/>
                                          </p:stCondLst>
                                        </p:cTn>
                                        <p:tgtEl>
                                          <p:spTgt spid="410"/>
                                        </p:tgtEl>
                                        <p:attrNameLst>
                                          <p:attrName>ppt_y</p:attrName>
                                        </p:attrNameLst>
                                      </p:cBhvr>
                                      <p:tavLst>
                                        <p:tav tm="0" fmla="#ppt_y-sin(pi*$)/3">
                                          <p:val>
                                            <p:fltVal val="0.5"/>
                                          </p:val>
                                        </p:tav>
                                        <p:tav tm="100000">
                                          <p:val>
                                            <p:fltVal val="1"/>
                                          </p:val>
                                        </p:tav>
                                      </p:tavLst>
                                    </p:anim>
                                    <p:anim calcmode="lin" valueType="num">
                                      <p:cBhvr>
                                        <p:cTn id="26" dur="664" tmFilter="0, 0; 0.125,0.2665; 0.25,0.4; 0.375,0.465; 0.5,0.5;  0.625,0.535; 0.75,0.6; 0.875,0.7335; 1,1">
                                          <p:stCondLst>
                                            <p:cond delay="664"/>
                                          </p:stCondLst>
                                        </p:cTn>
                                        <p:tgtEl>
                                          <p:spTgt spid="410"/>
                                        </p:tgtEl>
                                        <p:attrNameLst>
                                          <p:attrName>ppt_y</p:attrName>
                                        </p:attrNameLst>
                                      </p:cBhvr>
                                      <p:tavLst>
                                        <p:tav tm="0" fmla="#ppt_y-sin(pi*$)/9">
                                          <p:val>
                                            <p:fltVal val="0"/>
                                          </p:val>
                                        </p:tav>
                                        <p:tav tm="100000">
                                          <p:val>
                                            <p:fltVal val="1"/>
                                          </p:val>
                                        </p:tav>
                                      </p:tavLst>
                                    </p:anim>
                                    <p:anim calcmode="lin" valueType="num">
                                      <p:cBhvr>
                                        <p:cTn id="27" dur="332" tmFilter="0, 0; 0.125,0.2665; 0.25,0.4; 0.375,0.465; 0.5,0.5;  0.625,0.535; 0.75,0.6; 0.875,0.7335; 1,1">
                                          <p:stCondLst>
                                            <p:cond delay="1324"/>
                                          </p:stCondLst>
                                        </p:cTn>
                                        <p:tgtEl>
                                          <p:spTgt spid="410"/>
                                        </p:tgtEl>
                                        <p:attrNameLst>
                                          <p:attrName>ppt_y</p:attrName>
                                        </p:attrNameLst>
                                      </p:cBhvr>
                                      <p:tavLst>
                                        <p:tav tm="0" fmla="#ppt_y-sin(pi*$)/27">
                                          <p:val>
                                            <p:fltVal val="0"/>
                                          </p:val>
                                        </p:tav>
                                        <p:tav tm="100000">
                                          <p:val>
                                            <p:fltVal val="1"/>
                                          </p:val>
                                        </p:tav>
                                      </p:tavLst>
                                    </p:anim>
                                    <p:anim calcmode="lin" valueType="num">
                                      <p:cBhvr>
                                        <p:cTn id="28" dur="164" tmFilter="0, 0; 0.125,0.2665; 0.25,0.4; 0.375,0.465; 0.5,0.5;  0.625,0.535; 0.75,0.6; 0.875,0.7335; 1,1">
                                          <p:stCondLst>
                                            <p:cond delay="1656"/>
                                          </p:stCondLst>
                                        </p:cTn>
                                        <p:tgtEl>
                                          <p:spTgt spid="410"/>
                                        </p:tgtEl>
                                        <p:attrNameLst>
                                          <p:attrName>ppt_y</p:attrName>
                                        </p:attrNameLst>
                                      </p:cBhvr>
                                      <p:tavLst>
                                        <p:tav tm="0" fmla="#ppt_y-sin(pi*$)/81">
                                          <p:val>
                                            <p:fltVal val="0"/>
                                          </p:val>
                                        </p:tav>
                                        <p:tav tm="100000">
                                          <p:val>
                                            <p:fltVal val="1"/>
                                          </p:val>
                                        </p:tav>
                                      </p:tavLst>
                                    </p:anim>
                                    <p:animScale>
                                      <p:cBhvr>
                                        <p:cTn id="29" dur="26">
                                          <p:stCondLst>
                                            <p:cond delay="650"/>
                                          </p:stCondLst>
                                        </p:cTn>
                                        <p:tgtEl>
                                          <p:spTgt spid="410"/>
                                        </p:tgtEl>
                                      </p:cBhvr>
                                      <p:to x="100000" y="60000"/>
                                    </p:animScale>
                                    <p:animScale>
                                      <p:cBhvr>
                                        <p:cTn id="30" dur="166" decel="50000">
                                          <p:stCondLst>
                                            <p:cond delay="676"/>
                                          </p:stCondLst>
                                        </p:cTn>
                                        <p:tgtEl>
                                          <p:spTgt spid="410"/>
                                        </p:tgtEl>
                                      </p:cBhvr>
                                      <p:to x="100000" y="100000"/>
                                    </p:animScale>
                                    <p:animScale>
                                      <p:cBhvr>
                                        <p:cTn id="31" dur="26">
                                          <p:stCondLst>
                                            <p:cond delay="1312"/>
                                          </p:stCondLst>
                                        </p:cTn>
                                        <p:tgtEl>
                                          <p:spTgt spid="410"/>
                                        </p:tgtEl>
                                      </p:cBhvr>
                                      <p:to x="100000" y="80000"/>
                                    </p:animScale>
                                    <p:animScale>
                                      <p:cBhvr>
                                        <p:cTn id="32" dur="166" decel="50000">
                                          <p:stCondLst>
                                            <p:cond delay="1338"/>
                                          </p:stCondLst>
                                        </p:cTn>
                                        <p:tgtEl>
                                          <p:spTgt spid="410"/>
                                        </p:tgtEl>
                                      </p:cBhvr>
                                      <p:to x="100000" y="100000"/>
                                    </p:animScale>
                                    <p:animScale>
                                      <p:cBhvr>
                                        <p:cTn id="33" dur="26">
                                          <p:stCondLst>
                                            <p:cond delay="1642"/>
                                          </p:stCondLst>
                                        </p:cTn>
                                        <p:tgtEl>
                                          <p:spTgt spid="410"/>
                                        </p:tgtEl>
                                      </p:cBhvr>
                                      <p:to x="100000" y="90000"/>
                                    </p:animScale>
                                    <p:animScale>
                                      <p:cBhvr>
                                        <p:cTn id="34" dur="166" decel="50000">
                                          <p:stCondLst>
                                            <p:cond delay="1668"/>
                                          </p:stCondLst>
                                        </p:cTn>
                                        <p:tgtEl>
                                          <p:spTgt spid="410"/>
                                        </p:tgtEl>
                                      </p:cBhvr>
                                      <p:to x="100000" y="100000"/>
                                    </p:animScale>
                                    <p:animScale>
                                      <p:cBhvr>
                                        <p:cTn id="35" dur="26">
                                          <p:stCondLst>
                                            <p:cond delay="1808"/>
                                          </p:stCondLst>
                                        </p:cTn>
                                        <p:tgtEl>
                                          <p:spTgt spid="410"/>
                                        </p:tgtEl>
                                      </p:cBhvr>
                                      <p:to x="100000" y="95000"/>
                                    </p:animScale>
                                    <p:animScale>
                                      <p:cBhvr>
                                        <p:cTn id="36" dur="166" decel="50000">
                                          <p:stCondLst>
                                            <p:cond delay="1834"/>
                                          </p:stCondLst>
                                        </p:cTn>
                                        <p:tgtEl>
                                          <p:spTgt spid="410"/>
                                        </p:tgtEl>
                                      </p:cBhvr>
                                      <p:to x="100000" y="100000"/>
                                    </p:animScale>
                                  </p:childTnLst>
                                </p:cTn>
                              </p:par>
                              <p:par>
                                <p:cTn id="37" presetID="2" presetClass="entr" presetSubtype="4" fill="hold" grpId="0" nodeType="withEffect">
                                  <p:stCondLst>
                                    <p:cond delay="2000"/>
                                  </p:stCondLst>
                                  <p:childTnLst>
                                    <p:set>
                                      <p:cBhvr>
                                        <p:cTn id="38" dur="1" fill="hold">
                                          <p:stCondLst>
                                            <p:cond delay="0"/>
                                          </p:stCondLst>
                                        </p:cTn>
                                        <p:tgtEl>
                                          <p:spTgt spid="4"/>
                                        </p:tgtEl>
                                        <p:attrNameLst>
                                          <p:attrName>style.visibility</p:attrName>
                                        </p:attrNameLst>
                                      </p:cBhvr>
                                      <p:to>
                                        <p:strVal val="visible"/>
                                      </p:to>
                                    </p:set>
                                    <p:anim calcmode="lin" valueType="num">
                                      <p:cBhvr additive="base">
                                        <p:cTn id="39" dur="500" fill="hold"/>
                                        <p:tgtEl>
                                          <p:spTgt spid="4"/>
                                        </p:tgtEl>
                                        <p:attrNameLst>
                                          <p:attrName>ppt_x</p:attrName>
                                        </p:attrNameLst>
                                      </p:cBhvr>
                                      <p:tavLst>
                                        <p:tav tm="0">
                                          <p:val>
                                            <p:strVal val="#ppt_x"/>
                                          </p:val>
                                        </p:tav>
                                        <p:tav tm="100000">
                                          <p:val>
                                            <p:strVal val="#ppt_x"/>
                                          </p:val>
                                        </p:tav>
                                      </p:tavLst>
                                    </p:anim>
                                    <p:anim calcmode="lin" valueType="num">
                                      <p:cBhvr additive="base">
                                        <p:cTn id="40"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0" grpId="0" animBg="1"/>
      <p:bldP spid="4"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80"/>
        <p:cNvGrpSpPr/>
        <p:nvPr/>
      </p:nvGrpSpPr>
      <p:grpSpPr>
        <a:xfrm>
          <a:off x="0" y="0"/>
          <a:ext cx="0" cy="0"/>
          <a:chOff x="0" y="0"/>
          <a:chExt cx="0" cy="0"/>
        </a:xfrm>
      </p:grpSpPr>
      <p:sp>
        <p:nvSpPr>
          <p:cNvPr id="9" name="Rectangle 8">
            <a:extLst>
              <a:ext uri="{FF2B5EF4-FFF2-40B4-BE49-F238E27FC236}">
                <a16:creationId xmlns:a16="http://schemas.microsoft.com/office/drawing/2014/main" id="{C45FA844-E6EE-4BF1-8CDB-182B7C641A59}"/>
              </a:ext>
            </a:extLst>
          </p:cNvPr>
          <p:cNvSpPr/>
          <p:nvPr/>
        </p:nvSpPr>
        <p:spPr>
          <a:xfrm>
            <a:off x="1470991" y="390608"/>
            <a:ext cx="6138408" cy="644055"/>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sz="2800" b="1" dirty="0" err="1">
                <a:solidFill>
                  <a:srgbClr val="C00000"/>
                </a:solidFill>
              </a:rPr>
              <a:t>Faktor</a:t>
            </a:r>
            <a:r>
              <a:rPr lang="en-US" sz="2800" b="1" dirty="0">
                <a:solidFill>
                  <a:srgbClr val="C00000"/>
                </a:solidFill>
              </a:rPr>
              <a:t> </a:t>
            </a:r>
            <a:r>
              <a:rPr lang="en-US" sz="2800" b="1" dirty="0" err="1">
                <a:solidFill>
                  <a:srgbClr val="C00000"/>
                </a:solidFill>
              </a:rPr>
              <a:t>Permasalahan</a:t>
            </a:r>
            <a:r>
              <a:rPr lang="en-US" sz="2800" b="1" dirty="0">
                <a:solidFill>
                  <a:srgbClr val="C00000"/>
                </a:solidFill>
              </a:rPr>
              <a:t> LGBT</a:t>
            </a:r>
          </a:p>
        </p:txBody>
      </p:sp>
      <p:sp>
        <p:nvSpPr>
          <p:cNvPr id="10" name="Rectangle 9">
            <a:extLst>
              <a:ext uri="{FF2B5EF4-FFF2-40B4-BE49-F238E27FC236}">
                <a16:creationId xmlns:a16="http://schemas.microsoft.com/office/drawing/2014/main" id="{66218DAA-C8CB-40F2-A971-98E2ECEE10E6}"/>
              </a:ext>
            </a:extLst>
          </p:cNvPr>
          <p:cNvSpPr/>
          <p:nvPr/>
        </p:nvSpPr>
        <p:spPr>
          <a:xfrm>
            <a:off x="616226" y="1319916"/>
            <a:ext cx="7911548" cy="3490623"/>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dirty="0"/>
              <a:t> </a:t>
            </a:r>
          </a:p>
        </p:txBody>
      </p:sp>
      <p:sp>
        <p:nvSpPr>
          <p:cNvPr id="11" name="TextBox 10">
            <a:extLst>
              <a:ext uri="{FF2B5EF4-FFF2-40B4-BE49-F238E27FC236}">
                <a16:creationId xmlns:a16="http://schemas.microsoft.com/office/drawing/2014/main" id="{E1879568-61A1-495F-B2BD-1842779ABC09}"/>
              </a:ext>
            </a:extLst>
          </p:cNvPr>
          <p:cNvSpPr txBox="1"/>
          <p:nvPr/>
        </p:nvSpPr>
        <p:spPr>
          <a:xfrm>
            <a:off x="719593" y="1402568"/>
            <a:ext cx="7641204" cy="3670364"/>
          </a:xfrm>
          <a:prstGeom prst="rect">
            <a:avLst/>
          </a:prstGeom>
          <a:noFill/>
        </p:spPr>
        <p:txBody>
          <a:bodyPr wrap="square" rtlCol="0">
            <a:spAutoFit/>
          </a:bodyPr>
          <a:lstStyle/>
          <a:p>
            <a:pPr marL="342900" lvl="0" indent="-342900" algn="just">
              <a:lnSpc>
                <a:spcPct val="107000"/>
              </a:lnSpc>
              <a:buFont typeface="+mj-lt"/>
              <a:buAutoNum type="arabicPeriod"/>
            </a:pPr>
            <a:r>
              <a:rPr lang="en-US" sz="2000" dirty="0" err="1">
                <a:effectLst/>
                <a:latin typeface="Calibri" panose="020F0502020204030204" pitchFamily="34" charset="0"/>
                <a:ea typeface="Calibri" panose="020F0502020204030204" pitchFamily="34" charset="0"/>
                <a:cs typeface="Times New Roman" panose="02020603050405020304" pitchFamily="18" charset="0"/>
              </a:rPr>
              <a:t>Psikologi</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p>
            <a:pPr marL="318770" algn="just">
              <a:lnSpc>
                <a:spcPct val="107000"/>
              </a:lnSpc>
              <a:spcAft>
                <a:spcPts val="800"/>
              </a:spcAft>
            </a:pPr>
            <a:r>
              <a:rPr lang="en-US" sz="1800" dirty="0" err="1">
                <a:effectLst/>
                <a:latin typeface="Calibri" panose="020F0502020204030204" pitchFamily="34" charset="0"/>
                <a:ea typeface="Calibri" panose="020F0502020204030204" pitchFamily="34" charset="0"/>
                <a:cs typeface="Times New Roman" panose="02020603050405020304" pitchFamily="18" charset="0"/>
              </a:rPr>
              <a:t>Pengalaman</a:t>
            </a: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r>
              <a:rPr lang="en-US" sz="1800" dirty="0" err="1">
                <a:effectLst/>
                <a:latin typeface="Calibri" panose="020F0502020204030204" pitchFamily="34" charset="0"/>
                <a:ea typeface="Calibri" panose="020F0502020204030204" pitchFamily="34" charset="0"/>
                <a:cs typeface="Times New Roman" panose="02020603050405020304" pitchFamily="18" charset="0"/>
              </a:rPr>
              <a:t>hubungan</a:t>
            </a:r>
            <a:r>
              <a:rPr lang="en-US" sz="1800" dirty="0">
                <a:effectLst/>
                <a:latin typeface="Calibri" panose="020F0502020204030204" pitchFamily="34" charset="0"/>
                <a:ea typeface="Calibri" panose="020F0502020204030204" pitchFamily="34" charset="0"/>
                <a:cs typeface="Times New Roman" panose="02020603050405020304" pitchFamily="18" charset="0"/>
              </a:rPr>
              <a:t> orang </a:t>
            </a:r>
            <a:r>
              <a:rPr lang="en-US" sz="1800" dirty="0" err="1">
                <a:effectLst/>
                <a:latin typeface="Calibri" panose="020F0502020204030204" pitchFamily="34" charset="0"/>
                <a:ea typeface="Calibri" panose="020F0502020204030204" pitchFamily="34" charset="0"/>
                <a:cs typeface="Times New Roman" panose="02020603050405020304" pitchFamily="18" charset="0"/>
              </a:rPr>
              <a:t>tua</a:t>
            </a:r>
            <a:r>
              <a:rPr lang="en-US" sz="1800" dirty="0">
                <a:effectLst/>
                <a:latin typeface="Calibri" panose="020F0502020204030204" pitchFamily="34" charset="0"/>
                <a:ea typeface="Calibri" panose="020F0502020204030204" pitchFamily="34" charset="0"/>
                <a:cs typeface="Times New Roman" panose="02020603050405020304" pitchFamily="18" charset="0"/>
              </a:rPr>
              <a:t> dan </a:t>
            </a:r>
            <a:r>
              <a:rPr lang="en-US" sz="1800" dirty="0" err="1">
                <a:effectLst/>
                <a:latin typeface="Calibri" panose="020F0502020204030204" pitchFamily="34" charset="0"/>
                <a:ea typeface="Calibri" panose="020F0502020204030204" pitchFamily="34" charset="0"/>
                <a:cs typeface="Times New Roman" panose="02020603050405020304" pitchFamily="18" charset="0"/>
              </a:rPr>
              <a:t>anak</a:t>
            </a: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r>
              <a:rPr lang="en-US" sz="1800" dirty="0" err="1">
                <a:effectLst/>
                <a:latin typeface="Calibri" panose="020F0502020204030204" pitchFamily="34" charset="0"/>
                <a:ea typeface="Calibri" panose="020F0502020204030204" pitchFamily="34" charset="0"/>
                <a:cs typeface="Times New Roman" panose="02020603050405020304" pitchFamily="18" charset="0"/>
              </a:rPr>
              <a:t>sangat</a:t>
            </a: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r>
              <a:rPr lang="en-US" sz="1800" dirty="0" err="1">
                <a:effectLst/>
                <a:latin typeface="Calibri" panose="020F0502020204030204" pitchFamily="34" charset="0"/>
                <a:ea typeface="Calibri" panose="020F0502020204030204" pitchFamily="34" charset="0"/>
                <a:cs typeface="Times New Roman" panose="02020603050405020304" pitchFamily="18" charset="0"/>
              </a:rPr>
              <a:t>berpengaruh</a:t>
            </a:r>
            <a:r>
              <a:rPr lang="en-US" sz="1800" dirty="0">
                <a:effectLst/>
                <a:latin typeface="Calibri" panose="020F0502020204030204" pitchFamily="34" charset="0"/>
                <a:ea typeface="Calibri" panose="020F0502020204030204" pitchFamily="34" charset="0"/>
                <a:cs typeface="Times New Roman" panose="02020603050405020304" pitchFamily="18" charset="0"/>
              </a:rPr>
              <a:t> pada </a:t>
            </a:r>
            <a:r>
              <a:rPr lang="en-US" sz="1800" dirty="0" err="1">
                <a:effectLst/>
                <a:latin typeface="Calibri" panose="020F0502020204030204" pitchFamily="34" charset="0"/>
                <a:ea typeface="Calibri" panose="020F0502020204030204" pitchFamily="34" charset="0"/>
                <a:cs typeface="Times New Roman" panose="02020603050405020304" pitchFamily="18" charset="0"/>
              </a:rPr>
              <a:t>kecenderungan</a:t>
            </a: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r>
              <a:rPr lang="en-US" sz="1800" dirty="0" err="1">
                <a:effectLst/>
                <a:latin typeface="Calibri" panose="020F0502020204030204" pitchFamily="34" charset="0"/>
                <a:ea typeface="Calibri" panose="020F0502020204030204" pitchFamily="34" charset="0"/>
                <a:cs typeface="Times New Roman" panose="02020603050405020304" pitchFamily="18" charset="0"/>
              </a:rPr>
              <a:t>homoseksual</a:t>
            </a:r>
            <a:r>
              <a:rPr lang="en-US" sz="1800" dirty="0">
                <a:effectLst/>
                <a:latin typeface="Calibri" panose="020F0502020204030204" pitchFamily="34" charset="0"/>
                <a:ea typeface="Calibri" panose="020F0502020204030204" pitchFamily="34" charset="0"/>
                <a:cs typeface="Times New Roman" panose="02020603050405020304" pitchFamily="18" charset="0"/>
              </a:rPr>
              <a:t> (gay/lesbian) </a:t>
            </a:r>
            <a:r>
              <a:rPr lang="en-US" sz="1800" dirty="0" err="1">
                <a:effectLst/>
                <a:latin typeface="Calibri" panose="020F0502020204030204" pitchFamily="34" charset="0"/>
                <a:ea typeface="Calibri" panose="020F0502020204030204" pitchFamily="34" charset="0"/>
                <a:cs typeface="Times New Roman" panose="02020603050405020304" pitchFamily="18" charset="0"/>
              </a:rPr>
              <a:t>atau</a:t>
            </a:r>
            <a:r>
              <a:rPr lang="en-US" sz="1800" dirty="0">
                <a:effectLst/>
                <a:latin typeface="Calibri" panose="020F0502020204030204" pitchFamily="34" charset="0"/>
                <a:ea typeface="Calibri" panose="020F0502020204030204" pitchFamily="34" charset="0"/>
                <a:cs typeface="Times New Roman" panose="02020603050405020304" pitchFamily="18" charset="0"/>
              </a:rPr>
              <a:t> LGBT. </a:t>
            </a:r>
            <a:r>
              <a:rPr lang="en-US" sz="1800" dirty="0" err="1">
                <a:effectLst/>
                <a:latin typeface="Calibri" panose="020F0502020204030204" pitchFamily="34" charset="0"/>
                <a:ea typeface="Calibri" panose="020F0502020204030204" pitchFamily="34" charset="0"/>
                <a:cs typeface="Times New Roman" panose="02020603050405020304" pitchFamily="18" charset="0"/>
              </a:rPr>
              <a:t>Umumnya</a:t>
            </a: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r>
              <a:rPr lang="en-US" sz="1800" dirty="0" err="1">
                <a:effectLst/>
                <a:latin typeface="Calibri" panose="020F0502020204030204" pitchFamily="34" charset="0"/>
                <a:ea typeface="Calibri" panose="020F0502020204030204" pitchFamily="34" charset="0"/>
                <a:cs typeface="Times New Roman" panose="02020603050405020304" pitchFamily="18" charset="0"/>
              </a:rPr>
              <a:t>pelaku</a:t>
            </a:r>
            <a:r>
              <a:rPr lang="en-US" sz="1800" dirty="0">
                <a:effectLst/>
                <a:latin typeface="Calibri" panose="020F0502020204030204" pitchFamily="34" charset="0"/>
                <a:ea typeface="Calibri" panose="020F0502020204030204" pitchFamily="34" charset="0"/>
                <a:cs typeface="Times New Roman" panose="02020603050405020304" pitchFamily="18" charset="0"/>
              </a:rPr>
              <a:t> gay </a:t>
            </a:r>
            <a:r>
              <a:rPr lang="en-US" sz="1800" dirty="0" err="1">
                <a:effectLst/>
                <a:latin typeface="Calibri" panose="020F0502020204030204" pitchFamily="34" charset="0"/>
                <a:ea typeface="Calibri" panose="020F0502020204030204" pitchFamily="34" charset="0"/>
                <a:cs typeface="Times New Roman" panose="02020603050405020304" pitchFamily="18" charset="0"/>
              </a:rPr>
              <a:t>merasa</a:t>
            </a: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r>
              <a:rPr lang="en-US" sz="1800" dirty="0" err="1">
                <a:effectLst/>
                <a:latin typeface="Calibri" panose="020F0502020204030204" pitchFamily="34" charset="0"/>
                <a:ea typeface="Calibri" panose="020F0502020204030204" pitchFamily="34" charset="0"/>
                <a:cs typeface="Times New Roman" panose="02020603050405020304" pitchFamily="18" charset="0"/>
              </a:rPr>
              <a:t>bahwa</a:t>
            </a:r>
            <a:r>
              <a:rPr lang="en-US" sz="1800" dirty="0">
                <a:effectLst/>
                <a:latin typeface="Calibri" panose="020F0502020204030204" pitchFamily="34" charset="0"/>
                <a:ea typeface="Calibri" panose="020F0502020204030204" pitchFamily="34" charset="0"/>
                <a:cs typeface="Times New Roman" panose="02020603050405020304" pitchFamily="18" charset="0"/>
              </a:rPr>
              <a:t> orang </a:t>
            </a:r>
            <a:r>
              <a:rPr lang="en-US" sz="1800" dirty="0" err="1">
                <a:effectLst/>
                <a:latin typeface="Calibri" panose="020F0502020204030204" pitchFamily="34" charset="0"/>
                <a:ea typeface="Calibri" panose="020F0502020204030204" pitchFamily="34" charset="0"/>
                <a:cs typeface="Times New Roman" panose="02020603050405020304" pitchFamily="18" charset="0"/>
              </a:rPr>
              <a:t>tuanya</a:t>
            </a: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r>
              <a:rPr lang="en-US" sz="1800" dirty="0" err="1">
                <a:effectLst/>
                <a:latin typeface="Calibri" panose="020F0502020204030204" pitchFamily="34" charset="0"/>
                <a:ea typeface="Calibri" panose="020F0502020204030204" pitchFamily="34" charset="0"/>
                <a:cs typeface="Times New Roman" panose="02020603050405020304" pitchFamily="18" charset="0"/>
              </a:rPr>
              <a:t>dahulu</a:t>
            </a: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r>
              <a:rPr lang="en-US" sz="1800" dirty="0" err="1">
                <a:effectLst/>
                <a:latin typeface="Calibri" panose="020F0502020204030204" pitchFamily="34" charset="0"/>
                <a:ea typeface="Calibri" panose="020F0502020204030204" pitchFamily="34" charset="0"/>
                <a:cs typeface="Times New Roman" panose="02020603050405020304" pitchFamily="18" charset="0"/>
              </a:rPr>
              <a:t>memberikan</a:t>
            </a: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r>
              <a:rPr lang="en-US" sz="1800" dirty="0" err="1">
                <a:effectLst/>
                <a:latin typeface="Calibri" panose="020F0502020204030204" pitchFamily="34" charset="0"/>
                <a:ea typeface="Calibri" panose="020F0502020204030204" pitchFamily="34" charset="0"/>
                <a:cs typeface="Times New Roman" panose="02020603050405020304" pitchFamily="18" charset="0"/>
              </a:rPr>
              <a:t>pengalaman</a:t>
            </a:r>
            <a:r>
              <a:rPr lang="en-US" sz="1800" dirty="0">
                <a:effectLst/>
                <a:latin typeface="Calibri" panose="020F0502020204030204" pitchFamily="34" charset="0"/>
                <a:ea typeface="Calibri" panose="020F0502020204030204" pitchFamily="34" charset="0"/>
                <a:cs typeface="Times New Roman" panose="02020603050405020304" pitchFamily="18" charset="0"/>
              </a:rPr>
              <a:t> yang </a:t>
            </a:r>
            <a:r>
              <a:rPr lang="en-US" sz="1800" dirty="0" err="1">
                <a:effectLst/>
                <a:latin typeface="Calibri" panose="020F0502020204030204" pitchFamily="34" charset="0"/>
                <a:ea typeface="Calibri" panose="020F0502020204030204" pitchFamily="34" charset="0"/>
                <a:cs typeface="Times New Roman" panose="02020603050405020304" pitchFamily="18" charset="0"/>
              </a:rPr>
              <a:t>diingat</a:t>
            </a:r>
            <a:r>
              <a:rPr lang="en-US" sz="1800" dirty="0">
                <a:effectLst/>
                <a:latin typeface="Calibri" panose="020F0502020204030204" pitchFamily="34" charset="0"/>
                <a:ea typeface="Calibri" panose="020F0502020204030204" pitchFamily="34" charset="0"/>
                <a:cs typeface="Times New Roman" panose="02020603050405020304" pitchFamily="18" charset="0"/>
              </a:rPr>
              <a:t> oleh </a:t>
            </a:r>
            <a:r>
              <a:rPr lang="en-US" sz="1800" dirty="0" err="1">
                <a:effectLst/>
                <a:latin typeface="Calibri" panose="020F0502020204030204" pitchFamily="34" charset="0"/>
                <a:ea typeface="Calibri" panose="020F0502020204030204" pitchFamily="34" charset="0"/>
                <a:cs typeface="Times New Roman" panose="02020603050405020304" pitchFamily="18" charset="0"/>
              </a:rPr>
              <a:t>mereka</a:t>
            </a: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r>
              <a:rPr lang="en-US" sz="1800" dirty="0" err="1">
                <a:effectLst/>
                <a:latin typeface="Calibri" panose="020F0502020204030204" pitchFamily="34" charset="0"/>
                <a:ea typeface="Calibri" panose="020F0502020204030204" pitchFamily="34" charset="0"/>
                <a:cs typeface="Times New Roman" panose="02020603050405020304" pitchFamily="18" charset="0"/>
              </a:rPr>
              <a:t>sampai</a:t>
            </a: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r>
              <a:rPr lang="en-US" sz="1800" dirty="0" err="1">
                <a:effectLst/>
                <a:latin typeface="Calibri" panose="020F0502020204030204" pitchFamily="34" charset="0"/>
                <a:ea typeface="Calibri" panose="020F0502020204030204" pitchFamily="34" charset="0"/>
                <a:cs typeface="Times New Roman" panose="02020603050405020304" pitchFamily="18" charset="0"/>
              </a:rPr>
              <a:t>saat</a:t>
            </a: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r>
              <a:rPr lang="en-US" sz="1800" dirty="0" err="1">
                <a:effectLst/>
                <a:latin typeface="Calibri" panose="020F0502020204030204" pitchFamily="34" charset="0"/>
                <a:ea typeface="Calibri" panose="020F0502020204030204" pitchFamily="34" charset="0"/>
                <a:cs typeface="Times New Roman" panose="02020603050405020304" pitchFamily="18" charset="0"/>
              </a:rPr>
              <a:t>ini</a:t>
            </a: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r>
              <a:rPr lang="en-US" sz="1800" dirty="0" err="1">
                <a:effectLst/>
                <a:latin typeface="Calibri" panose="020F0502020204030204" pitchFamily="34" charset="0"/>
                <a:ea typeface="Calibri" panose="020F0502020204030204" pitchFamily="34" charset="0"/>
                <a:cs typeface="Times New Roman" panose="02020603050405020304" pitchFamily="18" charset="0"/>
              </a:rPr>
              <a:t>Dalam</a:t>
            </a: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r>
              <a:rPr lang="en-US" sz="1800" dirty="0" err="1">
                <a:effectLst/>
                <a:latin typeface="Calibri" panose="020F0502020204030204" pitchFamily="34" charset="0"/>
                <a:ea typeface="Calibri" panose="020F0502020204030204" pitchFamily="34" charset="0"/>
                <a:cs typeface="Times New Roman" panose="02020603050405020304" pitchFamily="18" charset="0"/>
              </a:rPr>
              <a:t>cara</a:t>
            </a: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r>
              <a:rPr lang="en-US" sz="1800" dirty="0" err="1">
                <a:effectLst/>
                <a:latin typeface="Calibri" panose="020F0502020204030204" pitchFamily="34" charset="0"/>
                <a:ea typeface="Calibri" panose="020F0502020204030204" pitchFamily="34" charset="0"/>
                <a:cs typeface="Times New Roman" panose="02020603050405020304" pitchFamily="18" charset="0"/>
              </a:rPr>
              <a:t>berpakain</a:t>
            </a:r>
            <a:r>
              <a:rPr lang="en-US" sz="1800" dirty="0">
                <a:effectLst/>
                <a:latin typeface="Calibri" panose="020F0502020204030204" pitchFamily="34" charset="0"/>
                <a:ea typeface="Calibri" panose="020F0502020204030204" pitchFamily="34" charset="0"/>
                <a:cs typeface="Times New Roman" panose="02020603050405020304" pitchFamily="18" charset="0"/>
              </a:rPr>
              <a:t> dan </a:t>
            </a:r>
            <a:r>
              <a:rPr lang="en-US" sz="1800" dirty="0" err="1">
                <a:effectLst/>
                <a:latin typeface="Calibri" panose="020F0502020204030204" pitchFamily="34" charset="0"/>
                <a:ea typeface="Calibri" panose="020F0502020204030204" pitchFamily="34" charset="0"/>
                <a:cs typeface="Times New Roman" panose="02020603050405020304" pitchFamily="18" charset="0"/>
              </a:rPr>
              <a:t>berdandan</a:t>
            </a: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r>
              <a:rPr lang="en-US" sz="1800" dirty="0" err="1">
                <a:effectLst/>
                <a:latin typeface="Calibri" panose="020F0502020204030204" pitchFamily="34" charset="0"/>
                <a:ea typeface="Calibri" panose="020F0502020204030204" pitchFamily="34" charset="0"/>
                <a:cs typeface="Times New Roman" panose="02020603050405020304" pitchFamily="18" charset="0"/>
              </a:rPr>
              <a:t>secara</a:t>
            </a: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r>
              <a:rPr lang="en-US" sz="1800" dirty="0" err="1">
                <a:effectLst/>
                <a:latin typeface="Calibri" panose="020F0502020204030204" pitchFamily="34" charset="0"/>
                <a:ea typeface="Calibri" panose="020F0502020204030204" pitchFamily="34" charset="0"/>
                <a:cs typeface="Times New Roman" panose="02020603050405020304" pitchFamily="18" charset="0"/>
              </a:rPr>
              <a:t>psikologis</a:t>
            </a: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r>
              <a:rPr lang="en-US" sz="1800" dirty="0" err="1">
                <a:effectLst/>
                <a:latin typeface="Calibri" panose="020F0502020204030204" pitchFamily="34" charset="0"/>
                <a:ea typeface="Calibri" panose="020F0502020204030204" pitchFamily="34" charset="0"/>
                <a:cs typeface="Times New Roman" panose="02020603050405020304" pitchFamily="18" charset="0"/>
              </a:rPr>
              <a:t>dapat</a:t>
            </a: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r>
              <a:rPr lang="en-US" sz="1800" dirty="0" err="1">
                <a:effectLst/>
                <a:latin typeface="Calibri" panose="020F0502020204030204" pitchFamily="34" charset="0"/>
                <a:ea typeface="Calibri" panose="020F0502020204030204" pitchFamily="34" charset="0"/>
                <a:cs typeface="Times New Roman" panose="02020603050405020304" pitchFamily="18" charset="0"/>
              </a:rPr>
              <a:t>menimbulkan</a:t>
            </a: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r>
              <a:rPr lang="en-US" sz="1800" dirty="0" err="1">
                <a:effectLst/>
                <a:latin typeface="Calibri" panose="020F0502020204030204" pitchFamily="34" charset="0"/>
                <a:ea typeface="Calibri" panose="020F0502020204030204" pitchFamily="34" charset="0"/>
                <a:cs typeface="Times New Roman" panose="02020603050405020304" pitchFamily="18" charset="0"/>
              </a:rPr>
              <a:t>berperilaku</a:t>
            </a: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r>
              <a:rPr lang="en-US" sz="1800" dirty="0" err="1">
                <a:effectLst/>
                <a:latin typeface="Calibri" panose="020F0502020204030204" pitchFamily="34" charset="0"/>
                <a:ea typeface="Calibri" panose="020F0502020204030204" pitchFamily="34" charset="0"/>
                <a:cs typeface="Times New Roman" panose="02020603050405020304" pitchFamily="18" charset="0"/>
              </a:rPr>
              <a:t>homoseksual</a:t>
            </a:r>
            <a:r>
              <a:rPr lang="en-US" sz="1800" dirty="0">
                <a:effectLst/>
                <a:latin typeface="Calibri" panose="020F0502020204030204" pitchFamily="34" charset="0"/>
                <a:ea typeface="Calibri" panose="020F0502020204030204" pitchFamily="34" charset="0"/>
                <a:cs typeface="Times New Roman" panose="02020603050405020304" pitchFamily="18" charset="0"/>
              </a:rPr>
              <a:t> (gay/lesbian). </a:t>
            </a:r>
            <a:r>
              <a:rPr lang="en-US" sz="1800" dirty="0" err="1">
                <a:effectLst/>
                <a:latin typeface="Calibri" panose="020F0502020204030204" pitchFamily="34" charset="0"/>
                <a:ea typeface="Calibri" panose="020F0502020204030204" pitchFamily="34" charset="0"/>
                <a:cs typeface="Times New Roman" panose="02020603050405020304" pitchFamily="18" charset="0"/>
              </a:rPr>
              <a:t>Permainan</a:t>
            </a:r>
            <a:r>
              <a:rPr lang="en-US" sz="1800" dirty="0">
                <a:effectLst/>
                <a:latin typeface="Calibri" panose="020F0502020204030204" pitchFamily="34" charset="0"/>
                <a:ea typeface="Calibri" panose="020F0502020204030204" pitchFamily="34" charset="0"/>
                <a:cs typeface="Times New Roman" panose="02020603050405020304" pitchFamily="18" charset="0"/>
              </a:rPr>
              <a:t> yang </a:t>
            </a:r>
            <a:r>
              <a:rPr lang="en-US" sz="1800" dirty="0" err="1">
                <a:effectLst/>
                <a:latin typeface="Calibri" panose="020F0502020204030204" pitchFamily="34" charset="0"/>
                <a:ea typeface="Calibri" panose="020F0502020204030204" pitchFamily="34" charset="0"/>
                <a:cs typeface="Times New Roman" panose="02020603050405020304" pitchFamily="18" charset="0"/>
              </a:rPr>
              <a:t>dimainkan</a:t>
            </a: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r>
              <a:rPr lang="en-US" sz="1800" dirty="0" err="1">
                <a:effectLst/>
                <a:latin typeface="Calibri" panose="020F0502020204030204" pitchFamily="34" charset="0"/>
                <a:ea typeface="Calibri" panose="020F0502020204030204" pitchFamily="34" charset="0"/>
                <a:cs typeface="Times New Roman" panose="02020603050405020304" pitchFamily="18" charset="0"/>
              </a:rPr>
              <a:t>mereka</a:t>
            </a:r>
            <a:r>
              <a:rPr lang="en-US" sz="1800" dirty="0">
                <a:effectLst/>
                <a:latin typeface="Calibri" panose="020F0502020204030204" pitchFamily="34" charset="0"/>
                <a:ea typeface="Calibri" panose="020F0502020204030204" pitchFamily="34" charset="0"/>
                <a:cs typeface="Times New Roman" panose="02020603050405020304" pitchFamily="18" charset="0"/>
              </a:rPr>
              <a:t> di </a:t>
            </a:r>
            <a:r>
              <a:rPr lang="en-US" sz="1800" dirty="0" err="1">
                <a:effectLst/>
                <a:latin typeface="Calibri" panose="020F0502020204030204" pitchFamily="34" charset="0"/>
                <a:ea typeface="Calibri" panose="020F0502020204030204" pitchFamily="34" charset="0"/>
                <a:cs typeface="Times New Roman" panose="02020603050405020304" pitchFamily="18" charset="0"/>
              </a:rPr>
              <a:t>massa</a:t>
            </a: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r>
              <a:rPr lang="en-US" sz="1800" dirty="0" err="1">
                <a:effectLst/>
                <a:latin typeface="Calibri" panose="020F0502020204030204" pitchFamily="34" charset="0"/>
                <a:ea typeface="Calibri" panose="020F0502020204030204" pitchFamily="34" charset="0"/>
                <a:cs typeface="Times New Roman" panose="02020603050405020304" pitchFamily="18" charset="0"/>
              </a:rPr>
              <a:t>kanak-kanak</a:t>
            </a: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r>
              <a:rPr lang="en-US" sz="1800" dirty="0" err="1">
                <a:effectLst/>
                <a:latin typeface="Calibri" panose="020F0502020204030204" pitchFamily="34" charset="0"/>
                <a:ea typeface="Calibri" panose="020F0502020204030204" pitchFamily="34" charset="0"/>
                <a:cs typeface="Times New Roman" panose="02020603050405020304" pitchFamily="18" charset="0"/>
              </a:rPr>
              <a:t>sangat</a:t>
            </a: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r>
              <a:rPr lang="en-US" sz="1800" dirty="0" err="1">
                <a:effectLst/>
                <a:latin typeface="Calibri" panose="020F0502020204030204" pitchFamily="34" charset="0"/>
                <a:ea typeface="Calibri" panose="020F0502020204030204" pitchFamily="34" charset="0"/>
                <a:cs typeface="Times New Roman" panose="02020603050405020304" pitchFamily="18" charset="0"/>
              </a:rPr>
              <a:t>berpengaruh</a:t>
            </a: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r>
              <a:rPr lang="en-US" sz="1800" dirty="0" err="1">
                <a:effectLst/>
                <a:latin typeface="Calibri" panose="020F0502020204030204" pitchFamily="34" charset="0"/>
                <a:ea typeface="Calibri" panose="020F0502020204030204" pitchFamily="34" charset="0"/>
                <a:cs typeface="Times New Roman" panose="02020603050405020304" pitchFamily="18" charset="0"/>
              </a:rPr>
              <a:t>dengan</a:t>
            </a: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r>
              <a:rPr lang="en-US" sz="1800" dirty="0" err="1">
                <a:effectLst/>
                <a:latin typeface="Calibri" panose="020F0502020204030204" pitchFamily="34" charset="0"/>
                <a:ea typeface="Calibri" panose="020F0502020204030204" pitchFamily="34" charset="0"/>
                <a:cs typeface="Times New Roman" panose="02020603050405020304" pitchFamily="18" charset="0"/>
              </a:rPr>
              <a:t>perilaku</a:t>
            </a: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r>
              <a:rPr lang="en-US" sz="1800" dirty="0" err="1">
                <a:effectLst/>
                <a:latin typeface="Calibri" panose="020F0502020204030204" pitchFamily="34" charset="0"/>
                <a:ea typeface="Calibri" panose="020F0502020204030204" pitchFamily="34" charset="0"/>
                <a:cs typeface="Times New Roman" panose="02020603050405020304" pitchFamily="18" charset="0"/>
              </a:rPr>
              <a:t>homoseksual</a:t>
            </a:r>
            <a:r>
              <a:rPr lang="en-US" sz="1800" dirty="0">
                <a:effectLst/>
                <a:latin typeface="Calibri" panose="020F0502020204030204" pitchFamily="34" charset="0"/>
                <a:ea typeface="Calibri" panose="020F0502020204030204" pitchFamily="34" charset="0"/>
                <a:cs typeface="Times New Roman" panose="02020603050405020304" pitchFamily="18" charset="0"/>
              </a:rPr>
              <a:t> (gay/lesbian). Para </a:t>
            </a:r>
            <a:r>
              <a:rPr lang="en-US" sz="1800" dirty="0" err="1">
                <a:effectLst/>
                <a:latin typeface="Calibri" panose="020F0502020204030204" pitchFamily="34" charset="0"/>
                <a:ea typeface="Calibri" panose="020F0502020204030204" pitchFamily="34" charset="0"/>
                <a:cs typeface="Times New Roman" panose="02020603050405020304" pitchFamily="18" charset="0"/>
              </a:rPr>
              <a:t>pelaku</a:t>
            </a:r>
            <a:r>
              <a:rPr lang="en-US" sz="1800" dirty="0">
                <a:effectLst/>
                <a:latin typeface="Calibri" panose="020F0502020204030204" pitchFamily="34" charset="0"/>
                <a:ea typeface="Calibri" panose="020F0502020204030204" pitchFamily="34" charset="0"/>
                <a:cs typeface="Times New Roman" panose="02020603050405020304" pitchFamily="18" charset="0"/>
              </a:rPr>
              <a:t> lesbian </a:t>
            </a:r>
            <a:r>
              <a:rPr lang="en-US" sz="1800" dirty="0" err="1">
                <a:effectLst/>
                <a:latin typeface="Calibri" panose="020F0502020204030204" pitchFamily="34" charset="0"/>
                <a:ea typeface="Calibri" panose="020F0502020204030204" pitchFamily="34" charset="0"/>
                <a:cs typeface="Times New Roman" panose="02020603050405020304" pitchFamily="18" charset="0"/>
              </a:rPr>
              <a:t>tidak</a:t>
            </a: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r>
              <a:rPr lang="en-US" sz="1800" dirty="0" err="1">
                <a:effectLst/>
                <a:latin typeface="Calibri" panose="020F0502020204030204" pitchFamily="34" charset="0"/>
                <a:ea typeface="Calibri" panose="020F0502020204030204" pitchFamily="34" charset="0"/>
                <a:cs typeface="Times New Roman" panose="02020603050405020304" pitchFamily="18" charset="0"/>
              </a:rPr>
              <a:t>menyukai</a:t>
            </a: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r>
              <a:rPr lang="en-US" sz="1800" dirty="0" err="1">
                <a:effectLst/>
                <a:latin typeface="Calibri" panose="020F0502020204030204" pitchFamily="34" charset="0"/>
                <a:ea typeface="Calibri" panose="020F0502020204030204" pitchFamily="34" charset="0"/>
                <a:cs typeface="Times New Roman" panose="02020603050405020304" pitchFamily="18" charset="0"/>
              </a:rPr>
              <a:t>hal-hal</a:t>
            </a:r>
            <a:r>
              <a:rPr lang="en-US" sz="1800" dirty="0">
                <a:effectLst/>
                <a:latin typeface="Calibri" panose="020F0502020204030204" pitchFamily="34" charset="0"/>
                <a:ea typeface="Calibri" panose="020F0502020204030204" pitchFamily="34" charset="0"/>
                <a:cs typeface="Times New Roman" panose="02020603050405020304" pitchFamily="18" charset="0"/>
              </a:rPr>
              <a:t> yang </a:t>
            </a:r>
            <a:r>
              <a:rPr lang="en-US" sz="1800" dirty="0" err="1">
                <a:effectLst/>
                <a:latin typeface="Calibri" panose="020F0502020204030204" pitchFamily="34" charset="0"/>
                <a:ea typeface="Calibri" panose="020F0502020204030204" pitchFamily="34" charset="0"/>
                <a:cs typeface="Times New Roman" panose="02020603050405020304" pitchFamily="18" charset="0"/>
              </a:rPr>
              <a:t>berhubungan</a:t>
            </a: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r>
              <a:rPr lang="en-US" sz="1800" dirty="0" err="1">
                <a:effectLst/>
                <a:latin typeface="Calibri" panose="020F0502020204030204" pitchFamily="34" charset="0"/>
                <a:ea typeface="Calibri" panose="020F0502020204030204" pitchFamily="34" charset="0"/>
                <a:cs typeface="Times New Roman" panose="02020603050405020304" pitchFamily="18" charset="0"/>
              </a:rPr>
              <a:t>dengan</a:t>
            </a: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r>
              <a:rPr lang="en-US" sz="1800" dirty="0" err="1">
                <a:effectLst/>
                <a:latin typeface="Calibri" panose="020F0502020204030204" pitchFamily="34" charset="0"/>
                <a:ea typeface="Calibri" panose="020F0502020204030204" pitchFamily="34" charset="0"/>
                <a:cs typeface="Times New Roman" panose="02020603050405020304" pitchFamily="18" charset="0"/>
              </a:rPr>
              <a:t>permainan</a:t>
            </a: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r>
              <a:rPr lang="en-US" sz="1800" dirty="0" err="1">
                <a:effectLst/>
                <a:latin typeface="Calibri" panose="020F0502020204030204" pitchFamily="34" charset="0"/>
                <a:ea typeface="Calibri" panose="020F0502020204030204" pitchFamily="34" charset="0"/>
                <a:cs typeface="Times New Roman" panose="02020603050405020304" pitchFamily="18" charset="0"/>
              </a:rPr>
              <a:t>laki-laki</a:t>
            </a:r>
            <a:r>
              <a:rPr lang="en-US" sz="1800" dirty="0">
                <a:effectLst/>
                <a:latin typeface="Calibri" panose="020F0502020204030204" pitchFamily="34" charset="0"/>
                <a:ea typeface="Calibri" panose="020F0502020204030204" pitchFamily="34" charset="0"/>
                <a:cs typeface="Times New Roman" panose="02020603050405020304" pitchFamily="18" charset="0"/>
              </a:rPr>
              <a:t> dan </a:t>
            </a:r>
            <a:r>
              <a:rPr lang="en-US" sz="1800" dirty="0" err="1">
                <a:effectLst/>
                <a:latin typeface="Calibri" panose="020F0502020204030204" pitchFamily="34" charset="0"/>
                <a:ea typeface="Calibri" panose="020F0502020204030204" pitchFamily="34" charset="0"/>
                <a:cs typeface="Times New Roman" panose="02020603050405020304" pitchFamily="18" charset="0"/>
              </a:rPr>
              <a:t>teman-teman</a:t>
            </a: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r>
              <a:rPr lang="en-US" sz="1800" dirty="0" err="1">
                <a:effectLst/>
                <a:latin typeface="Calibri" panose="020F0502020204030204" pitchFamily="34" charset="0"/>
                <a:ea typeface="Calibri" panose="020F0502020204030204" pitchFamily="34" charset="0"/>
                <a:cs typeface="Times New Roman" panose="02020603050405020304" pitchFamily="18" charset="0"/>
              </a:rPr>
              <a:t>mereka</a:t>
            </a:r>
            <a:r>
              <a:rPr lang="en-US" sz="1800" dirty="0">
                <a:effectLst/>
                <a:latin typeface="Calibri" panose="020F0502020204030204" pitchFamily="34" charset="0"/>
                <a:ea typeface="Calibri" panose="020F0502020204030204" pitchFamily="34" charset="0"/>
                <a:cs typeface="Times New Roman" panose="02020603050405020304" pitchFamily="18" charset="0"/>
              </a:rPr>
              <a:t> pun di masa </a:t>
            </a:r>
            <a:r>
              <a:rPr lang="en-US" sz="1800" dirty="0" err="1">
                <a:effectLst/>
                <a:latin typeface="Calibri" panose="020F0502020204030204" pitchFamily="34" charset="0"/>
                <a:ea typeface="Calibri" panose="020F0502020204030204" pitchFamily="34" charset="0"/>
                <a:cs typeface="Times New Roman" panose="02020603050405020304" pitchFamily="18" charset="0"/>
              </a:rPr>
              <a:t>kecil</a:t>
            </a: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r>
              <a:rPr lang="en-US" sz="1800" dirty="0" err="1">
                <a:effectLst/>
                <a:latin typeface="Calibri" panose="020F0502020204030204" pitchFamily="34" charset="0"/>
                <a:ea typeface="Calibri" panose="020F0502020204030204" pitchFamily="34" charset="0"/>
                <a:cs typeface="Times New Roman" panose="02020603050405020304" pitchFamily="18" charset="0"/>
              </a:rPr>
              <a:t>banyak</a:t>
            </a:r>
            <a:r>
              <a:rPr lang="en-US" sz="1800" dirty="0">
                <a:effectLst/>
                <a:latin typeface="Calibri" panose="020F0502020204030204" pitchFamily="34" charset="0"/>
                <a:ea typeface="Calibri" panose="020F0502020204030204" pitchFamily="34" charset="0"/>
                <a:cs typeface="Times New Roman" panose="02020603050405020304" pitchFamily="18" charset="0"/>
              </a:rPr>
              <a:t> yang </a:t>
            </a:r>
            <a:r>
              <a:rPr lang="en-US" sz="1800" dirty="0" err="1">
                <a:effectLst/>
                <a:latin typeface="Calibri" panose="020F0502020204030204" pitchFamily="34" charset="0"/>
                <a:ea typeface="Calibri" panose="020F0502020204030204" pitchFamily="34" charset="0"/>
                <a:cs typeface="Times New Roman" panose="02020603050405020304" pitchFamily="18" charset="0"/>
              </a:rPr>
              <a:t>perempuan</a:t>
            </a: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r>
              <a:rPr lang="en-US" sz="1800" dirty="0" err="1">
                <a:effectLst/>
                <a:latin typeface="Calibri" panose="020F0502020204030204" pitchFamily="34" charset="0"/>
                <a:ea typeface="Calibri" panose="020F0502020204030204" pitchFamily="34" charset="0"/>
                <a:cs typeface="Times New Roman" panose="02020603050405020304" pitchFamily="18" charset="0"/>
              </a:rPr>
              <a:t>sampai</a:t>
            </a: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r>
              <a:rPr lang="en-US" sz="1800" dirty="0" err="1">
                <a:effectLst/>
                <a:latin typeface="Calibri" panose="020F0502020204030204" pitchFamily="34" charset="0"/>
                <a:ea typeface="Calibri" panose="020F0502020204030204" pitchFamily="34" charset="0"/>
                <a:cs typeface="Times New Roman" panose="02020603050405020304" pitchFamily="18" charset="0"/>
              </a:rPr>
              <a:t>dengan</a:t>
            </a: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r>
              <a:rPr lang="en-US" sz="1800" dirty="0" err="1">
                <a:effectLst/>
                <a:latin typeface="Calibri" panose="020F0502020204030204" pitchFamily="34" charset="0"/>
                <a:ea typeface="Calibri" panose="020F0502020204030204" pitchFamily="34" charset="0"/>
                <a:cs typeface="Times New Roman" panose="02020603050405020304" pitchFamily="18" charset="0"/>
              </a:rPr>
              <a:t>saat</a:t>
            </a: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r>
              <a:rPr lang="en-US" sz="1800" dirty="0" err="1">
                <a:effectLst/>
                <a:latin typeface="Calibri" panose="020F0502020204030204" pitchFamily="34" charset="0"/>
                <a:ea typeface="Calibri" panose="020F0502020204030204" pitchFamily="34" charset="0"/>
                <a:cs typeface="Times New Roman" panose="02020603050405020304" pitchFamily="18" charset="0"/>
              </a:rPr>
              <a:t>ini</a:t>
            </a:r>
            <a:r>
              <a:rPr lang="en-US" sz="1800" dirty="0">
                <a:effectLst/>
                <a:latin typeface="Calibri" panose="020F0502020204030204" pitchFamily="34" charset="0"/>
                <a:ea typeface="Calibri" panose="020F0502020204030204" pitchFamily="34" charset="0"/>
                <a:cs typeface="Times New Roman" panose="02020603050405020304" pitchFamily="18" charset="0"/>
              </a:rPr>
              <a:t>, dan </a:t>
            </a:r>
            <a:r>
              <a:rPr lang="en-US" sz="1800" dirty="0" err="1">
                <a:effectLst/>
                <a:latin typeface="Calibri" panose="020F0502020204030204" pitchFamily="34" charset="0"/>
                <a:ea typeface="Calibri" panose="020F0502020204030204" pitchFamily="34" charset="0"/>
                <a:cs typeface="Times New Roman" panose="02020603050405020304" pitchFamily="18" charset="0"/>
              </a:rPr>
              <a:t>hal</a:t>
            </a: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r>
              <a:rPr lang="en-US" sz="1800" dirty="0" err="1">
                <a:effectLst/>
                <a:latin typeface="Calibri" panose="020F0502020204030204" pitchFamily="34" charset="0"/>
                <a:ea typeface="Calibri" panose="020F0502020204030204" pitchFamily="34" charset="0"/>
                <a:cs typeface="Times New Roman" panose="02020603050405020304" pitchFamily="18" charset="0"/>
              </a:rPr>
              <a:t>sebaliknya</a:t>
            </a: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r>
              <a:rPr lang="en-US" sz="1800" dirty="0" err="1">
                <a:effectLst/>
                <a:latin typeface="Calibri" panose="020F0502020204030204" pitchFamily="34" charset="0"/>
                <a:ea typeface="Calibri" panose="020F0502020204030204" pitchFamily="34" charset="0"/>
                <a:cs typeface="Times New Roman" panose="02020603050405020304" pitchFamily="18" charset="0"/>
              </a:rPr>
              <a:t>terjadi</a:t>
            </a:r>
            <a:r>
              <a:rPr lang="en-US" sz="1800" dirty="0">
                <a:effectLst/>
                <a:latin typeface="Calibri" panose="020F0502020204030204" pitchFamily="34" charset="0"/>
                <a:ea typeface="Calibri" panose="020F0502020204030204" pitchFamily="34" charset="0"/>
                <a:cs typeface="Times New Roman" panose="02020603050405020304" pitchFamily="18" charset="0"/>
              </a:rPr>
              <a:t> pada </a:t>
            </a:r>
            <a:r>
              <a:rPr lang="en-US" sz="1800" dirty="0" err="1">
                <a:effectLst/>
                <a:latin typeface="Calibri" panose="020F0502020204030204" pitchFamily="34" charset="0"/>
                <a:ea typeface="Calibri" panose="020F0502020204030204" pitchFamily="34" charset="0"/>
                <a:cs typeface="Times New Roman" panose="02020603050405020304" pitchFamily="18" charset="0"/>
              </a:rPr>
              <a:t>pelaku</a:t>
            </a:r>
            <a:r>
              <a:rPr lang="en-US" sz="1800" dirty="0">
                <a:effectLst/>
                <a:latin typeface="Calibri" panose="020F0502020204030204" pitchFamily="34" charset="0"/>
                <a:ea typeface="Calibri" panose="020F0502020204030204" pitchFamily="34" charset="0"/>
                <a:cs typeface="Times New Roman" panose="02020603050405020304" pitchFamily="18" charset="0"/>
              </a:rPr>
              <a:t> gay.</a:t>
            </a:r>
          </a:p>
          <a:p>
            <a:endParaRPr lang="en-US" dirty="0"/>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grpId="0" nodeType="withEffect">
                                  <p:stCondLst>
                                    <p:cond delay="500"/>
                                  </p:stCondLst>
                                  <p:childTnLst>
                                    <p:set>
                                      <p:cBhvr>
                                        <p:cTn id="6" dur="1" fill="hold">
                                          <p:stCondLst>
                                            <p:cond delay="0"/>
                                          </p:stCondLst>
                                        </p:cTn>
                                        <p:tgtEl>
                                          <p:spTgt spid="9"/>
                                        </p:tgtEl>
                                        <p:attrNameLst>
                                          <p:attrName>style.visibility</p:attrName>
                                        </p:attrNameLst>
                                      </p:cBhvr>
                                      <p:to>
                                        <p:strVal val="visible"/>
                                      </p:to>
                                    </p:set>
                                    <p:animEffect transition="in" filter="wipe(down)">
                                      <p:cBhvr>
                                        <p:cTn id="7" dur="580">
                                          <p:stCondLst>
                                            <p:cond delay="0"/>
                                          </p:stCondLst>
                                        </p:cTn>
                                        <p:tgtEl>
                                          <p:spTgt spid="9"/>
                                        </p:tgtEl>
                                      </p:cBhvr>
                                    </p:animEffect>
                                    <p:anim calcmode="lin" valueType="num">
                                      <p:cBhvr>
                                        <p:cTn id="8" dur="1822"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9"/>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9"/>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9"/>
                                        </p:tgtEl>
                                        <p:attrNameLst>
                                          <p:attrName>ppt_y</p:attrName>
                                        </p:attrNameLst>
                                      </p:cBhvr>
                                      <p:tavLst>
                                        <p:tav tm="0" fmla="#ppt_y-sin(pi*$)/81">
                                          <p:val>
                                            <p:fltVal val="0"/>
                                          </p:val>
                                        </p:tav>
                                        <p:tav tm="100000">
                                          <p:val>
                                            <p:fltVal val="1"/>
                                          </p:val>
                                        </p:tav>
                                      </p:tavLst>
                                    </p:anim>
                                    <p:animScale>
                                      <p:cBhvr>
                                        <p:cTn id="13" dur="26">
                                          <p:stCondLst>
                                            <p:cond delay="650"/>
                                          </p:stCondLst>
                                        </p:cTn>
                                        <p:tgtEl>
                                          <p:spTgt spid="9"/>
                                        </p:tgtEl>
                                      </p:cBhvr>
                                      <p:to x="100000" y="60000"/>
                                    </p:animScale>
                                    <p:animScale>
                                      <p:cBhvr>
                                        <p:cTn id="14" dur="166" decel="50000">
                                          <p:stCondLst>
                                            <p:cond delay="676"/>
                                          </p:stCondLst>
                                        </p:cTn>
                                        <p:tgtEl>
                                          <p:spTgt spid="9"/>
                                        </p:tgtEl>
                                      </p:cBhvr>
                                      <p:to x="100000" y="100000"/>
                                    </p:animScale>
                                    <p:animScale>
                                      <p:cBhvr>
                                        <p:cTn id="15" dur="26">
                                          <p:stCondLst>
                                            <p:cond delay="1312"/>
                                          </p:stCondLst>
                                        </p:cTn>
                                        <p:tgtEl>
                                          <p:spTgt spid="9"/>
                                        </p:tgtEl>
                                      </p:cBhvr>
                                      <p:to x="100000" y="80000"/>
                                    </p:animScale>
                                    <p:animScale>
                                      <p:cBhvr>
                                        <p:cTn id="16" dur="166" decel="50000">
                                          <p:stCondLst>
                                            <p:cond delay="1338"/>
                                          </p:stCondLst>
                                        </p:cTn>
                                        <p:tgtEl>
                                          <p:spTgt spid="9"/>
                                        </p:tgtEl>
                                      </p:cBhvr>
                                      <p:to x="100000" y="100000"/>
                                    </p:animScale>
                                    <p:animScale>
                                      <p:cBhvr>
                                        <p:cTn id="17" dur="26">
                                          <p:stCondLst>
                                            <p:cond delay="1642"/>
                                          </p:stCondLst>
                                        </p:cTn>
                                        <p:tgtEl>
                                          <p:spTgt spid="9"/>
                                        </p:tgtEl>
                                      </p:cBhvr>
                                      <p:to x="100000" y="90000"/>
                                    </p:animScale>
                                    <p:animScale>
                                      <p:cBhvr>
                                        <p:cTn id="18" dur="166" decel="50000">
                                          <p:stCondLst>
                                            <p:cond delay="1668"/>
                                          </p:stCondLst>
                                        </p:cTn>
                                        <p:tgtEl>
                                          <p:spTgt spid="9"/>
                                        </p:tgtEl>
                                      </p:cBhvr>
                                      <p:to x="100000" y="100000"/>
                                    </p:animScale>
                                    <p:animScale>
                                      <p:cBhvr>
                                        <p:cTn id="19" dur="26">
                                          <p:stCondLst>
                                            <p:cond delay="1808"/>
                                          </p:stCondLst>
                                        </p:cTn>
                                        <p:tgtEl>
                                          <p:spTgt spid="9"/>
                                        </p:tgtEl>
                                      </p:cBhvr>
                                      <p:to x="100000" y="95000"/>
                                    </p:animScale>
                                    <p:animScale>
                                      <p:cBhvr>
                                        <p:cTn id="20" dur="166" decel="50000">
                                          <p:stCondLst>
                                            <p:cond delay="1834"/>
                                          </p:stCondLst>
                                        </p:cTn>
                                        <p:tgtEl>
                                          <p:spTgt spid="9"/>
                                        </p:tgtEl>
                                      </p:cBhvr>
                                      <p:to x="100000" y="100000"/>
                                    </p:animScale>
                                  </p:childTnLst>
                                </p:cTn>
                              </p:par>
                              <p:par>
                                <p:cTn id="21" presetID="45" presetClass="entr" presetSubtype="0" fill="hold" grpId="0" nodeType="withEffect">
                                  <p:stCondLst>
                                    <p:cond delay="750"/>
                                  </p:stCondLst>
                                  <p:childTnLst>
                                    <p:set>
                                      <p:cBhvr>
                                        <p:cTn id="22" dur="1" fill="hold">
                                          <p:stCondLst>
                                            <p:cond delay="0"/>
                                          </p:stCondLst>
                                        </p:cTn>
                                        <p:tgtEl>
                                          <p:spTgt spid="11"/>
                                        </p:tgtEl>
                                        <p:attrNameLst>
                                          <p:attrName>style.visibility</p:attrName>
                                        </p:attrNameLst>
                                      </p:cBhvr>
                                      <p:to>
                                        <p:strVal val="visible"/>
                                      </p:to>
                                    </p:set>
                                    <p:animEffect transition="in" filter="fade">
                                      <p:cBhvr>
                                        <p:cTn id="23" dur="2000"/>
                                        <p:tgtEl>
                                          <p:spTgt spid="11"/>
                                        </p:tgtEl>
                                      </p:cBhvr>
                                    </p:animEffect>
                                    <p:anim calcmode="lin" valueType="num">
                                      <p:cBhvr>
                                        <p:cTn id="24" dur="2000" fill="hold"/>
                                        <p:tgtEl>
                                          <p:spTgt spid="11"/>
                                        </p:tgtEl>
                                        <p:attrNameLst>
                                          <p:attrName>ppt_w</p:attrName>
                                        </p:attrNameLst>
                                      </p:cBhvr>
                                      <p:tavLst>
                                        <p:tav tm="0" fmla="#ppt_w*sin(2.5*pi*$)">
                                          <p:val>
                                            <p:fltVal val="0"/>
                                          </p:val>
                                        </p:tav>
                                        <p:tav tm="100000">
                                          <p:val>
                                            <p:fltVal val="1"/>
                                          </p:val>
                                        </p:tav>
                                      </p:tavLst>
                                    </p:anim>
                                    <p:anim calcmode="lin" valueType="num">
                                      <p:cBhvr>
                                        <p:cTn id="25" dur="2000" fill="hold"/>
                                        <p:tgtEl>
                                          <p:spTgt spid="11"/>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1"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001D7F4A-CC49-4440-803D-F833D3CF0E0F}"/>
              </a:ext>
            </a:extLst>
          </p:cNvPr>
          <p:cNvSpPr txBox="1"/>
          <p:nvPr/>
        </p:nvSpPr>
        <p:spPr>
          <a:xfrm>
            <a:off x="4168140" y="277179"/>
            <a:ext cx="4692926" cy="4589141"/>
          </a:xfrm>
          <a:prstGeom prst="rect">
            <a:avLst/>
          </a:prstGeom>
          <a:noFill/>
        </p:spPr>
        <p:txBody>
          <a:bodyPr wrap="square" rtlCol="0">
            <a:spAutoFit/>
          </a:bodyPr>
          <a:lstStyle/>
          <a:p>
            <a:pPr lvl="0" algn="just">
              <a:lnSpc>
                <a:spcPct val="107000"/>
              </a:lnSpc>
            </a:pPr>
            <a:r>
              <a:rPr lang="en-US" sz="2000" dirty="0"/>
              <a:t>2. </a:t>
            </a:r>
            <a:r>
              <a:rPr lang="en-US" sz="2000" dirty="0">
                <a:effectLst/>
                <a:latin typeface="Calibri" panose="020F0502020204030204" pitchFamily="34" charset="0"/>
                <a:ea typeface="Calibri" panose="020F0502020204030204" pitchFamily="34" charset="0"/>
                <a:cs typeface="Times New Roman" panose="02020603050405020304" pitchFamily="18" charset="0"/>
              </a:rPr>
              <a:t>Pola </a:t>
            </a:r>
            <a:r>
              <a:rPr lang="en-US" sz="2000" dirty="0" err="1">
                <a:effectLst/>
                <a:latin typeface="Calibri" panose="020F0502020204030204" pitchFamily="34" charset="0"/>
                <a:ea typeface="Calibri" panose="020F0502020204030204" pitchFamily="34" charset="0"/>
                <a:cs typeface="Times New Roman" panose="02020603050405020304" pitchFamily="18" charset="0"/>
              </a:rPr>
              <a:t>asuh</a:t>
            </a:r>
            <a:r>
              <a:rPr lang="en-US" sz="2000" dirty="0">
                <a:effectLst/>
                <a:latin typeface="Calibri" panose="020F0502020204030204" pitchFamily="34" charset="0"/>
                <a:ea typeface="Calibri" panose="020F0502020204030204" pitchFamily="34" charset="0"/>
                <a:cs typeface="Times New Roman" panose="02020603050405020304" pitchFamily="18" charset="0"/>
              </a:rPr>
              <a:t> orang </a:t>
            </a:r>
            <a:r>
              <a:rPr lang="en-US" sz="2000" dirty="0" err="1">
                <a:effectLst/>
                <a:latin typeface="Calibri" panose="020F0502020204030204" pitchFamily="34" charset="0"/>
                <a:ea typeface="Calibri" panose="020F0502020204030204" pitchFamily="34" charset="0"/>
                <a:cs typeface="Times New Roman" panose="02020603050405020304" pitchFamily="18" charset="0"/>
              </a:rPr>
              <a:t>tua</a:t>
            </a:r>
            <a:endParaRPr lang="en-US" sz="2000" dirty="0">
              <a:latin typeface="Calibri" panose="020F0502020204030204" pitchFamily="34" charset="0"/>
              <a:ea typeface="Calibri" panose="020F0502020204030204" pitchFamily="34" charset="0"/>
              <a:cs typeface="Times New Roman" panose="02020603050405020304" pitchFamily="18" charset="0"/>
            </a:endParaRPr>
          </a:p>
          <a:p>
            <a:pPr lvl="0" algn="just">
              <a:lnSpc>
                <a:spcPct val="107000"/>
              </a:lnSpc>
            </a:pPr>
            <a:r>
              <a:rPr lang="en-US" sz="1600" dirty="0">
                <a:effectLst/>
                <a:latin typeface="Calibri" panose="020F0502020204030204" pitchFamily="34" charset="0"/>
                <a:ea typeface="Calibri" panose="020F0502020204030204" pitchFamily="34" charset="0"/>
                <a:cs typeface="Times New Roman" panose="02020603050405020304" pitchFamily="18" charset="0"/>
              </a:rPr>
              <a:t>Para </a:t>
            </a:r>
            <a:r>
              <a:rPr lang="en-US" sz="1600" dirty="0" err="1">
                <a:effectLst/>
                <a:latin typeface="Calibri" panose="020F0502020204030204" pitchFamily="34" charset="0"/>
                <a:ea typeface="Calibri" panose="020F0502020204030204" pitchFamily="34" charset="0"/>
                <a:cs typeface="Times New Roman" panose="02020603050405020304" pitchFamily="18" charset="0"/>
              </a:rPr>
              <a:t>pelaku</a:t>
            </a:r>
            <a:r>
              <a:rPr lang="en-US" sz="1600" dirty="0">
                <a:effectLst/>
                <a:latin typeface="Calibri" panose="020F0502020204030204" pitchFamily="34" charset="0"/>
                <a:ea typeface="Calibri" panose="020F0502020204030204" pitchFamily="34" charset="0"/>
                <a:cs typeface="Times New Roman" panose="02020603050405020304" pitchFamily="18" charset="0"/>
              </a:rPr>
              <a:t> LGBT </a:t>
            </a:r>
            <a:r>
              <a:rPr lang="en-US" sz="1600" dirty="0" err="1">
                <a:effectLst/>
                <a:latin typeface="Calibri" panose="020F0502020204030204" pitchFamily="34" charset="0"/>
                <a:ea typeface="Calibri" panose="020F0502020204030204" pitchFamily="34" charset="0"/>
                <a:cs typeface="Times New Roman" panose="02020603050405020304" pitchFamily="18" charset="0"/>
              </a:rPr>
              <a:t>menyebutkan</a:t>
            </a:r>
            <a:r>
              <a:rPr lang="en-US" sz="1600" dirty="0">
                <a:effectLst/>
                <a:latin typeface="Calibri" panose="020F0502020204030204" pitchFamily="34" charset="0"/>
                <a:ea typeface="Calibri" panose="020F0502020204030204" pitchFamily="34" charset="0"/>
                <a:cs typeface="Times New Roman" panose="02020603050405020304" pitchFamily="18" charset="0"/>
              </a:rPr>
              <a:t> </a:t>
            </a:r>
            <a:r>
              <a:rPr lang="en-US" sz="1600" dirty="0" err="1">
                <a:effectLst/>
                <a:latin typeface="Calibri" panose="020F0502020204030204" pitchFamily="34" charset="0"/>
                <a:ea typeface="Calibri" panose="020F0502020204030204" pitchFamily="34" charset="0"/>
                <a:cs typeface="Times New Roman" panose="02020603050405020304" pitchFamily="18" charset="0"/>
              </a:rPr>
              <a:t>bahwa</a:t>
            </a:r>
            <a:r>
              <a:rPr lang="en-US" sz="1600" dirty="0">
                <a:effectLst/>
                <a:latin typeface="Calibri" panose="020F0502020204030204" pitchFamily="34" charset="0"/>
                <a:ea typeface="Calibri" panose="020F0502020204030204" pitchFamily="34" charset="0"/>
                <a:cs typeface="Times New Roman" panose="02020603050405020304" pitchFamily="18" charset="0"/>
              </a:rPr>
              <a:t> </a:t>
            </a:r>
            <a:r>
              <a:rPr lang="en-US" sz="1600" dirty="0" err="1">
                <a:effectLst/>
                <a:latin typeface="Calibri" panose="020F0502020204030204" pitchFamily="34" charset="0"/>
                <a:ea typeface="Calibri" panose="020F0502020204030204" pitchFamily="34" charset="0"/>
                <a:cs typeface="Times New Roman" panose="02020603050405020304" pitchFamily="18" charset="0"/>
              </a:rPr>
              <a:t>pola</a:t>
            </a:r>
            <a:r>
              <a:rPr lang="en-US" sz="1600" dirty="0">
                <a:effectLst/>
                <a:latin typeface="Calibri" panose="020F0502020204030204" pitchFamily="34" charset="0"/>
                <a:ea typeface="Calibri" panose="020F0502020204030204" pitchFamily="34" charset="0"/>
                <a:cs typeface="Times New Roman" panose="02020603050405020304" pitchFamily="18" charset="0"/>
              </a:rPr>
              <a:t> </a:t>
            </a:r>
            <a:r>
              <a:rPr lang="en-US" sz="1600" dirty="0" err="1">
                <a:effectLst/>
                <a:latin typeface="Calibri" panose="020F0502020204030204" pitchFamily="34" charset="0"/>
                <a:ea typeface="Calibri" panose="020F0502020204030204" pitchFamily="34" charset="0"/>
                <a:cs typeface="Times New Roman" panose="02020603050405020304" pitchFamily="18" charset="0"/>
              </a:rPr>
              <a:t>asuh</a:t>
            </a:r>
            <a:r>
              <a:rPr lang="en-US" sz="1600" dirty="0">
                <a:effectLst/>
                <a:latin typeface="Calibri" panose="020F0502020204030204" pitchFamily="34" charset="0"/>
                <a:ea typeface="Calibri" panose="020F0502020204030204" pitchFamily="34" charset="0"/>
                <a:cs typeface="Times New Roman" panose="02020603050405020304" pitchFamily="18" charset="0"/>
              </a:rPr>
              <a:t> orang </a:t>
            </a:r>
            <a:r>
              <a:rPr lang="en-US" sz="1600" dirty="0" err="1">
                <a:effectLst/>
                <a:latin typeface="Calibri" panose="020F0502020204030204" pitchFamily="34" charset="0"/>
                <a:ea typeface="Calibri" panose="020F0502020204030204" pitchFamily="34" charset="0"/>
                <a:cs typeface="Times New Roman" panose="02020603050405020304" pitchFamily="18" charset="0"/>
              </a:rPr>
              <a:t>tua</a:t>
            </a:r>
            <a:r>
              <a:rPr lang="en-US" sz="1600" dirty="0">
                <a:effectLst/>
                <a:latin typeface="Calibri" panose="020F0502020204030204" pitchFamily="34" charset="0"/>
                <a:ea typeface="Calibri" panose="020F0502020204030204" pitchFamily="34" charset="0"/>
                <a:cs typeface="Times New Roman" panose="02020603050405020304" pitchFamily="18" charset="0"/>
              </a:rPr>
              <a:t> </a:t>
            </a:r>
            <a:r>
              <a:rPr lang="en-US" sz="1600" dirty="0" err="1">
                <a:effectLst/>
                <a:latin typeface="Calibri" panose="020F0502020204030204" pitchFamily="34" charset="0"/>
                <a:ea typeface="Calibri" panose="020F0502020204030204" pitchFamily="34" charset="0"/>
                <a:cs typeface="Times New Roman" panose="02020603050405020304" pitchFamily="18" charset="0"/>
              </a:rPr>
              <a:t>berdampak</a:t>
            </a:r>
            <a:r>
              <a:rPr lang="en-US" sz="1600" dirty="0">
                <a:effectLst/>
                <a:latin typeface="Calibri" panose="020F0502020204030204" pitchFamily="34" charset="0"/>
                <a:ea typeface="Calibri" panose="020F0502020204030204" pitchFamily="34" charset="0"/>
                <a:cs typeface="Times New Roman" panose="02020603050405020304" pitchFamily="18" charset="0"/>
              </a:rPr>
              <a:t> pada </a:t>
            </a:r>
            <a:r>
              <a:rPr lang="en-US" sz="1600" dirty="0" err="1">
                <a:effectLst/>
                <a:latin typeface="Calibri" panose="020F0502020204030204" pitchFamily="34" charset="0"/>
                <a:ea typeface="Calibri" panose="020F0502020204030204" pitchFamily="34" charset="0"/>
                <a:cs typeface="Times New Roman" panose="02020603050405020304" pitchFamily="18" charset="0"/>
              </a:rPr>
              <a:t>perilaku</a:t>
            </a:r>
            <a:r>
              <a:rPr lang="en-US" sz="1600" dirty="0">
                <a:effectLst/>
                <a:latin typeface="Calibri" panose="020F0502020204030204" pitchFamily="34" charset="0"/>
                <a:ea typeface="Calibri" panose="020F0502020204030204" pitchFamily="34" charset="0"/>
                <a:cs typeface="Times New Roman" panose="02020603050405020304" pitchFamily="18" charset="0"/>
              </a:rPr>
              <a:t> </a:t>
            </a:r>
            <a:r>
              <a:rPr lang="en-US" sz="1600" dirty="0" err="1">
                <a:effectLst/>
                <a:latin typeface="Calibri" panose="020F0502020204030204" pitchFamily="34" charset="0"/>
                <a:ea typeface="Calibri" panose="020F0502020204030204" pitchFamily="34" charset="0"/>
                <a:cs typeface="Times New Roman" panose="02020603050405020304" pitchFamily="18" charset="0"/>
              </a:rPr>
              <a:t>menyimpang</a:t>
            </a:r>
            <a:r>
              <a:rPr lang="en-US" sz="1600" dirty="0">
                <a:effectLst/>
                <a:latin typeface="Calibri" panose="020F0502020204030204" pitchFamily="34" charset="0"/>
                <a:ea typeface="Calibri" panose="020F0502020204030204" pitchFamily="34" charset="0"/>
                <a:cs typeface="Times New Roman" panose="02020603050405020304" pitchFamily="18" charset="0"/>
              </a:rPr>
              <a:t> yang </a:t>
            </a:r>
            <a:r>
              <a:rPr lang="en-US" sz="1600" dirty="0" err="1">
                <a:effectLst/>
                <a:latin typeface="Calibri" panose="020F0502020204030204" pitchFamily="34" charset="0"/>
                <a:ea typeface="Calibri" panose="020F0502020204030204" pitchFamily="34" charset="0"/>
                <a:cs typeface="Times New Roman" panose="02020603050405020304" pitchFamily="18" charset="0"/>
              </a:rPr>
              <a:t>dia</a:t>
            </a:r>
            <a:r>
              <a:rPr lang="en-US" sz="1600" dirty="0">
                <a:effectLst/>
                <a:latin typeface="Calibri" panose="020F0502020204030204" pitchFamily="34" charset="0"/>
                <a:ea typeface="Calibri" panose="020F0502020204030204" pitchFamily="34" charset="0"/>
                <a:cs typeface="Times New Roman" panose="02020603050405020304" pitchFamily="18" charset="0"/>
              </a:rPr>
              <a:t> </a:t>
            </a:r>
            <a:r>
              <a:rPr lang="en-US" sz="1600" dirty="0" err="1">
                <a:effectLst/>
                <a:latin typeface="Calibri" panose="020F0502020204030204" pitchFamily="34" charset="0"/>
                <a:ea typeface="Calibri" panose="020F0502020204030204" pitchFamily="34" charset="0"/>
                <a:cs typeface="Times New Roman" panose="02020603050405020304" pitchFamily="18" charset="0"/>
              </a:rPr>
              <a:t>alami</a:t>
            </a:r>
            <a:r>
              <a:rPr lang="en-US" sz="1600" dirty="0">
                <a:effectLst/>
                <a:latin typeface="Calibri" panose="020F0502020204030204" pitchFamily="34" charset="0"/>
                <a:ea typeface="Calibri" panose="020F0502020204030204" pitchFamily="34" charset="0"/>
                <a:cs typeface="Times New Roman" panose="02020603050405020304" pitchFamily="18" charset="0"/>
              </a:rPr>
              <a:t>. </a:t>
            </a:r>
            <a:r>
              <a:rPr lang="en-US" sz="1600" dirty="0" err="1">
                <a:effectLst/>
                <a:latin typeface="Calibri" panose="020F0502020204030204" pitchFamily="34" charset="0"/>
                <a:ea typeface="Calibri" panose="020F0502020204030204" pitchFamily="34" charset="0"/>
                <a:cs typeface="Times New Roman" panose="02020603050405020304" pitchFamily="18" charset="0"/>
              </a:rPr>
              <a:t>Contohnya</a:t>
            </a:r>
            <a:r>
              <a:rPr lang="en-US" sz="1600" dirty="0">
                <a:effectLst/>
                <a:latin typeface="Calibri" panose="020F0502020204030204" pitchFamily="34" charset="0"/>
                <a:ea typeface="Calibri" panose="020F0502020204030204" pitchFamily="34" charset="0"/>
                <a:cs typeface="Times New Roman" panose="02020603050405020304" pitchFamily="18" charset="0"/>
              </a:rPr>
              <a:t> </a:t>
            </a:r>
            <a:r>
              <a:rPr lang="en-US" sz="1600" dirty="0" err="1">
                <a:effectLst/>
                <a:latin typeface="Calibri" panose="020F0502020204030204" pitchFamily="34" charset="0"/>
                <a:ea typeface="Calibri" panose="020F0502020204030204" pitchFamily="34" charset="0"/>
                <a:cs typeface="Times New Roman" panose="02020603050405020304" pitchFamily="18" charset="0"/>
              </a:rPr>
              <a:t>pola</a:t>
            </a:r>
            <a:r>
              <a:rPr lang="en-US" sz="1600" dirty="0">
                <a:effectLst/>
                <a:latin typeface="Calibri" panose="020F0502020204030204" pitchFamily="34" charset="0"/>
                <a:ea typeface="Calibri" panose="020F0502020204030204" pitchFamily="34" charset="0"/>
                <a:cs typeface="Times New Roman" panose="02020603050405020304" pitchFamily="18" charset="0"/>
              </a:rPr>
              <a:t> </a:t>
            </a:r>
            <a:r>
              <a:rPr lang="en-US" sz="1600" dirty="0" err="1">
                <a:effectLst/>
                <a:latin typeface="Calibri" panose="020F0502020204030204" pitchFamily="34" charset="0"/>
                <a:ea typeface="Calibri" panose="020F0502020204030204" pitchFamily="34" charset="0"/>
                <a:cs typeface="Times New Roman" panose="02020603050405020304" pitchFamily="18" charset="0"/>
              </a:rPr>
              <a:t>asuh</a:t>
            </a:r>
            <a:r>
              <a:rPr lang="en-US" sz="1600" dirty="0">
                <a:effectLst/>
                <a:latin typeface="Calibri" panose="020F0502020204030204" pitchFamily="34" charset="0"/>
                <a:ea typeface="Calibri" panose="020F0502020204030204" pitchFamily="34" charset="0"/>
                <a:cs typeface="Times New Roman" panose="02020603050405020304" pitchFamily="18" charset="0"/>
              </a:rPr>
              <a:t> orang </a:t>
            </a:r>
            <a:r>
              <a:rPr lang="en-US" sz="1600" dirty="0" err="1">
                <a:effectLst/>
                <a:latin typeface="Calibri" panose="020F0502020204030204" pitchFamily="34" charset="0"/>
                <a:ea typeface="Calibri" panose="020F0502020204030204" pitchFamily="34" charset="0"/>
                <a:cs typeface="Times New Roman" panose="02020603050405020304" pitchFamily="18" charset="0"/>
              </a:rPr>
              <a:t>tua</a:t>
            </a:r>
            <a:r>
              <a:rPr lang="en-US" sz="1600" dirty="0">
                <a:effectLst/>
                <a:latin typeface="Calibri" panose="020F0502020204030204" pitchFamily="34" charset="0"/>
                <a:ea typeface="Calibri" panose="020F0502020204030204" pitchFamily="34" charset="0"/>
                <a:cs typeface="Times New Roman" panose="02020603050405020304" pitchFamily="18" charset="0"/>
              </a:rPr>
              <a:t> yang </a:t>
            </a:r>
            <a:r>
              <a:rPr lang="en-US" sz="1600" dirty="0" err="1">
                <a:effectLst/>
                <a:latin typeface="Calibri" panose="020F0502020204030204" pitchFamily="34" charset="0"/>
                <a:ea typeface="Calibri" panose="020F0502020204030204" pitchFamily="34" charset="0"/>
                <a:cs typeface="Times New Roman" panose="02020603050405020304" pitchFamily="18" charset="0"/>
              </a:rPr>
              <a:t>sangat</a:t>
            </a:r>
            <a:r>
              <a:rPr lang="en-US" sz="1600" dirty="0">
                <a:effectLst/>
                <a:latin typeface="Calibri" panose="020F0502020204030204" pitchFamily="34" charset="0"/>
                <a:ea typeface="Calibri" panose="020F0502020204030204" pitchFamily="34" charset="0"/>
                <a:cs typeface="Times New Roman" panose="02020603050405020304" pitchFamily="18" charset="0"/>
              </a:rPr>
              <a:t> </a:t>
            </a:r>
            <a:r>
              <a:rPr lang="en-US" sz="1600" dirty="0" err="1">
                <a:effectLst/>
                <a:latin typeface="Calibri" panose="020F0502020204030204" pitchFamily="34" charset="0"/>
                <a:ea typeface="Calibri" panose="020F0502020204030204" pitchFamily="34" charset="0"/>
                <a:cs typeface="Times New Roman" panose="02020603050405020304" pitchFamily="18" charset="0"/>
              </a:rPr>
              <a:t>memanjakan</a:t>
            </a:r>
            <a:r>
              <a:rPr lang="en-US" sz="1600" dirty="0">
                <a:effectLst/>
                <a:latin typeface="Calibri" panose="020F0502020204030204" pitchFamily="34" charset="0"/>
                <a:ea typeface="Calibri" panose="020F0502020204030204" pitchFamily="34" charset="0"/>
                <a:cs typeface="Times New Roman" panose="02020603050405020304" pitchFamily="18" charset="0"/>
              </a:rPr>
              <a:t> </a:t>
            </a:r>
            <a:r>
              <a:rPr lang="en-US" sz="1600" dirty="0" err="1">
                <a:effectLst/>
                <a:latin typeface="Calibri" panose="020F0502020204030204" pitchFamily="34" charset="0"/>
                <a:ea typeface="Calibri" panose="020F0502020204030204" pitchFamily="34" charset="0"/>
                <a:cs typeface="Times New Roman" panose="02020603050405020304" pitchFamily="18" charset="0"/>
              </a:rPr>
              <a:t>sehingga</a:t>
            </a:r>
            <a:r>
              <a:rPr lang="en-US" sz="1600" dirty="0">
                <a:effectLst/>
                <a:latin typeface="Calibri" panose="020F0502020204030204" pitchFamily="34" charset="0"/>
                <a:ea typeface="Calibri" panose="020F0502020204030204" pitchFamily="34" charset="0"/>
                <a:cs typeface="Times New Roman" panose="02020603050405020304" pitchFamily="18" charset="0"/>
              </a:rPr>
              <a:t> </a:t>
            </a:r>
            <a:r>
              <a:rPr lang="en-US" sz="1600" dirty="0" err="1">
                <a:effectLst/>
                <a:latin typeface="Calibri" panose="020F0502020204030204" pitchFamily="34" charset="0"/>
                <a:ea typeface="Calibri" panose="020F0502020204030204" pitchFamily="34" charset="0"/>
                <a:cs typeface="Times New Roman" panose="02020603050405020304" pitchFamily="18" charset="0"/>
              </a:rPr>
              <a:t>mereka</a:t>
            </a:r>
            <a:r>
              <a:rPr lang="en-US" sz="1600" dirty="0">
                <a:effectLst/>
                <a:latin typeface="Calibri" panose="020F0502020204030204" pitchFamily="34" charset="0"/>
                <a:ea typeface="Calibri" panose="020F0502020204030204" pitchFamily="34" charset="0"/>
                <a:cs typeface="Times New Roman" panose="02020603050405020304" pitchFamily="18" charset="0"/>
              </a:rPr>
              <a:t> </a:t>
            </a:r>
            <a:r>
              <a:rPr lang="en-US" sz="1600" dirty="0" err="1">
                <a:effectLst/>
                <a:latin typeface="Calibri" panose="020F0502020204030204" pitchFamily="34" charset="0"/>
                <a:ea typeface="Calibri" panose="020F0502020204030204" pitchFamily="34" charset="0"/>
                <a:cs typeface="Times New Roman" panose="02020603050405020304" pitchFamily="18" charset="0"/>
              </a:rPr>
              <a:t>merasa</a:t>
            </a:r>
            <a:r>
              <a:rPr lang="en-US" sz="1600" dirty="0">
                <a:effectLst/>
                <a:latin typeface="Calibri" panose="020F0502020204030204" pitchFamily="34" charset="0"/>
                <a:ea typeface="Calibri" panose="020F0502020204030204" pitchFamily="34" charset="0"/>
                <a:cs typeface="Times New Roman" panose="02020603050405020304" pitchFamily="18" charset="0"/>
              </a:rPr>
              <a:t> yang paling </a:t>
            </a:r>
            <a:r>
              <a:rPr lang="en-US" sz="1600" dirty="0" err="1">
                <a:effectLst/>
                <a:latin typeface="Calibri" panose="020F0502020204030204" pitchFamily="34" charset="0"/>
                <a:ea typeface="Calibri" panose="020F0502020204030204" pitchFamily="34" charset="0"/>
                <a:cs typeface="Times New Roman" panose="02020603050405020304" pitchFamily="18" charset="0"/>
              </a:rPr>
              <a:t>diperhatikan</a:t>
            </a:r>
            <a:r>
              <a:rPr lang="en-US" sz="1600" dirty="0">
                <a:effectLst/>
                <a:latin typeface="Calibri" panose="020F0502020204030204" pitchFamily="34" charset="0"/>
                <a:ea typeface="Calibri" panose="020F0502020204030204" pitchFamily="34" charset="0"/>
                <a:cs typeface="Times New Roman" panose="02020603050405020304" pitchFamily="18" charset="0"/>
              </a:rPr>
              <a:t> dan </a:t>
            </a:r>
            <a:r>
              <a:rPr lang="en-US" sz="1600" dirty="0" err="1">
                <a:effectLst/>
                <a:latin typeface="Calibri" panose="020F0502020204030204" pitchFamily="34" charset="0"/>
                <a:ea typeface="Calibri" panose="020F0502020204030204" pitchFamily="34" charset="0"/>
                <a:cs typeface="Times New Roman" panose="02020603050405020304" pitchFamily="18" charset="0"/>
              </a:rPr>
              <a:t>dituruti</a:t>
            </a:r>
            <a:r>
              <a:rPr lang="en-US" sz="1600" dirty="0">
                <a:effectLst/>
                <a:latin typeface="Calibri" panose="020F0502020204030204" pitchFamily="34" charset="0"/>
                <a:ea typeface="Calibri" panose="020F0502020204030204" pitchFamily="34" charset="0"/>
                <a:cs typeface="Times New Roman" panose="02020603050405020304" pitchFamily="18" charset="0"/>
              </a:rPr>
              <a:t> </a:t>
            </a:r>
            <a:r>
              <a:rPr lang="en-US" sz="1600" dirty="0" err="1">
                <a:effectLst/>
                <a:latin typeface="Calibri" panose="020F0502020204030204" pitchFamily="34" charset="0"/>
                <a:ea typeface="Calibri" panose="020F0502020204030204" pitchFamily="34" charset="0"/>
                <a:cs typeface="Times New Roman" panose="02020603050405020304" pitchFamily="18" charset="0"/>
              </a:rPr>
              <a:t>semua</a:t>
            </a:r>
            <a:r>
              <a:rPr lang="en-US" sz="1600" dirty="0">
                <a:effectLst/>
                <a:latin typeface="Calibri" panose="020F0502020204030204" pitchFamily="34" charset="0"/>
                <a:ea typeface="Calibri" panose="020F0502020204030204" pitchFamily="34" charset="0"/>
                <a:cs typeface="Times New Roman" panose="02020603050405020304" pitchFamily="18" charset="0"/>
              </a:rPr>
              <a:t> </a:t>
            </a:r>
            <a:r>
              <a:rPr lang="en-US" sz="1600" dirty="0" err="1">
                <a:effectLst/>
                <a:latin typeface="Calibri" panose="020F0502020204030204" pitchFamily="34" charset="0"/>
                <a:ea typeface="Calibri" panose="020F0502020204030204" pitchFamily="34" charset="0"/>
                <a:cs typeface="Times New Roman" panose="02020603050405020304" pitchFamily="18" charset="0"/>
              </a:rPr>
              <a:t>keinginannya</a:t>
            </a:r>
            <a:r>
              <a:rPr lang="en-US" sz="1600" dirty="0">
                <a:effectLst/>
                <a:latin typeface="Calibri" panose="020F0502020204030204" pitchFamily="34" charset="0"/>
                <a:ea typeface="Calibri" panose="020F0502020204030204" pitchFamily="34" charset="0"/>
                <a:cs typeface="Times New Roman" panose="02020603050405020304" pitchFamily="18" charset="0"/>
              </a:rPr>
              <a:t>. </a:t>
            </a:r>
            <a:r>
              <a:rPr lang="en-US" sz="1600" dirty="0" err="1">
                <a:effectLst/>
                <a:latin typeface="Calibri" panose="020F0502020204030204" pitchFamily="34" charset="0"/>
                <a:ea typeface="Calibri" panose="020F0502020204030204" pitchFamily="34" charset="0"/>
                <a:cs typeface="Times New Roman" panose="02020603050405020304" pitchFamily="18" charset="0"/>
              </a:rPr>
              <a:t>Penyimpangan</a:t>
            </a:r>
            <a:r>
              <a:rPr lang="en-US" sz="1600" dirty="0">
                <a:effectLst/>
                <a:latin typeface="Calibri" panose="020F0502020204030204" pitchFamily="34" charset="0"/>
                <a:ea typeface="Calibri" panose="020F0502020204030204" pitchFamily="34" charset="0"/>
                <a:cs typeface="Times New Roman" panose="02020603050405020304" pitchFamily="18" charset="0"/>
              </a:rPr>
              <a:t> </a:t>
            </a:r>
            <a:r>
              <a:rPr lang="en-US" sz="1600" dirty="0" err="1">
                <a:effectLst/>
                <a:latin typeface="Calibri" panose="020F0502020204030204" pitchFamily="34" charset="0"/>
                <a:ea typeface="Calibri" panose="020F0502020204030204" pitchFamily="34" charset="0"/>
                <a:cs typeface="Times New Roman" panose="02020603050405020304" pitchFamily="18" charset="0"/>
              </a:rPr>
              <a:t>pola</a:t>
            </a:r>
            <a:r>
              <a:rPr lang="en-US" sz="1600" dirty="0">
                <a:effectLst/>
                <a:latin typeface="Calibri" panose="020F0502020204030204" pitchFamily="34" charset="0"/>
                <a:ea typeface="Calibri" panose="020F0502020204030204" pitchFamily="34" charset="0"/>
                <a:cs typeface="Times New Roman" panose="02020603050405020304" pitchFamily="18" charset="0"/>
              </a:rPr>
              <a:t> </a:t>
            </a:r>
            <a:r>
              <a:rPr lang="en-US" sz="1600" dirty="0" err="1">
                <a:effectLst/>
                <a:latin typeface="Calibri" panose="020F0502020204030204" pitchFamily="34" charset="0"/>
                <a:ea typeface="Calibri" panose="020F0502020204030204" pitchFamily="34" charset="0"/>
                <a:cs typeface="Times New Roman" panose="02020603050405020304" pitchFamily="18" charset="0"/>
              </a:rPr>
              <a:t>asuh</a:t>
            </a:r>
            <a:r>
              <a:rPr lang="en-US" sz="1600" dirty="0">
                <a:effectLst/>
                <a:latin typeface="Calibri" panose="020F0502020204030204" pitchFamily="34" charset="0"/>
                <a:ea typeface="Calibri" panose="020F0502020204030204" pitchFamily="34" charset="0"/>
                <a:cs typeface="Times New Roman" panose="02020603050405020304" pitchFamily="18" charset="0"/>
              </a:rPr>
              <a:t> juga </a:t>
            </a:r>
            <a:r>
              <a:rPr lang="en-US" sz="1600" dirty="0" err="1">
                <a:effectLst/>
                <a:latin typeface="Calibri" panose="020F0502020204030204" pitchFamily="34" charset="0"/>
                <a:ea typeface="Calibri" panose="020F0502020204030204" pitchFamily="34" charset="0"/>
                <a:cs typeface="Times New Roman" panose="02020603050405020304" pitchFamily="18" charset="0"/>
              </a:rPr>
              <a:t>dapat</a:t>
            </a:r>
            <a:r>
              <a:rPr lang="en-US" sz="1600" dirty="0">
                <a:effectLst/>
                <a:latin typeface="Calibri" panose="020F0502020204030204" pitchFamily="34" charset="0"/>
                <a:ea typeface="Calibri" panose="020F0502020204030204" pitchFamily="34" charset="0"/>
                <a:cs typeface="Times New Roman" panose="02020603050405020304" pitchFamily="18" charset="0"/>
              </a:rPr>
              <a:t> </a:t>
            </a:r>
            <a:r>
              <a:rPr lang="en-US" sz="1600" dirty="0" err="1">
                <a:effectLst/>
                <a:latin typeface="Calibri" panose="020F0502020204030204" pitchFamily="34" charset="0"/>
                <a:ea typeface="Calibri" panose="020F0502020204030204" pitchFamily="34" charset="0"/>
                <a:cs typeface="Times New Roman" panose="02020603050405020304" pitchFamily="18" charset="0"/>
              </a:rPr>
              <a:t>terjadi</a:t>
            </a:r>
            <a:r>
              <a:rPr lang="en-US" sz="1600" dirty="0">
                <a:effectLst/>
                <a:latin typeface="Calibri" panose="020F0502020204030204" pitchFamily="34" charset="0"/>
                <a:ea typeface="Calibri" panose="020F0502020204030204" pitchFamily="34" charset="0"/>
                <a:cs typeface="Times New Roman" panose="02020603050405020304" pitchFamily="18" charset="0"/>
              </a:rPr>
              <a:t> </a:t>
            </a:r>
            <a:r>
              <a:rPr lang="en-US" sz="1600" dirty="0" err="1">
                <a:effectLst/>
                <a:latin typeface="Calibri" panose="020F0502020204030204" pitchFamily="34" charset="0"/>
                <a:ea typeface="Calibri" panose="020F0502020204030204" pitchFamily="34" charset="0"/>
                <a:cs typeface="Times New Roman" panose="02020603050405020304" pitchFamily="18" charset="0"/>
              </a:rPr>
              <a:t>seperti</a:t>
            </a:r>
            <a:r>
              <a:rPr lang="en-US" sz="1600" dirty="0">
                <a:effectLst/>
                <a:latin typeface="Calibri" panose="020F0502020204030204" pitchFamily="34" charset="0"/>
                <a:ea typeface="Calibri" panose="020F0502020204030204" pitchFamily="34" charset="0"/>
                <a:cs typeface="Times New Roman" panose="02020603050405020304" pitchFamily="18" charset="0"/>
              </a:rPr>
              <a:t> </a:t>
            </a:r>
            <a:r>
              <a:rPr lang="en-US" sz="1600" dirty="0" err="1">
                <a:effectLst/>
                <a:latin typeface="Calibri" panose="020F0502020204030204" pitchFamily="34" charset="0"/>
                <a:ea typeface="Calibri" panose="020F0502020204030204" pitchFamily="34" charset="0"/>
                <a:cs typeface="Times New Roman" panose="02020603050405020304" pitchFamily="18" charset="0"/>
              </a:rPr>
              <a:t>karena</a:t>
            </a:r>
            <a:r>
              <a:rPr lang="en-US" sz="1600" dirty="0">
                <a:effectLst/>
                <a:latin typeface="Calibri" panose="020F0502020204030204" pitchFamily="34" charset="0"/>
                <a:ea typeface="Calibri" panose="020F0502020204030204" pitchFamily="34" charset="0"/>
                <a:cs typeface="Times New Roman" panose="02020603050405020304" pitchFamily="18" charset="0"/>
              </a:rPr>
              <a:t> </a:t>
            </a:r>
            <a:r>
              <a:rPr lang="en-US" sz="1600" dirty="0" err="1">
                <a:effectLst/>
                <a:latin typeface="Calibri" panose="020F0502020204030204" pitchFamily="34" charset="0"/>
                <a:ea typeface="Calibri" panose="020F0502020204030204" pitchFamily="34" charset="0"/>
                <a:cs typeface="Times New Roman" panose="02020603050405020304" pitchFamily="18" charset="0"/>
              </a:rPr>
              <a:t>mempunyai</a:t>
            </a:r>
            <a:r>
              <a:rPr lang="en-US" sz="1600" dirty="0">
                <a:effectLst/>
                <a:latin typeface="Calibri" panose="020F0502020204030204" pitchFamily="34" charset="0"/>
                <a:ea typeface="Calibri" panose="020F0502020204030204" pitchFamily="34" charset="0"/>
                <a:cs typeface="Times New Roman" panose="02020603050405020304" pitchFamily="18" charset="0"/>
              </a:rPr>
              <a:t> </a:t>
            </a:r>
            <a:r>
              <a:rPr lang="en-US" sz="1600" dirty="0" err="1">
                <a:effectLst/>
                <a:latin typeface="Calibri" panose="020F0502020204030204" pitchFamily="34" charset="0"/>
                <a:ea typeface="Calibri" panose="020F0502020204030204" pitchFamily="34" charset="0"/>
                <a:cs typeface="Times New Roman" panose="02020603050405020304" pitchFamily="18" charset="0"/>
              </a:rPr>
              <a:t>hubungan</a:t>
            </a:r>
            <a:r>
              <a:rPr lang="en-US" sz="1600" dirty="0">
                <a:effectLst/>
                <a:latin typeface="Calibri" panose="020F0502020204030204" pitchFamily="34" charset="0"/>
                <a:ea typeface="Calibri" panose="020F0502020204030204" pitchFamily="34" charset="0"/>
                <a:cs typeface="Times New Roman" panose="02020603050405020304" pitchFamily="18" charset="0"/>
              </a:rPr>
              <a:t> yang </a:t>
            </a:r>
            <a:r>
              <a:rPr lang="en-US" sz="1600" dirty="0" err="1">
                <a:effectLst/>
                <a:latin typeface="Calibri" panose="020F0502020204030204" pitchFamily="34" charset="0"/>
                <a:ea typeface="Calibri" panose="020F0502020204030204" pitchFamily="34" charset="0"/>
                <a:cs typeface="Times New Roman" panose="02020603050405020304" pitchFamily="18" charset="0"/>
              </a:rPr>
              <a:t>buruk</a:t>
            </a:r>
            <a:r>
              <a:rPr lang="en-US" sz="1600" dirty="0">
                <a:effectLst/>
                <a:latin typeface="Calibri" panose="020F0502020204030204" pitchFamily="34" charset="0"/>
                <a:ea typeface="Calibri" panose="020F0502020204030204" pitchFamily="34" charset="0"/>
                <a:cs typeface="Times New Roman" panose="02020603050405020304" pitchFamily="18" charset="0"/>
              </a:rPr>
              <a:t> </a:t>
            </a:r>
            <a:r>
              <a:rPr lang="en-US" sz="1600" dirty="0" err="1">
                <a:effectLst/>
                <a:latin typeface="Calibri" panose="020F0502020204030204" pitchFamily="34" charset="0"/>
                <a:ea typeface="Calibri" panose="020F0502020204030204" pitchFamily="34" charset="0"/>
                <a:cs typeface="Times New Roman" panose="02020603050405020304" pitchFamily="18" charset="0"/>
              </a:rPr>
              <a:t>dengan</a:t>
            </a:r>
            <a:r>
              <a:rPr lang="en-US" sz="1600" dirty="0">
                <a:effectLst/>
                <a:latin typeface="Calibri" panose="020F0502020204030204" pitchFamily="34" charset="0"/>
                <a:ea typeface="Calibri" panose="020F0502020204030204" pitchFamily="34" charset="0"/>
                <a:cs typeface="Times New Roman" panose="02020603050405020304" pitchFamily="18" charset="0"/>
              </a:rPr>
              <a:t> </a:t>
            </a:r>
            <a:r>
              <a:rPr lang="en-US" sz="1600" dirty="0" err="1">
                <a:effectLst/>
                <a:latin typeface="Calibri" panose="020F0502020204030204" pitchFamily="34" charset="0"/>
                <a:ea typeface="Calibri" panose="020F0502020204030204" pitchFamily="34" charset="0"/>
                <a:cs typeface="Times New Roman" panose="02020603050405020304" pitchFamily="18" charset="0"/>
              </a:rPr>
              <a:t>ibu</a:t>
            </a:r>
            <a:r>
              <a:rPr lang="en-US" sz="1600" dirty="0">
                <a:effectLst/>
                <a:latin typeface="Calibri" panose="020F0502020204030204" pitchFamily="34" charset="0"/>
                <a:ea typeface="Calibri" panose="020F0502020204030204" pitchFamily="34" charset="0"/>
                <a:cs typeface="Times New Roman" panose="02020603050405020304" pitchFamily="18" charset="0"/>
              </a:rPr>
              <a:t> </a:t>
            </a:r>
            <a:r>
              <a:rPr lang="en-US" sz="1600" dirty="0" err="1">
                <a:effectLst/>
                <a:latin typeface="Calibri" panose="020F0502020204030204" pitchFamily="34" charset="0"/>
                <a:ea typeface="Calibri" panose="020F0502020204030204" pitchFamily="34" charset="0"/>
                <a:cs typeface="Times New Roman" panose="02020603050405020304" pitchFamily="18" charset="0"/>
              </a:rPr>
              <a:t>tirinya</a:t>
            </a:r>
            <a:r>
              <a:rPr lang="en-US" sz="1600" dirty="0">
                <a:effectLst/>
                <a:latin typeface="Calibri" panose="020F0502020204030204" pitchFamily="34" charset="0"/>
                <a:ea typeface="Calibri" panose="020F0502020204030204" pitchFamily="34" charset="0"/>
                <a:cs typeface="Times New Roman" panose="02020603050405020304" pitchFamily="18" charset="0"/>
              </a:rPr>
              <a:t>. Rasa </a:t>
            </a:r>
            <a:r>
              <a:rPr lang="en-US" sz="1600" dirty="0" err="1">
                <a:effectLst/>
                <a:latin typeface="Calibri" panose="020F0502020204030204" pitchFamily="34" charset="0"/>
                <a:ea typeface="Calibri" panose="020F0502020204030204" pitchFamily="34" charset="0"/>
                <a:cs typeface="Times New Roman" panose="02020603050405020304" pitchFamily="18" charset="0"/>
              </a:rPr>
              <a:t>benci</a:t>
            </a:r>
            <a:r>
              <a:rPr lang="en-US" sz="1600" dirty="0">
                <a:effectLst/>
                <a:latin typeface="Calibri" panose="020F0502020204030204" pitchFamily="34" charset="0"/>
                <a:ea typeface="Calibri" panose="020F0502020204030204" pitchFamily="34" charset="0"/>
                <a:cs typeface="Times New Roman" panose="02020603050405020304" pitchFamily="18" charset="0"/>
              </a:rPr>
              <a:t> </a:t>
            </a:r>
            <a:r>
              <a:rPr lang="en-US" sz="1600" dirty="0" err="1">
                <a:effectLst/>
                <a:latin typeface="Calibri" panose="020F0502020204030204" pitchFamily="34" charset="0"/>
                <a:ea typeface="Calibri" panose="020F0502020204030204" pitchFamily="34" charset="0"/>
                <a:cs typeface="Times New Roman" panose="02020603050405020304" pitchFamily="18" charset="0"/>
              </a:rPr>
              <a:t>timbul</a:t>
            </a:r>
            <a:r>
              <a:rPr lang="en-US" sz="1600" dirty="0">
                <a:effectLst/>
                <a:latin typeface="Calibri" panose="020F0502020204030204" pitchFamily="34" charset="0"/>
                <a:ea typeface="Calibri" panose="020F0502020204030204" pitchFamily="34" charset="0"/>
                <a:cs typeface="Times New Roman" panose="02020603050405020304" pitchFamily="18" charset="0"/>
              </a:rPr>
              <a:t> </a:t>
            </a:r>
            <a:r>
              <a:rPr lang="en-US" sz="1600" dirty="0" err="1">
                <a:effectLst/>
                <a:latin typeface="Calibri" panose="020F0502020204030204" pitchFamily="34" charset="0"/>
                <a:ea typeface="Calibri" panose="020F0502020204030204" pitchFamily="34" charset="0"/>
                <a:cs typeface="Times New Roman" panose="02020603050405020304" pitchFamily="18" charset="0"/>
              </a:rPr>
              <a:t>dengan</a:t>
            </a:r>
            <a:r>
              <a:rPr lang="en-US" sz="1600" dirty="0">
                <a:effectLst/>
                <a:latin typeface="Calibri" panose="020F0502020204030204" pitchFamily="34" charset="0"/>
                <a:ea typeface="Calibri" panose="020F0502020204030204" pitchFamily="34" charset="0"/>
                <a:cs typeface="Times New Roman" panose="02020603050405020304" pitchFamily="18" charset="0"/>
              </a:rPr>
              <a:t> </a:t>
            </a:r>
            <a:r>
              <a:rPr lang="en-US" sz="1600" dirty="0" err="1">
                <a:effectLst/>
                <a:latin typeface="Calibri" panose="020F0502020204030204" pitchFamily="34" charset="0"/>
                <a:ea typeface="Calibri" panose="020F0502020204030204" pitchFamily="34" charset="0"/>
                <a:cs typeface="Times New Roman" panose="02020603050405020304" pitchFamily="18" charset="0"/>
              </a:rPr>
              <a:t>perempuan</a:t>
            </a:r>
            <a:r>
              <a:rPr lang="en-US" sz="1600" dirty="0">
                <a:effectLst/>
                <a:latin typeface="Calibri" panose="020F0502020204030204" pitchFamily="34" charset="0"/>
                <a:ea typeface="Calibri" panose="020F0502020204030204" pitchFamily="34" charset="0"/>
                <a:cs typeface="Times New Roman" panose="02020603050405020304" pitchFamily="18" charset="0"/>
              </a:rPr>
              <a:t> dan </a:t>
            </a:r>
            <a:r>
              <a:rPr lang="en-US" sz="1600" dirty="0" err="1">
                <a:effectLst/>
                <a:latin typeface="Calibri" panose="020F0502020204030204" pitchFamily="34" charset="0"/>
                <a:ea typeface="Calibri" panose="020F0502020204030204" pitchFamily="34" charset="0"/>
                <a:cs typeface="Times New Roman" panose="02020603050405020304" pitchFamily="18" charset="0"/>
              </a:rPr>
              <a:t>mengganggap</a:t>
            </a:r>
            <a:r>
              <a:rPr lang="en-US" sz="1600" dirty="0">
                <a:effectLst/>
                <a:latin typeface="Calibri" panose="020F0502020204030204" pitchFamily="34" charset="0"/>
                <a:ea typeface="Calibri" panose="020F0502020204030204" pitchFamily="34" charset="0"/>
                <a:cs typeface="Times New Roman" panose="02020603050405020304" pitchFamily="18" charset="0"/>
              </a:rPr>
              <a:t> </a:t>
            </a:r>
            <a:r>
              <a:rPr lang="en-US" sz="1600" dirty="0" err="1">
                <a:effectLst/>
                <a:latin typeface="Calibri" panose="020F0502020204030204" pitchFamily="34" charset="0"/>
                <a:ea typeface="Calibri" panose="020F0502020204030204" pitchFamily="34" charset="0"/>
                <a:cs typeface="Times New Roman" panose="02020603050405020304" pitchFamily="18" charset="0"/>
              </a:rPr>
              <a:t>perempuan</a:t>
            </a:r>
            <a:r>
              <a:rPr lang="en-US" sz="1600" dirty="0">
                <a:effectLst/>
                <a:latin typeface="Calibri" panose="020F0502020204030204" pitchFamily="34" charset="0"/>
                <a:ea typeface="Calibri" panose="020F0502020204030204" pitchFamily="34" charset="0"/>
                <a:cs typeface="Times New Roman" panose="02020603050405020304" pitchFamily="18" charset="0"/>
              </a:rPr>
              <a:t> </a:t>
            </a:r>
            <a:r>
              <a:rPr lang="en-US" sz="1600" dirty="0" err="1">
                <a:effectLst/>
                <a:latin typeface="Calibri" panose="020F0502020204030204" pitchFamily="34" charset="0"/>
                <a:ea typeface="Calibri" panose="020F0502020204030204" pitchFamily="34" charset="0"/>
                <a:cs typeface="Times New Roman" panose="02020603050405020304" pitchFamily="18" charset="0"/>
              </a:rPr>
              <a:t>itu</a:t>
            </a:r>
            <a:r>
              <a:rPr lang="en-US" sz="1600" dirty="0">
                <a:effectLst/>
                <a:latin typeface="Calibri" panose="020F0502020204030204" pitchFamily="34" charset="0"/>
                <a:ea typeface="Calibri" panose="020F0502020204030204" pitchFamily="34" charset="0"/>
                <a:cs typeface="Times New Roman" panose="02020603050405020304" pitchFamily="18" charset="0"/>
              </a:rPr>
              <a:t> </a:t>
            </a:r>
            <a:r>
              <a:rPr lang="en-US" sz="1600" dirty="0" err="1">
                <a:effectLst/>
                <a:latin typeface="Calibri" panose="020F0502020204030204" pitchFamily="34" charset="0"/>
                <a:ea typeface="Calibri" panose="020F0502020204030204" pitchFamily="34" charset="0"/>
                <a:cs typeface="Times New Roman" panose="02020603050405020304" pitchFamily="18" charset="0"/>
              </a:rPr>
              <a:t>selalu</a:t>
            </a:r>
            <a:r>
              <a:rPr lang="en-US" sz="1600" dirty="0">
                <a:effectLst/>
                <a:latin typeface="Calibri" panose="020F0502020204030204" pitchFamily="34" charset="0"/>
                <a:ea typeface="Calibri" panose="020F0502020204030204" pitchFamily="34" charset="0"/>
                <a:cs typeface="Times New Roman" panose="02020603050405020304" pitchFamily="18" charset="0"/>
              </a:rPr>
              <a:t> </a:t>
            </a:r>
            <a:r>
              <a:rPr lang="en-US" sz="1600" dirty="0" err="1">
                <a:effectLst/>
                <a:latin typeface="Calibri" panose="020F0502020204030204" pitchFamily="34" charset="0"/>
                <a:ea typeface="Calibri" panose="020F0502020204030204" pitchFamily="34" charset="0"/>
                <a:cs typeface="Times New Roman" panose="02020603050405020304" pitchFamily="18" charset="0"/>
              </a:rPr>
              <a:t>kejam</a:t>
            </a:r>
            <a:r>
              <a:rPr lang="en-US" sz="1600" dirty="0">
                <a:effectLst/>
                <a:latin typeface="Calibri" panose="020F0502020204030204" pitchFamily="34" charset="0"/>
                <a:ea typeface="Calibri" panose="020F0502020204030204" pitchFamily="34" charset="0"/>
                <a:cs typeface="Times New Roman" panose="02020603050405020304" pitchFamily="18" charset="0"/>
              </a:rPr>
              <a:t>, </a:t>
            </a:r>
            <a:r>
              <a:rPr lang="en-US" sz="1600" dirty="0" err="1">
                <a:effectLst/>
                <a:latin typeface="Calibri" panose="020F0502020204030204" pitchFamily="34" charset="0"/>
                <a:ea typeface="Calibri" panose="020F0502020204030204" pitchFamily="34" charset="0"/>
                <a:cs typeface="Times New Roman" panose="02020603050405020304" pitchFamily="18" charset="0"/>
              </a:rPr>
              <a:t>sehingga</a:t>
            </a:r>
            <a:r>
              <a:rPr lang="en-US" sz="1600" dirty="0">
                <a:effectLst/>
                <a:latin typeface="Calibri" panose="020F0502020204030204" pitchFamily="34" charset="0"/>
                <a:ea typeface="Calibri" panose="020F0502020204030204" pitchFamily="34" charset="0"/>
                <a:cs typeface="Times New Roman" panose="02020603050405020304" pitchFamily="18" charset="0"/>
              </a:rPr>
              <a:t> </a:t>
            </a:r>
            <a:r>
              <a:rPr lang="en-US" sz="1600" dirty="0" err="1">
                <a:effectLst/>
                <a:latin typeface="Calibri" panose="020F0502020204030204" pitchFamily="34" charset="0"/>
                <a:ea typeface="Calibri" panose="020F0502020204030204" pitchFamily="34" charset="0"/>
                <a:cs typeface="Times New Roman" panose="02020603050405020304" pitchFamily="18" charset="0"/>
              </a:rPr>
              <a:t>pelaku</a:t>
            </a:r>
            <a:r>
              <a:rPr lang="en-US" sz="1600" dirty="0">
                <a:effectLst/>
                <a:latin typeface="Calibri" panose="020F0502020204030204" pitchFamily="34" charset="0"/>
                <a:ea typeface="Calibri" panose="020F0502020204030204" pitchFamily="34" charset="0"/>
                <a:cs typeface="Times New Roman" panose="02020603050405020304" pitchFamily="18" charset="0"/>
              </a:rPr>
              <a:t> gay </a:t>
            </a:r>
            <a:r>
              <a:rPr lang="en-US" sz="1600" dirty="0" err="1">
                <a:effectLst/>
                <a:latin typeface="Calibri" panose="020F0502020204030204" pitchFamily="34" charset="0"/>
                <a:ea typeface="Calibri" panose="020F0502020204030204" pitchFamily="34" charset="0"/>
                <a:cs typeface="Times New Roman" panose="02020603050405020304" pitchFamily="18" charset="0"/>
              </a:rPr>
              <a:t>menjadi</a:t>
            </a:r>
            <a:r>
              <a:rPr lang="en-US" sz="1600" dirty="0">
                <a:effectLst/>
                <a:latin typeface="Calibri" panose="020F0502020204030204" pitchFamily="34" charset="0"/>
                <a:ea typeface="Calibri" panose="020F0502020204030204" pitchFamily="34" charset="0"/>
                <a:cs typeface="Times New Roman" panose="02020603050405020304" pitchFamily="18" charset="0"/>
              </a:rPr>
              <a:t> </a:t>
            </a:r>
            <a:r>
              <a:rPr lang="en-US" sz="1600" dirty="0" err="1">
                <a:effectLst/>
                <a:latin typeface="Calibri" panose="020F0502020204030204" pitchFamily="34" charset="0"/>
                <a:ea typeface="Calibri" panose="020F0502020204030204" pitchFamily="34" charset="0"/>
                <a:cs typeface="Times New Roman" panose="02020603050405020304" pitchFamily="18" charset="0"/>
              </a:rPr>
              <a:t>nyaman</a:t>
            </a:r>
            <a:r>
              <a:rPr lang="en-US" sz="1600" dirty="0">
                <a:effectLst/>
                <a:latin typeface="Calibri" panose="020F0502020204030204" pitchFamily="34" charset="0"/>
                <a:ea typeface="Calibri" panose="020F0502020204030204" pitchFamily="34" charset="0"/>
                <a:cs typeface="Times New Roman" panose="02020603050405020304" pitchFamily="18" charset="0"/>
              </a:rPr>
              <a:t> </a:t>
            </a:r>
            <a:r>
              <a:rPr lang="en-US" sz="1600" dirty="0" err="1">
                <a:effectLst/>
                <a:latin typeface="Calibri" panose="020F0502020204030204" pitchFamily="34" charset="0"/>
                <a:ea typeface="Calibri" panose="020F0502020204030204" pitchFamily="34" charset="0"/>
                <a:cs typeface="Times New Roman" panose="02020603050405020304" pitchFamily="18" charset="0"/>
              </a:rPr>
              <a:t>dengan</a:t>
            </a:r>
            <a:r>
              <a:rPr lang="en-US" sz="1600" dirty="0">
                <a:effectLst/>
                <a:latin typeface="Calibri" panose="020F0502020204030204" pitchFamily="34" charset="0"/>
                <a:ea typeface="Calibri" panose="020F0502020204030204" pitchFamily="34" charset="0"/>
                <a:cs typeface="Times New Roman" panose="02020603050405020304" pitchFamily="18" charset="0"/>
              </a:rPr>
              <a:t> </a:t>
            </a:r>
            <a:r>
              <a:rPr lang="en-US" sz="1600" dirty="0" err="1">
                <a:effectLst/>
                <a:latin typeface="Calibri" panose="020F0502020204030204" pitchFamily="34" charset="0"/>
                <a:ea typeface="Calibri" panose="020F0502020204030204" pitchFamily="34" charset="0"/>
                <a:cs typeface="Times New Roman" panose="02020603050405020304" pitchFamily="18" charset="0"/>
              </a:rPr>
              <a:t>laki-laki</a:t>
            </a:r>
            <a:r>
              <a:rPr lang="en-US" sz="1600" dirty="0">
                <a:effectLst/>
                <a:latin typeface="Calibri" panose="020F0502020204030204" pitchFamily="34" charset="0"/>
                <a:ea typeface="Calibri" panose="020F0502020204030204" pitchFamily="34" charset="0"/>
                <a:cs typeface="Times New Roman" panose="02020603050405020304" pitchFamily="18" charset="0"/>
              </a:rPr>
              <a:t> </a:t>
            </a:r>
            <a:r>
              <a:rPr lang="en-US" sz="1600" dirty="0" err="1">
                <a:effectLst/>
                <a:latin typeface="Calibri" panose="020F0502020204030204" pitchFamily="34" charset="0"/>
                <a:ea typeface="Calibri" panose="020F0502020204030204" pitchFamily="34" charset="0"/>
                <a:cs typeface="Times New Roman" panose="02020603050405020304" pitchFamily="18" charset="0"/>
              </a:rPr>
              <a:t>sampai</a:t>
            </a:r>
            <a:r>
              <a:rPr lang="en-US" sz="1600" dirty="0">
                <a:effectLst/>
                <a:latin typeface="Calibri" panose="020F0502020204030204" pitchFamily="34" charset="0"/>
                <a:ea typeface="Calibri" panose="020F0502020204030204" pitchFamily="34" charset="0"/>
                <a:cs typeface="Times New Roman" panose="02020603050405020304" pitchFamily="18" charset="0"/>
              </a:rPr>
              <a:t> </a:t>
            </a:r>
            <a:r>
              <a:rPr lang="en-US" sz="1600" dirty="0" err="1">
                <a:effectLst/>
                <a:latin typeface="Calibri" panose="020F0502020204030204" pitchFamily="34" charset="0"/>
                <a:ea typeface="Calibri" panose="020F0502020204030204" pitchFamily="34" charset="0"/>
                <a:cs typeface="Times New Roman" panose="02020603050405020304" pitchFamily="18" charset="0"/>
              </a:rPr>
              <a:t>dengan</a:t>
            </a:r>
            <a:r>
              <a:rPr lang="en-US" sz="1600" dirty="0">
                <a:effectLst/>
                <a:latin typeface="Calibri" panose="020F0502020204030204" pitchFamily="34" charset="0"/>
                <a:ea typeface="Calibri" panose="020F0502020204030204" pitchFamily="34" charset="0"/>
                <a:cs typeface="Times New Roman" panose="02020603050405020304" pitchFamily="18" charset="0"/>
              </a:rPr>
              <a:t> </a:t>
            </a:r>
            <a:r>
              <a:rPr lang="en-US" sz="1600" dirty="0" err="1">
                <a:effectLst/>
                <a:latin typeface="Calibri" panose="020F0502020204030204" pitchFamily="34" charset="0"/>
                <a:ea typeface="Calibri" panose="020F0502020204030204" pitchFamily="34" charset="0"/>
                <a:cs typeface="Times New Roman" panose="02020603050405020304" pitchFamily="18" charset="0"/>
              </a:rPr>
              <a:t>saat</a:t>
            </a:r>
            <a:r>
              <a:rPr lang="en-US" sz="1600" dirty="0">
                <a:effectLst/>
                <a:latin typeface="Calibri" panose="020F0502020204030204" pitchFamily="34" charset="0"/>
                <a:ea typeface="Calibri" panose="020F0502020204030204" pitchFamily="34" charset="0"/>
                <a:cs typeface="Times New Roman" panose="02020603050405020304" pitchFamily="18" charset="0"/>
              </a:rPr>
              <a:t> </a:t>
            </a:r>
            <a:r>
              <a:rPr lang="en-US" sz="1600" dirty="0" err="1">
                <a:effectLst/>
                <a:latin typeface="Calibri" panose="020F0502020204030204" pitchFamily="34" charset="0"/>
                <a:ea typeface="Calibri" panose="020F0502020204030204" pitchFamily="34" charset="0"/>
                <a:cs typeface="Times New Roman" panose="02020603050405020304" pitchFamily="18" charset="0"/>
              </a:rPr>
              <a:t>ini</a:t>
            </a:r>
            <a:r>
              <a:rPr lang="en-US" sz="1600" dirty="0">
                <a:effectLst/>
                <a:latin typeface="Calibri" panose="020F0502020204030204" pitchFamily="34" charset="0"/>
                <a:ea typeface="Calibri" panose="020F0502020204030204" pitchFamily="34" charset="0"/>
                <a:cs typeface="Times New Roman" panose="02020603050405020304" pitchFamily="18" charset="0"/>
              </a:rPr>
              <a:t>. Pola </a:t>
            </a:r>
            <a:r>
              <a:rPr lang="en-US" sz="1600" dirty="0" err="1">
                <a:effectLst/>
                <a:latin typeface="Calibri" panose="020F0502020204030204" pitchFamily="34" charset="0"/>
                <a:ea typeface="Calibri" panose="020F0502020204030204" pitchFamily="34" charset="0"/>
                <a:cs typeface="Times New Roman" panose="02020603050405020304" pitchFamily="18" charset="0"/>
              </a:rPr>
              <a:t>asuh</a:t>
            </a:r>
            <a:r>
              <a:rPr lang="en-US" sz="1600" dirty="0">
                <a:effectLst/>
                <a:latin typeface="Calibri" panose="020F0502020204030204" pitchFamily="34" charset="0"/>
                <a:ea typeface="Calibri" panose="020F0502020204030204" pitchFamily="34" charset="0"/>
                <a:cs typeface="Times New Roman" panose="02020603050405020304" pitchFamily="18" charset="0"/>
              </a:rPr>
              <a:t> orang </a:t>
            </a:r>
            <a:r>
              <a:rPr lang="en-US" sz="1600" dirty="0" err="1">
                <a:effectLst/>
                <a:latin typeface="Calibri" panose="020F0502020204030204" pitchFamily="34" charset="0"/>
                <a:ea typeface="Calibri" panose="020F0502020204030204" pitchFamily="34" charset="0"/>
                <a:cs typeface="Times New Roman" panose="02020603050405020304" pitchFamily="18" charset="0"/>
              </a:rPr>
              <a:t>tua</a:t>
            </a:r>
            <a:r>
              <a:rPr lang="en-US" sz="1600" dirty="0">
                <a:effectLst/>
                <a:latin typeface="Calibri" panose="020F0502020204030204" pitchFamily="34" charset="0"/>
                <a:ea typeface="Calibri" panose="020F0502020204030204" pitchFamily="34" charset="0"/>
                <a:cs typeface="Times New Roman" panose="02020603050405020304" pitchFamily="18" charset="0"/>
              </a:rPr>
              <a:t> yang </a:t>
            </a:r>
            <a:r>
              <a:rPr lang="en-US" sz="1600" dirty="0" err="1">
                <a:effectLst/>
                <a:latin typeface="Calibri" panose="020F0502020204030204" pitchFamily="34" charset="0"/>
                <a:ea typeface="Calibri" panose="020F0502020204030204" pitchFamily="34" charset="0"/>
                <a:cs typeface="Times New Roman" panose="02020603050405020304" pitchFamily="18" charset="0"/>
              </a:rPr>
              <a:t>keliru</a:t>
            </a:r>
            <a:r>
              <a:rPr lang="en-US" sz="1600" dirty="0">
                <a:effectLst/>
                <a:latin typeface="Calibri" panose="020F0502020204030204" pitchFamily="34" charset="0"/>
                <a:ea typeface="Calibri" panose="020F0502020204030204" pitchFamily="34" charset="0"/>
                <a:cs typeface="Times New Roman" panose="02020603050405020304" pitchFamily="18" charset="0"/>
              </a:rPr>
              <a:t> </a:t>
            </a:r>
            <a:r>
              <a:rPr lang="en-US" sz="1600" dirty="0" err="1">
                <a:effectLst/>
                <a:latin typeface="Calibri" panose="020F0502020204030204" pitchFamily="34" charset="0"/>
                <a:ea typeface="Calibri" panose="020F0502020204030204" pitchFamily="34" charset="0"/>
                <a:cs typeface="Times New Roman" panose="02020603050405020304" pitchFamily="18" charset="0"/>
              </a:rPr>
              <a:t>seperti</a:t>
            </a:r>
            <a:r>
              <a:rPr lang="en-US" sz="1600" dirty="0">
                <a:effectLst/>
                <a:latin typeface="Calibri" panose="020F0502020204030204" pitchFamily="34" charset="0"/>
                <a:ea typeface="Calibri" panose="020F0502020204030204" pitchFamily="34" charset="0"/>
                <a:cs typeface="Times New Roman" panose="02020603050405020304" pitchFamily="18" charset="0"/>
              </a:rPr>
              <a:t> </a:t>
            </a:r>
            <a:r>
              <a:rPr lang="en-US" sz="1600" dirty="0" err="1">
                <a:effectLst/>
                <a:latin typeface="Calibri" panose="020F0502020204030204" pitchFamily="34" charset="0"/>
                <a:ea typeface="Calibri" panose="020F0502020204030204" pitchFamily="34" charset="0"/>
                <a:cs typeface="Times New Roman" panose="02020603050405020304" pitchFamily="18" charset="0"/>
              </a:rPr>
              <a:t>karena</a:t>
            </a:r>
            <a:r>
              <a:rPr lang="en-US" sz="1600" dirty="0">
                <a:effectLst/>
                <a:latin typeface="Calibri" panose="020F0502020204030204" pitchFamily="34" charset="0"/>
                <a:ea typeface="Calibri" panose="020F0502020204030204" pitchFamily="34" charset="0"/>
                <a:cs typeface="Times New Roman" panose="02020603050405020304" pitchFamily="18" charset="0"/>
              </a:rPr>
              <a:t> </a:t>
            </a:r>
            <a:r>
              <a:rPr lang="en-US" sz="1600" dirty="0" err="1">
                <a:effectLst/>
                <a:latin typeface="Calibri" panose="020F0502020204030204" pitchFamily="34" charset="0"/>
                <a:ea typeface="Calibri" panose="020F0502020204030204" pitchFamily="34" charset="0"/>
                <a:cs typeface="Times New Roman" panose="02020603050405020304" pitchFamily="18" charset="0"/>
              </a:rPr>
              <a:t>keinginan</a:t>
            </a:r>
            <a:r>
              <a:rPr lang="en-US" sz="1600" dirty="0">
                <a:effectLst/>
                <a:latin typeface="Calibri" panose="020F0502020204030204" pitchFamily="34" charset="0"/>
                <a:ea typeface="Calibri" panose="020F0502020204030204" pitchFamily="34" charset="0"/>
                <a:cs typeface="Times New Roman" panose="02020603050405020304" pitchFamily="18" charset="0"/>
              </a:rPr>
              <a:t> </a:t>
            </a:r>
            <a:r>
              <a:rPr lang="en-US" sz="1600" dirty="0" err="1">
                <a:effectLst/>
                <a:latin typeface="Calibri" panose="020F0502020204030204" pitchFamily="34" charset="0"/>
                <a:ea typeface="Calibri" panose="020F0502020204030204" pitchFamily="34" charset="0"/>
                <a:cs typeface="Times New Roman" panose="02020603050405020304" pitchFamily="18" charset="0"/>
              </a:rPr>
              <a:t>mempunyai</a:t>
            </a:r>
            <a:r>
              <a:rPr lang="en-US" sz="1600" dirty="0">
                <a:effectLst/>
                <a:latin typeface="Calibri" panose="020F0502020204030204" pitchFamily="34" charset="0"/>
                <a:ea typeface="Calibri" panose="020F0502020204030204" pitchFamily="34" charset="0"/>
                <a:cs typeface="Times New Roman" panose="02020603050405020304" pitchFamily="18" charset="0"/>
              </a:rPr>
              <a:t> </a:t>
            </a:r>
            <a:r>
              <a:rPr lang="en-US" sz="1600" dirty="0" err="1">
                <a:effectLst/>
                <a:latin typeface="Calibri" panose="020F0502020204030204" pitchFamily="34" charset="0"/>
                <a:ea typeface="Calibri" panose="020F0502020204030204" pitchFamily="34" charset="0"/>
                <a:cs typeface="Times New Roman" panose="02020603050405020304" pitchFamily="18" charset="0"/>
              </a:rPr>
              <a:t>anak</a:t>
            </a:r>
            <a:r>
              <a:rPr lang="en-US" sz="1600" dirty="0">
                <a:effectLst/>
                <a:latin typeface="Calibri" panose="020F0502020204030204" pitchFamily="34" charset="0"/>
                <a:ea typeface="Calibri" panose="020F0502020204030204" pitchFamily="34" charset="0"/>
                <a:cs typeface="Times New Roman" panose="02020603050405020304" pitchFamily="18" charset="0"/>
              </a:rPr>
              <a:t> </a:t>
            </a:r>
            <a:r>
              <a:rPr lang="en-US" sz="1600" dirty="0" err="1">
                <a:effectLst/>
                <a:latin typeface="Calibri" panose="020F0502020204030204" pitchFamily="34" charset="0"/>
                <a:ea typeface="Calibri" panose="020F0502020204030204" pitchFamily="34" charset="0"/>
                <a:cs typeface="Times New Roman" panose="02020603050405020304" pitchFamily="18" charset="0"/>
              </a:rPr>
              <a:t>perempuan</a:t>
            </a:r>
            <a:r>
              <a:rPr lang="en-US" sz="1600" dirty="0">
                <a:effectLst/>
                <a:latin typeface="Calibri" panose="020F0502020204030204" pitchFamily="34" charset="0"/>
                <a:ea typeface="Calibri" panose="020F0502020204030204" pitchFamily="34" charset="0"/>
                <a:cs typeface="Times New Roman" panose="02020603050405020304" pitchFamily="18" charset="0"/>
              </a:rPr>
              <a:t> </a:t>
            </a:r>
            <a:r>
              <a:rPr lang="en-US" sz="1600" dirty="0" err="1">
                <a:effectLst/>
                <a:latin typeface="Calibri" panose="020F0502020204030204" pitchFamily="34" charset="0"/>
                <a:ea typeface="Calibri" panose="020F0502020204030204" pitchFamily="34" charset="0"/>
                <a:cs typeface="Times New Roman" panose="02020603050405020304" pitchFamily="18" charset="0"/>
              </a:rPr>
              <a:t>atau</a:t>
            </a:r>
            <a:r>
              <a:rPr lang="en-US" sz="1600" dirty="0">
                <a:effectLst/>
                <a:latin typeface="Calibri" panose="020F0502020204030204" pitchFamily="34" charset="0"/>
                <a:ea typeface="Calibri" panose="020F0502020204030204" pitchFamily="34" charset="0"/>
                <a:cs typeface="Times New Roman" panose="02020603050405020304" pitchFamily="18" charset="0"/>
              </a:rPr>
              <a:t> </a:t>
            </a:r>
            <a:r>
              <a:rPr lang="en-US" sz="1600" dirty="0" err="1">
                <a:effectLst/>
                <a:latin typeface="Calibri" panose="020F0502020204030204" pitchFamily="34" charset="0"/>
                <a:ea typeface="Calibri" panose="020F0502020204030204" pitchFamily="34" charset="0"/>
                <a:cs typeface="Times New Roman" panose="02020603050405020304" pitchFamily="18" charset="0"/>
              </a:rPr>
              <a:t>laki-laki</a:t>
            </a:r>
            <a:r>
              <a:rPr lang="en-US" sz="1600" dirty="0">
                <a:effectLst/>
                <a:latin typeface="Calibri" panose="020F0502020204030204" pitchFamily="34" charset="0"/>
                <a:ea typeface="Calibri" panose="020F0502020204030204" pitchFamily="34" charset="0"/>
                <a:cs typeface="Times New Roman" panose="02020603050405020304" pitchFamily="18" charset="0"/>
              </a:rPr>
              <a:t> </a:t>
            </a:r>
            <a:r>
              <a:rPr lang="en-US" sz="1600" dirty="0" err="1">
                <a:effectLst/>
                <a:latin typeface="Calibri" panose="020F0502020204030204" pitchFamily="34" charset="0"/>
                <a:ea typeface="Calibri" panose="020F0502020204030204" pitchFamily="34" charset="0"/>
                <a:cs typeface="Times New Roman" panose="02020603050405020304" pitchFamily="18" charset="0"/>
              </a:rPr>
              <a:t>sehingga</a:t>
            </a:r>
            <a:r>
              <a:rPr lang="en-US" sz="1600" dirty="0">
                <a:effectLst/>
                <a:latin typeface="Calibri" panose="020F0502020204030204" pitchFamily="34" charset="0"/>
                <a:ea typeface="Calibri" panose="020F0502020204030204" pitchFamily="34" charset="0"/>
                <a:cs typeface="Times New Roman" panose="02020603050405020304" pitchFamily="18" charset="0"/>
              </a:rPr>
              <a:t> </a:t>
            </a:r>
            <a:r>
              <a:rPr lang="en-US" sz="1600" dirty="0" err="1">
                <a:effectLst/>
                <a:latin typeface="Calibri" panose="020F0502020204030204" pitchFamily="34" charset="0"/>
                <a:ea typeface="Calibri" panose="020F0502020204030204" pitchFamily="34" charset="0"/>
                <a:cs typeface="Times New Roman" panose="02020603050405020304" pitchFamily="18" charset="0"/>
              </a:rPr>
              <a:t>mendorong</a:t>
            </a:r>
            <a:r>
              <a:rPr lang="en-US" sz="1600" dirty="0">
                <a:effectLst/>
                <a:latin typeface="Calibri" panose="020F0502020204030204" pitchFamily="34" charset="0"/>
                <a:ea typeface="Calibri" panose="020F0502020204030204" pitchFamily="34" charset="0"/>
                <a:cs typeface="Times New Roman" panose="02020603050405020304" pitchFamily="18" charset="0"/>
              </a:rPr>
              <a:t> </a:t>
            </a:r>
            <a:r>
              <a:rPr lang="en-US" sz="1600" dirty="0" err="1">
                <a:effectLst/>
                <a:latin typeface="Calibri" panose="020F0502020204030204" pitchFamily="34" charset="0"/>
                <a:ea typeface="Calibri" panose="020F0502020204030204" pitchFamily="34" charset="0"/>
                <a:cs typeface="Times New Roman" panose="02020603050405020304" pitchFamily="18" charset="0"/>
              </a:rPr>
              <a:t>penerapan</a:t>
            </a:r>
            <a:r>
              <a:rPr lang="en-US" sz="1600" dirty="0">
                <a:effectLst/>
                <a:latin typeface="Calibri" panose="020F0502020204030204" pitchFamily="34" charset="0"/>
                <a:ea typeface="Calibri" panose="020F0502020204030204" pitchFamily="34" charset="0"/>
                <a:cs typeface="Times New Roman" panose="02020603050405020304" pitchFamily="18" charset="0"/>
              </a:rPr>
              <a:t> </a:t>
            </a:r>
            <a:r>
              <a:rPr lang="en-US" sz="1600" dirty="0" err="1">
                <a:effectLst/>
                <a:latin typeface="Calibri" panose="020F0502020204030204" pitchFamily="34" charset="0"/>
                <a:ea typeface="Calibri" panose="020F0502020204030204" pitchFamily="34" charset="0"/>
                <a:cs typeface="Times New Roman" panose="02020603050405020304" pitchFamily="18" charset="0"/>
              </a:rPr>
              <a:t>pola</a:t>
            </a:r>
            <a:r>
              <a:rPr lang="en-US" sz="1600" dirty="0">
                <a:effectLst/>
                <a:latin typeface="Calibri" panose="020F0502020204030204" pitchFamily="34" charset="0"/>
                <a:ea typeface="Calibri" panose="020F0502020204030204" pitchFamily="34" charset="0"/>
                <a:cs typeface="Times New Roman" panose="02020603050405020304" pitchFamily="18" charset="0"/>
              </a:rPr>
              <a:t> </a:t>
            </a:r>
            <a:r>
              <a:rPr lang="en-US" sz="1600" dirty="0" err="1">
                <a:effectLst/>
                <a:latin typeface="Calibri" panose="020F0502020204030204" pitchFamily="34" charset="0"/>
                <a:ea typeface="Calibri" panose="020F0502020204030204" pitchFamily="34" charset="0"/>
                <a:cs typeface="Times New Roman" panose="02020603050405020304" pitchFamily="18" charset="0"/>
              </a:rPr>
              <a:t>asuh</a:t>
            </a:r>
            <a:r>
              <a:rPr lang="en-US" sz="1600" dirty="0">
                <a:effectLst/>
                <a:latin typeface="Calibri" panose="020F0502020204030204" pitchFamily="34" charset="0"/>
                <a:ea typeface="Calibri" panose="020F0502020204030204" pitchFamily="34" charset="0"/>
                <a:cs typeface="Times New Roman" panose="02020603050405020304" pitchFamily="18" charset="0"/>
              </a:rPr>
              <a:t> </a:t>
            </a:r>
            <a:r>
              <a:rPr lang="en-US" sz="1600" dirty="0" err="1">
                <a:effectLst/>
                <a:latin typeface="Calibri" panose="020F0502020204030204" pitchFamily="34" charset="0"/>
                <a:ea typeface="Calibri" panose="020F0502020204030204" pitchFamily="34" charset="0"/>
                <a:cs typeface="Times New Roman" panose="02020603050405020304" pitchFamily="18" charset="0"/>
              </a:rPr>
              <a:t>sesuai</a:t>
            </a:r>
            <a:r>
              <a:rPr lang="en-US" sz="1600" dirty="0">
                <a:effectLst/>
                <a:latin typeface="Calibri" panose="020F0502020204030204" pitchFamily="34" charset="0"/>
                <a:ea typeface="Calibri" panose="020F0502020204030204" pitchFamily="34" charset="0"/>
                <a:cs typeface="Times New Roman" panose="02020603050405020304" pitchFamily="18" charset="0"/>
              </a:rPr>
              <a:t> </a:t>
            </a:r>
            <a:r>
              <a:rPr lang="en-US" sz="1600" dirty="0" err="1">
                <a:effectLst/>
                <a:latin typeface="Calibri" panose="020F0502020204030204" pitchFamily="34" charset="0"/>
                <a:ea typeface="Calibri" panose="020F0502020204030204" pitchFamily="34" charset="0"/>
                <a:cs typeface="Times New Roman" panose="02020603050405020304" pitchFamily="18" charset="0"/>
              </a:rPr>
              <a:t>harapan</a:t>
            </a:r>
            <a:r>
              <a:rPr lang="en-US" sz="1600" dirty="0">
                <a:effectLst/>
                <a:latin typeface="Calibri" panose="020F0502020204030204" pitchFamily="34" charset="0"/>
                <a:ea typeface="Calibri" panose="020F0502020204030204" pitchFamily="34" charset="0"/>
                <a:cs typeface="Times New Roman" panose="02020603050405020304" pitchFamily="18" charset="0"/>
              </a:rPr>
              <a:t> </a:t>
            </a:r>
            <a:r>
              <a:rPr lang="en-US" sz="1600" dirty="0" err="1">
                <a:effectLst/>
                <a:latin typeface="Calibri" panose="020F0502020204030204" pitchFamily="34" charset="0"/>
                <a:ea typeface="Calibri" panose="020F0502020204030204" pitchFamily="34" charset="0"/>
                <a:cs typeface="Times New Roman" panose="02020603050405020304" pitchFamily="18" charset="0"/>
              </a:rPr>
              <a:t>tersebut</a:t>
            </a:r>
            <a:r>
              <a:rPr lang="en-US" sz="1600" dirty="0">
                <a:effectLst/>
                <a:latin typeface="Calibri" panose="020F0502020204030204" pitchFamily="34" charset="0"/>
                <a:ea typeface="Calibri" panose="020F0502020204030204" pitchFamily="34" charset="0"/>
                <a:cs typeface="Times New Roman" panose="02020603050405020304" pitchFamily="18" charset="0"/>
              </a:rPr>
              <a:t>. </a:t>
            </a:r>
            <a:r>
              <a:rPr lang="en-US" sz="1600" dirty="0" err="1">
                <a:effectLst/>
                <a:latin typeface="Calibri" panose="020F0502020204030204" pitchFamily="34" charset="0"/>
                <a:ea typeface="Calibri" panose="020F0502020204030204" pitchFamily="34" charset="0"/>
                <a:cs typeface="Times New Roman" panose="02020603050405020304" pitchFamily="18" charset="0"/>
              </a:rPr>
              <a:t>Terhadap</a:t>
            </a:r>
            <a:r>
              <a:rPr lang="en-US" sz="1600" dirty="0">
                <a:effectLst/>
                <a:latin typeface="Calibri" panose="020F0502020204030204" pitchFamily="34" charset="0"/>
                <a:ea typeface="Calibri" panose="020F0502020204030204" pitchFamily="34" charset="0"/>
                <a:cs typeface="Times New Roman" panose="02020603050405020304" pitchFamily="18" charset="0"/>
              </a:rPr>
              <a:t> </a:t>
            </a:r>
            <a:r>
              <a:rPr lang="en-US" sz="1600" dirty="0" err="1">
                <a:effectLst/>
                <a:latin typeface="Calibri" panose="020F0502020204030204" pitchFamily="34" charset="0"/>
                <a:ea typeface="Calibri" panose="020F0502020204030204" pitchFamily="34" charset="0"/>
                <a:cs typeface="Times New Roman" panose="02020603050405020304" pitchFamily="18" charset="0"/>
              </a:rPr>
              <a:t>anak</a:t>
            </a:r>
            <a:r>
              <a:rPr lang="en-US" sz="1600" dirty="0">
                <a:effectLst/>
                <a:latin typeface="Calibri" panose="020F0502020204030204" pitchFamily="34" charset="0"/>
                <a:ea typeface="Calibri" panose="020F0502020204030204" pitchFamily="34" charset="0"/>
                <a:cs typeface="Times New Roman" panose="02020603050405020304" pitchFamily="18" charset="0"/>
              </a:rPr>
              <a:t> </a:t>
            </a:r>
            <a:r>
              <a:rPr lang="en-US" sz="1600" dirty="0" err="1">
                <a:effectLst/>
                <a:latin typeface="Calibri" panose="020F0502020204030204" pitchFamily="34" charset="0"/>
                <a:ea typeface="Calibri" panose="020F0502020204030204" pitchFamily="34" charset="0"/>
                <a:cs typeface="Times New Roman" panose="02020603050405020304" pitchFamily="18" charset="0"/>
              </a:rPr>
              <a:t>perempuan</a:t>
            </a:r>
            <a:r>
              <a:rPr lang="en-US" sz="1600" dirty="0">
                <a:effectLst/>
                <a:latin typeface="Calibri" panose="020F0502020204030204" pitchFamily="34" charset="0"/>
                <a:ea typeface="Calibri" panose="020F0502020204030204" pitchFamily="34" charset="0"/>
                <a:cs typeface="Times New Roman" panose="02020603050405020304" pitchFamily="18" charset="0"/>
              </a:rPr>
              <a:t> </a:t>
            </a:r>
            <a:r>
              <a:rPr lang="en-US" sz="1600" dirty="0" err="1">
                <a:effectLst/>
                <a:latin typeface="Calibri" panose="020F0502020204030204" pitchFamily="34" charset="0"/>
                <a:ea typeface="Calibri" panose="020F0502020204030204" pitchFamily="34" charset="0"/>
                <a:cs typeface="Times New Roman" panose="02020603050405020304" pitchFamily="18" charset="0"/>
              </a:rPr>
              <a:t>terlalu</a:t>
            </a:r>
            <a:r>
              <a:rPr lang="en-US" sz="1600" dirty="0">
                <a:effectLst/>
                <a:latin typeface="Calibri" panose="020F0502020204030204" pitchFamily="34" charset="0"/>
                <a:ea typeface="Calibri" panose="020F0502020204030204" pitchFamily="34" charset="0"/>
                <a:cs typeface="Times New Roman" panose="02020603050405020304" pitchFamily="18" charset="0"/>
              </a:rPr>
              <a:t> </a:t>
            </a:r>
            <a:r>
              <a:rPr lang="en-US" sz="1600" dirty="0" err="1">
                <a:effectLst/>
                <a:latin typeface="Calibri" panose="020F0502020204030204" pitchFamily="34" charset="0"/>
                <a:ea typeface="Calibri" panose="020F0502020204030204" pitchFamily="34" charset="0"/>
                <a:cs typeface="Times New Roman" panose="02020603050405020304" pitchFamily="18" charset="0"/>
              </a:rPr>
              <a:t>maskulin</a:t>
            </a:r>
            <a:r>
              <a:rPr lang="en-US" sz="1600" dirty="0">
                <a:effectLst/>
                <a:latin typeface="Calibri" panose="020F0502020204030204" pitchFamily="34" charset="0"/>
                <a:ea typeface="Calibri" panose="020F0502020204030204" pitchFamily="34" charset="0"/>
                <a:cs typeface="Times New Roman" panose="02020603050405020304" pitchFamily="18" charset="0"/>
              </a:rPr>
              <a:t> dan </a:t>
            </a:r>
            <a:r>
              <a:rPr lang="en-US" sz="1600" dirty="0" err="1">
                <a:effectLst/>
                <a:latin typeface="Calibri" panose="020F0502020204030204" pitchFamily="34" charset="0"/>
                <a:ea typeface="Calibri" panose="020F0502020204030204" pitchFamily="34" charset="0"/>
                <a:cs typeface="Times New Roman" panose="02020603050405020304" pitchFamily="18" charset="0"/>
              </a:rPr>
              <a:t>sebaliknya</a:t>
            </a:r>
            <a:r>
              <a:rPr lang="en-US" sz="1600" dirty="0">
                <a:effectLst/>
                <a:latin typeface="Calibri" panose="020F0502020204030204" pitchFamily="34" charset="0"/>
                <a:ea typeface="Calibri" panose="020F0502020204030204" pitchFamily="34" charset="0"/>
                <a:cs typeface="Times New Roman" panose="02020603050405020304" pitchFamily="18" charset="0"/>
              </a:rPr>
              <a:t>.</a:t>
            </a:r>
          </a:p>
          <a:p>
            <a:endParaRPr lang="en-US" dirty="0"/>
          </a:p>
        </p:txBody>
      </p:sp>
      <p:pic>
        <p:nvPicPr>
          <p:cNvPr id="5" name="Picture 4">
            <a:extLst>
              <a:ext uri="{FF2B5EF4-FFF2-40B4-BE49-F238E27FC236}">
                <a16:creationId xmlns:a16="http://schemas.microsoft.com/office/drawing/2014/main" id="{7BA91FDA-9A68-4B24-85F3-65282454AB07}"/>
              </a:ext>
            </a:extLst>
          </p:cNvPr>
          <p:cNvPicPr>
            <a:picLocks noChangeAspect="1"/>
          </p:cNvPicPr>
          <p:nvPr/>
        </p:nvPicPr>
        <p:blipFill>
          <a:blip r:embed="rId2"/>
          <a:stretch>
            <a:fillRect/>
          </a:stretch>
        </p:blipFill>
        <p:spPr>
          <a:xfrm>
            <a:off x="503048" y="762000"/>
            <a:ext cx="3322191" cy="3898375"/>
          </a:xfrm>
          <a:prstGeom prst="rect">
            <a:avLst/>
          </a:prstGeom>
        </p:spPr>
      </p:pic>
    </p:spTree>
    <p:extLst>
      <p:ext uri="{BB962C8B-B14F-4D97-AF65-F5344CB8AC3E}">
        <p14:creationId xmlns:p14="http://schemas.microsoft.com/office/powerpoint/2010/main" val="299435887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50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par>
                                <p:cTn id="8" presetID="2" presetClass="entr" presetSubtype="4" fill="hold" grpId="0" nodeType="withEffect">
                                  <p:stCondLst>
                                    <p:cond delay="0"/>
                                  </p:stCondLst>
                                  <p:childTnLst>
                                    <p:set>
                                      <p:cBhvr>
                                        <p:cTn id="9" dur="1" fill="hold">
                                          <p:stCondLst>
                                            <p:cond delay="0"/>
                                          </p:stCondLst>
                                        </p:cTn>
                                        <p:tgtEl>
                                          <p:spTgt spid="10"/>
                                        </p:tgtEl>
                                        <p:attrNameLst>
                                          <p:attrName>style.visibility</p:attrName>
                                        </p:attrNameLst>
                                      </p:cBhvr>
                                      <p:to>
                                        <p:strVal val="visible"/>
                                      </p:to>
                                    </p:set>
                                    <p:anim calcmode="lin" valueType="num">
                                      <p:cBhvr additive="base">
                                        <p:cTn id="10" dur="500" fill="hold"/>
                                        <p:tgtEl>
                                          <p:spTgt spid="10"/>
                                        </p:tgtEl>
                                        <p:attrNameLst>
                                          <p:attrName>ppt_x</p:attrName>
                                        </p:attrNameLst>
                                      </p:cBhvr>
                                      <p:tavLst>
                                        <p:tav tm="0">
                                          <p:val>
                                            <p:strVal val="#ppt_x"/>
                                          </p:val>
                                        </p:tav>
                                        <p:tav tm="100000">
                                          <p:val>
                                            <p:strVal val="#ppt_x"/>
                                          </p:val>
                                        </p:tav>
                                      </p:tavLst>
                                    </p:anim>
                                    <p:anim calcmode="lin" valueType="num">
                                      <p:cBhvr additive="base">
                                        <p:cTn id="11"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2D3508-622E-4EFE-A6BF-92F7AD1AB7D4}"/>
              </a:ext>
            </a:extLst>
          </p:cNvPr>
          <p:cNvSpPr>
            <a:spLocks noGrp="1"/>
          </p:cNvSpPr>
          <p:nvPr>
            <p:ph type="title"/>
          </p:nvPr>
        </p:nvSpPr>
        <p:spPr>
          <a:xfrm>
            <a:off x="1550504" y="445025"/>
            <a:ext cx="6170213" cy="572700"/>
          </a:xfrm>
        </p:spPr>
        <p:style>
          <a:lnRef idx="2">
            <a:schemeClr val="accent5">
              <a:shade val="50000"/>
            </a:schemeClr>
          </a:lnRef>
          <a:fillRef idx="1">
            <a:schemeClr val="accent5"/>
          </a:fillRef>
          <a:effectRef idx="0">
            <a:schemeClr val="accent5"/>
          </a:effectRef>
          <a:fontRef idx="minor">
            <a:schemeClr val="lt1"/>
          </a:fontRef>
        </p:style>
        <p:txBody>
          <a:bodyPr/>
          <a:lstStyle/>
          <a:p>
            <a:r>
              <a:rPr lang="en-US" dirty="0"/>
              <a:t>Solusi </a:t>
            </a:r>
            <a:r>
              <a:rPr lang="en-US" dirty="0" err="1"/>
              <a:t>dalam</a:t>
            </a:r>
            <a:r>
              <a:rPr lang="en-US" dirty="0"/>
              <a:t> </a:t>
            </a:r>
            <a:r>
              <a:rPr lang="en-US" dirty="0" err="1"/>
              <a:t>Permasalahan</a:t>
            </a:r>
            <a:r>
              <a:rPr lang="en-US" dirty="0"/>
              <a:t> LGBT</a:t>
            </a:r>
          </a:p>
        </p:txBody>
      </p:sp>
      <p:sp>
        <p:nvSpPr>
          <p:cNvPr id="3" name="TextBox 2">
            <a:extLst>
              <a:ext uri="{FF2B5EF4-FFF2-40B4-BE49-F238E27FC236}">
                <a16:creationId xmlns:a16="http://schemas.microsoft.com/office/drawing/2014/main" id="{557D28A0-4AA0-421D-BAE7-DF8AF50C190C}"/>
              </a:ext>
            </a:extLst>
          </p:cNvPr>
          <p:cNvSpPr txBox="1"/>
          <p:nvPr/>
        </p:nvSpPr>
        <p:spPr>
          <a:xfrm>
            <a:off x="119271" y="1280915"/>
            <a:ext cx="4929140" cy="3608295"/>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pPr algn="just">
              <a:lnSpc>
                <a:spcPct val="107000"/>
              </a:lnSpc>
              <a:spcAft>
                <a:spcPts val="800"/>
              </a:spcAft>
            </a:pPr>
            <a:r>
              <a:rPr lang="en-US" sz="1600" dirty="0">
                <a:effectLst/>
                <a:latin typeface="Calibri" panose="020F0502020204030204" pitchFamily="34" charset="0"/>
                <a:ea typeface="Calibri" panose="020F0502020204030204" pitchFamily="34" charset="0"/>
                <a:cs typeface="Times New Roman" panose="02020603050405020304" pitchFamily="18" charset="0"/>
              </a:rPr>
              <a:t>Hal yang </a:t>
            </a:r>
            <a:r>
              <a:rPr lang="en-US" sz="1600" dirty="0" err="1">
                <a:effectLst/>
                <a:latin typeface="Calibri" panose="020F0502020204030204" pitchFamily="34" charset="0"/>
                <a:ea typeface="Calibri" panose="020F0502020204030204" pitchFamily="34" charset="0"/>
                <a:cs typeface="Times New Roman" panose="02020603050405020304" pitchFamily="18" charset="0"/>
              </a:rPr>
              <a:t>dapat</a:t>
            </a:r>
            <a:r>
              <a:rPr lang="en-US" sz="1600" dirty="0">
                <a:effectLst/>
                <a:latin typeface="Calibri" panose="020F0502020204030204" pitchFamily="34" charset="0"/>
                <a:ea typeface="Calibri" panose="020F0502020204030204" pitchFamily="34" charset="0"/>
                <a:cs typeface="Times New Roman" panose="02020603050405020304" pitchFamily="18" charset="0"/>
              </a:rPr>
              <a:t> </a:t>
            </a:r>
            <a:r>
              <a:rPr lang="en-US" sz="1600" dirty="0" err="1">
                <a:effectLst/>
                <a:latin typeface="Calibri" panose="020F0502020204030204" pitchFamily="34" charset="0"/>
                <a:ea typeface="Calibri" panose="020F0502020204030204" pitchFamily="34" charset="0"/>
                <a:cs typeface="Times New Roman" panose="02020603050405020304" pitchFamily="18" charset="0"/>
              </a:rPr>
              <a:t>diklaukan</a:t>
            </a:r>
            <a:r>
              <a:rPr lang="en-US" sz="1600" dirty="0">
                <a:effectLst/>
                <a:latin typeface="Calibri" panose="020F0502020204030204" pitchFamily="34" charset="0"/>
                <a:ea typeface="Calibri" panose="020F0502020204030204" pitchFamily="34" charset="0"/>
                <a:cs typeface="Times New Roman" panose="02020603050405020304" pitchFamily="18" charset="0"/>
              </a:rPr>
              <a:t> </a:t>
            </a:r>
            <a:r>
              <a:rPr lang="en-US" sz="1600" dirty="0" err="1">
                <a:effectLst/>
                <a:latin typeface="Calibri" panose="020F0502020204030204" pitchFamily="34" charset="0"/>
                <a:ea typeface="Calibri" panose="020F0502020204030204" pitchFamily="34" charset="0"/>
                <a:cs typeface="Times New Roman" panose="02020603050405020304" pitchFamily="18" charset="0"/>
              </a:rPr>
              <a:t>adalah</a:t>
            </a:r>
            <a:r>
              <a:rPr lang="en-US" sz="1600" dirty="0">
                <a:effectLst/>
                <a:latin typeface="Calibri" panose="020F0502020204030204" pitchFamily="34" charset="0"/>
                <a:ea typeface="Calibri" panose="020F0502020204030204" pitchFamily="34" charset="0"/>
                <a:cs typeface="Times New Roman" panose="02020603050405020304" pitchFamily="18" charset="0"/>
              </a:rPr>
              <a:t> </a:t>
            </a:r>
            <a:r>
              <a:rPr lang="en-US" sz="1600" dirty="0" err="1">
                <a:effectLst/>
                <a:latin typeface="Calibri" panose="020F0502020204030204" pitchFamily="34" charset="0"/>
                <a:ea typeface="Calibri" panose="020F0502020204030204" pitchFamily="34" charset="0"/>
                <a:cs typeface="Times New Roman" panose="02020603050405020304" pitchFamily="18" charset="0"/>
              </a:rPr>
              <a:t>berupa</a:t>
            </a:r>
            <a:r>
              <a:rPr lang="en-US" sz="1600" dirty="0">
                <a:effectLst/>
                <a:latin typeface="Calibri" panose="020F0502020204030204" pitchFamily="34" charset="0"/>
                <a:ea typeface="Calibri" panose="020F0502020204030204" pitchFamily="34" charset="0"/>
                <a:cs typeface="Times New Roman" panose="02020603050405020304" pitchFamily="18" charset="0"/>
              </a:rPr>
              <a:t> </a:t>
            </a:r>
            <a:r>
              <a:rPr lang="en-US" sz="1600" dirty="0" err="1">
                <a:effectLst/>
                <a:latin typeface="Calibri" panose="020F0502020204030204" pitchFamily="34" charset="0"/>
                <a:ea typeface="Calibri" panose="020F0502020204030204" pitchFamily="34" charset="0"/>
                <a:cs typeface="Times New Roman" panose="02020603050405020304" pitchFamily="18" charset="0"/>
              </a:rPr>
              <a:t>pendampingan</a:t>
            </a:r>
            <a:r>
              <a:rPr lang="en-US" sz="1600" dirty="0">
                <a:effectLst/>
                <a:latin typeface="Calibri" panose="020F0502020204030204" pitchFamily="34" charset="0"/>
                <a:ea typeface="Calibri" panose="020F0502020204030204" pitchFamily="34" charset="0"/>
                <a:cs typeface="Times New Roman" panose="02020603050405020304" pitchFamily="18" charset="0"/>
              </a:rPr>
              <a:t> </a:t>
            </a:r>
            <a:r>
              <a:rPr lang="en-US" sz="1600" dirty="0" err="1">
                <a:effectLst/>
                <a:latin typeface="Calibri" panose="020F0502020204030204" pitchFamily="34" charset="0"/>
                <a:ea typeface="Calibri" panose="020F0502020204030204" pitchFamily="34" charset="0"/>
                <a:cs typeface="Times New Roman" panose="02020603050405020304" pitchFamily="18" charset="0"/>
              </a:rPr>
              <a:t>terapy</a:t>
            </a:r>
            <a:r>
              <a:rPr lang="en-US" sz="1600" dirty="0">
                <a:effectLst/>
                <a:latin typeface="Calibri" panose="020F0502020204030204" pitchFamily="34" charset="0"/>
                <a:ea typeface="Calibri" panose="020F0502020204030204" pitchFamily="34" charset="0"/>
                <a:cs typeface="Times New Roman" panose="02020603050405020304" pitchFamily="18" charset="0"/>
              </a:rPr>
              <a:t> </a:t>
            </a:r>
            <a:r>
              <a:rPr lang="en-US" sz="1600" dirty="0" err="1">
                <a:effectLst/>
                <a:latin typeface="Calibri" panose="020F0502020204030204" pitchFamily="34" charset="0"/>
                <a:ea typeface="Calibri" panose="020F0502020204030204" pitchFamily="34" charset="0"/>
                <a:cs typeface="Times New Roman" panose="02020603050405020304" pitchFamily="18" charset="0"/>
              </a:rPr>
              <a:t>kepada</a:t>
            </a:r>
            <a:r>
              <a:rPr lang="en-US" sz="1600" dirty="0">
                <a:effectLst/>
                <a:latin typeface="Calibri" panose="020F0502020204030204" pitchFamily="34" charset="0"/>
                <a:ea typeface="Calibri" panose="020F0502020204030204" pitchFamily="34" charset="0"/>
                <a:cs typeface="Times New Roman" panose="02020603050405020304" pitchFamily="18" charset="0"/>
              </a:rPr>
              <a:t> </a:t>
            </a:r>
            <a:r>
              <a:rPr lang="en-US" sz="1600" dirty="0" err="1">
                <a:effectLst/>
                <a:latin typeface="Calibri" panose="020F0502020204030204" pitchFamily="34" charset="0"/>
                <a:ea typeface="Calibri" panose="020F0502020204030204" pitchFamily="34" charset="0"/>
                <a:cs typeface="Times New Roman" panose="02020603050405020304" pitchFamily="18" charset="0"/>
              </a:rPr>
              <a:t>psikolog</a:t>
            </a:r>
            <a:r>
              <a:rPr lang="en-US" sz="1600" dirty="0">
                <a:effectLst/>
                <a:latin typeface="Calibri" panose="020F0502020204030204" pitchFamily="34" charset="0"/>
                <a:ea typeface="Calibri" panose="020F0502020204030204" pitchFamily="34" charset="0"/>
                <a:cs typeface="Times New Roman" panose="02020603050405020304" pitchFamily="18" charset="0"/>
              </a:rPr>
              <a:t> </a:t>
            </a:r>
            <a:r>
              <a:rPr lang="en-US" sz="1600" dirty="0" err="1">
                <a:effectLst/>
                <a:latin typeface="Calibri" panose="020F0502020204030204" pitchFamily="34" charset="0"/>
                <a:ea typeface="Calibri" panose="020F0502020204030204" pitchFamily="34" charset="0"/>
                <a:cs typeface="Times New Roman" panose="02020603050405020304" pitchFamily="18" charset="0"/>
              </a:rPr>
              <a:t>dengan</a:t>
            </a:r>
            <a:r>
              <a:rPr lang="en-US" sz="1600" dirty="0">
                <a:effectLst/>
                <a:latin typeface="Calibri" panose="020F0502020204030204" pitchFamily="34" charset="0"/>
                <a:ea typeface="Calibri" panose="020F0502020204030204" pitchFamily="34" charset="0"/>
                <a:cs typeface="Times New Roman" panose="02020603050405020304" pitchFamily="18" charset="0"/>
              </a:rPr>
              <a:t> </a:t>
            </a:r>
            <a:r>
              <a:rPr lang="en-US" sz="1600" dirty="0" err="1">
                <a:effectLst/>
                <a:latin typeface="Calibri" panose="020F0502020204030204" pitchFamily="34" charset="0"/>
                <a:ea typeface="Calibri" panose="020F0502020204030204" pitchFamily="34" charset="0"/>
                <a:cs typeface="Times New Roman" panose="02020603050405020304" pitchFamily="18" charset="0"/>
              </a:rPr>
              <a:t>menggali</a:t>
            </a:r>
            <a:r>
              <a:rPr lang="en-US" sz="1600" dirty="0">
                <a:effectLst/>
                <a:latin typeface="Calibri" panose="020F0502020204030204" pitchFamily="34" charset="0"/>
                <a:ea typeface="Calibri" panose="020F0502020204030204" pitchFamily="34" charset="0"/>
                <a:cs typeface="Times New Roman" panose="02020603050405020304" pitchFamily="18" charset="0"/>
              </a:rPr>
              <a:t> </a:t>
            </a:r>
            <a:r>
              <a:rPr lang="en-US" sz="1600" dirty="0" err="1">
                <a:effectLst/>
                <a:latin typeface="Calibri" panose="020F0502020204030204" pitchFamily="34" charset="0"/>
                <a:ea typeface="Calibri" panose="020F0502020204030204" pitchFamily="34" charset="0"/>
                <a:cs typeface="Times New Roman" panose="02020603050405020304" pitchFamily="18" charset="0"/>
              </a:rPr>
              <a:t>penyebab</a:t>
            </a:r>
            <a:r>
              <a:rPr lang="en-US" sz="1600" dirty="0">
                <a:effectLst/>
                <a:latin typeface="Calibri" panose="020F0502020204030204" pitchFamily="34" charset="0"/>
                <a:ea typeface="Calibri" panose="020F0502020204030204" pitchFamily="34" charset="0"/>
                <a:cs typeface="Times New Roman" panose="02020603050405020304" pitchFamily="18" charset="0"/>
              </a:rPr>
              <a:t> </a:t>
            </a:r>
            <a:r>
              <a:rPr lang="en-US" sz="1600" dirty="0" err="1">
                <a:effectLst/>
                <a:latin typeface="Calibri" panose="020F0502020204030204" pitchFamily="34" charset="0"/>
                <a:ea typeface="Calibri" panose="020F0502020204030204" pitchFamily="34" charset="0"/>
                <a:cs typeface="Times New Roman" panose="02020603050405020304" pitchFamily="18" charset="0"/>
              </a:rPr>
              <a:t>awal</a:t>
            </a:r>
            <a:r>
              <a:rPr lang="en-US" sz="1600" dirty="0">
                <a:effectLst/>
                <a:latin typeface="Calibri" panose="020F0502020204030204" pitchFamily="34" charset="0"/>
                <a:ea typeface="Calibri" panose="020F0502020204030204" pitchFamily="34" charset="0"/>
                <a:cs typeface="Times New Roman" panose="02020603050405020304" pitchFamily="18" charset="0"/>
              </a:rPr>
              <a:t> </a:t>
            </a:r>
            <a:r>
              <a:rPr lang="en-US" sz="1600" dirty="0" err="1">
                <a:effectLst/>
                <a:latin typeface="Calibri" panose="020F0502020204030204" pitchFamily="34" charset="0"/>
                <a:ea typeface="Calibri" panose="020F0502020204030204" pitchFamily="34" charset="0"/>
                <a:cs typeface="Times New Roman" panose="02020603050405020304" pitchFamily="18" charset="0"/>
              </a:rPr>
              <a:t>sehingga</a:t>
            </a:r>
            <a:r>
              <a:rPr lang="en-US" sz="1600" dirty="0">
                <a:effectLst/>
                <a:latin typeface="Calibri" panose="020F0502020204030204" pitchFamily="34" charset="0"/>
                <a:ea typeface="Calibri" panose="020F0502020204030204" pitchFamily="34" charset="0"/>
                <a:cs typeface="Times New Roman" panose="02020603050405020304" pitchFamily="18" charset="0"/>
              </a:rPr>
              <a:t> </a:t>
            </a:r>
            <a:r>
              <a:rPr lang="en-US" sz="1600" dirty="0" err="1">
                <a:effectLst/>
                <a:latin typeface="Calibri" panose="020F0502020204030204" pitchFamily="34" charset="0"/>
                <a:ea typeface="Calibri" panose="020F0502020204030204" pitchFamily="34" charset="0"/>
                <a:cs typeface="Times New Roman" panose="02020603050405020304" pitchFamily="18" charset="0"/>
              </a:rPr>
              <a:t>pelaku</a:t>
            </a:r>
            <a:r>
              <a:rPr lang="en-US" sz="1600" dirty="0">
                <a:effectLst/>
                <a:latin typeface="Calibri" panose="020F0502020204030204" pitchFamily="34" charset="0"/>
                <a:ea typeface="Calibri" panose="020F0502020204030204" pitchFamily="34" charset="0"/>
                <a:cs typeface="Times New Roman" panose="02020603050405020304" pitchFamily="18" charset="0"/>
              </a:rPr>
              <a:t> </a:t>
            </a:r>
            <a:r>
              <a:rPr lang="en-US" sz="1600" dirty="0" err="1">
                <a:effectLst/>
                <a:latin typeface="Calibri" panose="020F0502020204030204" pitchFamily="34" charset="0"/>
                <a:ea typeface="Calibri" panose="020F0502020204030204" pitchFamily="34" charset="0"/>
                <a:cs typeface="Times New Roman" panose="02020603050405020304" pitchFamily="18" charset="0"/>
              </a:rPr>
              <a:t>tersebut</a:t>
            </a:r>
            <a:r>
              <a:rPr lang="en-US" sz="1600" dirty="0">
                <a:effectLst/>
                <a:latin typeface="Calibri" panose="020F0502020204030204" pitchFamily="34" charset="0"/>
                <a:ea typeface="Calibri" panose="020F0502020204030204" pitchFamily="34" charset="0"/>
                <a:cs typeface="Times New Roman" panose="02020603050405020304" pitchFamily="18" charset="0"/>
              </a:rPr>
              <a:t> </a:t>
            </a:r>
            <a:r>
              <a:rPr lang="en-US" sz="1600" dirty="0" err="1">
                <a:effectLst/>
                <a:latin typeface="Calibri" panose="020F0502020204030204" pitchFamily="34" charset="0"/>
                <a:ea typeface="Calibri" panose="020F0502020204030204" pitchFamily="34" charset="0"/>
                <a:cs typeface="Times New Roman" panose="02020603050405020304" pitchFamily="18" charset="0"/>
              </a:rPr>
              <a:t>memilih</a:t>
            </a:r>
            <a:r>
              <a:rPr lang="en-US" sz="1600" dirty="0">
                <a:effectLst/>
                <a:latin typeface="Calibri" panose="020F0502020204030204" pitchFamily="34" charset="0"/>
                <a:ea typeface="Calibri" panose="020F0502020204030204" pitchFamily="34" charset="0"/>
                <a:cs typeface="Times New Roman" panose="02020603050405020304" pitchFamily="18" charset="0"/>
              </a:rPr>
              <a:t> </a:t>
            </a:r>
            <a:r>
              <a:rPr lang="en-US" sz="1600" dirty="0" err="1">
                <a:effectLst/>
                <a:latin typeface="Calibri" panose="020F0502020204030204" pitchFamily="34" charset="0"/>
                <a:ea typeface="Calibri" panose="020F0502020204030204" pitchFamily="34" charset="0"/>
                <a:cs typeface="Times New Roman" panose="02020603050405020304" pitchFamily="18" charset="0"/>
              </a:rPr>
              <a:t>homoseksual</a:t>
            </a:r>
            <a:r>
              <a:rPr lang="en-US" sz="1600" dirty="0">
                <a:effectLst/>
                <a:latin typeface="Calibri" panose="020F0502020204030204" pitchFamily="34" charset="0"/>
                <a:ea typeface="Calibri" panose="020F0502020204030204" pitchFamily="34" charset="0"/>
                <a:cs typeface="Times New Roman" panose="02020603050405020304" pitchFamily="18" charset="0"/>
              </a:rPr>
              <a:t>, </a:t>
            </a:r>
            <a:r>
              <a:rPr lang="en-US" sz="1600" dirty="0" err="1">
                <a:effectLst/>
                <a:latin typeface="Calibri" panose="020F0502020204030204" pitchFamily="34" charset="0"/>
                <a:ea typeface="Calibri" panose="020F0502020204030204" pitchFamily="34" charset="0"/>
                <a:cs typeface="Times New Roman" panose="02020603050405020304" pitchFamily="18" charset="0"/>
              </a:rPr>
              <a:t>ketika</a:t>
            </a:r>
            <a:r>
              <a:rPr lang="en-US" sz="1600" dirty="0">
                <a:effectLst/>
                <a:latin typeface="Calibri" panose="020F0502020204030204" pitchFamily="34" charset="0"/>
                <a:ea typeface="Calibri" panose="020F0502020204030204" pitchFamily="34" charset="0"/>
                <a:cs typeface="Times New Roman" panose="02020603050405020304" pitchFamily="18" charset="0"/>
              </a:rPr>
              <a:t> </a:t>
            </a:r>
            <a:r>
              <a:rPr lang="en-US" sz="1600" dirty="0" err="1">
                <a:effectLst/>
                <a:latin typeface="Calibri" panose="020F0502020204030204" pitchFamily="34" charset="0"/>
                <a:ea typeface="Calibri" panose="020F0502020204030204" pitchFamily="34" charset="0"/>
                <a:cs typeface="Times New Roman" panose="02020603050405020304" pitchFamily="18" charset="0"/>
              </a:rPr>
              <a:t>sudah</a:t>
            </a:r>
            <a:r>
              <a:rPr lang="en-US" sz="1600" dirty="0">
                <a:effectLst/>
                <a:latin typeface="Calibri" panose="020F0502020204030204" pitchFamily="34" charset="0"/>
                <a:ea typeface="Calibri" panose="020F0502020204030204" pitchFamily="34" charset="0"/>
                <a:cs typeface="Times New Roman" panose="02020603050405020304" pitchFamily="18" charset="0"/>
              </a:rPr>
              <a:t> </a:t>
            </a:r>
            <a:r>
              <a:rPr lang="en-US" sz="1600" dirty="0" err="1">
                <a:effectLst/>
                <a:latin typeface="Calibri" panose="020F0502020204030204" pitchFamily="34" charset="0"/>
                <a:ea typeface="Calibri" panose="020F0502020204030204" pitchFamily="34" charset="0"/>
                <a:cs typeface="Times New Roman" panose="02020603050405020304" pitchFamily="18" charset="0"/>
              </a:rPr>
              <a:t>mengetahui</a:t>
            </a:r>
            <a:r>
              <a:rPr lang="en-US" sz="1600" dirty="0">
                <a:effectLst/>
                <a:latin typeface="Calibri" panose="020F0502020204030204" pitchFamily="34" charset="0"/>
                <a:ea typeface="Calibri" panose="020F0502020204030204" pitchFamily="34" charset="0"/>
                <a:cs typeface="Times New Roman" panose="02020603050405020304" pitchFamily="18" charset="0"/>
              </a:rPr>
              <a:t> </a:t>
            </a:r>
            <a:r>
              <a:rPr lang="en-US" sz="1600" dirty="0" err="1">
                <a:effectLst/>
                <a:latin typeface="Calibri" panose="020F0502020204030204" pitchFamily="34" charset="0"/>
                <a:ea typeface="Calibri" panose="020F0502020204030204" pitchFamily="34" charset="0"/>
                <a:cs typeface="Times New Roman" panose="02020603050405020304" pitchFamily="18" charset="0"/>
              </a:rPr>
              <a:t>penyebab</a:t>
            </a:r>
            <a:r>
              <a:rPr lang="en-US" sz="1600" dirty="0">
                <a:effectLst/>
                <a:latin typeface="Calibri" panose="020F0502020204030204" pitchFamily="34" charset="0"/>
                <a:ea typeface="Calibri" panose="020F0502020204030204" pitchFamily="34" charset="0"/>
                <a:cs typeface="Times New Roman" panose="02020603050405020304" pitchFamily="18" charset="0"/>
              </a:rPr>
              <a:t> </a:t>
            </a:r>
            <a:r>
              <a:rPr lang="en-US" sz="1600" dirty="0" err="1">
                <a:effectLst/>
                <a:latin typeface="Calibri" panose="020F0502020204030204" pitchFamily="34" charset="0"/>
                <a:ea typeface="Calibri" panose="020F0502020204030204" pitchFamily="34" charset="0"/>
                <a:cs typeface="Times New Roman" panose="02020603050405020304" pitchFamily="18" charset="0"/>
              </a:rPr>
              <a:t>maka</a:t>
            </a:r>
            <a:r>
              <a:rPr lang="en-US" sz="1600" dirty="0">
                <a:effectLst/>
                <a:latin typeface="Calibri" panose="020F0502020204030204" pitchFamily="34" charset="0"/>
                <a:ea typeface="Calibri" panose="020F0502020204030204" pitchFamily="34" charset="0"/>
                <a:cs typeface="Times New Roman" panose="02020603050405020304" pitchFamily="18" charset="0"/>
              </a:rPr>
              <a:t> </a:t>
            </a:r>
            <a:r>
              <a:rPr lang="en-US" sz="1600" dirty="0" err="1">
                <a:effectLst/>
                <a:latin typeface="Calibri" panose="020F0502020204030204" pitchFamily="34" charset="0"/>
                <a:ea typeface="Calibri" panose="020F0502020204030204" pitchFamily="34" charset="0"/>
                <a:cs typeface="Times New Roman" panose="02020603050405020304" pitchFamily="18" charset="0"/>
              </a:rPr>
              <a:t>psikolog</a:t>
            </a:r>
            <a:r>
              <a:rPr lang="en-US" sz="1600" dirty="0">
                <a:effectLst/>
                <a:latin typeface="Calibri" panose="020F0502020204030204" pitchFamily="34" charset="0"/>
                <a:ea typeface="Calibri" panose="020F0502020204030204" pitchFamily="34" charset="0"/>
                <a:cs typeface="Times New Roman" panose="02020603050405020304" pitchFamily="18" charset="0"/>
              </a:rPr>
              <a:t> </a:t>
            </a:r>
            <a:r>
              <a:rPr lang="en-US" sz="1600" dirty="0" err="1">
                <a:effectLst/>
                <a:latin typeface="Calibri" panose="020F0502020204030204" pitchFamily="34" charset="0"/>
                <a:ea typeface="Calibri" panose="020F0502020204030204" pitchFamily="34" charset="0"/>
                <a:cs typeface="Times New Roman" panose="02020603050405020304" pitchFamily="18" charset="0"/>
              </a:rPr>
              <a:t>nantinya</a:t>
            </a:r>
            <a:r>
              <a:rPr lang="en-US" sz="1600" dirty="0">
                <a:effectLst/>
                <a:latin typeface="Calibri" panose="020F0502020204030204" pitchFamily="34" charset="0"/>
                <a:ea typeface="Calibri" panose="020F0502020204030204" pitchFamily="34" charset="0"/>
                <a:cs typeface="Times New Roman" panose="02020603050405020304" pitchFamily="18" charset="0"/>
              </a:rPr>
              <a:t> </a:t>
            </a:r>
            <a:r>
              <a:rPr lang="en-US" sz="1600" dirty="0" err="1">
                <a:effectLst/>
                <a:latin typeface="Calibri" panose="020F0502020204030204" pitchFamily="34" charset="0"/>
                <a:ea typeface="Calibri" panose="020F0502020204030204" pitchFamily="34" charset="0"/>
                <a:cs typeface="Times New Roman" panose="02020603050405020304" pitchFamily="18" charset="0"/>
              </a:rPr>
              <a:t>akan</a:t>
            </a:r>
            <a:r>
              <a:rPr lang="en-US" sz="1600" dirty="0">
                <a:effectLst/>
                <a:latin typeface="Calibri" panose="020F0502020204030204" pitchFamily="34" charset="0"/>
                <a:ea typeface="Calibri" panose="020F0502020204030204" pitchFamily="34" charset="0"/>
                <a:cs typeface="Times New Roman" panose="02020603050405020304" pitchFamily="18" charset="0"/>
              </a:rPr>
              <a:t> </a:t>
            </a:r>
            <a:r>
              <a:rPr lang="en-US" sz="1600" dirty="0" err="1">
                <a:effectLst/>
                <a:latin typeface="Calibri" panose="020F0502020204030204" pitchFamily="34" charset="0"/>
                <a:ea typeface="Calibri" panose="020F0502020204030204" pitchFamily="34" charset="0"/>
                <a:cs typeface="Times New Roman" panose="02020603050405020304" pitchFamily="18" charset="0"/>
              </a:rPr>
              <a:t>memberikan</a:t>
            </a:r>
            <a:r>
              <a:rPr lang="en-US" sz="1600" dirty="0">
                <a:effectLst/>
                <a:latin typeface="Calibri" panose="020F0502020204030204" pitchFamily="34" charset="0"/>
                <a:ea typeface="Calibri" panose="020F0502020204030204" pitchFamily="34" charset="0"/>
                <a:cs typeface="Times New Roman" panose="02020603050405020304" pitchFamily="18" charset="0"/>
              </a:rPr>
              <a:t> </a:t>
            </a:r>
            <a:r>
              <a:rPr lang="en-US" sz="1600" dirty="0" err="1">
                <a:effectLst/>
                <a:latin typeface="Calibri" panose="020F0502020204030204" pitchFamily="34" charset="0"/>
                <a:ea typeface="Calibri" panose="020F0502020204030204" pitchFamily="34" charset="0"/>
                <a:cs typeface="Times New Roman" panose="02020603050405020304" pitchFamily="18" charset="0"/>
              </a:rPr>
              <a:t>dukungan</a:t>
            </a:r>
            <a:r>
              <a:rPr lang="en-US" sz="1600" dirty="0">
                <a:effectLst/>
                <a:latin typeface="Calibri" panose="020F0502020204030204" pitchFamily="34" charset="0"/>
                <a:ea typeface="Calibri" panose="020F0502020204030204" pitchFamily="34" charset="0"/>
                <a:cs typeface="Times New Roman" panose="02020603050405020304" pitchFamily="18" charset="0"/>
              </a:rPr>
              <a:t> demi </a:t>
            </a:r>
            <a:r>
              <a:rPr lang="en-US" sz="1600" dirty="0" err="1">
                <a:effectLst/>
                <a:latin typeface="Calibri" panose="020F0502020204030204" pitchFamily="34" charset="0"/>
                <a:ea typeface="Calibri" panose="020F0502020204030204" pitchFamily="34" charset="0"/>
                <a:cs typeface="Times New Roman" panose="02020603050405020304" pitchFamily="18" charset="0"/>
              </a:rPr>
              <a:t>mengubah</a:t>
            </a:r>
            <a:r>
              <a:rPr lang="en-US" sz="1600" dirty="0">
                <a:effectLst/>
                <a:latin typeface="Calibri" panose="020F0502020204030204" pitchFamily="34" charset="0"/>
                <a:ea typeface="Calibri" panose="020F0502020204030204" pitchFamily="34" charset="0"/>
                <a:cs typeface="Times New Roman" panose="02020603050405020304" pitchFamily="18" charset="0"/>
              </a:rPr>
              <a:t> </a:t>
            </a:r>
            <a:r>
              <a:rPr lang="en-US" sz="1600" dirty="0" err="1">
                <a:effectLst/>
                <a:latin typeface="Calibri" panose="020F0502020204030204" pitchFamily="34" charset="0"/>
                <a:ea typeface="Calibri" panose="020F0502020204030204" pitchFamily="34" charset="0"/>
                <a:cs typeface="Times New Roman" panose="02020603050405020304" pitchFamily="18" charset="0"/>
              </a:rPr>
              <a:t>pola</a:t>
            </a:r>
            <a:r>
              <a:rPr lang="en-US" sz="1600" dirty="0">
                <a:effectLst/>
                <a:latin typeface="Calibri" panose="020F0502020204030204" pitchFamily="34" charset="0"/>
                <a:ea typeface="Calibri" panose="020F0502020204030204" pitchFamily="34" charset="0"/>
                <a:cs typeface="Times New Roman" panose="02020603050405020304" pitchFamily="18" charset="0"/>
              </a:rPr>
              <a:t> </a:t>
            </a:r>
            <a:r>
              <a:rPr lang="en-US" sz="1600" dirty="0" err="1">
                <a:effectLst/>
                <a:latin typeface="Calibri" panose="020F0502020204030204" pitchFamily="34" charset="0"/>
                <a:ea typeface="Calibri" panose="020F0502020204030204" pitchFamily="34" charset="0"/>
                <a:cs typeface="Times New Roman" panose="02020603050405020304" pitchFamily="18" charset="0"/>
              </a:rPr>
              <a:t>pikir</a:t>
            </a:r>
            <a:r>
              <a:rPr lang="en-US" sz="1600" dirty="0">
                <a:effectLst/>
                <a:latin typeface="Calibri" panose="020F0502020204030204" pitchFamily="34" charset="0"/>
                <a:ea typeface="Calibri" panose="020F0502020204030204" pitchFamily="34" charset="0"/>
                <a:cs typeface="Times New Roman" panose="02020603050405020304" pitchFamily="18" charset="0"/>
              </a:rPr>
              <a:t> </a:t>
            </a:r>
            <a:r>
              <a:rPr lang="en-US" sz="1600" dirty="0" err="1">
                <a:effectLst/>
                <a:latin typeface="Calibri" panose="020F0502020204030204" pitchFamily="34" charset="0"/>
                <a:ea typeface="Calibri" panose="020F0502020204030204" pitchFamily="34" charset="0"/>
                <a:cs typeface="Times New Roman" panose="02020603050405020304" pitchFamily="18" charset="0"/>
              </a:rPr>
              <a:t>pelaku</a:t>
            </a:r>
            <a:r>
              <a:rPr lang="en-US" sz="1600" dirty="0">
                <a:effectLst/>
                <a:latin typeface="Calibri" panose="020F0502020204030204" pitchFamily="34" charset="0"/>
                <a:ea typeface="Calibri" panose="020F0502020204030204" pitchFamily="34" charset="0"/>
                <a:cs typeface="Times New Roman" panose="02020603050405020304" pitchFamily="18" charset="0"/>
              </a:rPr>
              <a:t> </a:t>
            </a:r>
            <a:r>
              <a:rPr lang="en-US" sz="1600" dirty="0" err="1">
                <a:effectLst/>
                <a:latin typeface="Calibri" panose="020F0502020204030204" pitchFamily="34" charset="0"/>
                <a:ea typeface="Calibri" panose="020F0502020204030204" pitchFamily="34" charset="0"/>
                <a:cs typeface="Times New Roman" panose="02020603050405020304" pitchFamily="18" charset="0"/>
              </a:rPr>
              <a:t>homoseksual</a:t>
            </a:r>
            <a:r>
              <a:rPr lang="en-US" sz="1600" dirty="0">
                <a:effectLst/>
                <a:latin typeface="Calibri" panose="020F0502020204030204" pitchFamily="34" charset="0"/>
                <a:ea typeface="Calibri" panose="020F0502020204030204" pitchFamily="34" charset="0"/>
                <a:cs typeface="Times New Roman" panose="02020603050405020304" pitchFamily="18" charset="0"/>
              </a:rPr>
              <a:t> </a:t>
            </a:r>
            <a:r>
              <a:rPr lang="en-US" sz="1600" dirty="0" err="1">
                <a:effectLst/>
                <a:latin typeface="Calibri" panose="020F0502020204030204" pitchFamily="34" charset="0"/>
                <a:ea typeface="Calibri" panose="020F0502020204030204" pitchFamily="34" charset="0"/>
                <a:cs typeface="Times New Roman" panose="02020603050405020304" pitchFamily="18" charset="0"/>
              </a:rPr>
              <a:t>untuk</a:t>
            </a:r>
            <a:r>
              <a:rPr lang="en-US" sz="1600" dirty="0">
                <a:effectLst/>
                <a:latin typeface="Calibri" panose="020F0502020204030204" pitchFamily="34" charset="0"/>
                <a:ea typeface="Calibri" panose="020F0502020204030204" pitchFamily="34" charset="0"/>
                <a:cs typeface="Times New Roman" panose="02020603050405020304" pitchFamily="18" charset="0"/>
              </a:rPr>
              <a:t> </a:t>
            </a:r>
            <a:r>
              <a:rPr lang="en-US" sz="1600" dirty="0" err="1">
                <a:effectLst/>
                <a:latin typeface="Calibri" panose="020F0502020204030204" pitchFamily="34" charset="0"/>
                <a:ea typeface="Calibri" panose="020F0502020204030204" pitchFamily="34" charset="0"/>
                <a:cs typeface="Times New Roman" panose="02020603050405020304" pitchFamily="18" charset="0"/>
              </a:rPr>
              <a:t>kembali</a:t>
            </a:r>
            <a:r>
              <a:rPr lang="en-US" sz="1600" dirty="0">
                <a:effectLst/>
                <a:latin typeface="Calibri" panose="020F0502020204030204" pitchFamily="34" charset="0"/>
                <a:ea typeface="Calibri" panose="020F0502020204030204" pitchFamily="34" charset="0"/>
                <a:cs typeface="Times New Roman" panose="02020603050405020304" pitchFamily="18" charset="0"/>
              </a:rPr>
              <a:t> </a:t>
            </a:r>
            <a:r>
              <a:rPr lang="en-US" sz="1600" dirty="0" err="1">
                <a:effectLst/>
                <a:latin typeface="Calibri" panose="020F0502020204030204" pitchFamily="34" charset="0"/>
                <a:ea typeface="Calibri" panose="020F0502020204030204" pitchFamily="34" charset="0"/>
                <a:cs typeface="Times New Roman" panose="02020603050405020304" pitchFamily="18" charset="0"/>
              </a:rPr>
              <a:t>heteroseksual</a:t>
            </a:r>
            <a:r>
              <a:rPr lang="en-US" sz="1600" dirty="0">
                <a:effectLst/>
                <a:latin typeface="Calibri" panose="020F0502020204030204" pitchFamily="34" charset="0"/>
                <a:ea typeface="Calibri" panose="020F0502020204030204" pitchFamily="34" charset="0"/>
                <a:cs typeface="Times New Roman" panose="02020603050405020304" pitchFamily="18" charset="0"/>
              </a:rPr>
              <a:t>.</a:t>
            </a:r>
          </a:p>
          <a:p>
            <a:pPr algn="just">
              <a:lnSpc>
                <a:spcPct val="107000"/>
              </a:lnSpc>
              <a:spcAft>
                <a:spcPts val="800"/>
              </a:spcAft>
            </a:pPr>
            <a:r>
              <a:rPr lang="en-US" sz="1600" dirty="0" err="1">
                <a:effectLst/>
                <a:latin typeface="Calibri" panose="020F0502020204030204" pitchFamily="34" charset="0"/>
                <a:ea typeface="Calibri" panose="020F0502020204030204" pitchFamily="34" charset="0"/>
                <a:cs typeface="Times New Roman" panose="02020603050405020304" pitchFamily="18" charset="0"/>
              </a:rPr>
              <a:t>Dalam</a:t>
            </a:r>
            <a:r>
              <a:rPr lang="en-US" sz="1600" dirty="0">
                <a:effectLst/>
                <a:latin typeface="Calibri" panose="020F0502020204030204" pitchFamily="34" charset="0"/>
                <a:ea typeface="Calibri" panose="020F0502020204030204" pitchFamily="34" charset="0"/>
                <a:cs typeface="Times New Roman" panose="02020603050405020304" pitchFamily="18" charset="0"/>
              </a:rPr>
              <a:t> </a:t>
            </a:r>
            <a:r>
              <a:rPr lang="en-US" sz="1600" dirty="0" err="1">
                <a:effectLst/>
                <a:latin typeface="Calibri" panose="020F0502020204030204" pitchFamily="34" charset="0"/>
                <a:ea typeface="Calibri" panose="020F0502020204030204" pitchFamily="34" charset="0"/>
                <a:cs typeface="Times New Roman" panose="02020603050405020304" pitchFamily="18" charset="0"/>
              </a:rPr>
              <a:t>pencegahan</a:t>
            </a:r>
            <a:r>
              <a:rPr lang="en-US" sz="1600" dirty="0">
                <a:effectLst/>
                <a:latin typeface="Calibri" panose="020F0502020204030204" pitchFamily="34" charset="0"/>
                <a:ea typeface="Calibri" panose="020F0502020204030204" pitchFamily="34" charset="0"/>
                <a:cs typeface="Times New Roman" panose="02020603050405020304" pitchFamily="18" charset="0"/>
              </a:rPr>
              <a:t> </a:t>
            </a:r>
            <a:r>
              <a:rPr lang="en-US" sz="1600" dirty="0" err="1">
                <a:effectLst/>
                <a:latin typeface="Calibri" panose="020F0502020204030204" pitchFamily="34" charset="0"/>
                <a:ea typeface="Calibri" panose="020F0502020204030204" pitchFamily="34" charset="0"/>
                <a:cs typeface="Times New Roman" panose="02020603050405020304" pitchFamily="18" charset="0"/>
              </a:rPr>
              <a:t>penyimpangan</a:t>
            </a:r>
            <a:r>
              <a:rPr lang="en-US" sz="1600" dirty="0">
                <a:effectLst/>
                <a:latin typeface="Calibri" panose="020F0502020204030204" pitchFamily="34" charset="0"/>
                <a:ea typeface="Calibri" panose="020F0502020204030204" pitchFamily="34" charset="0"/>
                <a:cs typeface="Times New Roman" panose="02020603050405020304" pitchFamily="18" charset="0"/>
              </a:rPr>
              <a:t> LGBT </a:t>
            </a:r>
            <a:r>
              <a:rPr lang="en-US" sz="1600" dirty="0" err="1">
                <a:effectLst/>
                <a:latin typeface="Calibri" panose="020F0502020204030204" pitchFamily="34" charset="0"/>
                <a:ea typeface="Calibri" panose="020F0502020204030204" pitchFamily="34" charset="0"/>
                <a:cs typeface="Times New Roman" panose="02020603050405020304" pitchFamily="18" charset="0"/>
              </a:rPr>
              <a:t>melalui</a:t>
            </a:r>
            <a:r>
              <a:rPr lang="en-US" sz="1600" dirty="0">
                <a:effectLst/>
                <a:latin typeface="Calibri" panose="020F0502020204030204" pitchFamily="34" charset="0"/>
                <a:ea typeface="Calibri" panose="020F0502020204030204" pitchFamily="34" charset="0"/>
                <a:cs typeface="Times New Roman" panose="02020603050405020304" pitchFamily="18" charset="0"/>
              </a:rPr>
              <a:t> </a:t>
            </a:r>
            <a:r>
              <a:rPr lang="en-US" sz="1600" dirty="0" err="1">
                <a:effectLst/>
                <a:latin typeface="Calibri" panose="020F0502020204030204" pitchFamily="34" charset="0"/>
                <a:ea typeface="Calibri" panose="020F0502020204030204" pitchFamily="34" charset="0"/>
                <a:cs typeface="Times New Roman" panose="02020603050405020304" pitchFamily="18" charset="0"/>
              </a:rPr>
              <a:t>praktik</a:t>
            </a:r>
            <a:r>
              <a:rPr lang="en-US" sz="1600" dirty="0">
                <a:effectLst/>
                <a:latin typeface="Calibri" panose="020F0502020204030204" pitchFamily="34" charset="0"/>
                <a:ea typeface="Calibri" panose="020F0502020204030204" pitchFamily="34" charset="0"/>
                <a:cs typeface="Times New Roman" panose="02020603050405020304" pitchFamily="18" charset="0"/>
              </a:rPr>
              <a:t> </a:t>
            </a:r>
            <a:r>
              <a:rPr lang="en-US" sz="1600" dirty="0" err="1">
                <a:effectLst/>
                <a:latin typeface="Calibri" panose="020F0502020204030204" pitchFamily="34" charset="0"/>
                <a:ea typeface="Calibri" panose="020F0502020204030204" pitchFamily="34" charset="0"/>
                <a:cs typeface="Times New Roman" panose="02020603050405020304" pitchFamily="18" charset="0"/>
              </a:rPr>
              <a:t>adopsi</a:t>
            </a:r>
            <a:r>
              <a:rPr lang="en-US" sz="1600" dirty="0">
                <a:effectLst/>
                <a:latin typeface="Calibri" panose="020F0502020204030204" pitchFamily="34" charset="0"/>
                <a:ea typeface="Calibri" panose="020F0502020204030204" pitchFamily="34" charset="0"/>
                <a:cs typeface="Times New Roman" panose="02020603050405020304" pitchFamily="18" charset="0"/>
              </a:rPr>
              <a:t> </a:t>
            </a:r>
            <a:r>
              <a:rPr lang="en-US" sz="1600" dirty="0" err="1">
                <a:effectLst/>
                <a:latin typeface="Calibri" panose="020F0502020204030204" pitchFamily="34" charset="0"/>
                <a:ea typeface="Calibri" panose="020F0502020204030204" pitchFamily="34" charset="0"/>
                <a:cs typeface="Times New Roman" panose="02020603050405020304" pitchFamily="18" charset="0"/>
              </a:rPr>
              <a:t>anak</a:t>
            </a:r>
            <a:r>
              <a:rPr lang="en-US" sz="1600" dirty="0">
                <a:effectLst/>
                <a:latin typeface="Calibri" panose="020F0502020204030204" pitchFamily="34" charset="0"/>
                <a:ea typeface="Calibri" panose="020F0502020204030204" pitchFamily="34" charset="0"/>
                <a:cs typeface="Times New Roman" panose="02020603050405020304" pitchFamily="18" charset="0"/>
              </a:rPr>
              <a:t>, negara juga </a:t>
            </a:r>
            <a:r>
              <a:rPr lang="en-US" sz="1600" dirty="0" err="1">
                <a:effectLst/>
                <a:latin typeface="Calibri" panose="020F0502020204030204" pitchFamily="34" charset="0"/>
                <a:ea typeface="Calibri" panose="020F0502020204030204" pitchFamily="34" charset="0"/>
                <a:cs typeface="Times New Roman" panose="02020603050405020304" pitchFamily="18" charset="0"/>
              </a:rPr>
              <a:t>telah</a:t>
            </a:r>
            <a:r>
              <a:rPr lang="en-US" sz="1600" dirty="0">
                <a:effectLst/>
                <a:latin typeface="Calibri" panose="020F0502020204030204" pitchFamily="34" charset="0"/>
                <a:ea typeface="Calibri" panose="020F0502020204030204" pitchFamily="34" charset="0"/>
                <a:cs typeface="Times New Roman" panose="02020603050405020304" pitchFamily="18" charset="0"/>
              </a:rPr>
              <a:t> </a:t>
            </a:r>
            <a:r>
              <a:rPr lang="en-US" sz="1600" dirty="0" err="1">
                <a:effectLst/>
                <a:latin typeface="Calibri" panose="020F0502020204030204" pitchFamily="34" charset="0"/>
                <a:ea typeface="Calibri" panose="020F0502020204030204" pitchFamily="34" charset="0"/>
                <a:cs typeface="Times New Roman" panose="02020603050405020304" pitchFamily="18" charset="0"/>
              </a:rPr>
              <a:t>mengantisipasi</a:t>
            </a:r>
            <a:r>
              <a:rPr lang="en-US" sz="1600" dirty="0">
                <a:effectLst/>
                <a:latin typeface="Calibri" panose="020F0502020204030204" pitchFamily="34" charset="0"/>
                <a:ea typeface="Calibri" panose="020F0502020204030204" pitchFamily="34" charset="0"/>
                <a:cs typeface="Times New Roman" panose="02020603050405020304" pitchFamily="18" charset="0"/>
              </a:rPr>
              <a:t> motif </a:t>
            </a:r>
            <a:r>
              <a:rPr lang="en-US" sz="1600" dirty="0" err="1">
                <a:effectLst/>
                <a:latin typeface="Calibri" panose="020F0502020204030204" pitchFamily="34" charset="0"/>
                <a:ea typeface="Calibri" panose="020F0502020204030204" pitchFamily="34" charset="0"/>
                <a:cs typeface="Times New Roman" panose="02020603050405020304" pitchFamily="18" charset="0"/>
              </a:rPr>
              <a:t>perbuatan</a:t>
            </a:r>
            <a:r>
              <a:rPr lang="en-US" sz="1600" dirty="0">
                <a:effectLst/>
                <a:latin typeface="Calibri" panose="020F0502020204030204" pitchFamily="34" charset="0"/>
                <a:ea typeface="Calibri" panose="020F0502020204030204" pitchFamily="34" charset="0"/>
                <a:cs typeface="Times New Roman" panose="02020603050405020304" pitchFamily="18" charset="0"/>
              </a:rPr>
              <a:t> </a:t>
            </a:r>
            <a:r>
              <a:rPr lang="en-US" sz="1600" dirty="0" err="1">
                <a:effectLst/>
                <a:latin typeface="Calibri" panose="020F0502020204030204" pitchFamily="34" charset="0"/>
                <a:ea typeface="Calibri" panose="020F0502020204030204" pitchFamily="34" charset="0"/>
                <a:cs typeface="Times New Roman" panose="02020603050405020304" pitchFamily="18" charset="0"/>
              </a:rPr>
              <a:t>tersebut</a:t>
            </a:r>
            <a:r>
              <a:rPr lang="en-US" sz="1600" dirty="0">
                <a:effectLst/>
                <a:latin typeface="Calibri" panose="020F0502020204030204" pitchFamily="34" charset="0"/>
                <a:ea typeface="Calibri" panose="020F0502020204030204" pitchFamily="34" charset="0"/>
                <a:cs typeface="Times New Roman" panose="02020603050405020304" pitchFamily="18" charset="0"/>
              </a:rPr>
              <a:t> </a:t>
            </a:r>
            <a:r>
              <a:rPr lang="en-US" sz="1600" dirty="0" err="1">
                <a:effectLst/>
                <a:latin typeface="Calibri" panose="020F0502020204030204" pitchFamily="34" charset="0"/>
                <a:ea typeface="Calibri" panose="020F0502020204030204" pitchFamily="34" charset="0"/>
                <a:cs typeface="Times New Roman" panose="02020603050405020304" pitchFamily="18" charset="0"/>
              </a:rPr>
              <a:t>melalui</a:t>
            </a:r>
            <a:r>
              <a:rPr lang="en-US" sz="1600" dirty="0">
                <a:effectLst/>
                <a:latin typeface="Calibri" panose="020F0502020204030204" pitchFamily="34" charset="0"/>
                <a:ea typeface="Calibri" panose="020F0502020204030204" pitchFamily="34" charset="0"/>
                <a:cs typeface="Times New Roman" panose="02020603050405020304" pitchFamily="18" charset="0"/>
              </a:rPr>
              <a:t> </a:t>
            </a:r>
            <a:r>
              <a:rPr lang="en-US" sz="1600" dirty="0" err="1">
                <a:effectLst/>
                <a:latin typeface="Calibri" panose="020F0502020204030204" pitchFamily="34" charset="0"/>
                <a:ea typeface="Calibri" panose="020F0502020204030204" pitchFamily="34" charset="0"/>
                <a:cs typeface="Times New Roman" panose="02020603050405020304" pitchFamily="18" charset="0"/>
              </a:rPr>
              <a:t>Peraturan</a:t>
            </a:r>
            <a:r>
              <a:rPr lang="en-US" sz="1600" dirty="0">
                <a:effectLst/>
                <a:latin typeface="Calibri" panose="020F0502020204030204" pitchFamily="34" charset="0"/>
                <a:ea typeface="Calibri" panose="020F0502020204030204" pitchFamily="34" charset="0"/>
                <a:cs typeface="Times New Roman" panose="02020603050405020304" pitchFamily="18" charset="0"/>
              </a:rPr>
              <a:t> </a:t>
            </a:r>
            <a:r>
              <a:rPr lang="en-US" sz="1600" dirty="0" err="1">
                <a:effectLst/>
                <a:latin typeface="Calibri" panose="020F0502020204030204" pitchFamily="34" charset="0"/>
                <a:ea typeface="Calibri" panose="020F0502020204030204" pitchFamily="34" charset="0"/>
                <a:cs typeface="Times New Roman" panose="02020603050405020304" pitchFamily="18" charset="0"/>
              </a:rPr>
              <a:t>Pemerintah</a:t>
            </a:r>
            <a:r>
              <a:rPr lang="en-US" sz="1600" dirty="0">
                <a:effectLst/>
                <a:latin typeface="Calibri" panose="020F0502020204030204" pitchFamily="34" charset="0"/>
                <a:ea typeface="Calibri" panose="020F0502020204030204" pitchFamily="34" charset="0"/>
                <a:cs typeface="Times New Roman" panose="02020603050405020304" pitchFamily="18" charset="0"/>
              </a:rPr>
              <a:t> No. 54 </a:t>
            </a:r>
            <a:r>
              <a:rPr lang="en-US" sz="1600" dirty="0" err="1">
                <a:effectLst/>
                <a:latin typeface="Calibri" panose="020F0502020204030204" pitchFamily="34" charset="0"/>
                <a:ea typeface="Calibri" panose="020F0502020204030204" pitchFamily="34" charset="0"/>
                <a:cs typeface="Times New Roman" panose="02020603050405020304" pitchFamily="18" charset="0"/>
              </a:rPr>
              <a:t>tahun</a:t>
            </a:r>
            <a:r>
              <a:rPr lang="en-US" sz="1600" dirty="0">
                <a:effectLst/>
                <a:latin typeface="Calibri" panose="020F0502020204030204" pitchFamily="34" charset="0"/>
                <a:ea typeface="Calibri" panose="020F0502020204030204" pitchFamily="34" charset="0"/>
                <a:cs typeface="Times New Roman" panose="02020603050405020304" pitchFamily="18" charset="0"/>
              </a:rPr>
              <a:t> 2007 </a:t>
            </a:r>
            <a:r>
              <a:rPr lang="en-US" sz="1600" dirty="0" err="1">
                <a:effectLst/>
                <a:latin typeface="Calibri" panose="020F0502020204030204" pitchFamily="34" charset="0"/>
                <a:ea typeface="Calibri" panose="020F0502020204030204" pitchFamily="34" charset="0"/>
                <a:cs typeface="Times New Roman" panose="02020603050405020304" pitchFamily="18" charset="0"/>
              </a:rPr>
              <a:t>tentang</a:t>
            </a:r>
            <a:r>
              <a:rPr lang="en-US" sz="1600" dirty="0">
                <a:effectLst/>
                <a:latin typeface="Calibri" panose="020F0502020204030204" pitchFamily="34" charset="0"/>
                <a:ea typeface="Calibri" panose="020F0502020204030204" pitchFamily="34" charset="0"/>
                <a:cs typeface="Times New Roman" panose="02020603050405020304" pitchFamily="18" charset="0"/>
              </a:rPr>
              <a:t> </a:t>
            </a:r>
            <a:r>
              <a:rPr lang="en-US" sz="1600" dirty="0" err="1">
                <a:effectLst/>
                <a:latin typeface="Calibri" panose="020F0502020204030204" pitchFamily="34" charset="0"/>
                <a:ea typeface="Calibri" panose="020F0502020204030204" pitchFamily="34" charset="0"/>
                <a:cs typeface="Times New Roman" panose="02020603050405020304" pitchFamily="18" charset="0"/>
              </a:rPr>
              <a:t>Adopsi</a:t>
            </a:r>
            <a:r>
              <a:rPr lang="en-US" sz="1600" dirty="0">
                <a:effectLst/>
                <a:latin typeface="Calibri" panose="020F0502020204030204" pitchFamily="34" charset="0"/>
                <a:ea typeface="Calibri" panose="020F0502020204030204" pitchFamily="34" charset="0"/>
                <a:cs typeface="Times New Roman" panose="02020603050405020304" pitchFamily="18" charset="0"/>
              </a:rPr>
              <a:t> yang </a:t>
            </a:r>
            <a:r>
              <a:rPr lang="en-US" sz="1600" dirty="0" err="1">
                <a:effectLst/>
                <a:latin typeface="Calibri" panose="020F0502020204030204" pitchFamily="34" charset="0"/>
                <a:ea typeface="Calibri" panose="020F0502020204030204" pitchFamily="34" charset="0"/>
                <a:cs typeface="Times New Roman" panose="02020603050405020304" pitchFamily="18" charset="0"/>
              </a:rPr>
              <a:t>secara</a:t>
            </a:r>
            <a:r>
              <a:rPr lang="en-US" sz="1600" dirty="0">
                <a:effectLst/>
                <a:latin typeface="Calibri" panose="020F0502020204030204" pitchFamily="34" charset="0"/>
                <a:ea typeface="Calibri" panose="020F0502020204030204" pitchFamily="34" charset="0"/>
                <a:cs typeface="Times New Roman" panose="02020603050405020304" pitchFamily="18" charset="0"/>
              </a:rPr>
              <a:t> </a:t>
            </a:r>
            <a:r>
              <a:rPr lang="en-US" sz="1600" dirty="0" err="1">
                <a:effectLst/>
                <a:latin typeface="Calibri" panose="020F0502020204030204" pitchFamily="34" charset="0"/>
                <a:ea typeface="Calibri" panose="020F0502020204030204" pitchFamily="34" charset="0"/>
                <a:cs typeface="Times New Roman" panose="02020603050405020304" pitchFamily="18" charset="0"/>
              </a:rPr>
              <a:t>secara</a:t>
            </a:r>
            <a:r>
              <a:rPr lang="en-US" sz="1600" dirty="0">
                <a:effectLst/>
                <a:latin typeface="Calibri" panose="020F0502020204030204" pitchFamily="34" charset="0"/>
                <a:ea typeface="Calibri" panose="020F0502020204030204" pitchFamily="34" charset="0"/>
                <a:cs typeface="Times New Roman" panose="02020603050405020304" pitchFamily="18" charset="0"/>
              </a:rPr>
              <a:t> </a:t>
            </a:r>
            <a:r>
              <a:rPr lang="en-US" sz="1600" dirty="0" err="1">
                <a:effectLst/>
                <a:latin typeface="Calibri" panose="020F0502020204030204" pitchFamily="34" charset="0"/>
                <a:ea typeface="Calibri" panose="020F0502020204030204" pitchFamily="34" charset="0"/>
                <a:cs typeface="Times New Roman" panose="02020603050405020304" pitchFamily="18" charset="0"/>
              </a:rPr>
              <a:t>tegas</a:t>
            </a:r>
            <a:r>
              <a:rPr lang="en-US" sz="1600" dirty="0">
                <a:effectLst/>
                <a:latin typeface="Calibri" panose="020F0502020204030204" pitchFamily="34" charset="0"/>
                <a:ea typeface="Calibri" panose="020F0502020204030204" pitchFamily="34" charset="0"/>
                <a:cs typeface="Times New Roman" panose="02020603050405020304" pitchFamily="18" charset="0"/>
              </a:rPr>
              <a:t> </a:t>
            </a:r>
            <a:r>
              <a:rPr lang="en-US" sz="1600" dirty="0" err="1">
                <a:effectLst/>
                <a:latin typeface="Calibri" panose="020F0502020204030204" pitchFamily="34" charset="0"/>
                <a:ea typeface="Calibri" panose="020F0502020204030204" pitchFamily="34" charset="0"/>
                <a:cs typeface="Times New Roman" panose="02020603050405020304" pitchFamily="18" charset="0"/>
              </a:rPr>
              <a:t>menetapkan</a:t>
            </a:r>
            <a:r>
              <a:rPr lang="en-US" sz="1600" dirty="0">
                <a:effectLst/>
                <a:latin typeface="Calibri" panose="020F0502020204030204" pitchFamily="34" charset="0"/>
                <a:ea typeface="Calibri" panose="020F0502020204030204" pitchFamily="34" charset="0"/>
                <a:cs typeface="Times New Roman" panose="02020603050405020304" pitchFamily="18" charset="0"/>
              </a:rPr>
              <a:t> </a:t>
            </a:r>
            <a:r>
              <a:rPr lang="en-US" sz="1600" dirty="0" err="1">
                <a:effectLst/>
                <a:latin typeface="Calibri" panose="020F0502020204030204" pitchFamily="34" charset="0"/>
                <a:ea typeface="Calibri" panose="020F0502020204030204" pitchFamily="34" charset="0"/>
                <a:cs typeface="Times New Roman" panose="02020603050405020304" pitchFamily="18" charset="0"/>
              </a:rPr>
              <a:t>bahwa</a:t>
            </a:r>
            <a:r>
              <a:rPr lang="en-US" sz="1600" dirty="0">
                <a:effectLst/>
                <a:latin typeface="Calibri" panose="020F0502020204030204" pitchFamily="34" charset="0"/>
                <a:ea typeface="Calibri" panose="020F0502020204030204" pitchFamily="34" charset="0"/>
                <a:cs typeface="Times New Roman" panose="02020603050405020304" pitchFamily="18" charset="0"/>
              </a:rPr>
              <a:t> orang </a:t>
            </a:r>
            <a:r>
              <a:rPr lang="en-US" sz="1600" dirty="0" err="1">
                <a:effectLst/>
                <a:latin typeface="Calibri" panose="020F0502020204030204" pitchFamily="34" charset="0"/>
                <a:ea typeface="Calibri" panose="020F0502020204030204" pitchFamily="34" charset="0"/>
                <a:cs typeface="Times New Roman" panose="02020603050405020304" pitchFamily="18" charset="0"/>
              </a:rPr>
              <a:t>tua</a:t>
            </a:r>
            <a:r>
              <a:rPr lang="en-US" sz="1600" dirty="0">
                <a:effectLst/>
                <a:latin typeface="Calibri" panose="020F0502020204030204" pitchFamily="34" charset="0"/>
                <a:ea typeface="Calibri" panose="020F0502020204030204" pitchFamily="34" charset="0"/>
                <a:cs typeface="Times New Roman" panose="02020603050405020304" pitchFamily="18" charset="0"/>
              </a:rPr>
              <a:t> yang </a:t>
            </a:r>
            <a:r>
              <a:rPr lang="en-US" sz="1600" dirty="0" err="1">
                <a:effectLst/>
                <a:latin typeface="Calibri" panose="020F0502020204030204" pitchFamily="34" charset="0"/>
                <a:ea typeface="Calibri" panose="020F0502020204030204" pitchFamily="34" charset="0"/>
                <a:cs typeface="Times New Roman" panose="02020603050405020304" pitchFamily="18" charset="0"/>
              </a:rPr>
              <a:t>mengadopsi</a:t>
            </a:r>
            <a:r>
              <a:rPr lang="en-US" sz="1600" dirty="0">
                <a:effectLst/>
                <a:latin typeface="Calibri" panose="020F0502020204030204" pitchFamily="34" charset="0"/>
                <a:ea typeface="Calibri" panose="020F0502020204030204" pitchFamily="34" charset="0"/>
                <a:cs typeface="Times New Roman" panose="02020603050405020304" pitchFamily="18" charset="0"/>
              </a:rPr>
              <a:t> </a:t>
            </a:r>
            <a:r>
              <a:rPr lang="en-US" sz="1600" dirty="0" err="1">
                <a:effectLst/>
                <a:latin typeface="Calibri" panose="020F0502020204030204" pitchFamily="34" charset="0"/>
                <a:ea typeface="Calibri" panose="020F0502020204030204" pitchFamily="34" charset="0"/>
                <a:cs typeface="Times New Roman" panose="02020603050405020304" pitchFamily="18" charset="0"/>
              </a:rPr>
              <a:t>tidak</a:t>
            </a:r>
            <a:r>
              <a:rPr lang="en-US" sz="1600" dirty="0">
                <a:effectLst/>
                <a:latin typeface="Calibri" panose="020F0502020204030204" pitchFamily="34" charset="0"/>
                <a:ea typeface="Calibri" panose="020F0502020204030204" pitchFamily="34" charset="0"/>
                <a:cs typeface="Times New Roman" panose="02020603050405020304" pitchFamily="18" charset="0"/>
              </a:rPr>
              <a:t> </a:t>
            </a:r>
            <a:r>
              <a:rPr lang="en-US" sz="1600" dirty="0" err="1">
                <a:effectLst/>
                <a:latin typeface="Calibri" panose="020F0502020204030204" pitchFamily="34" charset="0"/>
                <a:ea typeface="Calibri" panose="020F0502020204030204" pitchFamily="34" charset="0"/>
                <a:cs typeface="Times New Roman" panose="02020603050405020304" pitchFamily="18" charset="0"/>
              </a:rPr>
              <a:t>boleh</a:t>
            </a:r>
            <a:r>
              <a:rPr lang="en-US" sz="1600" dirty="0">
                <a:effectLst/>
                <a:latin typeface="Calibri" panose="020F0502020204030204" pitchFamily="34" charset="0"/>
                <a:ea typeface="Calibri" panose="020F0502020204030204" pitchFamily="34" charset="0"/>
                <a:cs typeface="Times New Roman" panose="02020603050405020304" pitchFamily="18" charset="0"/>
              </a:rPr>
              <a:t> </a:t>
            </a:r>
            <a:r>
              <a:rPr lang="en-US" sz="1600" dirty="0" err="1">
                <a:effectLst/>
                <a:latin typeface="Calibri" panose="020F0502020204030204" pitchFamily="34" charset="0"/>
                <a:ea typeface="Calibri" panose="020F0502020204030204" pitchFamily="34" charset="0"/>
                <a:cs typeface="Times New Roman" panose="02020603050405020304" pitchFamily="18" charset="0"/>
              </a:rPr>
              <a:t>pasangan</a:t>
            </a:r>
            <a:r>
              <a:rPr lang="en-US" sz="1600" dirty="0">
                <a:effectLst/>
                <a:latin typeface="Calibri" panose="020F0502020204030204" pitchFamily="34" charset="0"/>
                <a:ea typeface="Calibri" panose="020F0502020204030204" pitchFamily="34" charset="0"/>
                <a:cs typeface="Times New Roman" panose="02020603050405020304" pitchFamily="18" charset="0"/>
              </a:rPr>
              <a:t> </a:t>
            </a:r>
            <a:r>
              <a:rPr lang="en-US" sz="1600" dirty="0" err="1">
                <a:effectLst/>
                <a:latin typeface="Calibri" panose="020F0502020204030204" pitchFamily="34" charset="0"/>
                <a:ea typeface="Calibri" panose="020F0502020204030204" pitchFamily="34" charset="0"/>
                <a:cs typeface="Times New Roman" panose="02020603050405020304" pitchFamily="18" charset="0"/>
              </a:rPr>
              <a:t>homoseksual</a:t>
            </a:r>
            <a:r>
              <a:rPr lang="en-US" sz="1600" dirty="0">
                <a:effectLst/>
                <a:latin typeface="Calibri" panose="020F0502020204030204" pitchFamily="34" charset="0"/>
                <a:ea typeface="Calibri" panose="020F0502020204030204" pitchFamily="34" charset="0"/>
                <a:cs typeface="Times New Roman" panose="02020603050405020304" pitchFamily="18" charset="0"/>
              </a:rPr>
              <a:t>. </a:t>
            </a:r>
            <a:r>
              <a:rPr lang="en-US" sz="1600" dirty="0" err="1">
                <a:effectLst/>
                <a:latin typeface="Calibri" panose="020F0502020204030204" pitchFamily="34" charset="0"/>
                <a:ea typeface="Calibri" panose="020F0502020204030204" pitchFamily="34" charset="0"/>
                <a:cs typeface="Times New Roman" panose="02020603050405020304" pitchFamily="18" charset="0"/>
              </a:rPr>
              <a:t>Demikian</a:t>
            </a:r>
            <a:r>
              <a:rPr lang="en-US" sz="1600" dirty="0">
                <a:effectLst/>
                <a:latin typeface="Calibri" panose="020F0502020204030204" pitchFamily="34" charset="0"/>
                <a:ea typeface="Calibri" panose="020F0502020204030204" pitchFamily="34" charset="0"/>
                <a:cs typeface="Times New Roman" panose="02020603050405020304" pitchFamily="18" charset="0"/>
              </a:rPr>
              <a:t> pula </a:t>
            </a:r>
            <a:r>
              <a:rPr lang="en-US" sz="1600" dirty="0" err="1">
                <a:effectLst/>
                <a:latin typeface="Calibri" panose="020F0502020204030204" pitchFamily="34" charset="0"/>
                <a:ea typeface="Calibri" panose="020F0502020204030204" pitchFamily="34" charset="0"/>
                <a:cs typeface="Times New Roman" panose="02020603050405020304" pitchFamily="18" charset="0"/>
              </a:rPr>
              <a:t>adopsi</a:t>
            </a:r>
            <a:r>
              <a:rPr lang="en-US" sz="1600" dirty="0">
                <a:effectLst/>
                <a:latin typeface="Calibri" panose="020F0502020204030204" pitchFamily="34" charset="0"/>
                <a:ea typeface="Calibri" panose="020F0502020204030204" pitchFamily="34" charset="0"/>
                <a:cs typeface="Times New Roman" panose="02020603050405020304" pitchFamily="18" charset="0"/>
              </a:rPr>
              <a:t> oleh orang yang </a:t>
            </a:r>
            <a:r>
              <a:rPr lang="en-US" sz="1600" dirty="0" err="1">
                <a:effectLst/>
                <a:latin typeface="Calibri" panose="020F0502020204030204" pitchFamily="34" charset="0"/>
                <a:ea typeface="Calibri" panose="020F0502020204030204" pitchFamily="34" charset="0"/>
                <a:cs typeface="Times New Roman" panose="02020603050405020304" pitchFamily="18" charset="0"/>
              </a:rPr>
              <a:t>belum</a:t>
            </a:r>
            <a:r>
              <a:rPr lang="en-US" sz="1600" dirty="0">
                <a:effectLst/>
                <a:latin typeface="Calibri" panose="020F0502020204030204" pitchFamily="34" charset="0"/>
                <a:ea typeface="Calibri" panose="020F0502020204030204" pitchFamily="34" charset="0"/>
                <a:cs typeface="Times New Roman" panose="02020603050405020304" pitchFamily="18" charset="0"/>
              </a:rPr>
              <a:t> </a:t>
            </a:r>
            <a:r>
              <a:rPr lang="en-US" sz="1600" dirty="0" err="1">
                <a:effectLst/>
                <a:latin typeface="Calibri" panose="020F0502020204030204" pitchFamily="34" charset="0"/>
                <a:ea typeface="Calibri" panose="020F0502020204030204" pitchFamily="34" charset="0"/>
                <a:cs typeface="Times New Roman" panose="02020603050405020304" pitchFamily="18" charset="0"/>
              </a:rPr>
              <a:t>menikah</a:t>
            </a:r>
            <a:r>
              <a:rPr lang="en-US" sz="1600" dirty="0">
                <a:effectLst/>
                <a:latin typeface="Calibri" panose="020F0502020204030204" pitchFamily="34" charset="0"/>
                <a:ea typeface="Calibri" panose="020F0502020204030204" pitchFamily="34" charset="0"/>
                <a:cs typeface="Times New Roman" panose="02020603050405020304" pitchFamily="18" charset="0"/>
              </a:rPr>
              <a:t> </a:t>
            </a:r>
            <a:r>
              <a:rPr lang="en-US" sz="1600" dirty="0" err="1">
                <a:effectLst/>
                <a:latin typeface="Calibri" panose="020F0502020204030204" pitchFamily="34" charset="0"/>
                <a:ea typeface="Calibri" panose="020F0502020204030204" pitchFamily="34" charset="0"/>
                <a:cs typeface="Times New Roman" panose="02020603050405020304" pitchFamily="18" charset="0"/>
              </a:rPr>
              <a:t>tidak</a:t>
            </a:r>
            <a:r>
              <a:rPr lang="en-US" sz="1600" dirty="0">
                <a:effectLst/>
                <a:latin typeface="Calibri" panose="020F0502020204030204" pitchFamily="34" charset="0"/>
                <a:ea typeface="Calibri" panose="020F0502020204030204" pitchFamily="34" charset="0"/>
                <a:cs typeface="Times New Roman" panose="02020603050405020304" pitchFamily="18" charset="0"/>
              </a:rPr>
              <a:t> </a:t>
            </a:r>
            <a:r>
              <a:rPr lang="en-US" sz="1600" dirty="0" err="1">
                <a:effectLst/>
                <a:latin typeface="Calibri" panose="020F0502020204030204" pitchFamily="34" charset="0"/>
                <a:ea typeface="Calibri" panose="020F0502020204030204" pitchFamily="34" charset="0"/>
                <a:cs typeface="Times New Roman" panose="02020603050405020304" pitchFamily="18" charset="0"/>
              </a:rPr>
              <a:t>diperkenankan</a:t>
            </a:r>
            <a:r>
              <a:rPr lang="en-US" sz="1600" dirty="0">
                <a:effectLst/>
                <a:latin typeface="Calibri" panose="020F0502020204030204" pitchFamily="34" charset="0"/>
                <a:ea typeface="Calibri" panose="020F0502020204030204" pitchFamily="34" charset="0"/>
                <a:cs typeface="Times New Roman" panose="02020603050405020304" pitchFamily="18" charset="0"/>
              </a:rPr>
              <a:t>.</a:t>
            </a:r>
          </a:p>
        </p:txBody>
      </p:sp>
      <p:pic>
        <p:nvPicPr>
          <p:cNvPr id="5" name="Picture 4">
            <a:extLst>
              <a:ext uri="{FF2B5EF4-FFF2-40B4-BE49-F238E27FC236}">
                <a16:creationId xmlns:a16="http://schemas.microsoft.com/office/drawing/2014/main" id="{FE800EF8-0051-450E-997D-3AA146ED65F6}"/>
              </a:ext>
            </a:extLst>
          </p:cNvPr>
          <p:cNvPicPr>
            <a:picLocks noChangeAspect="1"/>
          </p:cNvPicPr>
          <p:nvPr/>
        </p:nvPicPr>
        <p:blipFill>
          <a:blip r:embed="rId2"/>
          <a:stretch>
            <a:fillRect/>
          </a:stretch>
        </p:blipFill>
        <p:spPr>
          <a:xfrm>
            <a:off x="5593977" y="1479358"/>
            <a:ext cx="3073614" cy="3409851"/>
          </a:xfrm>
          <a:prstGeom prst="rect">
            <a:avLst/>
          </a:prstGeom>
        </p:spPr>
      </p:pic>
    </p:spTree>
    <p:extLst>
      <p:ext uri="{BB962C8B-B14F-4D97-AF65-F5344CB8AC3E}">
        <p14:creationId xmlns:p14="http://schemas.microsoft.com/office/powerpoint/2010/main" val="90122536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25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par>
                                <p:cTn id="8" presetID="53" presetClass="entr" presetSubtype="16" fill="hold" grpId="0" nodeType="withEffect">
                                  <p:stCondLst>
                                    <p:cond delay="1000"/>
                                  </p:stCondLst>
                                  <p:childTnLst>
                                    <p:set>
                                      <p:cBhvr>
                                        <p:cTn id="9" dur="1" fill="hold">
                                          <p:stCondLst>
                                            <p:cond delay="0"/>
                                          </p:stCondLst>
                                        </p:cTn>
                                        <p:tgtEl>
                                          <p:spTgt spid="3"/>
                                        </p:tgtEl>
                                        <p:attrNameLst>
                                          <p:attrName>style.visibility</p:attrName>
                                        </p:attrNameLst>
                                      </p:cBhvr>
                                      <p:to>
                                        <p:strVal val="visible"/>
                                      </p:to>
                                    </p:set>
                                    <p:anim calcmode="lin" valueType="num">
                                      <p:cBhvr>
                                        <p:cTn id="10" dur="500" fill="hold"/>
                                        <p:tgtEl>
                                          <p:spTgt spid="3"/>
                                        </p:tgtEl>
                                        <p:attrNameLst>
                                          <p:attrName>ppt_w</p:attrName>
                                        </p:attrNameLst>
                                      </p:cBhvr>
                                      <p:tavLst>
                                        <p:tav tm="0">
                                          <p:val>
                                            <p:fltVal val="0"/>
                                          </p:val>
                                        </p:tav>
                                        <p:tav tm="100000">
                                          <p:val>
                                            <p:strVal val="#ppt_w"/>
                                          </p:val>
                                        </p:tav>
                                      </p:tavLst>
                                    </p:anim>
                                    <p:anim calcmode="lin" valueType="num">
                                      <p:cBhvr>
                                        <p:cTn id="11" dur="500" fill="hold"/>
                                        <p:tgtEl>
                                          <p:spTgt spid="3"/>
                                        </p:tgtEl>
                                        <p:attrNameLst>
                                          <p:attrName>ppt_h</p:attrName>
                                        </p:attrNameLst>
                                      </p:cBhvr>
                                      <p:tavLst>
                                        <p:tav tm="0">
                                          <p:val>
                                            <p:fltVal val="0"/>
                                          </p:val>
                                        </p:tav>
                                        <p:tav tm="100000">
                                          <p:val>
                                            <p:strVal val="#ppt_h"/>
                                          </p:val>
                                        </p:tav>
                                      </p:tavLst>
                                    </p:anim>
                                    <p:animEffect transition="in" filter="fade">
                                      <p:cBhvr>
                                        <p:cTn id="12" dur="500"/>
                                        <p:tgtEl>
                                          <p:spTgt spid="3"/>
                                        </p:tgtEl>
                                      </p:cBhvr>
                                    </p:animEffect>
                                  </p:childTnLst>
                                </p:cTn>
                              </p:par>
                              <p:par>
                                <p:cTn id="13" presetID="16" presetClass="entr" presetSubtype="21" fill="hold" nodeType="withEffect">
                                  <p:stCondLst>
                                    <p:cond delay="1750"/>
                                  </p:stCondLst>
                                  <p:childTnLst>
                                    <p:set>
                                      <p:cBhvr>
                                        <p:cTn id="14" dur="1" fill="hold">
                                          <p:stCondLst>
                                            <p:cond delay="0"/>
                                          </p:stCondLst>
                                        </p:cTn>
                                        <p:tgtEl>
                                          <p:spTgt spid="5"/>
                                        </p:tgtEl>
                                        <p:attrNameLst>
                                          <p:attrName>style.visibility</p:attrName>
                                        </p:attrNameLst>
                                      </p:cBhvr>
                                      <p:to>
                                        <p:strVal val="visible"/>
                                      </p:to>
                                    </p:set>
                                    <p:animEffect transition="in" filter="barn(inVertical)">
                                      <p:cBhvr>
                                        <p:cTn id="15"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4083"/>
        <p:cNvGrpSpPr/>
        <p:nvPr/>
      </p:nvGrpSpPr>
      <p:grpSpPr>
        <a:xfrm>
          <a:off x="0" y="0"/>
          <a:ext cx="0" cy="0"/>
          <a:chOff x="0" y="0"/>
          <a:chExt cx="0" cy="0"/>
        </a:xfrm>
      </p:grpSpPr>
      <p:sp>
        <p:nvSpPr>
          <p:cNvPr id="4084" name="Google Shape;4084;p29"/>
          <p:cNvSpPr txBox="1">
            <a:spLocks noGrp="1"/>
          </p:cNvSpPr>
          <p:nvPr>
            <p:ph type="title"/>
          </p:nvPr>
        </p:nvSpPr>
        <p:spPr>
          <a:xfrm>
            <a:off x="819850" y="950400"/>
            <a:ext cx="4644900" cy="7989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US" sz="4400" b="1" dirty="0"/>
              <a:t>4. </a:t>
            </a:r>
            <a:r>
              <a:rPr lang="en-US" sz="4400" b="1" dirty="0" err="1"/>
              <a:t>Korupsi</a:t>
            </a:r>
            <a:endParaRPr sz="4400" b="1" dirty="0"/>
          </a:p>
        </p:txBody>
      </p:sp>
      <p:sp>
        <p:nvSpPr>
          <p:cNvPr id="4085" name="Google Shape;4085;p29"/>
          <p:cNvSpPr txBox="1">
            <a:spLocks noGrp="1"/>
          </p:cNvSpPr>
          <p:nvPr>
            <p:ph type="subTitle" idx="1"/>
          </p:nvPr>
        </p:nvSpPr>
        <p:spPr>
          <a:xfrm>
            <a:off x="792851" y="1853075"/>
            <a:ext cx="4319837" cy="2246224"/>
          </a:xfrm>
          <a:prstGeom prst="rect">
            <a:avLst/>
          </a:prstGeom>
        </p:spPr>
        <p:txBody>
          <a:bodyPr spcFirstLastPara="1" wrap="square" lIns="91425" tIns="91425" rIns="91425" bIns="91425" anchor="t" anchorCtr="0">
            <a:noAutofit/>
          </a:bodyPr>
          <a:lstStyle/>
          <a:p>
            <a:pPr marL="0" lvl="0" indent="0" algn="just" rtl="0">
              <a:spcBef>
                <a:spcPts val="0"/>
              </a:spcBef>
              <a:spcAft>
                <a:spcPts val="0"/>
              </a:spcAft>
              <a:buNone/>
            </a:pPr>
            <a:r>
              <a:rPr lang="en-US" dirty="0" err="1"/>
              <a:t>Korupsi</a:t>
            </a:r>
            <a:r>
              <a:rPr lang="en-US" dirty="0"/>
              <a:t> </a:t>
            </a:r>
            <a:r>
              <a:rPr lang="en-US" dirty="0" err="1"/>
              <a:t>yaitu</a:t>
            </a:r>
            <a:r>
              <a:rPr lang="en-US" dirty="0"/>
              <a:t> </a:t>
            </a:r>
            <a:r>
              <a:rPr lang="en-US" dirty="0" err="1"/>
              <a:t>penyalahgunaan</a:t>
            </a:r>
            <a:r>
              <a:rPr lang="en-US" dirty="0"/>
              <a:t> </a:t>
            </a:r>
            <a:r>
              <a:rPr lang="en-US" dirty="0" err="1"/>
              <a:t>kekuasaan</a:t>
            </a:r>
            <a:r>
              <a:rPr lang="en-US" dirty="0"/>
              <a:t> </a:t>
            </a:r>
            <a:r>
              <a:rPr lang="en-US" dirty="0" err="1"/>
              <a:t>publik</a:t>
            </a:r>
            <a:r>
              <a:rPr lang="en-US" dirty="0"/>
              <a:t> </a:t>
            </a:r>
            <a:r>
              <a:rPr lang="en-US" dirty="0" err="1"/>
              <a:t>untuk</a:t>
            </a:r>
            <a:r>
              <a:rPr lang="en-US" dirty="0"/>
              <a:t> </a:t>
            </a:r>
            <a:r>
              <a:rPr lang="en-US" dirty="0" err="1"/>
              <a:t>kepentingan</a:t>
            </a:r>
            <a:r>
              <a:rPr lang="en-US" dirty="0"/>
              <a:t> </a:t>
            </a:r>
            <a:r>
              <a:rPr lang="en-US" dirty="0" err="1"/>
              <a:t>pribadi</a:t>
            </a:r>
            <a:r>
              <a:rPr lang="en-US" dirty="0"/>
              <a:t>. </a:t>
            </a:r>
            <a:r>
              <a:rPr lang="en-US" dirty="0" err="1"/>
              <a:t>Kekuasan</a:t>
            </a:r>
            <a:r>
              <a:rPr lang="en-US" dirty="0"/>
              <a:t> </a:t>
            </a:r>
            <a:r>
              <a:rPr lang="en-US" dirty="0" err="1"/>
              <a:t>publik</a:t>
            </a:r>
            <a:r>
              <a:rPr lang="en-US" dirty="0"/>
              <a:t> </a:t>
            </a:r>
            <a:r>
              <a:rPr lang="en-US" dirty="0" err="1"/>
              <a:t>disini</a:t>
            </a:r>
            <a:r>
              <a:rPr lang="en-US" dirty="0"/>
              <a:t> </a:t>
            </a:r>
            <a:r>
              <a:rPr lang="en-US" dirty="0" err="1"/>
              <a:t>diartikan</a:t>
            </a:r>
            <a:r>
              <a:rPr lang="en-US" dirty="0"/>
              <a:t> </a:t>
            </a:r>
            <a:r>
              <a:rPr lang="en-US" dirty="0" err="1"/>
              <a:t>sebagai</a:t>
            </a:r>
            <a:r>
              <a:rPr lang="en-US" dirty="0"/>
              <a:t> </a:t>
            </a:r>
            <a:r>
              <a:rPr lang="en-US" dirty="0" err="1"/>
              <a:t>kekuasaan</a:t>
            </a:r>
            <a:r>
              <a:rPr lang="en-US" dirty="0"/>
              <a:t> yang </a:t>
            </a:r>
            <a:r>
              <a:rPr lang="en-US" dirty="0" err="1"/>
              <a:t>diberikan</a:t>
            </a:r>
            <a:r>
              <a:rPr lang="en-US" dirty="0"/>
              <a:t> oleh </a:t>
            </a:r>
            <a:r>
              <a:rPr lang="en-US" dirty="0" err="1"/>
              <a:t>publik</a:t>
            </a:r>
            <a:r>
              <a:rPr lang="en-US" dirty="0"/>
              <a:t> dan </a:t>
            </a:r>
            <a:r>
              <a:rPr lang="en-US" dirty="0" err="1"/>
              <a:t>publik</a:t>
            </a:r>
            <a:r>
              <a:rPr lang="en-US" dirty="0"/>
              <a:t> </a:t>
            </a:r>
            <a:r>
              <a:rPr lang="en-US" dirty="0" err="1"/>
              <a:t>bisa</a:t>
            </a:r>
            <a:r>
              <a:rPr lang="en-US" dirty="0"/>
              <a:t> </a:t>
            </a:r>
            <a:r>
              <a:rPr lang="en-US" dirty="0" err="1"/>
              <a:t>berarti</a:t>
            </a:r>
            <a:r>
              <a:rPr lang="en-US" dirty="0"/>
              <a:t> </a:t>
            </a:r>
            <a:r>
              <a:rPr lang="en-US" dirty="0" err="1"/>
              <a:t>masyarakat</a:t>
            </a:r>
            <a:r>
              <a:rPr lang="en-US" dirty="0"/>
              <a:t> </a:t>
            </a:r>
            <a:r>
              <a:rPr lang="en-US" dirty="0" err="1"/>
              <a:t>ataupun</a:t>
            </a:r>
            <a:r>
              <a:rPr lang="en-US" dirty="0"/>
              <a:t> </a:t>
            </a:r>
            <a:r>
              <a:rPr lang="en-US" dirty="0" err="1"/>
              <a:t>organisasi-organisasi</a:t>
            </a:r>
            <a:r>
              <a:rPr lang="en-US" dirty="0"/>
              <a:t> yang </a:t>
            </a:r>
            <a:r>
              <a:rPr lang="en-US" dirty="0" err="1"/>
              <a:t>ada</a:t>
            </a:r>
            <a:r>
              <a:rPr lang="en-US" dirty="0"/>
              <a:t> di </a:t>
            </a:r>
            <a:r>
              <a:rPr lang="en-US" dirty="0" err="1"/>
              <a:t>dalamnya</a:t>
            </a:r>
            <a:r>
              <a:rPr lang="en-US" dirty="0"/>
              <a:t>.</a:t>
            </a:r>
          </a:p>
        </p:txBody>
      </p:sp>
      <p:grpSp>
        <p:nvGrpSpPr>
          <p:cNvPr id="4087" name="Google Shape;4087;p29"/>
          <p:cNvGrpSpPr/>
          <p:nvPr/>
        </p:nvGrpSpPr>
        <p:grpSpPr>
          <a:xfrm rot="5400000">
            <a:off x="2815550" y="3320250"/>
            <a:ext cx="653494" cy="2478093"/>
            <a:chOff x="393250" y="2490600"/>
            <a:chExt cx="653494" cy="2478093"/>
          </a:xfrm>
        </p:grpSpPr>
        <p:sp>
          <p:nvSpPr>
            <p:cNvPr id="4088" name="Google Shape;4088;p29"/>
            <p:cNvSpPr/>
            <p:nvPr/>
          </p:nvSpPr>
          <p:spPr>
            <a:xfrm>
              <a:off x="400138" y="4469389"/>
              <a:ext cx="639629" cy="493211"/>
            </a:xfrm>
            <a:custGeom>
              <a:avLst/>
              <a:gdLst/>
              <a:ahLst/>
              <a:cxnLst/>
              <a:rect l="l" t="t" r="r" b="b"/>
              <a:pathLst>
                <a:path w="7243" h="5585" extrusionOk="0">
                  <a:moveTo>
                    <a:pt x="3799" y="1"/>
                  </a:moveTo>
                  <a:lnTo>
                    <a:pt x="1" y="3534"/>
                  </a:lnTo>
                  <a:lnTo>
                    <a:pt x="1" y="5584"/>
                  </a:lnTo>
                  <a:lnTo>
                    <a:pt x="3760" y="2081"/>
                  </a:lnTo>
                  <a:lnTo>
                    <a:pt x="7243" y="5565"/>
                  </a:lnTo>
                  <a:lnTo>
                    <a:pt x="7243" y="3445"/>
                  </a:lnTo>
                  <a:lnTo>
                    <a:pt x="3799"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89" name="Google Shape;4089;p29"/>
            <p:cNvSpPr/>
            <p:nvPr/>
          </p:nvSpPr>
          <p:spPr>
            <a:xfrm>
              <a:off x="393250" y="4462235"/>
              <a:ext cx="653494" cy="506458"/>
            </a:xfrm>
            <a:custGeom>
              <a:avLst/>
              <a:gdLst/>
              <a:ahLst/>
              <a:cxnLst/>
              <a:rect l="l" t="t" r="r" b="b"/>
              <a:pathLst>
                <a:path w="7400" h="5735" extrusionOk="0">
                  <a:moveTo>
                    <a:pt x="3877" y="189"/>
                  </a:moveTo>
                  <a:lnTo>
                    <a:pt x="7252" y="3556"/>
                  </a:lnTo>
                  <a:lnTo>
                    <a:pt x="7252" y="5459"/>
                  </a:lnTo>
                  <a:lnTo>
                    <a:pt x="3896" y="2103"/>
                  </a:lnTo>
                  <a:cubicBezTo>
                    <a:pt x="3881" y="2088"/>
                    <a:pt x="3862" y="2081"/>
                    <a:pt x="3842" y="2081"/>
                  </a:cubicBezTo>
                  <a:cubicBezTo>
                    <a:pt x="3823" y="2081"/>
                    <a:pt x="3803" y="2088"/>
                    <a:pt x="3788" y="2103"/>
                  </a:cubicBezTo>
                  <a:lnTo>
                    <a:pt x="157" y="5489"/>
                  </a:lnTo>
                  <a:lnTo>
                    <a:pt x="157" y="3654"/>
                  </a:lnTo>
                  <a:lnTo>
                    <a:pt x="3877" y="189"/>
                  </a:lnTo>
                  <a:close/>
                  <a:moveTo>
                    <a:pt x="3877" y="1"/>
                  </a:moveTo>
                  <a:cubicBezTo>
                    <a:pt x="3859" y="1"/>
                    <a:pt x="3842" y="8"/>
                    <a:pt x="3827" y="23"/>
                  </a:cubicBezTo>
                  <a:lnTo>
                    <a:pt x="20" y="3565"/>
                  </a:lnTo>
                  <a:cubicBezTo>
                    <a:pt x="10" y="3575"/>
                    <a:pt x="0" y="3595"/>
                    <a:pt x="0" y="3615"/>
                  </a:cubicBezTo>
                  <a:lnTo>
                    <a:pt x="0" y="5665"/>
                  </a:lnTo>
                  <a:cubicBezTo>
                    <a:pt x="0" y="5695"/>
                    <a:pt x="20" y="5715"/>
                    <a:pt x="50" y="5734"/>
                  </a:cubicBezTo>
                  <a:lnTo>
                    <a:pt x="79" y="5734"/>
                  </a:lnTo>
                  <a:cubicBezTo>
                    <a:pt x="98" y="5734"/>
                    <a:pt x="118" y="5734"/>
                    <a:pt x="128" y="5715"/>
                  </a:cubicBezTo>
                  <a:lnTo>
                    <a:pt x="3838" y="2260"/>
                  </a:lnTo>
                  <a:lnTo>
                    <a:pt x="7272" y="5695"/>
                  </a:lnTo>
                  <a:cubicBezTo>
                    <a:pt x="7285" y="5713"/>
                    <a:pt x="7301" y="5720"/>
                    <a:pt x="7319" y="5720"/>
                  </a:cubicBezTo>
                  <a:cubicBezTo>
                    <a:pt x="7329" y="5720"/>
                    <a:pt x="7340" y="5718"/>
                    <a:pt x="7351" y="5715"/>
                  </a:cubicBezTo>
                  <a:cubicBezTo>
                    <a:pt x="7380" y="5704"/>
                    <a:pt x="7399" y="5675"/>
                    <a:pt x="7399" y="5646"/>
                  </a:cubicBezTo>
                  <a:lnTo>
                    <a:pt x="7399" y="3526"/>
                  </a:lnTo>
                  <a:cubicBezTo>
                    <a:pt x="7399" y="3506"/>
                    <a:pt x="7390" y="3487"/>
                    <a:pt x="7380" y="3477"/>
                  </a:cubicBezTo>
                  <a:lnTo>
                    <a:pt x="3925" y="23"/>
                  </a:lnTo>
                  <a:cubicBezTo>
                    <a:pt x="3911" y="8"/>
                    <a:pt x="3894" y="1"/>
                    <a:pt x="3877" y="1"/>
                  </a:cubicBezTo>
                  <a:close/>
                </a:path>
              </a:pathLst>
            </a:custGeom>
            <a:solidFill>
              <a:srgbClr val="000000"/>
            </a:solidFill>
            <a:ln w="19050"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90" name="Google Shape;4090;p29"/>
            <p:cNvSpPr/>
            <p:nvPr/>
          </p:nvSpPr>
          <p:spPr>
            <a:xfrm>
              <a:off x="400138" y="3976259"/>
              <a:ext cx="639629" cy="493211"/>
            </a:xfrm>
            <a:custGeom>
              <a:avLst/>
              <a:gdLst/>
              <a:ahLst/>
              <a:cxnLst/>
              <a:rect l="l" t="t" r="r" b="b"/>
              <a:pathLst>
                <a:path w="7243" h="5585" extrusionOk="0">
                  <a:moveTo>
                    <a:pt x="3799" y="1"/>
                  </a:moveTo>
                  <a:lnTo>
                    <a:pt x="1" y="3534"/>
                  </a:lnTo>
                  <a:lnTo>
                    <a:pt x="1" y="5585"/>
                  </a:lnTo>
                  <a:lnTo>
                    <a:pt x="3760" y="2081"/>
                  </a:lnTo>
                  <a:lnTo>
                    <a:pt x="7243" y="5565"/>
                  </a:lnTo>
                  <a:lnTo>
                    <a:pt x="7243" y="3446"/>
                  </a:lnTo>
                  <a:lnTo>
                    <a:pt x="3799"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91" name="Google Shape;4091;p29"/>
            <p:cNvSpPr/>
            <p:nvPr/>
          </p:nvSpPr>
          <p:spPr>
            <a:xfrm>
              <a:off x="393250" y="3969194"/>
              <a:ext cx="653494" cy="506370"/>
            </a:xfrm>
            <a:custGeom>
              <a:avLst/>
              <a:gdLst/>
              <a:ahLst/>
              <a:cxnLst/>
              <a:rect l="l" t="t" r="r" b="b"/>
              <a:pathLst>
                <a:path w="7400" h="5734" extrusionOk="0">
                  <a:moveTo>
                    <a:pt x="3877" y="189"/>
                  </a:moveTo>
                  <a:lnTo>
                    <a:pt x="7252" y="3565"/>
                  </a:lnTo>
                  <a:lnTo>
                    <a:pt x="7252" y="5458"/>
                  </a:lnTo>
                  <a:lnTo>
                    <a:pt x="3896" y="2102"/>
                  </a:lnTo>
                  <a:cubicBezTo>
                    <a:pt x="3881" y="2088"/>
                    <a:pt x="3862" y="2081"/>
                    <a:pt x="3842" y="2081"/>
                  </a:cubicBezTo>
                  <a:cubicBezTo>
                    <a:pt x="3823" y="2081"/>
                    <a:pt x="3803" y="2088"/>
                    <a:pt x="3788" y="2102"/>
                  </a:cubicBezTo>
                  <a:lnTo>
                    <a:pt x="157" y="5488"/>
                  </a:lnTo>
                  <a:lnTo>
                    <a:pt x="157" y="3653"/>
                  </a:lnTo>
                  <a:lnTo>
                    <a:pt x="3877" y="189"/>
                  </a:lnTo>
                  <a:close/>
                  <a:moveTo>
                    <a:pt x="3877" y="0"/>
                  </a:moveTo>
                  <a:cubicBezTo>
                    <a:pt x="3859" y="0"/>
                    <a:pt x="3842" y="7"/>
                    <a:pt x="3827" y="22"/>
                  </a:cubicBezTo>
                  <a:lnTo>
                    <a:pt x="20" y="3565"/>
                  </a:lnTo>
                  <a:cubicBezTo>
                    <a:pt x="10" y="3574"/>
                    <a:pt x="0" y="3594"/>
                    <a:pt x="0" y="3614"/>
                  </a:cubicBezTo>
                  <a:lnTo>
                    <a:pt x="0" y="5665"/>
                  </a:lnTo>
                  <a:cubicBezTo>
                    <a:pt x="0" y="5694"/>
                    <a:pt x="20" y="5724"/>
                    <a:pt x="50" y="5733"/>
                  </a:cubicBezTo>
                  <a:lnTo>
                    <a:pt x="79" y="5733"/>
                  </a:lnTo>
                  <a:cubicBezTo>
                    <a:pt x="98" y="5733"/>
                    <a:pt x="118" y="5733"/>
                    <a:pt x="128" y="5714"/>
                  </a:cubicBezTo>
                  <a:lnTo>
                    <a:pt x="3838" y="2259"/>
                  </a:lnTo>
                  <a:lnTo>
                    <a:pt x="7272" y="5694"/>
                  </a:lnTo>
                  <a:cubicBezTo>
                    <a:pt x="7284" y="5713"/>
                    <a:pt x="7301" y="5720"/>
                    <a:pt x="7318" y="5720"/>
                  </a:cubicBezTo>
                  <a:cubicBezTo>
                    <a:pt x="7329" y="5720"/>
                    <a:pt x="7340" y="5717"/>
                    <a:pt x="7351" y="5714"/>
                  </a:cubicBezTo>
                  <a:cubicBezTo>
                    <a:pt x="7380" y="5704"/>
                    <a:pt x="7399" y="5674"/>
                    <a:pt x="7399" y="5645"/>
                  </a:cubicBezTo>
                  <a:lnTo>
                    <a:pt x="7399" y="3526"/>
                  </a:lnTo>
                  <a:cubicBezTo>
                    <a:pt x="7399" y="3506"/>
                    <a:pt x="7390" y="3486"/>
                    <a:pt x="7380" y="3476"/>
                  </a:cubicBezTo>
                  <a:lnTo>
                    <a:pt x="3925" y="22"/>
                  </a:lnTo>
                  <a:cubicBezTo>
                    <a:pt x="3911" y="7"/>
                    <a:pt x="3894" y="0"/>
                    <a:pt x="3877" y="0"/>
                  </a:cubicBezTo>
                  <a:close/>
                </a:path>
              </a:pathLst>
            </a:custGeom>
            <a:solidFill>
              <a:srgbClr val="000000"/>
            </a:solidFill>
            <a:ln w="19050"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92" name="Google Shape;4092;p29"/>
            <p:cNvSpPr/>
            <p:nvPr/>
          </p:nvSpPr>
          <p:spPr>
            <a:xfrm>
              <a:off x="400138" y="3483218"/>
              <a:ext cx="639629" cy="493123"/>
            </a:xfrm>
            <a:custGeom>
              <a:avLst/>
              <a:gdLst/>
              <a:ahLst/>
              <a:cxnLst/>
              <a:rect l="l" t="t" r="r" b="b"/>
              <a:pathLst>
                <a:path w="7243" h="5584" extrusionOk="0">
                  <a:moveTo>
                    <a:pt x="3799" y="1"/>
                  </a:moveTo>
                  <a:lnTo>
                    <a:pt x="1" y="3543"/>
                  </a:lnTo>
                  <a:lnTo>
                    <a:pt x="1" y="5584"/>
                  </a:lnTo>
                  <a:lnTo>
                    <a:pt x="3760" y="2081"/>
                  </a:lnTo>
                  <a:lnTo>
                    <a:pt x="7243" y="5564"/>
                  </a:lnTo>
                  <a:lnTo>
                    <a:pt x="7243" y="3445"/>
                  </a:lnTo>
                  <a:lnTo>
                    <a:pt x="3799"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93" name="Google Shape;4093;p29"/>
            <p:cNvSpPr/>
            <p:nvPr/>
          </p:nvSpPr>
          <p:spPr>
            <a:xfrm>
              <a:off x="393250" y="3476064"/>
              <a:ext cx="653494" cy="507253"/>
            </a:xfrm>
            <a:custGeom>
              <a:avLst/>
              <a:gdLst/>
              <a:ahLst/>
              <a:cxnLst/>
              <a:rect l="l" t="t" r="r" b="b"/>
              <a:pathLst>
                <a:path w="7400" h="5744" extrusionOk="0">
                  <a:moveTo>
                    <a:pt x="3877" y="189"/>
                  </a:moveTo>
                  <a:lnTo>
                    <a:pt x="7252" y="3565"/>
                  </a:lnTo>
                  <a:lnTo>
                    <a:pt x="7252" y="5459"/>
                  </a:lnTo>
                  <a:lnTo>
                    <a:pt x="3896" y="2103"/>
                  </a:lnTo>
                  <a:cubicBezTo>
                    <a:pt x="3881" y="2088"/>
                    <a:pt x="3862" y="2081"/>
                    <a:pt x="3842" y="2081"/>
                  </a:cubicBezTo>
                  <a:cubicBezTo>
                    <a:pt x="3823" y="2081"/>
                    <a:pt x="3803" y="2088"/>
                    <a:pt x="3788" y="2103"/>
                  </a:cubicBezTo>
                  <a:lnTo>
                    <a:pt x="157" y="5488"/>
                  </a:lnTo>
                  <a:lnTo>
                    <a:pt x="157" y="3654"/>
                  </a:lnTo>
                  <a:lnTo>
                    <a:pt x="3877" y="189"/>
                  </a:lnTo>
                  <a:close/>
                  <a:moveTo>
                    <a:pt x="3877" y="0"/>
                  </a:moveTo>
                  <a:cubicBezTo>
                    <a:pt x="3859" y="0"/>
                    <a:pt x="3842" y="8"/>
                    <a:pt x="3827" y="23"/>
                  </a:cubicBezTo>
                  <a:lnTo>
                    <a:pt x="20" y="3565"/>
                  </a:lnTo>
                  <a:cubicBezTo>
                    <a:pt x="10" y="3575"/>
                    <a:pt x="0" y="3595"/>
                    <a:pt x="0" y="3624"/>
                  </a:cubicBezTo>
                  <a:lnTo>
                    <a:pt x="0" y="5665"/>
                  </a:lnTo>
                  <a:cubicBezTo>
                    <a:pt x="0" y="5695"/>
                    <a:pt x="20" y="5724"/>
                    <a:pt x="50" y="5734"/>
                  </a:cubicBezTo>
                  <a:cubicBezTo>
                    <a:pt x="59" y="5734"/>
                    <a:pt x="69" y="5743"/>
                    <a:pt x="79" y="5743"/>
                  </a:cubicBezTo>
                  <a:cubicBezTo>
                    <a:pt x="98" y="5743"/>
                    <a:pt x="118" y="5734"/>
                    <a:pt x="128" y="5724"/>
                  </a:cubicBezTo>
                  <a:lnTo>
                    <a:pt x="3838" y="2269"/>
                  </a:lnTo>
                  <a:lnTo>
                    <a:pt x="7272" y="5704"/>
                  </a:lnTo>
                  <a:cubicBezTo>
                    <a:pt x="7284" y="5716"/>
                    <a:pt x="7299" y="5720"/>
                    <a:pt x="7315" y="5720"/>
                  </a:cubicBezTo>
                  <a:cubicBezTo>
                    <a:pt x="7326" y="5720"/>
                    <a:pt x="7338" y="5718"/>
                    <a:pt x="7351" y="5714"/>
                  </a:cubicBezTo>
                  <a:cubicBezTo>
                    <a:pt x="7380" y="5704"/>
                    <a:pt x="7399" y="5675"/>
                    <a:pt x="7399" y="5645"/>
                  </a:cubicBezTo>
                  <a:lnTo>
                    <a:pt x="7399" y="3526"/>
                  </a:lnTo>
                  <a:cubicBezTo>
                    <a:pt x="7399" y="3506"/>
                    <a:pt x="7390" y="3486"/>
                    <a:pt x="7380" y="3477"/>
                  </a:cubicBezTo>
                  <a:lnTo>
                    <a:pt x="3925" y="23"/>
                  </a:lnTo>
                  <a:cubicBezTo>
                    <a:pt x="3911" y="8"/>
                    <a:pt x="3894" y="0"/>
                    <a:pt x="3877" y="0"/>
                  </a:cubicBezTo>
                  <a:close/>
                </a:path>
              </a:pathLst>
            </a:custGeom>
            <a:solidFill>
              <a:srgbClr val="000000"/>
            </a:solidFill>
            <a:ln w="19050"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94" name="Google Shape;4094;p29"/>
            <p:cNvSpPr/>
            <p:nvPr/>
          </p:nvSpPr>
          <p:spPr>
            <a:xfrm>
              <a:off x="400138" y="2990088"/>
              <a:ext cx="639629" cy="493211"/>
            </a:xfrm>
            <a:custGeom>
              <a:avLst/>
              <a:gdLst/>
              <a:ahLst/>
              <a:cxnLst/>
              <a:rect l="l" t="t" r="r" b="b"/>
              <a:pathLst>
                <a:path w="7243" h="5585" extrusionOk="0">
                  <a:moveTo>
                    <a:pt x="3799" y="1"/>
                  </a:moveTo>
                  <a:lnTo>
                    <a:pt x="1" y="3543"/>
                  </a:lnTo>
                  <a:lnTo>
                    <a:pt x="1" y="5585"/>
                  </a:lnTo>
                  <a:lnTo>
                    <a:pt x="3760" y="2081"/>
                  </a:lnTo>
                  <a:lnTo>
                    <a:pt x="7243" y="5565"/>
                  </a:lnTo>
                  <a:lnTo>
                    <a:pt x="7243" y="3455"/>
                  </a:lnTo>
                  <a:lnTo>
                    <a:pt x="3799"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95" name="Google Shape;4095;p29"/>
            <p:cNvSpPr/>
            <p:nvPr/>
          </p:nvSpPr>
          <p:spPr>
            <a:xfrm>
              <a:off x="393250" y="2983376"/>
              <a:ext cx="653494" cy="506899"/>
            </a:xfrm>
            <a:custGeom>
              <a:avLst/>
              <a:gdLst/>
              <a:ahLst/>
              <a:cxnLst/>
              <a:rect l="l" t="t" r="r" b="b"/>
              <a:pathLst>
                <a:path w="7400" h="5740" extrusionOk="0">
                  <a:moveTo>
                    <a:pt x="3877" y="185"/>
                  </a:moveTo>
                  <a:lnTo>
                    <a:pt x="7252" y="3561"/>
                  </a:lnTo>
                  <a:lnTo>
                    <a:pt x="7252" y="5454"/>
                  </a:lnTo>
                  <a:lnTo>
                    <a:pt x="3896" y="2098"/>
                  </a:lnTo>
                  <a:cubicBezTo>
                    <a:pt x="3881" y="2083"/>
                    <a:pt x="3862" y="2076"/>
                    <a:pt x="3842" y="2076"/>
                  </a:cubicBezTo>
                  <a:cubicBezTo>
                    <a:pt x="3823" y="2076"/>
                    <a:pt x="3803" y="2083"/>
                    <a:pt x="3788" y="2098"/>
                  </a:cubicBezTo>
                  <a:lnTo>
                    <a:pt x="157" y="5484"/>
                  </a:lnTo>
                  <a:lnTo>
                    <a:pt x="157" y="3648"/>
                  </a:lnTo>
                  <a:lnTo>
                    <a:pt x="3877" y="185"/>
                  </a:lnTo>
                  <a:close/>
                  <a:moveTo>
                    <a:pt x="3868" y="0"/>
                  </a:moveTo>
                  <a:cubicBezTo>
                    <a:pt x="3854" y="0"/>
                    <a:pt x="3840" y="5"/>
                    <a:pt x="3827" y="18"/>
                  </a:cubicBezTo>
                  <a:lnTo>
                    <a:pt x="20" y="3561"/>
                  </a:lnTo>
                  <a:cubicBezTo>
                    <a:pt x="10" y="3570"/>
                    <a:pt x="0" y="3600"/>
                    <a:pt x="0" y="3619"/>
                  </a:cubicBezTo>
                  <a:lnTo>
                    <a:pt x="0" y="5661"/>
                  </a:lnTo>
                  <a:cubicBezTo>
                    <a:pt x="0" y="5690"/>
                    <a:pt x="20" y="5719"/>
                    <a:pt x="50" y="5729"/>
                  </a:cubicBezTo>
                  <a:cubicBezTo>
                    <a:pt x="59" y="5729"/>
                    <a:pt x="69" y="5739"/>
                    <a:pt x="79" y="5739"/>
                  </a:cubicBezTo>
                  <a:cubicBezTo>
                    <a:pt x="98" y="5739"/>
                    <a:pt x="118" y="5729"/>
                    <a:pt x="128" y="5719"/>
                  </a:cubicBezTo>
                  <a:lnTo>
                    <a:pt x="3838" y="2265"/>
                  </a:lnTo>
                  <a:lnTo>
                    <a:pt x="7272" y="5700"/>
                  </a:lnTo>
                  <a:cubicBezTo>
                    <a:pt x="7284" y="5712"/>
                    <a:pt x="7300" y="5720"/>
                    <a:pt x="7317" y="5720"/>
                  </a:cubicBezTo>
                  <a:cubicBezTo>
                    <a:pt x="7328" y="5720"/>
                    <a:pt x="7339" y="5717"/>
                    <a:pt x="7351" y="5709"/>
                  </a:cubicBezTo>
                  <a:cubicBezTo>
                    <a:pt x="7380" y="5700"/>
                    <a:pt x="7399" y="5670"/>
                    <a:pt x="7399" y="5641"/>
                  </a:cubicBezTo>
                  <a:lnTo>
                    <a:pt x="7399" y="3531"/>
                  </a:lnTo>
                  <a:cubicBezTo>
                    <a:pt x="7399" y="3502"/>
                    <a:pt x="7390" y="3482"/>
                    <a:pt x="7380" y="3472"/>
                  </a:cubicBezTo>
                  <a:lnTo>
                    <a:pt x="3925" y="28"/>
                  </a:lnTo>
                  <a:cubicBezTo>
                    <a:pt x="3909" y="10"/>
                    <a:pt x="3888" y="0"/>
                    <a:pt x="3868" y="0"/>
                  </a:cubicBezTo>
                  <a:close/>
                </a:path>
              </a:pathLst>
            </a:custGeom>
            <a:solidFill>
              <a:srgbClr val="000000"/>
            </a:solidFill>
            <a:ln w="19050"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96" name="Google Shape;4096;p29"/>
            <p:cNvSpPr/>
            <p:nvPr/>
          </p:nvSpPr>
          <p:spPr>
            <a:xfrm>
              <a:off x="400138" y="2497047"/>
              <a:ext cx="639629" cy="493123"/>
            </a:xfrm>
            <a:custGeom>
              <a:avLst/>
              <a:gdLst/>
              <a:ahLst/>
              <a:cxnLst/>
              <a:rect l="l" t="t" r="r" b="b"/>
              <a:pathLst>
                <a:path w="7243" h="5584" extrusionOk="0">
                  <a:moveTo>
                    <a:pt x="3799" y="0"/>
                  </a:moveTo>
                  <a:lnTo>
                    <a:pt x="1" y="3542"/>
                  </a:lnTo>
                  <a:lnTo>
                    <a:pt x="1" y="5584"/>
                  </a:lnTo>
                  <a:lnTo>
                    <a:pt x="3760" y="2081"/>
                  </a:lnTo>
                  <a:lnTo>
                    <a:pt x="7243" y="5564"/>
                  </a:lnTo>
                  <a:lnTo>
                    <a:pt x="7243" y="3454"/>
                  </a:lnTo>
                  <a:lnTo>
                    <a:pt x="3799"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97" name="Google Shape;4097;p29"/>
            <p:cNvSpPr/>
            <p:nvPr/>
          </p:nvSpPr>
          <p:spPr>
            <a:xfrm>
              <a:off x="393250" y="2490600"/>
              <a:ext cx="653494" cy="506546"/>
            </a:xfrm>
            <a:custGeom>
              <a:avLst/>
              <a:gdLst/>
              <a:ahLst/>
              <a:cxnLst/>
              <a:rect l="l" t="t" r="r" b="b"/>
              <a:pathLst>
                <a:path w="7400" h="5736" extrusionOk="0">
                  <a:moveTo>
                    <a:pt x="3877" y="181"/>
                  </a:moveTo>
                  <a:lnTo>
                    <a:pt x="7252" y="3557"/>
                  </a:lnTo>
                  <a:lnTo>
                    <a:pt x="7252" y="5451"/>
                  </a:lnTo>
                  <a:lnTo>
                    <a:pt x="3896" y="2095"/>
                  </a:lnTo>
                  <a:cubicBezTo>
                    <a:pt x="3881" y="2080"/>
                    <a:pt x="3862" y="2072"/>
                    <a:pt x="3842" y="2072"/>
                  </a:cubicBezTo>
                  <a:cubicBezTo>
                    <a:pt x="3823" y="2072"/>
                    <a:pt x="3803" y="2080"/>
                    <a:pt x="3788" y="2095"/>
                  </a:cubicBezTo>
                  <a:lnTo>
                    <a:pt x="157" y="5480"/>
                  </a:lnTo>
                  <a:lnTo>
                    <a:pt x="157" y="3645"/>
                  </a:lnTo>
                  <a:lnTo>
                    <a:pt x="3877" y="181"/>
                  </a:lnTo>
                  <a:close/>
                  <a:moveTo>
                    <a:pt x="3872" y="1"/>
                  </a:moveTo>
                  <a:cubicBezTo>
                    <a:pt x="3856" y="1"/>
                    <a:pt x="3841" y="6"/>
                    <a:pt x="3827" y="14"/>
                  </a:cubicBezTo>
                  <a:lnTo>
                    <a:pt x="20" y="3557"/>
                  </a:lnTo>
                  <a:cubicBezTo>
                    <a:pt x="10" y="3576"/>
                    <a:pt x="0" y="3596"/>
                    <a:pt x="0" y="3615"/>
                  </a:cubicBezTo>
                  <a:lnTo>
                    <a:pt x="0" y="5657"/>
                  </a:lnTo>
                  <a:cubicBezTo>
                    <a:pt x="0" y="5686"/>
                    <a:pt x="20" y="5715"/>
                    <a:pt x="50" y="5726"/>
                  </a:cubicBezTo>
                  <a:cubicBezTo>
                    <a:pt x="59" y="5735"/>
                    <a:pt x="69" y="5735"/>
                    <a:pt x="79" y="5735"/>
                  </a:cubicBezTo>
                  <a:cubicBezTo>
                    <a:pt x="98" y="5735"/>
                    <a:pt x="118" y="5726"/>
                    <a:pt x="128" y="5715"/>
                  </a:cubicBezTo>
                  <a:lnTo>
                    <a:pt x="3838" y="2261"/>
                  </a:lnTo>
                  <a:lnTo>
                    <a:pt x="7272" y="5696"/>
                  </a:lnTo>
                  <a:cubicBezTo>
                    <a:pt x="7284" y="5708"/>
                    <a:pt x="7300" y="5717"/>
                    <a:pt x="7318" y="5717"/>
                  </a:cubicBezTo>
                  <a:cubicBezTo>
                    <a:pt x="7328" y="5717"/>
                    <a:pt x="7339" y="5713"/>
                    <a:pt x="7351" y="5706"/>
                  </a:cubicBezTo>
                  <a:cubicBezTo>
                    <a:pt x="7380" y="5696"/>
                    <a:pt x="7399" y="5667"/>
                    <a:pt x="7399" y="5637"/>
                  </a:cubicBezTo>
                  <a:lnTo>
                    <a:pt x="7399" y="3527"/>
                  </a:lnTo>
                  <a:cubicBezTo>
                    <a:pt x="7399" y="3508"/>
                    <a:pt x="7390" y="3488"/>
                    <a:pt x="7380" y="3469"/>
                  </a:cubicBezTo>
                  <a:lnTo>
                    <a:pt x="3925" y="24"/>
                  </a:lnTo>
                  <a:cubicBezTo>
                    <a:pt x="3909" y="8"/>
                    <a:pt x="3890" y="1"/>
                    <a:pt x="3872" y="1"/>
                  </a:cubicBezTo>
                  <a:close/>
                </a:path>
              </a:pathLst>
            </a:custGeom>
            <a:solidFill>
              <a:srgbClr val="000000"/>
            </a:solidFill>
            <a:ln w="19050"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098" name="Google Shape;4098;p29"/>
          <p:cNvGrpSpPr/>
          <p:nvPr/>
        </p:nvGrpSpPr>
        <p:grpSpPr>
          <a:xfrm>
            <a:off x="4572000" y="269906"/>
            <a:ext cx="1885503" cy="1784291"/>
            <a:chOff x="2334550" y="3821100"/>
            <a:chExt cx="1037815" cy="982106"/>
          </a:xfrm>
        </p:grpSpPr>
        <p:sp>
          <p:nvSpPr>
            <p:cNvPr id="4099" name="Google Shape;4099;p29"/>
            <p:cNvSpPr/>
            <p:nvPr/>
          </p:nvSpPr>
          <p:spPr>
            <a:xfrm>
              <a:off x="2430078" y="3825728"/>
              <a:ext cx="936830" cy="936864"/>
            </a:xfrm>
            <a:custGeom>
              <a:avLst/>
              <a:gdLst/>
              <a:ahLst/>
              <a:cxnLst/>
              <a:rect l="l" t="t" r="r" b="b"/>
              <a:pathLst>
                <a:path w="13563" h="13563" extrusionOk="0">
                  <a:moveTo>
                    <a:pt x="8764" y="0"/>
                  </a:moveTo>
                  <a:lnTo>
                    <a:pt x="6331" y="5624"/>
                  </a:lnTo>
                  <a:lnTo>
                    <a:pt x="707" y="3190"/>
                  </a:lnTo>
                  <a:lnTo>
                    <a:pt x="1" y="4809"/>
                  </a:lnTo>
                  <a:lnTo>
                    <a:pt x="5624" y="7242"/>
                  </a:lnTo>
                  <a:lnTo>
                    <a:pt x="3191" y="12866"/>
                  </a:lnTo>
                  <a:lnTo>
                    <a:pt x="4809" y="13562"/>
                  </a:lnTo>
                  <a:lnTo>
                    <a:pt x="7243" y="7940"/>
                  </a:lnTo>
                  <a:lnTo>
                    <a:pt x="12866" y="10383"/>
                  </a:lnTo>
                  <a:lnTo>
                    <a:pt x="13563" y="8764"/>
                  </a:lnTo>
                  <a:lnTo>
                    <a:pt x="7940" y="6330"/>
                  </a:lnTo>
                  <a:lnTo>
                    <a:pt x="10383" y="707"/>
                  </a:lnTo>
                  <a:lnTo>
                    <a:pt x="876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00" name="Google Shape;4100;p29"/>
            <p:cNvSpPr/>
            <p:nvPr/>
          </p:nvSpPr>
          <p:spPr>
            <a:xfrm>
              <a:off x="2424691" y="3821100"/>
              <a:ext cx="947675" cy="946880"/>
            </a:xfrm>
            <a:custGeom>
              <a:avLst/>
              <a:gdLst/>
              <a:ahLst/>
              <a:cxnLst/>
              <a:rect l="l" t="t" r="r" b="b"/>
              <a:pathLst>
                <a:path w="13720" h="13708" extrusionOk="0">
                  <a:moveTo>
                    <a:pt x="8871" y="166"/>
                  </a:moveTo>
                  <a:lnTo>
                    <a:pt x="10363" y="804"/>
                  </a:lnTo>
                  <a:lnTo>
                    <a:pt x="7959" y="6367"/>
                  </a:lnTo>
                  <a:cubicBezTo>
                    <a:pt x="7949" y="6387"/>
                    <a:pt x="7949" y="6397"/>
                    <a:pt x="7959" y="6417"/>
                  </a:cubicBezTo>
                  <a:cubicBezTo>
                    <a:pt x="7969" y="6437"/>
                    <a:pt x="7979" y="6446"/>
                    <a:pt x="7998" y="6456"/>
                  </a:cubicBezTo>
                  <a:lnTo>
                    <a:pt x="13553" y="8860"/>
                  </a:lnTo>
                  <a:lnTo>
                    <a:pt x="12905" y="10352"/>
                  </a:lnTo>
                  <a:lnTo>
                    <a:pt x="7351" y="7948"/>
                  </a:lnTo>
                  <a:cubicBezTo>
                    <a:pt x="7340" y="7942"/>
                    <a:pt x="7330" y="7940"/>
                    <a:pt x="7320" y="7940"/>
                  </a:cubicBezTo>
                  <a:cubicBezTo>
                    <a:pt x="7292" y="7940"/>
                    <a:pt x="7267" y="7958"/>
                    <a:pt x="7253" y="7987"/>
                  </a:cubicBezTo>
                  <a:lnTo>
                    <a:pt x="4848" y="13541"/>
                  </a:lnTo>
                  <a:lnTo>
                    <a:pt x="3356" y="12894"/>
                  </a:lnTo>
                  <a:lnTo>
                    <a:pt x="5770" y="7339"/>
                  </a:lnTo>
                  <a:cubicBezTo>
                    <a:pt x="5770" y="7320"/>
                    <a:pt x="5781" y="7300"/>
                    <a:pt x="5770" y="7280"/>
                  </a:cubicBezTo>
                  <a:cubicBezTo>
                    <a:pt x="5761" y="7270"/>
                    <a:pt x="5751" y="7251"/>
                    <a:pt x="5731" y="7251"/>
                  </a:cubicBezTo>
                  <a:lnTo>
                    <a:pt x="177" y="4837"/>
                  </a:lnTo>
                  <a:lnTo>
                    <a:pt x="815" y="3345"/>
                  </a:lnTo>
                  <a:lnTo>
                    <a:pt x="6379" y="5759"/>
                  </a:lnTo>
                  <a:cubicBezTo>
                    <a:pt x="6386" y="5761"/>
                    <a:pt x="6394" y="5763"/>
                    <a:pt x="6403" y="5763"/>
                  </a:cubicBezTo>
                  <a:cubicBezTo>
                    <a:pt x="6430" y="5763"/>
                    <a:pt x="6460" y="5750"/>
                    <a:pt x="6468" y="5720"/>
                  </a:cubicBezTo>
                  <a:lnTo>
                    <a:pt x="8871" y="166"/>
                  </a:lnTo>
                  <a:close/>
                  <a:moveTo>
                    <a:pt x="8839" y="1"/>
                  </a:moveTo>
                  <a:cubicBezTo>
                    <a:pt x="8812" y="1"/>
                    <a:pt x="8787" y="17"/>
                    <a:pt x="8773" y="38"/>
                  </a:cubicBezTo>
                  <a:lnTo>
                    <a:pt x="6369" y="5602"/>
                  </a:lnTo>
                  <a:lnTo>
                    <a:pt x="815" y="3198"/>
                  </a:lnTo>
                  <a:cubicBezTo>
                    <a:pt x="796" y="3188"/>
                    <a:pt x="776" y="3188"/>
                    <a:pt x="756" y="3188"/>
                  </a:cubicBezTo>
                  <a:cubicBezTo>
                    <a:pt x="737" y="3198"/>
                    <a:pt x="727" y="3208"/>
                    <a:pt x="717" y="3227"/>
                  </a:cubicBezTo>
                  <a:lnTo>
                    <a:pt x="20" y="4847"/>
                  </a:lnTo>
                  <a:cubicBezTo>
                    <a:pt x="0" y="4886"/>
                    <a:pt x="20" y="4925"/>
                    <a:pt x="50" y="4945"/>
                  </a:cubicBezTo>
                  <a:lnTo>
                    <a:pt x="5613" y="7349"/>
                  </a:lnTo>
                  <a:lnTo>
                    <a:pt x="3210" y="12903"/>
                  </a:lnTo>
                  <a:cubicBezTo>
                    <a:pt x="3190" y="12942"/>
                    <a:pt x="3210" y="12981"/>
                    <a:pt x="3239" y="13001"/>
                  </a:cubicBezTo>
                  <a:lnTo>
                    <a:pt x="4858" y="13698"/>
                  </a:lnTo>
                  <a:cubicBezTo>
                    <a:pt x="4868" y="13698"/>
                    <a:pt x="4878" y="13708"/>
                    <a:pt x="4887" y="13708"/>
                  </a:cubicBezTo>
                  <a:cubicBezTo>
                    <a:pt x="4897" y="13708"/>
                    <a:pt x="4907" y="13698"/>
                    <a:pt x="4917" y="13698"/>
                  </a:cubicBezTo>
                  <a:cubicBezTo>
                    <a:pt x="4927" y="13688"/>
                    <a:pt x="4946" y="13679"/>
                    <a:pt x="4946" y="13659"/>
                  </a:cubicBezTo>
                  <a:lnTo>
                    <a:pt x="7360" y="8105"/>
                  </a:lnTo>
                  <a:lnTo>
                    <a:pt x="12914" y="10509"/>
                  </a:lnTo>
                  <a:cubicBezTo>
                    <a:pt x="12924" y="10514"/>
                    <a:pt x="12934" y="10516"/>
                    <a:pt x="12944" y="10516"/>
                  </a:cubicBezTo>
                  <a:cubicBezTo>
                    <a:pt x="12954" y="10516"/>
                    <a:pt x="12963" y="10514"/>
                    <a:pt x="12973" y="10509"/>
                  </a:cubicBezTo>
                  <a:cubicBezTo>
                    <a:pt x="12983" y="10509"/>
                    <a:pt x="13003" y="10489"/>
                    <a:pt x="13013" y="10469"/>
                  </a:cubicBezTo>
                  <a:lnTo>
                    <a:pt x="13710" y="8860"/>
                  </a:lnTo>
                  <a:cubicBezTo>
                    <a:pt x="13719" y="8821"/>
                    <a:pt x="13710" y="8781"/>
                    <a:pt x="13670" y="8762"/>
                  </a:cubicBezTo>
                  <a:lnTo>
                    <a:pt x="8116" y="6358"/>
                  </a:lnTo>
                  <a:lnTo>
                    <a:pt x="10520" y="804"/>
                  </a:lnTo>
                  <a:cubicBezTo>
                    <a:pt x="10530" y="784"/>
                    <a:pt x="10530" y="765"/>
                    <a:pt x="10520" y="745"/>
                  </a:cubicBezTo>
                  <a:cubicBezTo>
                    <a:pt x="10520" y="725"/>
                    <a:pt x="10500" y="715"/>
                    <a:pt x="10481" y="706"/>
                  </a:cubicBezTo>
                  <a:lnTo>
                    <a:pt x="8871" y="9"/>
                  </a:lnTo>
                  <a:cubicBezTo>
                    <a:pt x="8860" y="3"/>
                    <a:pt x="8850" y="1"/>
                    <a:pt x="8839" y="1"/>
                  </a:cubicBezTo>
                  <a:close/>
                </a:path>
              </a:pathLst>
            </a:custGeom>
            <a:solidFill>
              <a:srgbClr val="000000"/>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01" name="Google Shape;4101;p29"/>
            <p:cNvSpPr/>
            <p:nvPr/>
          </p:nvSpPr>
          <p:spPr>
            <a:xfrm>
              <a:off x="2340007" y="4046075"/>
              <a:ext cx="478603" cy="752434"/>
            </a:xfrm>
            <a:custGeom>
              <a:avLst/>
              <a:gdLst/>
              <a:ahLst/>
              <a:cxnLst/>
              <a:rect l="l" t="t" r="r" b="b"/>
              <a:pathLst>
                <a:path w="6929" h="10893" extrusionOk="0">
                  <a:moveTo>
                    <a:pt x="2011" y="0"/>
                  </a:moveTo>
                  <a:lnTo>
                    <a:pt x="707" y="520"/>
                  </a:lnTo>
                  <a:lnTo>
                    <a:pt x="0" y="2139"/>
                  </a:lnTo>
                  <a:lnTo>
                    <a:pt x="5623" y="4573"/>
                  </a:lnTo>
                  <a:lnTo>
                    <a:pt x="3189" y="10195"/>
                  </a:lnTo>
                  <a:lnTo>
                    <a:pt x="4809" y="10893"/>
                  </a:lnTo>
                  <a:lnTo>
                    <a:pt x="6113" y="10372"/>
                  </a:lnTo>
                  <a:lnTo>
                    <a:pt x="4495" y="9676"/>
                  </a:lnTo>
                  <a:lnTo>
                    <a:pt x="6928" y="4052"/>
                  </a:lnTo>
                  <a:lnTo>
                    <a:pt x="1305" y="1619"/>
                  </a:lnTo>
                  <a:lnTo>
                    <a:pt x="2011" y="0"/>
                  </a:lnTo>
                  <a:close/>
                </a:path>
              </a:pathLst>
            </a:custGeom>
            <a:solidFill>
              <a:srgbClr val="FFF4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02" name="Google Shape;4102;p29"/>
            <p:cNvSpPr/>
            <p:nvPr/>
          </p:nvSpPr>
          <p:spPr>
            <a:xfrm>
              <a:off x="2334550" y="4041033"/>
              <a:ext cx="489448" cy="762174"/>
            </a:xfrm>
            <a:custGeom>
              <a:avLst/>
              <a:gdLst/>
              <a:ahLst/>
              <a:cxnLst/>
              <a:rect l="l" t="t" r="r" b="b"/>
              <a:pathLst>
                <a:path w="7086" h="11034" extrusionOk="0">
                  <a:moveTo>
                    <a:pt x="1953" y="200"/>
                  </a:moveTo>
                  <a:lnTo>
                    <a:pt x="1325" y="1663"/>
                  </a:lnTo>
                  <a:cubicBezTo>
                    <a:pt x="1305" y="1702"/>
                    <a:pt x="1325" y="1741"/>
                    <a:pt x="1355" y="1761"/>
                  </a:cubicBezTo>
                  <a:lnTo>
                    <a:pt x="6918" y="4165"/>
                  </a:lnTo>
                  <a:lnTo>
                    <a:pt x="4515" y="9719"/>
                  </a:lnTo>
                  <a:cubicBezTo>
                    <a:pt x="4495" y="9758"/>
                    <a:pt x="4515" y="9797"/>
                    <a:pt x="4544" y="9817"/>
                  </a:cubicBezTo>
                  <a:lnTo>
                    <a:pt x="6006" y="10445"/>
                  </a:lnTo>
                  <a:lnTo>
                    <a:pt x="4888" y="10887"/>
                  </a:lnTo>
                  <a:lnTo>
                    <a:pt x="3366" y="10229"/>
                  </a:lnTo>
                  <a:lnTo>
                    <a:pt x="5771" y="4675"/>
                  </a:lnTo>
                  <a:cubicBezTo>
                    <a:pt x="5780" y="4655"/>
                    <a:pt x="5780" y="4636"/>
                    <a:pt x="5771" y="4616"/>
                  </a:cubicBezTo>
                  <a:cubicBezTo>
                    <a:pt x="5761" y="4597"/>
                    <a:pt x="5751" y="4587"/>
                    <a:pt x="5731" y="4577"/>
                  </a:cubicBezTo>
                  <a:lnTo>
                    <a:pt x="177" y="2173"/>
                  </a:lnTo>
                  <a:lnTo>
                    <a:pt x="834" y="642"/>
                  </a:lnTo>
                  <a:lnTo>
                    <a:pt x="1953" y="200"/>
                  </a:lnTo>
                  <a:close/>
                  <a:moveTo>
                    <a:pt x="2085" y="0"/>
                  </a:moveTo>
                  <a:cubicBezTo>
                    <a:pt x="2077" y="0"/>
                    <a:pt x="2069" y="1"/>
                    <a:pt x="2061" y="4"/>
                  </a:cubicBezTo>
                  <a:lnTo>
                    <a:pt x="756" y="524"/>
                  </a:lnTo>
                  <a:cubicBezTo>
                    <a:pt x="736" y="534"/>
                    <a:pt x="727" y="544"/>
                    <a:pt x="717" y="564"/>
                  </a:cubicBezTo>
                  <a:lnTo>
                    <a:pt x="20" y="2182"/>
                  </a:lnTo>
                  <a:cubicBezTo>
                    <a:pt x="1" y="2212"/>
                    <a:pt x="20" y="2261"/>
                    <a:pt x="59" y="2271"/>
                  </a:cubicBezTo>
                  <a:lnTo>
                    <a:pt x="5614" y="4675"/>
                  </a:lnTo>
                  <a:lnTo>
                    <a:pt x="3209" y="10239"/>
                  </a:lnTo>
                  <a:cubicBezTo>
                    <a:pt x="3200" y="10249"/>
                    <a:pt x="3200" y="10268"/>
                    <a:pt x="3209" y="10288"/>
                  </a:cubicBezTo>
                  <a:cubicBezTo>
                    <a:pt x="3209" y="10308"/>
                    <a:pt x="3229" y="10318"/>
                    <a:pt x="3239" y="10327"/>
                  </a:cubicBezTo>
                  <a:lnTo>
                    <a:pt x="4858" y="11024"/>
                  </a:lnTo>
                  <a:cubicBezTo>
                    <a:pt x="4868" y="11034"/>
                    <a:pt x="4877" y="11034"/>
                    <a:pt x="4888" y="11034"/>
                  </a:cubicBezTo>
                  <a:lnTo>
                    <a:pt x="4917" y="11034"/>
                  </a:lnTo>
                  <a:lnTo>
                    <a:pt x="6222" y="10514"/>
                  </a:lnTo>
                  <a:cubicBezTo>
                    <a:pt x="6242" y="10504"/>
                    <a:pt x="6261" y="10475"/>
                    <a:pt x="6261" y="10445"/>
                  </a:cubicBezTo>
                  <a:cubicBezTo>
                    <a:pt x="6261" y="10426"/>
                    <a:pt x="6242" y="10396"/>
                    <a:pt x="6222" y="10386"/>
                  </a:cubicBezTo>
                  <a:lnTo>
                    <a:pt x="4661" y="9710"/>
                  </a:lnTo>
                  <a:lnTo>
                    <a:pt x="7075" y="4155"/>
                  </a:lnTo>
                  <a:cubicBezTo>
                    <a:pt x="7075" y="4136"/>
                    <a:pt x="7086" y="4116"/>
                    <a:pt x="7075" y="4096"/>
                  </a:cubicBezTo>
                  <a:cubicBezTo>
                    <a:pt x="7066" y="4086"/>
                    <a:pt x="7056" y="4067"/>
                    <a:pt x="7036" y="4067"/>
                  </a:cubicBezTo>
                  <a:lnTo>
                    <a:pt x="1482" y="1653"/>
                  </a:lnTo>
                  <a:lnTo>
                    <a:pt x="2149" y="102"/>
                  </a:lnTo>
                  <a:cubicBezTo>
                    <a:pt x="2159" y="73"/>
                    <a:pt x="2159" y="43"/>
                    <a:pt x="2140" y="24"/>
                  </a:cubicBezTo>
                  <a:cubicBezTo>
                    <a:pt x="2125" y="9"/>
                    <a:pt x="2106" y="0"/>
                    <a:pt x="2085" y="0"/>
                  </a:cubicBezTo>
                  <a:close/>
                </a:path>
              </a:pathLst>
            </a:custGeom>
            <a:solidFill>
              <a:srgbClr val="000000"/>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03" name="Google Shape;4103;p29"/>
            <p:cNvSpPr/>
            <p:nvPr/>
          </p:nvSpPr>
          <p:spPr>
            <a:xfrm>
              <a:off x="2804248" y="3825728"/>
              <a:ext cx="231255" cy="388478"/>
            </a:xfrm>
            <a:custGeom>
              <a:avLst/>
              <a:gdLst/>
              <a:ahLst/>
              <a:cxnLst/>
              <a:rect l="l" t="t" r="r" b="b"/>
              <a:pathLst>
                <a:path w="3348" h="5624" extrusionOk="0">
                  <a:moveTo>
                    <a:pt x="3347" y="0"/>
                  </a:moveTo>
                  <a:lnTo>
                    <a:pt x="2042" y="521"/>
                  </a:lnTo>
                  <a:lnTo>
                    <a:pt x="1" y="5231"/>
                  </a:lnTo>
                  <a:lnTo>
                    <a:pt x="914" y="5624"/>
                  </a:lnTo>
                  <a:lnTo>
                    <a:pt x="3347" y="0"/>
                  </a:lnTo>
                  <a:close/>
                </a:path>
              </a:pathLst>
            </a:custGeom>
            <a:solidFill>
              <a:srgbClr val="FFF4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04" name="Google Shape;4104;p29"/>
            <p:cNvSpPr/>
            <p:nvPr/>
          </p:nvSpPr>
          <p:spPr>
            <a:xfrm>
              <a:off x="2799551" y="3821238"/>
              <a:ext cx="240649" cy="397734"/>
            </a:xfrm>
            <a:custGeom>
              <a:avLst/>
              <a:gdLst/>
              <a:ahLst/>
              <a:cxnLst/>
              <a:rect l="l" t="t" r="r" b="b"/>
              <a:pathLst>
                <a:path w="3484" h="5758" extrusionOk="0">
                  <a:moveTo>
                    <a:pt x="3278" y="193"/>
                  </a:moveTo>
                  <a:lnTo>
                    <a:pt x="942" y="5600"/>
                  </a:lnTo>
                  <a:lnTo>
                    <a:pt x="157" y="5257"/>
                  </a:lnTo>
                  <a:lnTo>
                    <a:pt x="2159" y="635"/>
                  </a:lnTo>
                  <a:lnTo>
                    <a:pt x="3278" y="193"/>
                  </a:lnTo>
                  <a:close/>
                  <a:moveTo>
                    <a:pt x="3421" y="0"/>
                  </a:moveTo>
                  <a:cubicBezTo>
                    <a:pt x="3410" y="0"/>
                    <a:pt x="3398" y="3"/>
                    <a:pt x="3386" y="7"/>
                  </a:cubicBezTo>
                  <a:lnTo>
                    <a:pt x="2081" y="517"/>
                  </a:lnTo>
                  <a:cubicBezTo>
                    <a:pt x="2061" y="527"/>
                    <a:pt x="2051" y="536"/>
                    <a:pt x="2042" y="556"/>
                  </a:cubicBezTo>
                  <a:lnTo>
                    <a:pt x="0" y="5266"/>
                  </a:lnTo>
                  <a:lnTo>
                    <a:pt x="0" y="5325"/>
                  </a:lnTo>
                  <a:cubicBezTo>
                    <a:pt x="10" y="5335"/>
                    <a:pt x="20" y="5355"/>
                    <a:pt x="40" y="5364"/>
                  </a:cubicBezTo>
                  <a:lnTo>
                    <a:pt x="952" y="5757"/>
                  </a:lnTo>
                  <a:lnTo>
                    <a:pt x="982" y="5757"/>
                  </a:lnTo>
                  <a:cubicBezTo>
                    <a:pt x="1001" y="5757"/>
                    <a:pt x="1030" y="5748"/>
                    <a:pt x="1041" y="5718"/>
                  </a:cubicBezTo>
                  <a:lnTo>
                    <a:pt x="3474" y="95"/>
                  </a:lnTo>
                  <a:cubicBezTo>
                    <a:pt x="3484" y="76"/>
                    <a:pt x="3484" y="36"/>
                    <a:pt x="3464" y="17"/>
                  </a:cubicBezTo>
                  <a:cubicBezTo>
                    <a:pt x="3452" y="5"/>
                    <a:pt x="3438" y="0"/>
                    <a:pt x="3421" y="0"/>
                  </a:cubicBezTo>
                  <a:close/>
                </a:path>
              </a:pathLst>
            </a:custGeom>
            <a:solidFill>
              <a:srgbClr val="000000"/>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05" name="Google Shape;4105;p29"/>
            <p:cNvSpPr/>
            <p:nvPr/>
          </p:nvSpPr>
          <p:spPr>
            <a:xfrm>
              <a:off x="2903230" y="4374110"/>
              <a:ext cx="415609" cy="204048"/>
            </a:xfrm>
            <a:custGeom>
              <a:avLst/>
              <a:gdLst/>
              <a:ahLst/>
              <a:cxnLst/>
              <a:rect l="l" t="t" r="r" b="b"/>
              <a:pathLst>
                <a:path w="6017" h="2954" extrusionOk="0">
                  <a:moveTo>
                    <a:pt x="393" y="1"/>
                  </a:moveTo>
                  <a:lnTo>
                    <a:pt x="0" y="913"/>
                  </a:lnTo>
                  <a:lnTo>
                    <a:pt x="4711" y="2954"/>
                  </a:lnTo>
                  <a:lnTo>
                    <a:pt x="6016" y="2444"/>
                  </a:lnTo>
                  <a:lnTo>
                    <a:pt x="393" y="1"/>
                  </a:lnTo>
                  <a:close/>
                </a:path>
              </a:pathLst>
            </a:custGeom>
            <a:solidFill>
              <a:srgbClr val="FFF4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06" name="Google Shape;4106;p29"/>
            <p:cNvSpPr/>
            <p:nvPr/>
          </p:nvSpPr>
          <p:spPr>
            <a:xfrm>
              <a:off x="2897773" y="4369551"/>
              <a:ext cx="425763" cy="213442"/>
            </a:xfrm>
            <a:custGeom>
              <a:avLst/>
              <a:gdLst/>
              <a:ahLst/>
              <a:cxnLst/>
              <a:rect l="l" t="t" r="r" b="b"/>
              <a:pathLst>
                <a:path w="6164" h="3090" extrusionOk="0">
                  <a:moveTo>
                    <a:pt x="511" y="165"/>
                  </a:moveTo>
                  <a:lnTo>
                    <a:pt x="5908" y="2500"/>
                  </a:lnTo>
                  <a:lnTo>
                    <a:pt x="4790" y="2941"/>
                  </a:lnTo>
                  <a:lnTo>
                    <a:pt x="168" y="950"/>
                  </a:lnTo>
                  <a:lnTo>
                    <a:pt x="511" y="165"/>
                  </a:lnTo>
                  <a:close/>
                  <a:moveTo>
                    <a:pt x="472" y="0"/>
                  </a:moveTo>
                  <a:cubicBezTo>
                    <a:pt x="463" y="0"/>
                    <a:pt x="453" y="3"/>
                    <a:pt x="443" y="8"/>
                  </a:cubicBezTo>
                  <a:cubicBezTo>
                    <a:pt x="433" y="17"/>
                    <a:pt x="413" y="27"/>
                    <a:pt x="404" y="47"/>
                  </a:cubicBezTo>
                  <a:lnTo>
                    <a:pt x="11" y="950"/>
                  </a:lnTo>
                  <a:cubicBezTo>
                    <a:pt x="1" y="989"/>
                    <a:pt x="11" y="1028"/>
                    <a:pt x="50" y="1048"/>
                  </a:cubicBezTo>
                  <a:lnTo>
                    <a:pt x="4761" y="3089"/>
                  </a:lnTo>
                  <a:lnTo>
                    <a:pt x="4820" y="3089"/>
                  </a:lnTo>
                  <a:lnTo>
                    <a:pt x="6124" y="2569"/>
                  </a:lnTo>
                  <a:cubicBezTo>
                    <a:pt x="6144" y="2559"/>
                    <a:pt x="6164" y="2540"/>
                    <a:pt x="6164" y="2510"/>
                  </a:cubicBezTo>
                  <a:cubicBezTo>
                    <a:pt x="6164" y="2481"/>
                    <a:pt x="6144" y="2451"/>
                    <a:pt x="6124" y="2441"/>
                  </a:cubicBezTo>
                  <a:lnTo>
                    <a:pt x="502" y="8"/>
                  </a:lnTo>
                  <a:cubicBezTo>
                    <a:pt x="492" y="3"/>
                    <a:pt x="482" y="0"/>
                    <a:pt x="472" y="0"/>
                  </a:cubicBezTo>
                  <a:close/>
                </a:path>
              </a:pathLst>
            </a:custGeom>
            <a:solidFill>
              <a:srgbClr val="000000"/>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7" name="Picture 6">
            <a:extLst>
              <a:ext uri="{FF2B5EF4-FFF2-40B4-BE49-F238E27FC236}">
                <a16:creationId xmlns:a16="http://schemas.microsoft.com/office/drawing/2014/main" id="{44088DD0-5A83-4003-A20A-6D26653722A2}"/>
              </a:ext>
            </a:extLst>
          </p:cNvPr>
          <p:cNvPicPr>
            <a:picLocks noChangeAspect="1"/>
          </p:cNvPicPr>
          <p:nvPr/>
        </p:nvPicPr>
        <p:blipFill rotWithShape="1">
          <a:blip r:embed="rId3"/>
          <a:srcRect b="6200"/>
          <a:stretch/>
        </p:blipFill>
        <p:spPr>
          <a:xfrm>
            <a:off x="5266541" y="2335118"/>
            <a:ext cx="3270419" cy="1897431"/>
          </a:xfrm>
          <a:prstGeom prst="rect">
            <a:avLst/>
          </a:prstGeom>
        </p:spPr>
      </p:pic>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5" presetClass="entr" presetSubtype="0" fill="hold" grpId="0" nodeType="withEffect">
                                  <p:stCondLst>
                                    <p:cond delay="0"/>
                                  </p:stCondLst>
                                  <p:childTnLst>
                                    <p:set>
                                      <p:cBhvr>
                                        <p:cTn id="6" dur="1" fill="hold">
                                          <p:stCondLst>
                                            <p:cond delay="0"/>
                                          </p:stCondLst>
                                        </p:cTn>
                                        <p:tgtEl>
                                          <p:spTgt spid="4084"/>
                                        </p:tgtEl>
                                        <p:attrNameLst>
                                          <p:attrName>style.visibility</p:attrName>
                                        </p:attrNameLst>
                                      </p:cBhvr>
                                      <p:to>
                                        <p:strVal val="visible"/>
                                      </p:to>
                                    </p:set>
                                    <p:animEffect transition="in" filter="fade">
                                      <p:cBhvr>
                                        <p:cTn id="7" dur="2000"/>
                                        <p:tgtEl>
                                          <p:spTgt spid="4084"/>
                                        </p:tgtEl>
                                      </p:cBhvr>
                                    </p:animEffect>
                                    <p:anim calcmode="lin" valueType="num">
                                      <p:cBhvr>
                                        <p:cTn id="8" dur="2000" fill="hold"/>
                                        <p:tgtEl>
                                          <p:spTgt spid="4084"/>
                                        </p:tgtEl>
                                        <p:attrNameLst>
                                          <p:attrName>ppt_w</p:attrName>
                                        </p:attrNameLst>
                                      </p:cBhvr>
                                      <p:tavLst>
                                        <p:tav tm="0" fmla="#ppt_w*sin(2.5*pi*$)">
                                          <p:val>
                                            <p:fltVal val="0"/>
                                          </p:val>
                                        </p:tav>
                                        <p:tav tm="100000">
                                          <p:val>
                                            <p:fltVal val="1"/>
                                          </p:val>
                                        </p:tav>
                                      </p:tavLst>
                                    </p:anim>
                                    <p:anim calcmode="lin" valueType="num">
                                      <p:cBhvr>
                                        <p:cTn id="9" dur="2000" fill="hold"/>
                                        <p:tgtEl>
                                          <p:spTgt spid="4084"/>
                                        </p:tgtEl>
                                        <p:attrNameLst>
                                          <p:attrName>ppt_h</p:attrName>
                                        </p:attrNameLst>
                                      </p:cBhvr>
                                      <p:tavLst>
                                        <p:tav tm="0">
                                          <p:val>
                                            <p:strVal val="#ppt_h"/>
                                          </p:val>
                                        </p:tav>
                                        <p:tav tm="100000">
                                          <p:val>
                                            <p:strVal val="#ppt_h"/>
                                          </p:val>
                                        </p:tav>
                                      </p:tavLst>
                                    </p:anim>
                                  </p:childTnLst>
                                </p:cTn>
                              </p:par>
                              <p:par>
                                <p:cTn id="10" presetID="31" presetClass="entr" presetSubtype="0" fill="hold" grpId="0" nodeType="withEffect">
                                  <p:stCondLst>
                                    <p:cond delay="250"/>
                                  </p:stCondLst>
                                  <p:childTnLst>
                                    <p:set>
                                      <p:cBhvr>
                                        <p:cTn id="11" dur="1" fill="hold">
                                          <p:stCondLst>
                                            <p:cond delay="0"/>
                                          </p:stCondLst>
                                        </p:cTn>
                                        <p:tgtEl>
                                          <p:spTgt spid="4085">
                                            <p:txEl>
                                              <p:pRg st="0" end="0"/>
                                            </p:txEl>
                                          </p:spTgt>
                                        </p:tgtEl>
                                        <p:attrNameLst>
                                          <p:attrName>style.visibility</p:attrName>
                                        </p:attrNameLst>
                                      </p:cBhvr>
                                      <p:to>
                                        <p:strVal val="visible"/>
                                      </p:to>
                                    </p:set>
                                    <p:anim calcmode="lin" valueType="num">
                                      <p:cBhvr>
                                        <p:cTn id="12" dur="1000" fill="hold"/>
                                        <p:tgtEl>
                                          <p:spTgt spid="4085">
                                            <p:txEl>
                                              <p:pRg st="0" end="0"/>
                                            </p:txEl>
                                          </p:spTgt>
                                        </p:tgtEl>
                                        <p:attrNameLst>
                                          <p:attrName>ppt_w</p:attrName>
                                        </p:attrNameLst>
                                      </p:cBhvr>
                                      <p:tavLst>
                                        <p:tav tm="0">
                                          <p:val>
                                            <p:fltVal val="0"/>
                                          </p:val>
                                        </p:tav>
                                        <p:tav tm="100000">
                                          <p:val>
                                            <p:strVal val="#ppt_w"/>
                                          </p:val>
                                        </p:tav>
                                      </p:tavLst>
                                    </p:anim>
                                    <p:anim calcmode="lin" valueType="num">
                                      <p:cBhvr>
                                        <p:cTn id="13" dur="1000" fill="hold"/>
                                        <p:tgtEl>
                                          <p:spTgt spid="4085">
                                            <p:txEl>
                                              <p:pRg st="0" end="0"/>
                                            </p:txEl>
                                          </p:spTgt>
                                        </p:tgtEl>
                                        <p:attrNameLst>
                                          <p:attrName>ppt_h</p:attrName>
                                        </p:attrNameLst>
                                      </p:cBhvr>
                                      <p:tavLst>
                                        <p:tav tm="0">
                                          <p:val>
                                            <p:fltVal val="0"/>
                                          </p:val>
                                        </p:tav>
                                        <p:tav tm="100000">
                                          <p:val>
                                            <p:strVal val="#ppt_h"/>
                                          </p:val>
                                        </p:tav>
                                      </p:tavLst>
                                    </p:anim>
                                    <p:anim calcmode="lin" valueType="num">
                                      <p:cBhvr>
                                        <p:cTn id="14" dur="1000" fill="hold"/>
                                        <p:tgtEl>
                                          <p:spTgt spid="4085">
                                            <p:txEl>
                                              <p:pRg st="0" end="0"/>
                                            </p:txEl>
                                          </p:spTgt>
                                        </p:tgtEl>
                                        <p:attrNameLst>
                                          <p:attrName>style.rotation</p:attrName>
                                        </p:attrNameLst>
                                      </p:cBhvr>
                                      <p:tavLst>
                                        <p:tav tm="0">
                                          <p:val>
                                            <p:fltVal val="90"/>
                                          </p:val>
                                        </p:tav>
                                        <p:tav tm="100000">
                                          <p:val>
                                            <p:fltVal val="0"/>
                                          </p:val>
                                        </p:tav>
                                      </p:tavLst>
                                    </p:anim>
                                    <p:animEffect transition="in" filter="fade">
                                      <p:cBhvr>
                                        <p:cTn id="15" dur="1000"/>
                                        <p:tgtEl>
                                          <p:spTgt spid="4085">
                                            <p:txEl>
                                              <p:pRg st="0" end="0"/>
                                            </p:txEl>
                                          </p:spTgt>
                                        </p:tgtEl>
                                      </p:cBhvr>
                                    </p:animEffect>
                                  </p:childTnLst>
                                </p:cTn>
                              </p:par>
                              <p:par>
                                <p:cTn id="16" presetID="22" presetClass="entr" presetSubtype="4" fill="hold" nodeType="withEffect">
                                  <p:stCondLst>
                                    <p:cond delay="750"/>
                                  </p:stCondLst>
                                  <p:childTnLst>
                                    <p:set>
                                      <p:cBhvr>
                                        <p:cTn id="17" dur="1" fill="hold">
                                          <p:stCondLst>
                                            <p:cond delay="0"/>
                                          </p:stCondLst>
                                        </p:cTn>
                                        <p:tgtEl>
                                          <p:spTgt spid="7"/>
                                        </p:tgtEl>
                                        <p:attrNameLst>
                                          <p:attrName>style.visibility</p:attrName>
                                        </p:attrNameLst>
                                      </p:cBhvr>
                                      <p:to>
                                        <p:strVal val="visible"/>
                                      </p:to>
                                    </p:set>
                                    <p:animEffect transition="in" filter="wipe(down)">
                                      <p:cBhvr>
                                        <p:cTn id="18"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84" grpId="0" animBg="1"/>
      <p:bldP spid="4085"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7FAC24-1B1D-4FF7-8571-832131D89E68}"/>
              </a:ext>
            </a:extLst>
          </p:cNvPr>
          <p:cNvSpPr>
            <a:spLocks noGrp="1"/>
          </p:cNvSpPr>
          <p:nvPr>
            <p:ph type="ctrTitle"/>
          </p:nvPr>
        </p:nvSpPr>
        <p:spPr>
          <a:xfrm>
            <a:off x="910424" y="859535"/>
            <a:ext cx="7323151" cy="2432305"/>
          </a:xfrm>
        </p:spPr>
        <p:txBody>
          <a:bodyPr/>
          <a:lstStyle/>
          <a:p>
            <a:pPr algn="l"/>
            <a:r>
              <a:rPr lang="en-US" sz="1800" dirty="0" err="1">
                <a:effectLst/>
                <a:latin typeface="Calibri" panose="020F0502020204030204" pitchFamily="34" charset="0"/>
                <a:ea typeface="Calibri" panose="020F0502020204030204" pitchFamily="34" charset="0"/>
                <a:cs typeface="Times New Roman" panose="02020603050405020304" pitchFamily="18" charset="0"/>
              </a:rPr>
              <a:t>Menurut</a:t>
            </a:r>
            <a:r>
              <a:rPr lang="en-US" sz="1800" dirty="0">
                <a:effectLst/>
                <a:latin typeface="Calibri" panose="020F0502020204030204" pitchFamily="34" charset="0"/>
                <a:ea typeface="Calibri" panose="020F0502020204030204" pitchFamily="34" charset="0"/>
                <a:cs typeface="Times New Roman" panose="02020603050405020304" pitchFamily="18" charset="0"/>
              </a:rPr>
              <a:t> Andi </a:t>
            </a:r>
            <a:r>
              <a:rPr lang="en-US" sz="1800" dirty="0" err="1">
                <a:effectLst/>
                <a:latin typeface="Calibri" panose="020F0502020204030204" pitchFamily="34" charset="0"/>
                <a:ea typeface="Calibri" panose="020F0502020204030204" pitchFamily="34" charset="0"/>
                <a:cs typeface="Times New Roman" panose="02020603050405020304" pitchFamily="18" charset="0"/>
              </a:rPr>
              <a:t>hamzah</a:t>
            </a: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r>
              <a:rPr lang="en-US" sz="1800" dirty="0" err="1">
                <a:effectLst/>
                <a:latin typeface="Calibri" panose="020F0502020204030204" pitchFamily="34" charset="0"/>
                <a:ea typeface="Calibri" panose="020F0502020204030204" pitchFamily="34" charset="0"/>
                <a:cs typeface="Times New Roman" panose="02020603050405020304" pitchFamily="18" charset="0"/>
              </a:rPr>
              <a:t>korupsi</a:t>
            </a:r>
            <a:r>
              <a:rPr lang="en-US" sz="1800" dirty="0">
                <a:effectLst/>
                <a:latin typeface="Calibri" panose="020F0502020204030204" pitchFamily="34" charset="0"/>
                <a:ea typeface="Calibri" panose="020F0502020204030204" pitchFamily="34" charset="0"/>
                <a:cs typeface="Times New Roman" panose="02020603050405020304" pitchFamily="18" charset="0"/>
              </a:rPr>
              <a:t> di Indonesia </a:t>
            </a:r>
            <a:r>
              <a:rPr lang="en-US" sz="1800" dirty="0" err="1">
                <a:effectLst/>
                <a:latin typeface="Calibri" panose="020F0502020204030204" pitchFamily="34" charset="0"/>
                <a:ea typeface="Calibri" panose="020F0502020204030204" pitchFamily="34" charset="0"/>
                <a:cs typeface="Times New Roman" panose="02020603050405020304" pitchFamily="18" charset="0"/>
              </a:rPr>
              <a:t>disebabkan</a:t>
            </a:r>
            <a:r>
              <a:rPr lang="en-US" sz="1800" dirty="0">
                <a:effectLst/>
                <a:latin typeface="Calibri" panose="020F0502020204030204" pitchFamily="34" charset="0"/>
                <a:ea typeface="Calibri" panose="020F0502020204030204" pitchFamily="34" charset="0"/>
                <a:cs typeface="Times New Roman" panose="02020603050405020304" pitchFamily="18" charset="0"/>
              </a:rPr>
              <a:t> oleh </a:t>
            </a:r>
            <a:r>
              <a:rPr lang="en-US" sz="1800" dirty="0" err="1">
                <a:effectLst/>
                <a:latin typeface="Calibri" panose="020F0502020204030204" pitchFamily="34" charset="0"/>
                <a:ea typeface="Calibri" panose="020F0502020204030204" pitchFamily="34" charset="0"/>
                <a:cs typeface="Times New Roman" panose="02020603050405020304" pitchFamily="18" charset="0"/>
              </a:rPr>
              <a:t>beberapa</a:t>
            </a: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r>
              <a:rPr lang="en-US" sz="1800" dirty="0" err="1">
                <a:effectLst/>
                <a:latin typeface="Calibri" panose="020F0502020204030204" pitchFamily="34" charset="0"/>
                <a:ea typeface="Calibri" panose="020F0502020204030204" pitchFamily="34" charset="0"/>
                <a:cs typeface="Times New Roman" panose="02020603050405020304" pitchFamily="18" charset="0"/>
              </a:rPr>
              <a:t>hal</a:t>
            </a: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r>
              <a:rPr lang="en-US" sz="1800" dirty="0" err="1">
                <a:effectLst/>
                <a:latin typeface="Calibri" panose="020F0502020204030204" pitchFamily="34" charset="0"/>
                <a:ea typeface="Calibri" panose="020F0502020204030204" pitchFamily="34" charset="0"/>
                <a:cs typeface="Times New Roman" panose="02020603050405020304" pitchFamily="18" charset="0"/>
              </a:rPr>
              <a:t>antara</a:t>
            </a:r>
            <a:r>
              <a:rPr lang="en-US" sz="1800" dirty="0">
                <a:effectLst/>
                <a:latin typeface="Calibri" panose="020F0502020204030204" pitchFamily="34" charset="0"/>
                <a:ea typeface="Calibri" panose="020F0502020204030204" pitchFamily="34" charset="0"/>
                <a:cs typeface="Times New Roman" panose="02020603050405020304" pitchFamily="18" charset="0"/>
              </a:rPr>
              <a:t> lain:</a:t>
            </a:r>
            <a:br>
              <a:rPr lang="en-US" sz="1800" dirty="0">
                <a:effectLst/>
                <a:latin typeface="Calibri" panose="020F0502020204030204" pitchFamily="34" charset="0"/>
                <a:ea typeface="Calibri" panose="020F0502020204030204" pitchFamily="34" charset="0"/>
                <a:cs typeface="Times New Roman" panose="02020603050405020304" pitchFamily="18" charset="0"/>
              </a:rPr>
            </a:br>
            <a:r>
              <a:rPr lang="en-US" sz="1800" dirty="0">
                <a:effectLst/>
                <a:latin typeface="Calibri" panose="020F0502020204030204" pitchFamily="34" charset="0"/>
                <a:ea typeface="Calibri" panose="020F0502020204030204" pitchFamily="34" charset="0"/>
                <a:cs typeface="Times New Roman" panose="02020603050405020304" pitchFamily="18" charset="0"/>
              </a:rPr>
              <a:t>1. </a:t>
            </a:r>
            <a:r>
              <a:rPr lang="en-US" sz="1800" dirty="0" err="1">
                <a:effectLst/>
                <a:latin typeface="Calibri" panose="020F0502020204030204" pitchFamily="34" charset="0"/>
                <a:ea typeface="Calibri" panose="020F0502020204030204" pitchFamily="34" charset="0"/>
                <a:cs typeface="Times New Roman" panose="02020603050405020304" pitchFamily="18" charset="0"/>
              </a:rPr>
              <a:t>kurangnya</a:t>
            </a: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r>
              <a:rPr lang="en-US" sz="1800" dirty="0" err="1">
                <a:effectLst/>
                <a:latin typeface="Calibri" panose="020F0502020204030204" pitchFamily="34" charset="0"/>
                <a:ea typeface="Calibri" panose="020F0502020204030204" pitchFamily="34" charset="0"/>
                <a:cs typeface="Times New Roman" panose="02020603050405020304" pitchFamily="18" charset="0"/>
              </a:rPr>
              <a:t>gaji</a:t>
            </a: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r>
              <a:rPr lang="en-US" sz="1800" dirty="0" err="1">
                <a:effectLst/>
                <a:latin typeface="Calibri" panose="020F0502020204030204" pitchFamily="34" charset="0"/>
                <a:ea typeface="Calibri" panose="020F0502020204030204" pitchFamily="34" charset="0"/>
                <a:cs typeface="Times New Roman" panose="02020603050405020304" pitchFamily="18" charset="0"/>
              </a:rPr>
              <a:t>atau</a:t>
            </a: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r>
              <a:rPr lang="en-US" sz="1800" dirty="0" err="1">
                <a:effectLst/>
                <a:latin typeface="Calibri" panose="020F0502020204030204" pitchFamily="34" charset="0"/>
                <a:ea typeface="Calibri" panose="020F0502020204030204" pitchFamily="34" charset="0"/>
                <a:cs typeface="Times New Roman" panose="02020603050405020304" pitchFamily="18" charset="0"/>
              </a:rPr>
              <a:t>pendapatan</a:t>
            </a: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r>
              <a:rPr lang="en-US" sz="1800" dirty="0" err="1">
                <a:effectLst/>
                <a:latin typeface="Calibri" panose="020F0502020204030204" pitchFamily="34" charset="0"/>
                <a:ea typeface="Calibri" panose="020F0502020204030204" pitchFamily="34" charset="0"/>
                <a:cs typeface="Times New Roman" panose="02020603050405020304" pitchFamily="18" charset="0"/>
              </a:rPr>
              <a:t>pegawai</a:t>
            </a:r>
            <a:r>
              <a:rPr lang="en-US" sz="1800" dirty="0">
                <a:effectLst/>
                <a:latin typeface="Calibri" panose="020F0502020204030204" pitchFamily="34" charset="0"/>
                <a:ea typeface="Calibri" panose="020F0502020204030204" pitchFamily="34" charset="0"/>
                <a:cs typeface="Times New Roman" panose="02020603050405020304" pitchFamily="18" charset="0"/>
              </a:rPr>
              <a:t> negeri </a:t>
            </a:r>
            <a:r>
              <a:rPr lang="en-US" sz="1800" dirty="0" err="1">
                <a:effectLst/>
                <a:latin typeface="Calibri" panose="020F0502020204030204" pitchFamily="34" charset="0"/>
                <a:ea typeface="Calibri" panose="020F0502020204030204" pitchFamily="34" charset="0"/>
                <a:cs typeface="Times New Roman" panose="02020603050405020304" pitchFamily="18" charset="0"/>
              </a:rPr>
              <a:t>dibandingkan</a:t>
            </a: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r>
              <a:rPr lang="en-US" sz="1800" dirty="0" err="1">
                <a:effectLst/>
                <a:latin typeface="Calibri" panose="020F0502020204030204" pitchFamily="34" charset="0"/>
                <a:ea typeface="Calibri" panose="020F0502020204030204" pitchFamily="34" charset="0"/>
                <a:cs typeface="Times New Roman" panose="02020603050405020304" pitchFamily="18" charset="0"/>
              </a:rPr>
              <a:t>dengan</a:t>
            </a: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r>
              <a:rPr lang="en-US" sz="1800" dirty="0" err="1">
                <a:effectLst/>
                <a:latin typeface="Calibri" panose="020F0502020204030204" pitchFamily="34" charset="0"/>
                <a:ea typeface="Calibri" panose="020F0502020204030204" pitchFamily="34" charset="0"/>
                <a:cs typeface="Times New Roman" panose="02020603050405020304" pitchFamily="18" charset="0"/>
              </a:rPr>
              <a:t>kebutuhan</a:t>
            </a:r>
            <a:r>
              <a:rPr lang="en-US" sz="1800" dirty="0">
                <a:effectLst/>
                <a:latin typeface="Calibri" panose="020F0502020204030204" pitchFamily="34" charset="0"/>
                <a:ea typeface="Calibri" panose="020F0502020204030204" pitchFamily="34" charset="0"/>
                <a:cs typeface="Times New Roman" panose="02020603050405020304" pitchFamily="18" charset="0"/>
              </a:rPr>
              <a:t> yang </a:t>
            </a:r>
            <a:r>
              <a:rPr lang="en-US" sz="1800" dirty="0" err="1">
                <a:effectLst/>
                <a:latin typeface="Calibri" panose="020F0502020204030204" pitchFamily="34" charset="0"/>
                <a:ea typeface="Calibri" panose="020F0502020204030204" pitchFamily="34" charset="0"/>
                <a:cs typeface="Times New Roman" panose="02020603050405020304" pitchFamily="18" charset="0"/>
              </a:rPr>
              <a:t>makin</a:t>
            </a: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r>
              <a:rPr lang="en-US" sz="1800" dirty="0" err="1">
                <a:effectLst/>
                <a:latin typeface="Calibri" panose="020F0502020204030204" pitchFamily="34" charset="0"/>
                <a:ea typeface="Calibri" panose="020F0502020204030204" pitchFamily="34" charset="0"/>
                <a:cs typeface="Times New Roman" panose="02020603050405020304" pitchFamily="18" charset="0"/>
              </a:rPr>
              <a:t>hari</a:t>
            </a: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r>
              <a:rPr lang="en-US" sz="1800" dirty="0" err="1">
                <a:effectLst/>
                <a:latin typeface="Calibri" panose="020F0502020204030204" pitchFamily="34" charset="0"/>
                <a:ea typeface="Calibri" panose="020F0502020204030204" pitchFamily="34" charset="0"/>
                <a:cs typeface="Times New Roman" panose="02020603050405020304" pitchFamily="18" charset="0"/>
              </a:rPr>
              <a:t>makin</a:t>
            </a: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r>
              <a:rPr lang="en-US" sz="1800" dirty="0" err="1">
                <a:effectLst/>
                <a:latin typeface="Calibri" panose="020F0502020204030204" pitchFamily="34" charset="0"/>
                <a:ea typeface="Calibri" panose="020F0502020204030204" pitchFamily="34" charset="0"/>
                <a:cs typeface="Times New Roman" panose="02020603050405020304" pitchFamily="18" charset="0"/>
              </a:rPr>
              <a:t>meningkat</a:t>
            </a: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br>
              <a:rPr lang="en-US" sz="1800" dirty="0">
                <a:effectLst/>
                <a:latin typeface="Calibri" panose="020F0502020204030204" pitchFamily="34" charset="0"/>
                <a:ea typeface="Calibri" panose="020F0502020204030204" pitchFamily="34" charset="0"/>
                <a:cs typeface="Times New Roman" panose="02020603050405020304" pitchFamily="18" charset="0"/>
              </a:rPr>
            </a:br>
            <a:r>
              <a:rPr lang="en-US" sz="1800" dirty="0">
                <a:effectLst/>
                <a:latin typeface="Calibri" panose="020F0502020204030204" pitchFamily="34" charset="0"/>
                <a:ea typeface="Calibri" panose="020F0502020204030204" pitchFamily="34" charset="0"/>
                <a:cs typeface="Times New Roman" panose="02020603050405020304" pitchFamily="18" charset="0"/>
              </a:rPr>
              <a:t>2. </a:t>
            </a:r>
            <a:r>
              <a:rPr lang="en-US" sz="1800" dirty="0" err="1">
                <a:effectLst/>
                <a:latin typeface="Calibri" panose="020F0502020204030204" pitchFamily="34" charset="0"/>
                <a:ea typeface="Calibri" panose="020F0502020204030204" pitchFamily="34" charset="0"/>
                <a:cs typeface="Times New Roman" panose="02020603050405020304" pitchFamily="18" charset="0"/>
              </a:rPr>
              <a:t>latar</a:t>
            </a: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r>
              <a:rPr lang="en-US" sz="1800" dirty="0" err="1">
                <a:effectLst/>
                <a:latin typeface="Calibri" panose="020F0502020204030204" pitchFamily="34" charset="0"/>
                <a:ea typeface="Calibri" panose="020F0502020204030204" pitchFamily="34" charset="0"/>
                <a:cs typeface="Times New Roman" panose="02020603050405020304" pitchFamily="18" charset="0"/>
              </a:rPr>
              <a:t>belakang</a:t>
            </a: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r>
              <a:rPr lang="en-US" sz="1800" dirty="0" err="1">
                <a:effectLst/>
                <a:latin typeface="Calibri" panose="020F0502020204030204" pitchFamily="34" charset="0"/>
                <a:ea typeface="Calibri" panose="020F0502020204030204" pitchFamily="34" charset="0"/>
                <a:cs typeface="Times New Roman" panose="02020603050405020304" pitchFamily="18" charset="0"/>
              </a:rPr>
              <a:t>kebudayaan</a:t>
            </a: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r>
              <a:rPr lang="en-US" sz="1800" dirty="0" err="1">
                <a:effectLst/>
                <a:latin typeface="Calibri" panose="020F0502020204030204" pitchFamily="34" charset="0"/>
                <a:ea typeface="Calibri" panose="020F0502020204030204" pitchFamily="34" charset="0"/>
                <a:cs typeface="Times New Roman" panose="02020603050405020304" pitchFamily="18" charset="0"/>
              </a:rPr>
              <a:t>atau</a:t>
            </a:r>
            <a:r>
              <a:rPr lang="en-US" sz="1800" dirty="0">
                <a:effectLst/>
                <a:latin typeface="Calibri" panose="020F0502020204030204" pitchFamily="34" charset="0"/>
                <a:ea typeface="Calibri" panose="020F0502020204030204" pitchFamily="34" charset="0"/>
                <a:cs typeface="Times New Roman" panose="02020603050405020304" pitchFamily="18" charset="0"/>
              </a:rPr>
              <a:t> kultur </a:t>
            </a:r>
            <a:r>
              <a:rPr lang="en-US" sz="1800" dirty="0" err="1">
                <a:effectLst/>
                <a:latin typeface="Calibri" panose="020F0502020204030204" pitchFamily="34" charset="0"/>
                <a:ea typeface="Calibri" panose="020F0502020204030204" pitchFamily="34" charset="0"/>
                <a:cs typeface="Times New Roman" panose="02020603050405020304" pitchFamily="18" charset="0"/>
              </a:rPr>
              <a:t>indonesia</a:t>
            </a: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r>
              <a:rPr lang="en-US" sz="1800" dirty="0" err="1">
                <a:effectLst/>
                <a:latin typeface="Calibri" panose="020F0502020204030204" pitchFamily="34" charset="0"/>
                <a:ea typeface="Calibri" panose="020F0502020204030204" pitchFamily="34" charset="0"/>
                <a:cs typeface="Times New Roman" panose="02020603050405020304" pitchFamily="18" charset="0"/>
              </a:rPr>
              <a:t>merupakan</a:t>
            </a: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r>
              <a:rPr lang="en-US" sz="1800" dirty="0" err="1">
                <a:effectLst/>
                <a:latin typeface="Calibri" panose="020F0502020204030204" pitchFamily="34" charset="0"/>
                <a:ea typeface="Calibri" panose="020F0502020204030204" pitchFamily="34" charset="0"/>
                <a:cs typeface="Times New Roman" panose="02020603050405020304" pitchFamily="18" charset="0"/>
              </a:rPr>
              <a:t>sumber</a:t>
            </a: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r>
              <a:rPr lang="en-US" sz="1800" dirty="0" err="1">
                <a:effectLst/>
                <a:latin typeface="Calibri" panose="020F0502020204030204" pitchFamily="34" charset="0"/>
                <a:ea typeface="Calibri" panose="020F0502020204030204" pitchFamily="34" charset="0"/>
                <a:cs typeface="Times New Roman" panose="02020603050405020304" pitchFamily="18" charset="0"/>
              </a:rPr>
              <a:t>atau</a:t>
            </a: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r>
              <a:rPr lang="en-US" sz="1800" dirty="0" err="1">
                <a:effectLst/>
                <a:latin typeface="Calibri" panose="020F0502020204030204" pitchFamily="34" charset="0"/>
                <a:ea typeface="Calibri" panose="020F0502020204030204" pitchFamily="34" charset="0"/>
                <a:cs typeface="Times New Roman" panose="02020603050405020304" pitchFamily="18" charset="0"/>
              </a:rPr>
              <a:t>sebab</a:t>
            </a: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r>
              <a:rPr lang="en-US" sz="1800" dirty="0" err="1">
                <a:effectLst/>
                <a:latin typeface="Calibri" panose="020F0502020204030204" pitchFamily="34" charset="0"/>
                <a:ea typeface="Calibri" panose="020F0502020204030204" pitchFamily="34" charset="0"/>
                <a:cs typeface="Times New Roman" panose="02020603050405020304" pitchFamily="18" charset="0"/>
              </a:rPr>
              <a:t>meluasnya</a:t>
            </a: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r>
              <a:rPr lang="en-US" sz="1800" dirty="0" err="1">
                <a:effectLst/>
                <a:latin typeface="Calibri" panose="020F0502020204030204" pitchFamily="34" charset="0"/>
                <a:ea typeface="Calibri" panose="020F0502020204030204" pitchFamily="34" charset="0"/>
                <a:cs typeface="Times New Roman" panose="02020603050405020304" pitchFamily="18" charset="0"/>
              </a:rPr>
              <a:t>korupsi</a:t>
            </a: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br>
              <a:rPr lang="en-US" sz="1800" dirty="0">
                <a:effectLst/>
                <a:latin typeface="Calibri" panose="020F0502020204030204" pitchFamily="34" charset="0"/>
                <a:ea typeface="Calibri" panose="020F0502020204030204" pitchFamily="34" charset="0"/>
                <a:cs typeface="Times New Roman" panose="02020603050405020304" pitchFamily="18" charset="0"/>
              </a:rPr>
            </a:br>
            <a:r>
              <a:rPr lang="en-US" sz="1800" dirty="0">
                <a:effectLst/>
                <a:latin typeface="Calibri" panose="020F0502020204030204" pitchFamily="34" charset="0"/>
                <a:ea typeface="Calibri" panose="020F0502020204030204" pitchFamily="34" charset="0"/>
                <a:cs typeface="Times New Roman" panose="02020603050405020304" pitchFamily="18" charset="0"/>
              </a:rPr>
              <a:t>3. </a:t>
            </a:r>
            <a:r>
              <a:rPr lang="en-US" sz="1800" dirty="0" err="1">
                <a:effectLst/>
                <a:latin typeface="Calibri" panose="020F0502020204030204" pitchFamily="34" charset="0"/>
                <a:ea typeface="Calibri" panose="020F0502020204030204" pitchFamily="34" charset="0"/>
                <a:cs typeface="Times New Roman" panose="02020603050405020304" pitchFamily="18" charset="0"/>
              </a:rPr>
              <a:t>manajemen</a:t>
            </a:r>
            <a:r>
              <a:rPr lang="en-US" sz="1800" dirty="0">
                <a:effectLst/>
                <a:latin typeface="Calibri" panose="020F0502020204030204" pitchFamily="34" charset="0"/>
                <a:ea typeface="Calibri" panose="020F0502020204030204" pitchFamily="34" charset="0"/>
                <a:cs typeface="Times New Roman" panose="02020603050405020304" pitchFamily="18" charset="0"/>
              </a:rPr>
              <a:t> yang </a:t>
            </a:r>
            <a:r>
              <a:rPr lang="en-US" sz="1800" dirty="0" err="1">
                <a:effectLst/>
                <a:latin typeface="Calibri" panose="020F0502020204030204" pitchFamily="34" charset="0"/>
                <a:ea typeface="Calibri" panose="020F0502020204030204" pitchFamily="34" charset="0"/>
                <a:cs typeface="Times New Roman" panose="02020603050405020304" pitchFamily="18" charset="0"/>
              </a:rPr>
              <a:t>kurang</a:t>
            </a: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r>
              <a:rPr lang="en-US" sz="1800" dirty="0" err="1">
                <a:effectLst/>
                <a:latin typeface="Calibri" panose="020F0502020204030204" pitchFamily="34" charset="0"/>
                <a:ea typeface="Calibri" panose="020F0502020204030204" pitchFamily="34" charset="0"/>
                <a:cs typeface="Times New Roman" panose="02020603050405020304" pitchFamily="18" charset="0"/>
              </a:rPr>
              <a:t>baik</a:t>
            </a:r>
            <a:r>
              <a:rPr lang="en-US" sz="1800" dirty="0">
                <a:effectLst/>
                <a:latin typeface="Calibri" panose="020F0502020204030204" pitchFamily="34" charset="0"/>
                <a:ea typeface="Calibri" panose="020F0502020204030204" pitchFamily="34" charset="0"/>
                <a:cs typeface="Times New Roman" panose="02020603050405020304" pitchFamily="18" charset="0"/>
              </a:rPr>
              <a:t> dan </a:t>
            </a:r>
            <a:r>
              <a:rPr lang="en-US" sz="1800" dirty="0" err="1">
                <a:effectLst/>
                <a:latin typeface="Calibri" panose="020F0502020204030204" pitchFamily="34" charset="0"/>
                <a:ea typeface="Calibri" panose="020F0502020204030204" pitchFamily="34" charset="0"/>
                <a:cs typeface="Times New Roman" panose="02020603050405020304" pitchFamily="18" charset="0"/>
              </a:rPr>
              <a:t>kontrol</a:t>
            </a:r>
            <a:r>
              <a:rPr lang="en-US" sz="1800" dirty="0">
                <a:effectLst/>
                <a:latin typeface="Calibri" panose="020F0502020204030204" pitchFamily="34" charset="0"/>
                <a:ea typeface="Calibri" panose="020F0502020204030204" pitchFamily="34" charset="0"/>
                <a:cs typeface="Times New Roman" panose="02020603050405020304" pitchFamily="18" charset="0"/>
              </a:rPr>
              <a:t> yang </a:t>
            </a:r>
            <a:r>
              <a:rPr lang="en-US" sz="1800" dirty="0" err="1">
                <a:effectLst/>
                <a:latin typeface="Calibri" panose="020F0502020204030204" pitchFamily="34" charset="0"/>
                <a:ea typeface="Calibri" panose="020F0502020204030204" pitchFamily="34" charset="0"/>
                <a:cs typeface="Times New Roman" panose="02020603050405020304" pitchFamily="18" charset="0"/>
              </a:rPr>
              <a:t>kurang</a:t>
            </a: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r>
              <a:rPr lang="en-US" sz="1800" dirty="0" err="1">
                <a:effectLst/>
                <a:latin typeface="Calibri" panose="020F0502020204030204" pitchFamily="34" charset="0"/>
                <a:ea typeface="Calibri" panose="020F0502020204030204" pitchFamily="34" charset="0"/>
                <a:cs typeface="Times New Roman" panose="02020603050405020304" pitchFamily="18" charset="0"/>
              </a:rPr>
              <a:t>efektif</a:t>
            </a:r>
            <a:r>
              <a:rPr lang="en-US" sz="1800" dirty="0">
                <a:effectLst/>
                <a:latin typeface="Calibri" panose="020F0502020204030204" pitchFamily="34" charset="0"/>
                <a:ea typeface="Calibri" panose="020F0502020204030204" pitchFamily="34" charset="0"/>
                <a:cs typeface="Times New Roman" panose="02020603050405020304" pitchFamily="18" charset="0"/>
              </a:rPr>
              <a:t> dan </a:t>
            </a:r>
            <a:r>
              <a:rPr lang="en-US" sz="1800" dirty="0" err="1">
                <a:effectLst/>
                <a:latin typeface="Calibri" panose="020F0502020204030204" pitchFamily="34" charset="0"/>
                <a:ea typeface="Calibri" panose="020F0502020204030204" pitchFamily="34" charset="0"/>
                <a:cs typeface="Times New Roman" panose="02020603050405020304" pitchFamily="18" charset="0"/>
              </a:rPr>
              <a:t>efisien</a:t>
            </a: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br>
              <a:rPr lang="en-US" sz="1800" dirty="0">
                <a:effectLst/>
                <a:latin typeface="Calibri" panose="020F0502020204030204" pitchFamily="34" charset="0"/>
                <a:ea typeface="Calibri" panose="020F0502020204030204" pitchFamily="34" charset="0"/>
                <a:cs typeface="Times New Roman" panose="02020603050405020304" pitchFamily="18" charset="0"/>
              </a:rPr>
            </a:br>
            <a:r>
              <a:rPr lang="en-US" sz="1800" dirty="0">
                <a:effectLst/>
                <a:latin typeface="Calibri" panose="020F0502020204030204" pitchFamily="34" charset="0"/>
                <a:ea typeface="Calibri" panose="020F0502020204030204" pitchFamily="34" charset="0"/>
                <a:cs typeface="Times New Roman" panose="02020603050405020304" pitchFamily="18" charset="0"/>
              </a:rPr>
              <a:t>4. </a:t>
            </a:r>
            <a:r>
              <a:rPr lang="en-US" sz="1800" dirty="0" err="1">
                <a:effectLst/>
                <a:latin typeface="Calibri" panose="020F0502020204030204" pitchFamily="34" charset="0"/>
                <a:ea typeface="Calibri" panose="020F0502020204030204" pitchFamily="34" charset="0"/>
                <a:cs typeface="Times New Roman" panose="02020603050405020304" pitchFamily="18" charset="0"/>
              </a:rPr>
              <a:t>modernisasi</a:t>
            </a:r>
            <a:r>
              <a:rPr lang="en-US" sz="1800" dirty="0">
                <a:effectLst/>
                <a:latin typeface="Calibri" panose="020F0502020204030204" pitchFamily="34" charset="0"/>
                <a:ea typeface="Calibri" panose="020F0502020204030204" pitchFamily="34" charset="0"/>
                <a:cs typeface="Times New Roman" panose="02020603050405020304" pitchFamily="18" charset="0"/>
              </a:rPr>
              <a:t>.</a:t>
            </a:r>
            <a:br>
              <a:rPr lang="en-US" sz="2000" dirty="0">
                <a:effectLst/>
                <a:latin typeface="Calibri" panose="020F0502020204030204" pitchFamily="34" charset="0"/>
                <a:ea typeface="Calibri" panose="020F0502020204030204" pitchFamily="34" charset="0"/>
                <a:cs typeface="Times New Roman" panose="02020603050405020304" pitchFamily="18" charset="0"/>
              </a:rPr>
            </a:br>
            <a:endParaRPr lang="en-US" sz="2000" dirty="0"/>
          </a:p>
        </p:txBody>
      </p:sp>
      <p:sp>
        <p:nvSpPr>
          <p:cNvPr id="3" name="Subtitle 2">
            <a:extLst>
              <a:ext uri="{FF2B5EF4-FFF2-40B4-BE49-F238E27FC236}">
                <a16:creationId xmlns:a16="http://schemas.microsoft.com/office/drawing/2014/main" id="{DCA34E17-EA4E-410B-8228-B0AA137D1A2E}"/>
              </a:ext>
            </a:extLst>
          </p:cNvPr>
          <p:cNvSpPr>
            <a:spLocks noGrp="1"/>
          </p:cNvSpPr>
          <p:nvPr>
            <p:ph type="subTitle" idx="1"/>
          </p:nvPr>
        </p:nvSpPr>
        <p:spPr/>
        <p:txBody>
          <a:bodyPr/>
          <a:lstStyle/>
          <a:p>
            <a:r>
              <a:rPr lang="en-US" sz="2000" b="1" dirty="0" err="1"/>
              <a:t>Faktor-Penyebab</a:t>
            </a:r>
            <a:r>
              <a:rPr lang="en-US" sz="2000" b="1" dirty="0"/>
              <a:t> </a:t>
            </a:r>
            <a:r>
              <a:rPr lang="en-US" sz="2000" b="1" dirty="0" err="1"/>
              <a:t>Korupsi</a:t>
            </a:r>
            <a:endParaRPr lang="en-US" sz="2000" b="1" dirty="0"/>
          </a:p>
        </p:txBody>
      </p:sp>
      <p:pic>
        <p:nvPicPr>
          <p:cNvPr id="4" name="Picture 3">
            <a:extLst>
              <a:ext uri="{FF2B5EF4-FFF2-40B4-BE49-F238E27FC236}">
                <a16:creationId xmlns:a16="http://schemas.microsoft.com/office/drawing/2014/main" id="{7E4654D1-0E4C-47D4-AD41-7CA847430CA3}"/>
              </a:ext>
            </a:extLst>
          </p:cNvPr>
          <p:cNvPicPr>
            <a:picLocks noChangeAspect="1"/>
          </p:cNvPicPr>
          <p:nvPr/>
        </p:nvPicPr>
        <p:blipFill>
          <a:blip r:embed="rId2"/>
          <a:stretch>
            <a:fillRect/>
          </a:stretch>
        </p:blipFill>
        <p:spPr>
          <a:xfrm>
            <a:off x="856272" y="3596128"/>
            <a:ext cx="3160799" cy="1451890"/>
          </a:xfrm>
          <a:prstGeom prst="rect">
            <a:avLst/>
          </a:prstGeom>
        </p:spPr>
      </p:pic>
    </p:spTree>
    <p:extLst>
      <p:ext uri="{BB962C8B-B14F-4D97-AF65-F5344CB8AC3E}">
        <p14:creationId xmlns:p14="http://schemas.microsoft.com/office/powerpoint/2010/main" val="3960627847"/>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125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par>
                                <p:cTn id="10" presetID="26" presetClass="entr" presetSubtype="0" fill="hold" nodeType="withEffect">
                                  <p:stCondLst>
                                    <p:cond delay="250"/>
                                  </p:stCondLst>
                                  <p:childTnLst>
                                    <p:set>
                                      <p:cBhvr>
                                        <p:cTn id="11" dur="1" fill="hold">
                                          <p:stCondLst>
                                            <p:cond delay="0"/>
                                          </p:stCondLst>
                                        </p:cTn>
                                        <p:tgtEl>
                                          <p:spTgt spid="4"/>
                                        </p:tgtEl>
                                        <p:attrNameLst>
                                          <p:attrName>style.visibility</p:attrName>
                                        </p:attrNameLst>
                                      </p:cBhvr>
                                      <p:to>
                                        <p:strVal val="visible"/>
                                      </p:to>
                                    </p:set>
                                    <p:animEffect transition="in" filter="wipe(down)">
                                      <p:cBhvr>
                                        <p:cTn id="12" dur="580">
                                          <p:stCondLst>
                                            <p:cond delay="0"/>
                                          </p:stCondLst>
                                        </p:cTn>
                                        <p:tgtEl>
                                          <p:spTgt spid="4"/>
                                        </p:tgtEl>
                                      </p:cBhvr>
                                    </p:animEffect>
                                    <p:anim calcmode="lin" valueType="num">
                                      <p:cBhvr>
                                        <p:cTn id="13" dur="1822"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14" dur="664"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15" dur="664" tmFilter="0, 0; 0.125,0.2665; 0.25,0.4; 0.375,0.465; 0.5,0.5;  0.625,0.535; 0.75,0.6; 0.875,0.7335; 1,1">
                                          <p:stCondLst>
                                            <p:cond delay="664"/>
                                          </p:stCondLst>
                                        </p:cTn>
                                        <p:tgtEl>
                                          <p:spTgt spid="4"/>
                                        </p:tgtEl>
                                        <p:attrNameLst>
                                          <p:attrName>ppt_y</p:attrName>
                                        </p:attrNameLst>
                                      </p:cBhvr>
                                      <p:tavLst>
                                        <p:tav tm="0" fmla="#ppt_y-sin(pi*$)/9">
                                          <p:val>
                                            <p:fltVal val="0"/>
                                          </p:val>
                                        </p:tav>
                                        <p:tav tm="100000">
                                          <p:val>
                                            <p:fltVal val="1"/>
                                          </p:val>
                                        </p:tav>
                                      </p:tavLst>
                                    </p:anim>
                                    <p:anim calcmode="lin" valueType="num">
                                      <p:cBhvr>
                                        <p:cTn id="16" dur="332" tmFilter="0, 0; 0.125,0.2665; 0.25,0.4; 0.375,0.465; 0.5,0.5;  0.625,0.535; 0.75,0.6; 0.875,0.7335; 1,1">
                                          <p:stCondLst>
                                            <p:cond delay="1324"/>
                                          </p:stCondLst>
                                        </p:cTn>
                                        <p:tgtEl>
                                          <p:spTgt spid="4"/>
                                        </p:tgtEl>
                                        <p:attrNameLst>
                                          <p:attrName>ppt_y</p:attrName>
                                        </p:attrNameLst>
                                      </p:cBhvr>
                                      <p:tavLst>
                                        <p:tav tm="0" fmla="#ppt_y-sin(pi*$)/27">
                                          <p:val>
                                            <p:fltVal val="0"/>
                                          </p:val>
                                        </p:tav>
                                        <p:tav tm="100000">
                                          <p:val>
                                            <p:fltVal val="1"/>
                                          </p:val>
                                        </p:tav>
                                      </p:tavLst>
                                    </p:anim>
                                    <p:anim calcmode="lin" valueType="num">
                                      <p:cBhvr>
                                        <p:cTn id="17" dur="164" tmFilter="0, 0; 0.125,0.2665; 0.25,0.4; 0.375,0.465; 0.5,0.5;  0.625,0.535; 0.75,0.6; 0.875,0.7335; 1,1">
                                          <p:stCondLst>
                                            <p:cond delay="1656"/>
                                          </p:stCondLst>
                                        </p:cTn>
                                        <p:tgtEl>
                                          <p:spTgt spid="4"/>
                                        </p:tgtEl>
                                        <p:attrNameLst>
                                          <p:attrName>ppt_y</p:attrName>
                                        </p:attrNameLst>
                                      </p:cBhvr>
                                      <p:tavLst>
                                        <p:tav tm="0" fmla="#ppt_y-sin(pi*$)/81">
                                          <p:val>
                                            <p:fltVal val="0"/>
                                          </p:val>
                                        </p:tav>
                                        <p:tav tm="100000">
                                          <p:val>
                                            <p:fltVal val="1"/>
                                          </p:val>
                                        </p:tav>
                                      </p:tavLst>
                                    </p:anim>
                                    <p:animScale>
                                      <p:cBhvr>
                                        <p:cTn id="18" dur="26">
                                          <p:stCondLst>
                                            <p:cond delay="650"/>
                                          </p:stCondLst>
                                        </p:cTn>
                                        <p:tgtEl>
                                          <p:spTgt spid="4"/>
                                        </p:tgtEl>
                                      </p:cBhvr>
                                      <p:to x="100000" y="60000"/>
                                    </p:animScale>
                                    <p:animScale>
                                      <p:cBhvr>
                                        <p:cTn id="19" dur="166" decel="50000">
                                          <p:stCondLst>
                                            <p:cond delay="676"/>
                                          </p:stCondLst>
                                        </p:cTn>
                                        <p:tgtEl>
                                          <p:spTgt spid="4"/>
                                        </p:tgtEl>
                                      </p:cBhvr>
                                      <p:to x="100000" y="100000"/>
                                    </p:animScale>
                                    <p:animScale>
                                      <p:cBhvr>
                                        <p:cTn id="20" dur="26">
                                          <p:stCondLst>
                                            <p:cond delay="1312"/>
                                          </p:stCondLst>
                                        </p:cTn>
                                        <p:tgtEl>
                                          <p:spTgt spid="4"/>
                                        </p:tgtEl>
                                      </p:cBhvr>
                                      <p:to x="100000" y="80000"/>
                                    </p:animScale>
                                    <p:animScale>
                                      <p:cBhvr>
                                        <p:cTn id="21" dur="166" decel="50000">
                                          <p:stCondLst>
                                            <p:cond delay="1338"/>
                                          </p:stCondLst>
                                        </p:cTn>
                                        <p:tgtEl>
                                          <p:spTgt spid="4"/>
                                        </p:tgtEl>
                                      </p:cBhvr>
                                      <p:to x="100000" y="100000"/>
                                    </p:animScale>
                                    <p:animScale>
                                      <p:cBhvr>
                                        <p:cTn id="22" dur="26">
                                          <p:stCondLst>
                                            <p:cond delay="1642"/>
                                          </p:stCondLst>
                                        </p:cTn>
                                        <p:tgtEl>
                                          <p:spTgt spid="4"/>
                                        </p:tgtEl>
                                      </p:cBhvr>
                                      <p:to x="100000" y="90000"/>
                                    </p:animScale>
                                    <p:animScale>
                                      <p:cBhvr>
                                        <p:cTn id="23" dur="166" decel="50000">
                                          <p:stCondLst>
                                            <p:cond delay="1668"/>
                                          </p:stCondLst>
                                        </p:cTn>
                                        <p:tgtEl>
                                          <p:spTgt spid="4"/>
                                        </p:tgtEl>
                                      </p:cBhvr>
                                      <p:to x="100000" y="100000"/>
                                    </p:animScale>
                                    <p:animScale>
                                      <p:cBhvr>
                                        <p:cTn id="24" dur="26">
                                          <p:stCondLst>
                                            <p:cond delay="1808"/>
                                          </p:stCondLst>
                                        </p:cTn>
                                        <p:tgtEl>
                                          <p:spTgt spid="4"/>
                                        </p:tgtEl>
                                      </p:cBhvr>
                                      <p:to x="100000" y="95000"/>
                                    </p:animScale>
                                    <p:animScale>
                                      <p:cBhvr>
                                        <p:cTn id="25" dur="166" decel="50000">
                                          <p:stCondLst>
                                            <p:cond delay="1834"/>
                                          </p:stCondLst>
                                        </p:cTn>
                                        <p:tgtEl>
                                          <p:spTgt spid="4"/>
                                        </p:tgtEl>
                                      </p:cBhvr>
                                      <p:to x="100000" y="100000"/>
                                    </p:animScale>
                                  </p:childTnLst>
                                </p:cTn>
                              </p:par>
                              <p:par>
                                <p:cTn id="26" presetID="16" presetClass="entr" presetSubtype="21" fill="hold" grpId="0" nodeType="withEffect">
                                  <p:stCondLst>
                                    <p:cond delay="750"/>
                                  </p:stCondLst>
                                  <p:childTnLst>
                                    <p:set>
                                      <p:cBhvr>
                                        <p:cTn id="27" dur="1" fill="hold">
                                          <p:stCondLst>
                                            <p:cond delay="0"/>
                                          </p:stCondLst>
                                        </p:cTn>
                                        <p:tgtEl>
                                          <p:spTgt spid="3">
                                            <p:txEl>
                                              <p:pRg st="0" end="0"/>
                                            </p:txEl>
                                          </p:spTgt>
                                        </p:tgtEl>
                                        <p:attrNameLst>
                                          <p:attrName>style.visibility</p:attrName>
                                        </p:attrNameLst>
                                      </p:cBhvr>
                                      <p:to>
                                        <p:strVal val="visible"/>
                                      </p:to>
                                    </p:set>
                                    <p:animEffect transition="in" filter="barn(inVertical)">
                                      <p:cBhvr>
                                        <p:cTn id="28"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349AE218-E250-4087-9601-1DD9DE9343EF}"/>
              </a:ext>
            </a:extLst>
          </p:cNvPr>
          <p:cNvSpPr>
            <a:spLocks noGrp="1"/>
          </p:cNvSpPr>
          <p:nvPr>
            <p:ph type="body" idx="1"/>
          </p:nvPr>
        </p:nvSpPr>
        <p:spPr>
          <a:xfrm>
            <a:off x="521220" y="1143323"/>
            <a:ext cx="4837960" cy="3492285"/>
          </a:xfrm>
        </p:spPr>
        <p:txBody>
          <a:bodyPr/>
          <a:lstStyle/>
          <a:p>
            <a:pPr algn="just">
              <a:spcAft>
                <a:spcPts val="800"/>
              </a:spcAft>
            </a:pPr>
            <a:r>
              <a:rPr lang="en-US" sz="1400" dirty="0">
                <a:effectLst/>
                <a:latin typeface="Arial Narrow" panose="020B0606020202030204" pitchFamily="34" charset="0"/>
                <a:ea typeface="Calibri" panose="020F0502020204030204" pitchFamily="34" charset="0"/>
                <a:cs typeface="Times New Roman" panose="02020603050405020304" pitchFamily="18" charset="0"/>
              </a:rPr>
              <a:t>Cara </a:t>
            </a:r>
            <a:r>
              <a:rPr lang="en-US" sz="1400" dirty="0" err="1">
                <a:effectLst/>
                <a:latin typeface="Arial Narrow" panose="020B0606020202030204" pitchFamily="34" charset="0"/>
                <a:ea typeface="Calibri" panose="020F0502020204030204" pitchFamily="34" charset="0"/>
                <a:cs typeface="Times New Roman" panose="02020603050405020304" pitchFamily="18" charset="0"/>
              </a:rPr>
              <a:t>untuk</a:t>
            </a:r>
            <a:r>
              <a:rPr lang="en-US" sz="1400" dirty="0">
                <a:effectLst/>
                <a:latin typeface="Arial Narrow" panose="020B0606020202030204" pitchFamily="34" charset="0"/>
                <a:ea typeface="Calibri" panose="020F0502020204030204" pitchFamily="34" charset="0"/>
                <a:cs typeface="Times New Roman" panose="02020603050405020304" pitchFamily="18" charset="0"/>
              </a:rPr>
              <a:t> </a:t>
            </a:r>
            <a:r>
              <a:rPr lang="en-US" sz="1400" dirty="0" err="1">
                <a:effectLst/>
                <a:latin typeface="Arial Narrow" panose="020B0606020202030204" pitchFamily="34" charset="0"/>
                <a:ea typeface="Calibri" panose="020F0502020204030204" pitchFamily="34" charset="0"/>
                <a:cs typeface="Times New Roman" panose="02020603050405020304" pitchFamily="18" charset="0"/>
              </a:rPr>
              <a:t>memaksimalkan</a:t>
            </a:r>
            <a:r>
              <a:rPr lang="en-US" sz="1400" dirty="0">
                <a:effectLst/>
                <a:latin typeface="Arial Narrow" panose="020B0606020202030204" pitchFamily="34" charset="0"/>
                <a:ea typeface="Calibri" panose="020F0502020204030204" pitchFamily="34" charset="0"/>
                <a:cs typeface="Times New Roman" panose="02020603050405020304" pitchFamily="18" charset="0"/>
              </a:rPr>
              <a:t> agar </a:t>
            </a:r>
            <a:r>
              <a:rPr lang="en-US" sz="1400" dirty="0" err="1">
                <a:effectLst/>
                <a:latin typeface="Arial Narrow" panose="020B0606020202030204" pitchFamily="34" charset="0"/>
                <a:ea typeface="Calibri" panose="020F0502020204030204" pitchFamily="34" charset="0"/>
                <a:cs typeface="Times New Roman" panose="02020603050405020304" pitchFamily="18" charset="0"/>
              </a:rPr>
              <a:t>peran</a:t>
            </a:r>
            <a:r>
              <a:rPr lang="en-US" sz="1400" dirty="0">
                <a:effectLst/>
                <a:latin typeface="Arial Narrow" panose="020B0606020202030204" pitchFamily="34" charset="0"/>
                <a:ea typeface="Calibri" panose="020F0502020204030204" pitchFamily="34" charset="0"/>
                <a:cs typeface="Times New Roman" panose="02020603050405020304" pitchFamily="18" charset="0"/>
              </a:rPr>
              <a:t> </a:t>
            </a:r>
            <a:r>
              <a:rPr lang="en-US" sz="1400" dirty="0" err="1">
                <a:effectLst/>
                <a:latin typeface="Arial Narrow" panose="020B0606020202030204" pitchFamily="34" charset="0"/>
                <a:ea typeface="Calibri" panose="020F0502020204030204" pitchFamily="34" charset="0"/>
                <a:cs typeface="Times New Roman" panose="02020603050405020304" pitchFamily="18" charset="0"/>
              </a:rPr>
              <a:t>lembaga</a:t>
            </a:r>
            <a:r>
              <a:rPr lang="en-US" sz="1400" dirty="0">
                <a:effectLst/>
                <a:latin typeface="Arial Narrow" panose="020B0606020202030204" pitchFamily="34" charset="0"/>
                <a:ea typeface="Calibri" panose="020F0502020204030204" pitchFamily="34" charset="0"/>
                <a:cs typeface="Times New Roman" panose="02020603050405020304" pitchFamily="18" charset="0"/>
              </a:rPr>
              <a:t> </a:t>
            </a:r>
            <a:r>
              <a:rPr lang="en-US" sz="1400" dirty="0" err="1">
                <a:effectLst/>
                <a:latin typeface="Arial Narrow" panose="020B0606020202030204" pitchFamily="34" charset="0"/>
                <a:ea typeface="Calibri" panose="020F0502020204030204" pitchFamily="34" charset="0"/>
                <a:cs typeface="Times New Roman" panose="02020603050405020304" pitchFamily="18" charset="0"/>
              </a:rPr>
              <a:t>penegak</a:t>
            </a:r>
            <a:r>
              <a:rPr lang="en-US" sz="1400" dirty="0">
                <a:effectLst/>
                <a:latin typeface="Arial Narrow" panose="020B0606020202030204" pitchFamily="34" charset="0"/>
                <a:ea typeface="Calibri" panose="020F0502020204030204" pitchFamily="34" charset="0"/>
                <a:cs typeface="Times New Roman" panose="02020603050405020304" pitchFamily="18" charset="0"/>
              </a:rPr>
              <a:t> </a:t>
            </a:r>
            <a:r>
              <a:rPr lang="en-US" sz="1400" dirty="0" err="1">
                <a:effectLst/>
                <a:latin typeface="Arial Narrow" panose="020B0606020202030204" pitchFamily="34" charset="0"/>
                <a:ea typeface="Calibri" panose="020F0502020204030204" pitchFamily="34" charset="0"/>
                <a:cs typeface="Times New Roman" panose="02020603050405020304" pitchFamily="18" charset="0"/>
              </a:rPr>
              <a:t>hukum</a:t>
            </a:r>
            <a:r>
              <a:rPr lang="en-US" sz="1400" dirty="0">
                <a:effectLst/>
                <a:latin typeface="Arial Narrow" panose="020B0606020202030204" pitchFamily="34" charset="0"/>
                <a:ea typeface="Calibri" panose="020F0502020204030204" pitchFamily="34" charset="0"/>
                <a:cs typeface="Times New Roman" panose="02020603050405020304" pitchFamily="18" charset="0"/>
              </a:rPr>
              <a:t> </a:t>
            </a:r>
            <a:r>
              <a:rPr lang="en-US" sz="1400" dirty="0" err="1">
                <a:effectLst/>
                <a:latin typeface="Arial Narrow" panose="020B0606020202030204" pitchFamily="34" charset="0"/>
                <a:ea typeface="Calibri" panose="020F0502020204030204" pitchFamily="34" charset="0"/>
                <a:cs typeface="Times New Roman" panose="02020603050405020304" pitchFamily="18" charset="0"/>
              </a:rPr>
              <a:t>bisa</a:t>
            </a:r>
            <a:r>
              <a:rPr lang="en-US" sz="1400" dirty="0">
                <a:effectLst/>
                <a:latin typeface="Arial Narrow" panose="020B0606020202030204" pitchFamily="34" charset="0"/>
                <a:ea typeface="Calibri" panose="020F0502020204030204" pitchFamily="34" charset="0"/>
                <a:cs typeface="Times New Roman" panose="02020603050405020304" pitchFamily="18" charset="0"/>
              </a:rPr>
              <a:t> </a:t>
            </a:r>
            <a:r>
              <a:rPr lang="en-US" sz="1400" dirty="0" err="1">
                <a:effectLst/>
                <a:latin typeface="Arial Narrow" panose="020B0606020202030204" pitchFamily="34" charset="0"/>
                <a:ea typeface="Calibri" panose="020F0502020204030204" pitchFamily="34" charset="0"/>
                <a:cs typeface="Times New Roman" panose="02020603050405020304" pitchFamily="18" charset="0"/>
              </a:rPr>
              <a:t>lebih</a:t>
            </a:r>
            <a:r>
              <a:rPr lang="en-US" sz="1400" dirty="0">
                <a:effectLst/>
                <a:latin typeface="Arial Narrow" panose="020B0606020202030204" pitchFamily="34" charset="0"/>
                <a:ea typeface="Calibri" panose="020F0502020204030204" pitchFamily="34" charset="0"/>
                <a:cs typeface="Times New Roman" panose="02020603050405020304" pitchFamily="18" charset="0"/>
              </a:rPr>
              <a:t> </a:t>
            </a:r>
            <a:r>
              <a:rPr lang="en-US" sz="1400" dirty="0" err="1">
                <a:effectLst/>
                <a:latin typeface="Arial Narrow" panose="020B0606020202030204" pitchFamily="34" charset="0"/>
                <a:ea typeface="Calibri" panose="020F0502020204030204" pitchFamily="34" charset="0"/>
                <a:cs typeface="Times New Roman" panose="02020603050405020304" pitchFamily="18" charset="0"/>
              </a:rPr>
              <a:t>efektif</a:t>
            </a:r>
            <a:r>
              <a:rPr lang="en-US" sz="1400" dirty="0">
                <a:effectLst/>
                <a:latin typeface="Arial Narrow" panose="020B0606020202030204" pitchFamily="34" charset="0"/>
                <a:ea typeface="Calibri" panose="020F0502020204030204" pitchFamily="34" charset="0"/>
                <a:cs typeface="Times New Roman" panose="02020603050405020304" pitchFamily="18" charset="0"/>
              </a:rPr>
              <a:t> </a:t>
            </a:r>
            <a:r>
              <a:rPr lang="en-US" sz="1400" dirty="0" err="1">
                <a:effectLst/>
                <a:latin typeface="Arial Narrow" panose="020B0606020202030204" pitchFamily="34" charset="0"/>
                <a:ea typeface="Calibri" panose="020F0502020204030204" pitchFamily="34" charset="0"/>
                <a:cs typeface="Times New Roman" panose="02020603050405020304" pitchFamily="18" charset="0"/>
              </a:rPr>
              <a:t>dalam</a:t>
            </a:r>
            <a:r>
              <a:rPr lang="en-US" sz="1400" dirty="0">
                <a:effectLst/>
                <a:latin typeface="Arial Narrow" panose="020B0606020202030204" pitchFamily="34" charset="0"/>
                <a:ea typeface="Calibri" panose="020F0502020204030204" pitchFamily="34" charset="0"/>
                <a:cs typeface="Times New Roman" panose="02020603050405020304" pitchFamily="18" charset="0"/>
              </a:rPr>
              <a:t> </a:t>
            </a:r>
            <a:r>
              <a:rPr lang="en-US" sz="1400" dirty="0" err="1">
                <a:effectLst/>
                <a:latin typeface="Arial Narrow" panose="020B0606020202030204" pitchFamily="34" charset="0"/>
                <a:ea typeface="Calibri" panose="020F0502020204030204" pitchFamily="34" charset="0"/>
                <a:cs typeface="Times New Roman" panose="02020603050405020304" pitchFamily="18" charset="0"/>
              </a:rPr>
              <a:t>memberantas</a:t>
            </a:r>
            <a:r>
              <a:rPr lang="en-US" sz="1400" dirty="0">
                <a:effectLst/>
                <a:latin typeface="Arial Narrow" panose="020B0606020202030204" pitchFamily="34" charset="0"/>
                <a:ea typeface="Calibri" panose="020F0502020204030204" pitchFamily="34" charset="0"/>
                <a:cs typeface="Times New Roman" panose="02020603050405020304" pitchFamily="18" charset="0"/>
              </a:rPr>
              <a:t> </a:t>
            </a:r>
            <a:r>
              <a:rPr lang="en-US" sz="1400" dirty="0" err="1">
                <a:effectLst/>
                <a:latin typeface="Arial Narrow" panose="020B0606020202030204" pitchFamily="34" charset="0"/>
                <a:ea typeface="Calibri" panose="020F0502020204030204" pitchFamily="34" charset="0"/>
                <a:cs typeface="Times New Roman" panose="02020603050405020304" pitchFamily="18" charset="0"/>
              </a:rPr>
              <a:t>korupsi</a:t>
            </a:r>
            <a:r>
              <a:rPr lang="en-US" sz="1400" dirty="0">
                <a:effectLst/>
                <a:latin typeface="Arial Narrow" panose="020B0606020202030204" pitchFamily="34" charset="0"/>
                <a:ea typeface="Calibri" panose="020F0502020204030204" pitchFamily="34" charset="0"/>
                <a:cs typeface="Times New Roman" panose="02020603050405020304" pitchFamily="18" charset="0"/>
              </a:rPr>
              <a:t>, </a:t>
            </a:r>
            <a:r>
              <a:rPr lang="en-US" sz="1400" dirty="0" err="1">
                <a:effectLst/>
                <a:latin typeface="Arial Narrow" panose="020B0606020202030204" pitchFamily="34" charset="0"/>
                <a:ea typeface="Calibri" panose="020F0502020204030204" pitchFamily="34" charset="0"/>
                <a:cs typeface="Times New Roman" panose="02020603050405020304" pitchFamily="18" charset="0"/>
              </a:rPr>
              <a:t>yaitu</a:t>
            </a:r>
            <a:r>
              <a:rPr lang="en-US" sz="1400" dirty="0">
                <a:effectLst/>
                <a:latin typeface="Arial Narrow" panose="020B0606020202030204" pitchFamily="34" charset="0"/>
                <a:ea typeface="Calibri" panose="020F0502020204030204" pitchFamily="34" charset="0"/>
                <a:cs typeface="Times New Roman" panose="02020603050405020304" pitchFamily="18" charset="0"/>
              </a:rPr>
              <a:t> :</a:t>
            </a:r>
          </a:p>
          <a:p>
            <a:pPr algn="just">
              <a:spcAft>
                <a:spcPts val="800"/>
              </a:spcAft>
            </a:pPr>
            <a:r>
              <a:rPr lang="en-US" sz="1400" dirty="0" err="1">
                <a:effectLst/>
                <a:latin typeface="Arial Narrow" panose="020B0606020202030204" pitchFamily="34" charset="0"/>
                <a:ea typeface="Calibri" panose="020F0502020204030204" pitchFamily="34" charset="0"/>
                <a:cs typeface="Times New Roman" panose="02020603050405020304" pitchFamily="18" charset="0"/>
              </a:rPr>
              <a:t>Diperlukan</a:t>
            </a:r>
            <a:r>
              <a:rPr lang="en-US" sz="1400" dirty="0">
                <a:effectLst/>
                <a:latin typeface="Arial Narrow" panose="020B0606020202030204" pitchFamily="34" charset="0"/>
                <a:ea typeface="Calibri" panose="020F0502020204030204" pitchFamily="34" charset="0"/>
                <a:cs typeface="Times New Roman" panose="02020603050405020304" pitchFamily="18" charset="0"/>
              </a:rPr>
              <a:t> </a:t>
            </a:r>
            <a:r>
              <a:rPr lang="en-US" sz="1400" dirty="0" err="1">
                <a:effectLst/>
                <a:latin typeface="Arial Narrow" panose="020B0606020202030204" pitchFamily="34" charset="0"/>
                <a:ea typeface="Calibri" panose="020F0502020204030204" pitchFamily="34" charset="0"/>
                <a:cs typeface="Times New Roman" panose="02020603050405020304" pitchFamily="18" charset="0"/>
              </a:rPr>
              <a:t>regulasi</a:t>
            </a:r>
            <a:r>
              <a:rPr lang="en-US" sz="1400" dirty="0">
                <a:effectLst/>
                <a:latin typeface="Arial Narrow" panose="020B0606020202030204" pitchFamily="34" charset="0"/>
                <a:ea typeface="Calibri" panose="020F0502020204030204" pitchFamily="34" charset="0"/>
                <a:cs typeface="Times New Roman" panose="02020603050405020304" pitchFamily="18" charset="0"/>
              </a:rPr>
              <a:t> </a:t>
            </a:r>
            <a:r>
              <a:rPr lang="en-US" sz="1400" dirty="0" err="1">
                <a:effectLst/>
                <a:latin typeface="Arial Narrow" panose="020B0606020202030204" pitchFamily="34" charset="0"/>
                <a:ea typeface="Calibri" panose="020F0502020204030204" pitchFamily="34" charset="0"/>
                <a:cs typeface="Times New Roman" panose="02020603050405020304" pitchFamily="18" charset="0"/>
              </a:rPr>
              <a:t>terkait</a:t>
            </a:r>
            <a:r>
              <a:rPr lang="en-US" sz="1400" dirty="0">
                <a:effectLst/>
                <a:latin typeface="Arial Narrow" panose="020B0606020202030204" pitchFamily="34" charset="0"/>
                <a:ea typeface="Calibri" panose="020F0502020204030204" pitchFamily="34" charset="0"/>
                <a:cs typeface="Times New Roman" panose="02020603050405020304" pitchFamily="18" charset="0"/>
              </a:rPr>
              <a:t> </a:t>
            </a:r>
            <a:r>
              <a:rPr lang="en-US" sz="1400" dirty="0" err="1">
                <a:effectLst/>
                <a:latin typeface="Arial Narrow" panose="020B0606020202030204" pitchFamily="34" charset="0"/>
                <a:ea typeface="Calibri" panose="020F0502020204030204" pitchFamily="34" charset="0"/>
                <a:cs typeface="Times New Roman" panose="02020603050405020304" pitchFamily="18" charset="0"/>
              </a:rPr>
              <a:t>sistem</a:t>
            </a:r>
            <a:r>
              <a:rPr lang="en-US" sz="1400" dirty="0">
                <a:effectLst/>
                <a:latin typeface="Arial Narrow" panose="020B0606020202030204" pitchFamily="34" charset="0"/>
                <a:ea typeface="Calibri" panose="020F0502020204030204" pitchFamily="34" charset="0"/>
                <a:cs typeface="Times New Roman" panose="02020603050405020304" pitchFamily="18" charset="0"/>
              </a:rPr>
              <a:t> </a:t>
            </a:r>
            <a:r>
              <a:rPr lang="en-US" sz="1400" dirty="0" err="1">
                <a:effectLst/>
                <a:latin typeface="Arial Narrow" panose="020B0606020202030204" pitchFamily="34" charset="0"/>
                <a:ea typeface="Calibri" panose="020F0502020204030204" pitchFamily="34" charset="0"/>
                <a:cs typeface="Times New Roman" panose="02020603050405020304" pitchFamily="18" charset="0"/>
              </a:rPr>
              <a:t>anggaran</a:t>
            </a:r>
            <a:r>
              <a:rPr lang="en-US" sz="1400" dirty="0">
                <a:effectLst/>
                <a:latin typeface="Arial Narrow" panose="020B0606020202030204" pitchFamily="34" charset="0"/>
                <a:ea typeface="Calibri" panose="020F0502020204030204" pitchFamily="34" charset="0"/>
                <a:cs typeface="Times New Roman" panose="02020603050405020304" pitchFamily="18" charset="0"/>
              </a:rPr>
              <a:t> </a:t>
            </a:r>
            <a:r>
              <a:rPr lang="en-US" sz="1400" dirty="0" err="1">
                <a:effectLst/>
                <a:latin typeface="Arial Narrow" panose="020B0606020202030204" pitchFamily="34" charset="0"/>
                <a:ea typeface="Calibri" panose="020F0502020204030204" pitchFamily="34" charset="0"/>
                <a:cs typeface="Times New Roman" panose="02020603050405020304" pitchFamily="18" charset="0"/>
              </a:rPr>
              <a:t>penyelidikan</a:t>
            </a:r>
            <a:r>
              <a:rPr lang="en-US" sz="1400" dirty="0">
                <a:effectLst/>
                <a:latin typeface="Arial Narrow" panose="020B0606020202030204" pitchFamily="34" charset="0"/>
                <a:ea typeface="Calibri" panose="020F0502020204030204" pitchFamily="34" charset="0"/>
                <a:cs typeface="Times New Roman" panose="02020603050405020304" pitchFamily="18" charset="0"/>
              </a:rPr>
              <a:t> dan </a:t>
            </a:r>
            <a:r>
              <a:rPr lang="en-US" sz="1400" dirty="0" err="1">
                <a:effectLst/>
                <a:latin typeface="Arial Narrow" panose="020B0606020202030204" pitchFamily="34" charset="0"/>
                <a:ea typeface="Calibri" panose="020F0502020204030204" pitchFamily="34" charset="0"/>
                <a:cs typeface="Times New Roman" panose="02020603050405020304" pitchFamily="18" charset="0"/>
              </a:rPr>
              <a:t>penyidikan</a:t>
            </a:r>
            <a:r>
              <a:rPr lang="en-US" sz="1400" dirty="0">
                <a:effectLst/>
                <a:latin typeface="Arial Narrow" panose="020B0606020202030204" pitchFamily="34" charset="0"/>
                <a:ea typeface="Calibri" panose="020F0502020204030204" pitchFamily="34" charset="0"/>
                <a:cs typeface="Times New Roman" panose="02020603050405020304" pitchFamily="18" charset="0"/>
              </a:rPr>
              <a:t> </a:t>
            </a:r>
            <a:r>
              <a:rPr lang="en-US" sz="1400" dirty="0" err="1">
                <a:effectLst/>
                <a:latin typeface="Arial Narrow" panose="020B0606020202030204" pitchFamily="34" charset="0"/>
                <a:ea typeface="Calibri" panose="020F0502020204030204" pitchFamily="34" charset="0"/>
                <a:cs typeface="Times New Roman" panose="02020603050405020304" pitchFamily="18" charset="0"/>
              </a:rPr>
              <a:t>dengan</a:t>
            </a:r>
            <a:r>
              <a:rPr lang="en-US" sz="1400" dirty="0">
                <a:effectLst/>
                <a:latin typeface="Arial Narrow" panose="020B0606020202030204" pitchFamily="34" charset="0"/>
                <a:ea typeface="Calibri" panose="020F0502020204030204" pitchFamily="34" charset="0"/>
                <a:cs typeface="Times New Roman" panose="02020603050405020304" pitchFamily="18" charset="0"/>
              </a:rPr>
              <a:t> model at cost</a:t>
            </a:r>
          </a:p>
          <a:p>
            <a:pPr algn="just">
              <a:spcAft>
                <a:spcPts val="800"/>
              </a:spcAft>
            </a:pPr>
            <a:r>
              <a:rPr lang="en-US" sz="1400" dirty="0" err="1">
                <a:effectLst/>
                <a:latin typeface="Arial Narrow" panose="020B0606020202030204" pitchFamily="34" charset="0"/>
                <a:ea typeface="Calibri" panose="020F0502020204030204" pitchFamily="34" charset="0"/>
                <a:cs typeface="Times New Roman" panose="02020603050405020304" pitchFamily="18" charset="0"/>
              </a:rPr>
              <a:t>Perbaikan</a:t>
            </a:r>
            <a:r>
              <a:rPr lang="en-US" sz="1400" dirty="0">
                <a:effectLst/>
                <a:latin typeface="Arial Narrow" panose="020B0606020202030204" pitchFamily="34" charset="0"/>
                <a:ea typeface="Calibri" panose="020F0502020204030204" pitchFamily="34" charset="0"/>
                <a:cs typeface="Times New Roman" panose="02020603050405020304" pitchFamily="18" charset="0"/>
              </a:rPr>
              <a:t> </a:t>
            </a:r>
            <a:r>
              <a:rPr lang="en-US" sz="1400" dirty="0" err="1">
                <a:effectLst/>
                <a:latin typeface="Arial Narrow" panose="020B0606020202030204" pitchFamily="34" charset="0"/>
                <a:ea typeface="Calibri" panose="020F0502020204030204" pitchFamily="34" charset="0"/>
                <a:cs typeface="Times New Roman" panose="02020603050405020304" pitchFamily="18" charset="0"/>
              </a:rPr>
              <a:t>regulasi</a:t>
            </a:r>
            <a:r>
              <a:rPr lang="en-US" sz="1400" dirty="0">
                <a:effectLst/>
                <a:latin typeface="Arial Narrow" panose="020B0606020202030204" pitchFamily="34" charset="0"/>
                <a:ea typeface="Calibri" panose="020F0502020204030204" pitchFamily="34" charset="0"/>
                <a:cs typeface="Times New Roman" panose="02020603050405020304" pitchFamily="18" charset="0"/>
              </a:rPr>
              <a:t> </a:t>
            </a:r>
            <a:r>
              <a:rPr lang="en-US" sz="1400" dirty="0" err="1">
                <a:effectLst/>
                <a:latin typeface="Arial Narrow" panose="020B0606020202030204" pitchFamily="34" charset="0"/>
                <a:ea typeface="Calibri" panose="020F0502020204030204" pitchFamily="34" charset="0"/>
                <a:cs typeface="Times New Roman" panose="02020603050405020304" pitchFamily="18" charset="0"/>
              </a:rPr>
              <a:t>tentang</a:t>
            </a:r>
            <a:r>
              <a:rPr lang="en-US" sz="1400" dirty="0">
                <a:effectLst/>
                <a:latin typeface="Arial Narrow" panose="020B0606020202030204" pitchFamily="34" charset="0"/>
                <a:ea typeface="Calibri" panose="020F0502020204030204" pitchFamily="34" charset="0"/>
                <a:cs typeface="Times New Roman" panose="02020603050405020304" pitchFamily="18" charset="0"/>
              </a:rPr>
              <a:t> </a:t>
            </a:r>
            <a:r>
              <a:rPr lang="en-US" sz="1400" dirty="0" err="1">
                <a:effectLst/>
                <a:latin typeface="Arial Narrow" panose="020B0606020202030204" pitchFamily="34" charset="0"/>
                <a:ea typeface="Calibri" panose="020F0502020204030204" pitchFamily="34" charset="0"/>
                <a:cs typeface="Times New Roman" panose="02020603050405020304" pitchFamily="18" charset="0"/>
              </a:rPr>
              <a:t>undang-undang</a:t>
            </a:r>
            <a:r>
              <a:rPr lang="en-US" sz="1400" dirty="0">
                <a:effectLst/>
                <a:latin typeface="Arial Narrow" panose="020B0606020202030204" pitchFamily="34" charset="0"/>
                <a:ea typeface="Calibri" panose="020F0502020204030204" pitchFamily="34" charset="0"/>
                <a:cs typeface="Times New Roman" panose="02020603050405020304" pitchFamily="18" charset="0"/>
              </a:rPr>
              <a:t> </a:t>
            </a:r>
            <a:r>
              <a:rPr lang="en-US" sz="1400" dirty="0" err="1">
                <a:effectLst/>
                <a:latin typeface="Arial Narrow" panose="020B0606020202030204" pitchFamily="34" charset="0"/>
                <a:ea typeface="Calibri" panose="020F0502020204030204" pitchFamily="34" charset="0"/>
                <a:cs typeface="Times New Roman" panose="02020603050405020304" pitchFamily="18" charset="0"/>
              </a:rPr>
              <a:t>kejaksaan</a:t>
            </a:r>
            <a:r>
              <a:rPr lang="en-US" sz="1400" dirty="0">
                <a:effectLst/>
                <a:latin typeface="Arial Narrow" panose="020B0606020202030204" pitchFamily="34" charset="0"/>
                <a:ea typeface="Calibri" panose="020F0502020204030204" pitchFamily="34" charset="0"/>
                <a:cs typeface="Times New Roman" panose="02020603050405020304" pitchFamily="18" charset="0"/>
              </a:rPr>
              <a:t> </a:t>
            </a:r>
            <a:r>
              <a:rPr lang="en-US" sz="1400" dirty="0" err="1">
                <a:effectLst/>
                <a:latin typeface="Arial Narrow" panose="020B0606020202030204" pitchFamily="34" charset="0"/>
                <a:ea typeface="Calibri" panose="020F0502020204030204" pitchFamily="34" charset="0"/>
                <a:cs typeface="Times New Roman" panose="02020603050405020304" pitchFamily="18" charset="0"/>
              </a:rPr>
              <a:t>untuk</a:t>
            </a:r>
            <a:r>
              <a:rPr lang="en-US" sz="1400" dirty="0">
                <a:effectLst/>
                <a:latin typeface="Arial Narrow" panose="020B0606020202030204" pitchFamily="34" charset="0"/>
                <a:ea typeface="Calibri" panose="020F0502020204030204" pitchFamily="34" charset="0"/>
                <a:cs typeface="Times New Roman" panose="02020603050405020304" pitchFamily="18" charset="0"/>
              </a:rPr>
              <a:t> </a:t>
            </a:r>
            <a:r>
              <a:rPr lang="en-US" sz="1400" dirty="0" err="1">
                <a:effectLst/>
                <a:latin typeface="Arial Narrow" panose="020B0606020202030204" pitchFamily="34" charset="0"/>
                <a:ea typeface="Calibri" panose="020F0502020204030204" pitchFamily="34" charset="0"/>
                <a:cs typeface="Times New Roman" panose="02020603050405020304" pitchFamily="18" charset="0"/>
              </a:rPr>
              <a:t>mewujudkan</a:t>
            </a:r>
            <a:r>
              <a:rPr lang="en-US" sz="1400" dirty="0">
                <a:effectLst/>
                <a:latin typeface="Arial Narrow" panose="020B0606020202030204" pitchFamily="34" charset="0"/>
                <a:ea typeface="Calibri" panose="020F0502020204030204" pitchFamily="34" charset="0"/>
                <a:cs typeface="Times New Roman" panose="02020603050405020304" pitchFamily="18" charset="0"/>
              </a:rPr>
              <a:t> </a:t>
            </a:r>
            <a:r>
              <a:rPr lang="en-US" sz="1400" dirty="0" err="1">
                <a:effectLst/>
                <a:latin typeface="Arial Narrow" panose="020B0606020202030204" pitchFamily="34" charset="0"/>
                <a:ea typeface="Calibri" panose="020F0502020204030204" pitchFamily="34" charset="0"/>
                <a:cs typeface="Times New Roman" panose="02020603050405020304" pitchFamily="18" charset="0"/>
              </a:rPr>
              <a:t>independensi</a:t>
            </a:r>
            <a:r>
              <a:rPr lang="en-US" sz="1400" dirty="0">
                <a:effectLst/>
                <a:latin typeface="Arial Narrow" panose="020B0606020202030204" pitchFamily="34" charset="0"/>
                <a:ea typeface="Calibri" panose="020F0502020204030204" pitchFamily="34" charset="0"/>
                <a:cs typeface="Times New Roman" panose="02020603050405020304" pitchFamily="18" charset="0"/>
              </a:rPr>
              <a:t> </a:t>
            </a:r>
            <a:r>
              <a:rPr lang="en-US" sz="1400" dirty="0" err="1">
                <a:effectLst/>
                <a:latin typeface="Arial Narrow" panose="020B0606020202030204" pitchFamily="34" charset="0"/>
                <a:ea typeface="Calibri" panose="020F0502020204030204" pitchFamily="34" charset="0"/>
                <a:cs typeface="Times New Roman" panose="02020603050405020304" pitchFamily="18" charset="0"/>
              </a:rPr>
              <a:t>kejaksaan</a:t>
            </a:r>
            <a:r>
              <a:rPr lang="en-US" sz="1400" dirty="0">
                <a:effectLst/>
                <a:latin typeface="Arial Narrow" panose="020B0606020202030204" pitchFamily="34" charset="0"/>
                <a:ea typeface="Calibri" panose="020F0502020204030204" pitchFamily="34" charset="0"/>
                <a:cs typeface="Times New Roman" panose="02020603050405020304" pitchFamily="18" charset="0"/>
              </a:rPr>
              <a:t> </a:t>
            </a:r>
            <a:r>
              <a:rPr lang="en-US" sz="1400" dirty="0" err="1">
                <a:effectLst/>
                <a:latin typeface="Arial Narrow" panose="020B0606020202030204" pitchFamily="34" charset="0"/>
                <a:ea typeface="Calibri" panose="020F0502020204030204" pitchFamily="34" charset="0"/>
                <a:cs typeface="Times New Roman" panose="02020603050405020304" pitchFamily="18" charset="0"/>
              </a:rPr>
              <a:t>terutama</a:t>
            </a:r>
            <a:r>
              <a:rPr lang="en-US" sz="1400" dirty="0">
                <a:effectLst/>
                <a:latin typeface="Arial Narrow" panose="020B0606020202030204" pitchFamily="34" charset="0"/>
                <a:ea typeface="Calibri" panose="020F0502020204030204" pitchFamily="34" charset="0"/>
                <a:cs typeface="Times New Roman" panose="02020603050405020304" pitchFamily="18" charset="0"/>
              </a:rPr>
              <a:t> </a:t>
            </a:r>
            <a:r>
              <a:rPr lang="en-US" sz="1400" dirty="0" err="1">
                <a:effectLst/>
                <a:latin typeface="Arial Narrow" panose="020B0606020202030204" pitchFamily="34" charset="0"/>
                <a:ea typeface="Calibri" panose="020F0502020204030204" pitchFamily="34" charset="0"/>
                <a:cs typeface="Times New Roman" panose="02020603050405020304" pitchFamily="18" charset="0"/>
              </a:rPr>
              <a:t>dalam</a:t>
            </a:r>
            <a:r>
              <a:rPr lang="en-US" sz="1400" dirty="0">
                <a:effectLst/>
                <a:latin typeface="Arial Narrow" panose="020B0606020202030204" pitchFamily="34" charset="0"/>
                <a:ea typeface="Calibri" panose="020F0502020204030204" pitchFamily="34" charset="0"/>
                <a:cs typeface="Times New Roman" panose="02020603050405020304" pitchFamily="18" charset="0"/>
              </a:rPr>
              <a:t> </a:t>
            </a:r>
            <a:r>
              <a:rPr lang="en-US" sz="1400" dirty="0" err="1">
                <a:effectLst/>
                <a:latin typeface="Arial Narrow" panose="020B0606020202030204" pitchFamily="34" charset="0"/>
                <a:ea typeface="Calibri" panose="020F0502020204030204" pitchFamily="34" charset="0"/>
                <a:cs typeface="Times New Roman" panose="02020603050405020304" pitchFamily="18" charset="0"/>
              </a:rPr>
              <a:t>pemberantasan</a:t>
            </a:r>
            <a:r>
              <a:rPr lang="en-US" sz="1400" dirty="0">
                <a:effectLst/>
                <a:latin typeface="Arial Narrow" panose="020B0606020202030204" pitchFamily="34" charset="0"/>
                <a:ea typeface="Calibri" panose="020F0502020204030204" pitchFamily="34" charset="0"/>
                <a:cs typeface="Times New Roman" panose="02020603050405020304" pitchFamily="18" charset="0"/>
              </a:rPr>
              <a:t> </a:t>
            </a:r>
            <a:r>
              <a:rPr lang="en-US" sz="1400" dirty="0" err="1">
                <a:effectLst/>
                <a:latin typeface="Arial Narrow" panose="020B0606020202030204" pitchFamily="34" charset="0"/>
                <a:ea typeface="Calibri" panose="020F0502020204030204" pitchFamily="34" charset="0"/>
                <a:cs typeface="Times New Roman" panose="02020603050405020304" pitchFamily="18" charset="0"/>
              </a:rPr>
              <a:t>korupsi</a:t>
            </a:r>
            <a:r>
              <a:rPr lang="en-US" sz="1400" dirty="0">
                <a:effectLst/>
                <a:latin typeface="Arial Narrow" panose="020B0606020202030204" pitchFamily="34" charset="0"/>
                <a:ea typeface="Calibri" panose="020F0502020204030204" pitchFamily="34" charset="0"/>
                <a:cs typeface="Times New Roman" panose="02020603050405020304" pitchFamily="18" charset="0"/>
              </a:rPr>
              <a:t> di </a:t>
            </a:r>
            <a:r>
              <a:rPr lang="en-US" sz="1400" dirty="0" err="1">
                <a:effectLst/>
                <a:latin typeface="Arial Narrow" panose="020B0606020202030204" pitchFamily="34" charset="0"/>
                <a:ea typeface="Calibri" panose="020F0502020204030204" pitchFamily="34" charset="0"/>
                <a:cs typeface="Times New Roman" panose="02020603050405020304" pitchFamily="18" charset="0"/>
              </a:rPr>
              <a:t>daerah</a:t>
            </a:r>
            <a:endParaRPr lang="en-US" sz="1400" dirty="0">
              <a:latin typeface="Arial Narrow" panose="020B0606020202030204" pitchFamily="34" charset="0"/>
              <a:ea typeface="Calibri" panose="020F0502020204030204" pitchFamily="34" charset="0"/>
              <a:cs typeface="Times New Roman" panose="02020603050405020304" pitchFamily="18" charset="0"/>
            </a:endParaRPr>
          </a:p>
          <a:p>
            <a:pPr algn="just">
              <a:spcAft>
                <a:spcPts val="800"/>
              </a:spcAft>
            </a:pPr>
            <a:r>
              <a:rPr lang="en-US" sz="1400" dirty="0" err="1">
                <a:effectLst/>
                <a:latin typeface="Arial Narrow" panose="020B0606020202030204" pitchFamily="34" charset="0"/>
                <a:ea typeface="Calibri" panose="020F0502020204030204" pitchFamily="34" charset="0"/>
                <a:cs typeface="Times New Roman" panose="02020603050405020304" pitchFamily="18" charset="0"/>
              </a:rPr>
              <a:t>Membentuk</a:t>
            </a:r>
            <a:r>
              <a:rPr lang="en-US" sz="1400" dirty="0">
                <a:effectLst/>
                <a:latin typeface="Arial Narrow" panose="020B0606020202030204" pitchFamily="34" charset="0"/>
                <a:ea typeface="Calibri" panose="020F0502020204030204" pitchFamily="34" charset="0"/>
                <a:cs typeface="Times New Roman" panose="02020603050405020304" pitchFamily="18" charset="0"/>
              </a:rPr>
              <a:t> unit </a:t>
            </a:r>
            <a:r>
              <a:rPr lang="en-US" sz="1400" dirty="0" err="1">
                <a:effectLst/>
                <a:latin typeface="Arial Narrow" panose="020B0606020202030204" pitchFamily="34" charset="0"/>
                <a:ea typeface="Calibri" panose="020F0502020204030204" pitchFamily="34" charset="0"/>
                <a:cs typeface="Times New Roman" panose="02020603050405020304" pitchFamily="18" charset="0"/>
              </a:rPr>
              <a:t>khusus</a:t>
            </a:r>
            <a:r>
              <a:rPr lang="en-US" sz="1400" dirty="0">
                <a:effectLst/>
                <a:latin typeface="Arial Narrow" panose="020B0606020202030204" pitchFamily="34" charset="0"/>
                <a:ea typeface="Calibri" panose="020F0502020204030204" pitchFamily="34" charset="0"/>
                <a:cs typeface="Times New Roman" panose="02020603050405020304" pitchFamily="18" charset="0"/>
              </a:rPr>
              <a:t> </a:t>
            </a:r>
            <a:r>
              <a:rPr lang="en-US" sz="1400" dirty="0" err="1">
                <a:effectLst/>
                <a:latin typeface="Arial Narrow" panose="020B0606020202030204" pitchFamily="34" charset="0"/>
                <a:ea typeface="Calibri" panose="020F0502020204030204" pitchFamily="34" charset="0"/>
                <a:cs typeface="Times New Roman" panose="02020603050405020304" pitchFamily="18" charset="0"/>
              </a:rPr>
              <a:t>tipikor</a:t>
            </a:r>
            <a:r>
              <a:rPr lang="en-US" sz="1400" dirty="0">
                <a:effectLst/>
                <a:latin typeface="Arial Narrow" panose="020B0606020202030204" pitchFamily="34" charset="0"/>
                <a:ea typeface="Calibri" panose="020F0502020204030204" pitchFamily="34" charset="0"/>
                <a:cs typeface="Times New Roman" panose="02020603050405020304" pitchFamily="18" charset="0"/>
              </a:rPr>
              <a:t> yang </a:t>
            </a:r>
            <a:r>
              <a:rPr lang="en-US" sz="1400" dirty="0" err="1">
                <a:effectLst/>
                <a:latin typeface="Arial Narrow" panose="020B0606020202030204" pitchFamily="34" charset="0"/>
                <a:ea typeface="Calibri" panose="020F0502020204030204" pitchFamily="34" charset="0"/>
                <a:cs typeface="Times New Roman" panose="02020603050405020304" pitchFamily="18" charset="0"/>
              </a:rPr>
              <a:t>terpisah</a:t>
            </a:r>
            <a:r>
              <a:rPr lang="en-US" sz="1400" dirty="0">
                <a:effectLst/>
                <a:latin typeface="Arial Narrow" panose="020B0606020202030204" pitchFamily="34" charset="0"/>
                <a:ea typeface="Calibri" panose="020F0502020204030204" pitchFamily="34" charset="0"/>
                <a:cs typeface="Times New Roman" panose="02020603050405020304" pitchFamily="18" charset="0"/>
              </a:rPr>
              <a:t> </a:t>
            </a:r>
            <a:r>
              <a:rPr lang="en-US" sz="1400" dirty="0" err="1">
                <a:effectLst/>
                <a:latin typeface="Arial Narrow" panose="020B0606020202030204" pitchFamily="34" charset="0"/>
                <a:ea typeface="Calibri" panose="020F0502020204030204" pitchFamily="34" charset="0"/>
                <a:cs typeface="Times New Roman" panose="02020603050405020304" pitchFamily="18" charset="0"/>
              </a:rPr>
              <a:t>dari</a:t>
            </a:r>
            <a:r>
              <a:rPr lang="en-US" sz="1400" dirty="0">
                <a:effectLst/>
                <a:latin typeface="Arial Narrow" panose="020B0606020202030204" pitchFamily="34" charset="0"/>
                <a:ea typeface="Calibri" panose="020F0502020204030204" pitchFamily="34" charset="0"/>
                <a:cs typeface="Times New Roman" panose="02020603050405020304" pitchFamily="18" charset="0"/>
              </a:rPr>
              <a:t> </a:t>
            </a:r>
            <a:r>
              <a:rPr lang="en-US" sz="1400" dirty="0" err="1">
                <a:effectLst/>
                <a:latin typeface="Arial Narrow" panose="020B0606020202030204" pitchFamily="34" charset="0"/>
                <a:ea typeface="Calibri" panose="020F0502020204030204" pitchFamily="34" charset="0"/>
                <a:cs typeface="Times New Roman" panose="02020603050405020304" pitchFamily="18" charset="0"/>
              </a:rPr>
              <a:t>direktorat</a:t>
            </a:r>
            <a:r>
              <a:rPr lang="en-US" sz="1400" dirty="0">
                <a:effectLst/>
                <a:latin typeface="Arial Narrow" panose="020B0606020202030204" pitchFamily="34" charset="0"/>
                <a:ea typeface="Calibri" panose="020F0502020204030204" pitchFamily="34" charset="0"/>
                <a:cs typeface="Times New Roman" panose="02020603050405020304" pitchFamily="18" charset="0"/>
              </a:rPr>
              <a:t> </a:t>
            </a:r>
            <a:r>
              <a:rPr lang="en-US" sz="1400" dirty="0" err="1">
                <a:effectLst/>
                <a:latin typeface="Arial Narrow" panose="020B0606020202030204" pitchFamily="34" charset="0"/>
                <a:ea typeface="Calibri" panose="020F0502020204030204" pitchFamily="34" charset="0"/>
                <a:cs typeface="Times New Roman" panose="02020603050405020304" pitchFamily="18" charset="0"/>
              </a:rPr>
              <a:t>reskrim</a:t>
            </a:r>
            <a:r>
              <a:rPr lang="en-US" sz="1400" dirty="0">
                <a:effectLst/>
                <a:latin typeface="Arial Narrow" panose="020B0606020202030204" pitchFamily="34" charset="0"/>
                <a:ea typeface="Calibri" panose="020F0502020204030204" pitchFamily="34" charset="0"/>
                <a:cs typeface="Times New Roman" panose="02020603050405020304" pitchFamily="18" charset="0"/>
              </a:rPr>
              <a:t> di </a:t>
            </a:r>
            <a:r>
              <a:rPr lang="en-US" sz="1400" dirty="0" err="1">
                <a:effectLst/>
                <a:latin typeface="Arial Narrow" panose="020B0606020202030204" pitchFamily="34" charset="0"/>
                <a:ea typeface="Calibri" panose="020F0502020204030204" pitchFamily="34" charset="0"/>
                <a:cs typeface="Times New Roman" panose="02020603050405020304" pitchFamily="18" charset="0"/>
              </a:rPr>
              <a:t>lembaga</a:t>
            </a:r>
            <a:r>
              <a:rPr lang="en-US" sz="1400" dirty="0">
                <a:effectLst/>
                <a:latin typeface="Arial Narrow" panose="020B0606020202030204" pitchFamily="34" charset="0"/>
                <a:ea typeface="Calibri" panose="020F0502020204030204" pitchFamily="34" charset="0"/>
                <a:cs typeface="Times New Roman" panose="02020603050405020304" pitchFamily="18" charset="0"/>
              </a:rPr>
              <a:t> </a:t>
            </a:r>
            <a:r>
              <a:rPr lang="en-US" sz="1400" dirty="0" err="1">
                <a:effectLst/>
                <a:latin typeface="Arial Narrow" panose="020B0606020202030204" pitchFamily="34" charset="0"/>
                <a:ea typeface="Calibri" panose="020F0502020204030204" pitchFamily="34" charset="0"/>
                <a:cs typeface="Times New Roman" panose="02020603050405020304" pitchFamily="18" charset="0"/>
              </a:rPr>
              <a:t>kepolisian</a:t>
            </a:r>
            <a:endParaRPr lang="en-US" sz="1400" dirty="0">
              <a:latin typeface="Arial Narrow" panose="020B0606020202030204" pitchFamily="34" charset="0"/>
              <a:ea typeface="Calibri" panose="020F0502020204030204" pitchFamily="34" charset="0"/>
              <a:cs typeface="Times New Roman" panose="02020603050405020304" pitchFamily="18" charset="0"/>
            </a:endParaRPr>
          </a:p>
          <a:p>
            <a:pPr algn="just">
              <a:spcAft>
                <a:spcPts val="800"/>
              </a:spcAft>
            </a:pPr>
            <a:r>
              <a:rPr lang="en-US" sz="1400" dirty="0" err="1">
                <a:effectLst/>
                <a:latin typeface="Arial Narrow" panose="020B0606020202030204" pitchFamily="34" charset="0"/>
                <a:ea typeface="Calibri" panose="020F0502020204030204" pitchFamily="34" charset="0"/>
                <a:cs typeface="Times New Roman" panose="02020603050405020304" pitchFamily="18" charset="0"/>
              </a:rPr>
              <a:t>Memaksimalkan</a:t>
            </a:r>
            <a:r>
              <a:rPr lang="en-US" sz="1400" dirty="0">
                <a:effectLst/>
                <a:latin typeface="Arial Narrow" panose="020B0606020202030204" pitchFamily="34" charset="0"/>
                <a:ea typeface="Calibri" panose="020F0502020204030204" pitchFamily="34" charset="0"/>
                <a:cs typeface="Times New Roman" panose="02020603050405020304" pitchFamily="18" charset="0"/>
              </a:rPr>
              <a:t> </a:t>
            </a:r>
            <a:r>
              <a:rPr lang="en-US" sz="1400" dirty="0" err="1">
                <a:effectLst/>
                <a:latin typeface="Arial Narrow" panose="020B0606020202030204" pitchFamily="34" charset="0"/>
                <a:ea typeface="Calibri" panose="020F0502020204030204" pitchFamily="34" charset="0"/>
                <a:cs typeface="Times New Roman" panose="02020603050405020304" pitchFamily="18" charset="0"/>
              </a:rPr>
              <a:t>peran</a:t>
            </a:r>
            <a:r>
              <a:rPr lang="en-US" sz="1400" dirty="0">
                <a:effectLst/>
                <a:latin typeface="Arial Narrow" panose="020B0606020202030204" pitchFamily="34" charset="0"/>
                <a:ea typeface="Calibri" panose="020F0502020204030204" pitchFamily="34" charset="0"/>
                <a:cs typeface="Times New Roman" panose="02020603050405020304" pitchFamily="18" charset="0"/>
              </a:rPr>
              <a:t> </a:t>
            </a:r>
            <a:r>
              <a:rPr lang="en-US" sz="1400" dirty="0" err="1">
                <a:effectLst/>
                <a:latin typeface="Arial Narrow" panose="020B0606020202030204" pitchFamily="34" charset="0"/>
                <a:ea typeface="Calibri" panose="020F0502020204030204" pitchFamily="34" charset="0"/>
                <a:cs typeface="Times New Roman" panose="02020603050405020304" pitchFamily="18" charset="0"/>
              </a:rPr>
              <a:t>lembaga</a:t>
            </a:r>
            <a:r>
              <a:rPr lang="en-US" sz="1400" dirty="0">
                <a:effectLst/>
                <a:latin typeface="Arial Narrow" panose="020B0606020202030204" pitchFamily="34" charset="0"/>
                <a:ea typeface="Calibri" panose="020F0502020204030204" pitchFamily="34" charset="0"/>
                <a:cs typeface="Times New Roman" panose="02020603050405020304" pitchFamily="18" charset="0"/>
              </a:rPr>
              <a:t> </a:t>
            </a:r>
            <a:r>
              <a:rPr lang="en-US" sz="1400" dirty="0" err="1">
                <a:effectLst/>
                <a:latin typeface="Arial Narrow" panose="020B0606020202030204" pitchFamily="34" charset="0"/>
                <a:ea typeface="Calibri" panose="020F0502020204030204" pitchFamily="34" charset="0"/>
                <a:cs typeface="Times New Roman" panose="02020603050405020304" pitchFamily="18" charset="0"/>
              </a:rPr>
              <a:t>penegak</a:t>
            </a:r>
            <a:r>
              <a:rPr lang="en-US" sz="1400" dirty="0">
                <a:effectLst/>
                <a:latin typeface="Arial Narrow" panose="020B0606020202030204" pitchFamily="34" charset="0"/>
                <a:ea typeface="Calibri" panose="020F0502020204030204" pitchFamily="34" charset="0"/>
                <a:cs typeface="Times New Roman" panose="02020603050405020304" pitchFamily="18" charset="0"/>
              </a:rPr>
              <a:t> </a:t>
            </a:r>
            <a:r>
              <a:rPr lang="en-US" sz="1400" dirty="0" err="1">
                <a:effectLst/>
                <a:latin typeface="Arial Narrow" panose="020B0606020202030204" pitchFamily="34" charset="0"/>
                <a:ea typeface="Calibri" panose="020F0502020204030204" pitchFamily="34" charset="0"/>
                <a:cs typeface="Times New Roman" panose="02020603050405020304" pitchFamily="18" charset="0"/>
              </a:rPr>
              <a:t>hukum</a:t>
            </a:r>
            <a:r>
              <a:rPr lang="en-US" sz="1400" dirty="0">
                <a:effectLst/>
                <a:latin typeface="Arial Narrow" panose="020B0606020202030204" pitchFamily="34" charset="0"/>
                <a:ea typeface="Calibri" panose="020F0502020204030204" pitchFamily="34" charset="0"/>
                <a:cs typeface="Times New Roman" panose="02020603050405020304" pitchFamily="18" charset="0"/>
              </a:rPr>
              <a:t> </a:t>
            </a:r>
            <a:r>
              <a:rPr lang="en-US" sz="1400" dirty="0" err="1">
                <a:effectLst/>
                <a:latin typeface="Arial Narrow" panose="020B0606020202030204" pitchFamily="34" charset="0"/>
                <a:ea typeface="Calibri" panose="020F0502020204030204" pitchFamily="34" charset="0"/>
                <a:cs typeface="Times New Roman" panose="02020603050405020304" pitchFamily="18" charset="0"/>
              </a:rPr>
              <a:t>dengan</a:t>
            </a:r>
            <a:r>
              <a:rPr lang="en-US" sz="1400" dirty="0">
                <a:effectLst/>
                <a:latin typeface="Arial Narrow" panose="020B0606020202030204" pitchFamily="34" charset="0"/>
                <a:ea typeface="Calibri" panose="020F0502020204030204" pitchFamily="34" charset="0"/>
                <a:cs typeface="Times New Roman" panose="02020603050405020304" pitchFamily="18" charset="0"/>
              </a:rPr>
              <a:t> </a:t>
            </a:r>
            <a:r>
              <a:rPr lang="en-US" sz="1400" dirty="0" err="1">
                <a:effectLst/>
                <a:latin typeface="Arial Narrow" panose="020B0606020202030204" pitchFamily="34" charset="0"/>
                <a:ea typeface="Calibri" panose="020F0502020204030204" pitchFamily="34" charset="0"/>
                <a:cs typeface="Times New Roman" panose="02020603050405020304" pitchFamily="18" charset="0"/>
              </a:rPr>
              <a:t>cara</a:t>
            </a:r>
            <a:r>
              <a:rPr lang="en-US" sz="1400" dirty="0">
                <a:effectLst/>
                <a:latin typeface="Arial Narrow" panose="020B0606020202030204" pitchFamily="34" charset="0"/>
                <a:ea typeface="Calibri" panose="020F0502020204030204" pitchFamily="34" charset="0"/>
                <a:cs typeface="Times New Roman" panose="02020603050405020304" pitchFamily="18" charset="0"/>
              </a:rPr>
              <a:t> </a:t>
            </a:r>
            <a:r>
              <a:rPr lang="en-US" sz="1400" dirty="0" err="1">
                <a:effectLst/>
                <a:latin typeface="Arial Narrow" panose="020B0606020202030204" pitchFamily="34" charset="0"/>
                <a:ea typeface="Calibri" panose="020F0502020204030204" pitchFamily="34" charset="0"/>
                <a:cs typeface="Times New Roman" panose="02020603050405020304" pitchFamily="18" charset="0"/>
              </a:rPr>
              <a:t>perbaikan</a:t>
            </a:r>
            <a:r>
              <a:rPr lang="en-US" sz="1400" dirty="0">
                <a:effectLst/>
                <a:latin typeface="Arial Narrow" panose="020B0606020202030204" pitchFamily="34" charset="0"/>
                <a:ea typeface="Calibri" panose="020F0502020204030204" pitchFamily="34" charset="0"/>
                <a:cs typeface="Times New Roman" panose="02020603050405020304" pitchFamily="18" charset="0"/>
              </a:rPr>
              <a:t> legal culture</a:t>
            </a:r>
          </a:p>
          <a:p>
            <a:pPr algn="just">
              <a:spcAft>
                <a:spcPts val="800"/>
              </a:spcAft>
            </a:pPr>
            <a:r>
              <a:rPr lang="en-US" sz="1400" dirty="0" err="1">
                <a:effectLst/>
                <a:latin typeface="Arial Narrow" panose="020B0606020202030204" pitchFamily="34" charset="0"/>
                <a:ea typeface="Calibri" panose="020F0502020204030204" pitchFamily="34" charset="0"/>
                <a:cs typeface="Times New Roman" panose="02020603050405020304" pitchFamily="18" charset="0"/>
              </a:rPr>
              <a:t>Pemerintah</a:t>
            </a:r>
            <a:r>
              <a:rPr lang="en-US" sz="1400" dirty="0">
                <a:effectLst/>
                <a:latin typeface="Arial Narrow" panose="020B0606020202030204" pitchFamily="34" charset="0"/>
                <a:ea typeface="Calibri" panose="020F0502020204030204" pitchFamily="34" charset="0"/>
                <a:cs typeface="Times New Roman" panose="02020603050405020304" pitchFamily="18" charset="0"/>
              </a:rPr>
              <a:t> juga </a:t>
            </a:r>
            <a:r>
              <a:rPr lang="en-US" sz="1400" dirty="0" err="1">
                <a:effectLst/>
                <a:latin typeface="Arial Narrow" panose="020B0606020202030204" pitchFamily="34" charset="0"/>
                <a:ea typeface="Calibri" panose="020F0502020204030204" pitchFamily="34" charset="0"/>
                <a:cs typeface="Times New Roman" panose="02020603050405020304" pitchFamily="18" charset="0"/>
              </a:rPr>
              <a:t>dapat</a:t>
            </a:r>
            <a:r>
              <a:rPr lang="en-US" sz="1400" dirty="0">
                <a:effectLst/>
                <a:latin typeface="Arial Narrow" panose="020B0606020202030204" pitchFamily="34" charset="0"/>
                <a:ea typeface="Calibri" panose="020F0502020204030204" pitchFamily="34" charset="0"/>
                <a:cs typeface="Times New Roman" panose="02020603050405020304" pitchFamily="18" charset="0"/>
              </a:rPr>
              <a:t> </a:t>
            </a:r>
            <a:r>
              <a:rPr lang="en-US" sz="1400" dirty="0" err="1">
                <a:effectLst/>
                <a:latin typeface="Arial Narrow" panose="020B0606020202030204" pitchFamily="34" charset="0"/>
                <a:ea typeface="Calibri" panose="020F0502020204030204" pitchFamily="34" charset="0"/>
                <a:cs typeface="Times New Roman" panose="02020603050405020304" pitchFamily="18" charset="0"/>
              </a:rPr>
              <a:t>membangun</a:t>
            </a:r>
            <a:r>
              <a:rPr lang="en-US" sz="1400" dirty="0">
                <a:effectLst/>
                <a:latin typeface="Arial Narrow" panose="020B0606020202030204" pitchFamily="34" charset="0"/>
                <a:ea typeface="Calibri" panose="020F0502020204030204" pitchFamily="34" charset="0"/>
                <a:cs typeface="Times New Roman" panose="02020603050405020304" pitchFamily="18" charset="0"/>
              </a:rPr>
              <a:t> </a:t>
            </a:r>
            <a:r>
              <a:rPr lang="en-US" sz="1400" dirty="0" err="1">
                <a:effectLst/>
                <a:latin typeface="Arial Narrow" panose="020B0606020202030204" pitchFamily="34" charset="0"/>
                <a:ea typeface="Calibri" panose="020F0502020204030204" pitchFamily="34" charset="0"/>
                <a:cs typeface="Times New Roman" panose="02020603050405020304" pitchFamily="18" charset="0"/>
              </a:rPr>
              <a:t>pendidikan</a:t>
            </a:r>
            <a:r>
              <a:rPr lang="en-US" sz="1400" dirty="0">
                <a:effectLst/>
                <a:latin typeface="Arial Narrow" panose="020B0606020202030204" pitchFamily="34" charset="0"/>
                <a:ea typeface="Calibri" panose="020F0502020204030204" pitchFamily="34" charset="0"/>
                <a:cs typeface="Times New Roman" panose="02020603050405020304" pitchFamily="18" charset="0"/>
              </a:rPr>
              <a:t> moral </a:t>
            </a:r>
            <a:r>
              <a:rPr lang="en-US" sz="1400" dirty="0" err="1">
                <a:effectLst/>
                <a:latin typeface="Arial Narrow" panose="020B0606020202030204" pitchFamily="34" charset="0"/>
                <a:ea typeface="Calibri" panose="020F0502020204030204" pitchFamily="34" charset="0"/>
                <a:cs typeface="Times New Roman" panose="02020603050405020304" pitchFamily="18" charset="0"/>
              </a:rPr>
              <a:t>sejak</a:t>
            </a:r>
            <a:r>
              <a:rPr lang="en-US" sz="1400" dirty="0">
                <a:effectLst/>
                <a:latin typeface="Arial Narrow" panose="020B0606020202030204" pitchFamily="34" charset="0"/>
                <a:ea typeface="Calibri" panose="020F0502020204030204" pitchFamily="34" charset="0"/>
                <a:cs typeface="Times New Roman" panose="02020603050405020304" pitchFamily="18" charset="0"/>
              </a:rPr>
              <a:t> </a:t>
            </a:r>
            <a:r>
              <a:rPr lang="en-US" sz="1400" dirty="0" err="1">
                <a:effectLst/>
                <a:latin typeface="Arial Narrow" panose="020B0606020202030204" pitchFamily="34" charset="0"/>
                <a:ea typeface="Calibri" panose="020F0502020204030204" pitchFamily="34" charset="0"/>
                <a:cs typeface="Times New Roman" panose="02020603050405020304" pitchFamily="18" charset="0"/>
              </a:rPr>
              <a:t>dini</a:t>
            </a:r>
            <a:r>
              <a:rPr lang="en-US" sz="1400" dirty="0">
                <a:effectLst/>
                <a:latin typeface="Arial Narrow" panose="020B0606020202030204" pitchFamily="34" charset="0"/>
                <a:ea typeface="Calibri" panose="020F0502020204030204" pitchFamily="34" charset="0"/>
                <a:cs typeface="Times New Roman" panose="02020603050405020304" pitchFamily="18" charset="0"/>
              </a:rPr>
              <a:t> </a:t>
            </a:r>
            <a:r>
              <a:rPr lang="en-US" sz="1400" dirty="0" err="1">
                <a:effectLst/>
                <a:latin typeface="Arial Narrow" panose="020B0606020202030204" pitchFamily="34" charset="0"/>
                <a:ea typeface="Calibri" panose="020F0502020204030204" pitchFamily="34" charset="0"/>
                <a:cs typeface="Times New Roman" panose="02020603050405020304" pitchFamily="18" charset="0"/>
              </a:rPr>
              <a:t>dengan</a:t>
            </a:r>
            <a:r>
              <a:rPr lang="en-US" sz="1400" dirty="0">
                <a:effectLst/>
                <a:latin typeface="Arial Narrow" panose="020B0606020202030204" pitchFamily="34" charset="0"/>
                <a:ea typeface="Calibri" panose="020F0502020204030204" pitchFamily="34" charset="0"/>
                <a:cs typeface="Times New Roman" panose="02020603050405020304" pitchFamily="18" charset="0"/>
              </a:rPr>
              <a:t> </a:t>
            </a:r>
            <a:r>
              <a:rPr lang="en-US" sz="1400" dirty="0" err="1">
                <a:effectLst/>
                <a:latin typeface="Arial Narrow" panose="020B0606020202030204" pitchFamily="34" charset="0"/>
                <a:ea typeface="Calibri" panose="020F0502020204030204" pitchFamily="34" charset="0"/>
                <a:cs typeface="Times New Roman" panose="02020603050405020304" pitchFamily="18" charset="0"/>
              </a:rPr>
              <a:t>memberikan</a:t>
            </a:r>
            <a:r>
              <a:rPr lang="en-US" sz="1400" dirty="0">
                <a:effectLst/>
                <a:latin typeface="Arial Narrow" panose="020B0606020202030204" pitchFamily="34" charset="0"/>
                <a:ea typeface="Calibri" panose="020F0502020204030204" pitchFamily="34" charset="0"/>
                <a:cs typeface="Times New Roman" panose="02020603050405020304" pitchFamily="18" charset="0"/>
              </a:rPr>
              <a:t> </a:t>
            </a:r>
            <a:r>
              <a:rPr lang="en-US" sz="1400" dirty="0" err="1">
                <a:effectLst/>
                <a:latin typeface="Arial Narrow" panose="020B0606020202030204" pitchFamily="34" charset="0"/>
                <a:ea typeface="Calibri" panose="020F0502020204030204" pitchFamily="34" charset="0"/>
                <a:cs typeface="Times New Roman" panose="02020603050405020304" pitchFamily="18" charset="0"/>
              </a:rPr>
              <a:t>pembelajaran</a:t>
            </a:r>
            <a:r>
              <a:rPr lang="en-US" sz="1400" dirty="0">
                <a:effectLst/>
                <a:latin typeface="Arial Narrow" panose="020B0606020202030204" pitchFamily="34" charset="0"/>
                <a:ea typeface="Calibri" panose="020F0502020204030204" pitchFamily="34" charset="0"/>
                <a:cs typeface="Times New Roman" panose="02020603050405020304" pitchFamily="18" charset="0"/>
              </a:rPr>
              <a:t> yang </a:t>
            </a:r>
            <a:r>
              <a:rPr lang="en-US" sz="1400" dirty="0" err="1">
                <a:effectLst/>
                <a:latin typeface="Arial Narrow" panose="020B0606020202030204" pitchFamily="34" charset="0"/>
                <a:ea typeface="Calibri" panose="020F0502020204030204" pitchFamily="34" charset="0"/>
                <a:cs typeface="Times New Roman" panose="02020603050405020304" pitchFamily="18" charset="0"/>
              </a:rPr>
              <a:t>mendidik</a:t>
            </a:r>
            <a:r>
              <a:rPr lang="en-US" sz="1400" dirty="0">
                <a:effectLst/>
                <a:latin typeface="Arial Narrow" panose="020B0606020202030204" pitchFamily="34" charset="0"/>
                <a:ea typeface="Calibri" panose="020F0502020204030204" pitchFamily="34" charset="0"/>
                <a:cs typeface="Times New Roman" panose="02020603050405020304" pitchFamily="18" charset="0"/>
              </a:rPr>
              <a:t> agar </a:t>
            </a:r>
            <a:r>
              <a:rPr lang="en-US" sz="1400" dirty="0" err="1">
                <a:effectLst/>
                <a:latin typeface="Arial Narrow" panose="020B0606020202030204" pitchFamily="34" charset="0"/>
                <a:ea typeface="Calibri" panose="020F0502020204030204" pitchFamily="34" charset="0"/>
                <a:cs typeface="Times New Roman" panose="02020603050405020304" pitchFamily="18" charset="0"/>
              </a:rPr>
              <a:t>tidak</a:t>
            </a:r>
            <a:r>
              <a:rPr lang="en-US" sz="1400" dirty="0">
                <a:effectLst/>
                <a:latin typeface="Arial Narrow" panose="020B0606020202030204" pitchFamily="34" charset="0"/>
                <a:ea typeface="Calibri" panose="020F0502020204030204" pitchFamily="34" charset="0"/>
                <a:cs typeface="Times New Roman" panose="02020603050405020304" pitchFamily="18" charset="0"/>
              </a:rPr>
              <a:t> </a:t>
            </a:r>
            <a:r>
              <a:rPr lang="en-US" sz="1400" dirty="0" err="1">
                <a:effectLst/>
                <a:latin typeface="Arial Narrow" panose="020B0606020202030204" pitchFamily="34" charset="0"/>
                <a:ea typeface="Calibri" panose="020F0502020204030204" pitchFamily="34" charset="0"/>
                <a:cs typeface="Times New Roman" panose="02020603050405020304" pitchFamily="18" charset="0"/>
              </a:rPr>
              <a:t>terjerumus</a:t>
            </a:r>
            <a:r>
              <a:rPr lang="en-US" sz="1400" dirty="0">
                <a:effectLst/>
                <a:latin typeface="Arial Narrow" panose="020B0606020202030204" pitchFamily="34" charset="0"/>
                <a:ea typeface="Calibri" panose="020F0502020204030204" pitchFamily="34" charset="0"/>
                <a:cs typeface="Times New Roman" panose="02020603050405020304" pitchFamily="18" charset="0"/>
              </a:rPr>
              <a:t> </a:t>
            </a:r>
            <a:r>
              <a:rPr lang="en-US" sz="1400" dirty="0" err="1">
                <a:effectLst/>
                <a:latin typeface="Arial Narrow" panose="020B0606020202030204" pitchFamily="34" charset="0"/>
                <a:ea typeface="Calibri" panose="020F0502020204030204" pitchFamily="34" charset="0"/>
                <a:cs typeface="Times New Roman" panose="02020603050405020304" pitchFamily="18" charset="0"/>
              </a:rPr>
              <a:t>dalam</a:t>
            </a:r>
            <a:r>
              <a:rPr lang="en-US" sz="1400" dirty="0">
                <a:effectLst/>
                <a:latin typeface="Arial Narrow" panose="020B0606020202030204" pitchFamily="34" charset="0"/>
                <a:ea typeface="Calibri" panose="020F0502020204030204" pitchFamily="34" charset="0"/>
                <a:cs typeface="Times New Roman" panose="02020603050405020304" pitchFamily="18" charset="0"/>
              </a:rPr>
              <a:t> </a:t>
            </a:r>
            <a:r>
              <a:rPr lang="en-US" sz="1400" dirty="0" err="1">
                <a:effectLst/>
                <a:latin typeface="Arial Narrow" panose="020B0606020202030204" pitchFamily="34" charset="0"/>
                <a:ea typeface="Calibri" panose="020F0502020204030204" pitchFamily="34" charset="0"/>
                <a:cs typeface="Times New Roman" panose="02020603050405020304" pitchFamily="18" charset="0"/>
              </a:rPr>
              <a:t>korupsi</a:t>
            </a:r>
            <a:r>
              <a:rPr lang="en-US" sz="1400" dirty="0">
                <a:effectLst/>
                <a:latin typeface="Arial Narrow" panose="020B0606020202030204" pitchFamily="34" charset="0"/>
                <a:ea typeface="Calibri" panose="020F0502020204030204" pitchFamily="34" charset="0"/>
                <a:cs typeface="Times New Roman" panose="02020603050405020304" pitchFamily="18" charset="0"/>
              </a:rPr>
              <a:t>.</a:t>
            </a:r>
          </a:p>
          <a:p>
            <a:pPr marL="127000" indent="0" algn="just">
              <a:buNone/>
            </a:pPr>
            <a:endParaRPr lang="en-US" dirty="0"/>
          </a:p>
        </p:txBody>
      </p:sp>
      <p:sp>
        <p:nvSpPr>
          <p:cNvPr id="4" name="Rectangle 3">
            <a:extLst>
              <a:ext uri="{FF2B5EF4-FFF2-40B4-BE49-F238E27FC236}">
                <a16:creationId xmlns:a16="http://schemas.microsoft.com/office/drawing/2014/main" id="{EC7A2BA5-9EF5-4A44-958D-46B9D580D104}"/>
              </a:ext>
            </a:extLst>
          </p:cNvPr>
          <p:cNvSpPr/>
          <p:nvPr/>
        </p:nvSpPr>
        <p:spPr>
          <a:xfrm>
            <a:off x="2671639" y="747423"/>
            <a:ext cx="4150580" cy="395900"/>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sz="2000" b="1" dirty="0">
                <a:ln w="0"/>
                <a:solidFill>
                  <a:schemeClr val="tx1"/>
                </a:solidFill>
                <a:effectLst>
                  <a:outerShdw blurRad="38100" dist="19050" dir="2700000" algn="tl" rotWithShape="0">
                    <a:schemeClr val="dk1">
                      <a:alpha val="40000"/>
                    </a:schemeClr>
                  </a:outerShdw>
                </a:effectLst>
              </a:rPr>
              <a:t>Solusi </a:t>
            </a:r>
            <a:r>
              <a:rPr lang="en-US" sz="2000" b="1" dirty="0" err="1">
                <a:ln w="0"/>
                <a:solidFill>
                  <a:schemeClr val="tx1"/>
                </a:solidFill>
                <a:effectLst>
                  <a:outerShdw blurRad="38100" dist="19050" dir="2700000" algn="tl" rotWithShape="0">
                    <a:schemeClr val="dk1">
                      <a:alpha val="40000"/>
                    </a:schemeClr>
                  </a:outerShdw>
                </a:effectLst>
              </a:rPr>
              <a:t>dalam</a:t>
            </a:r>
            <a:r>
              <a:rPr lang="en-US" sz="2000" b="1" dirty="0">
                <a:ln w="0"/>
                <a:solidFill>
                  <a:schemeClr val="tx1"/>
                </a:solidFill>
                <a:effectLst>
                  <a:outerShdw blurRad="38100" dist="19050" dir="2700000" algn="tl" rotWithShape="0">
                    <a:schemeClr val="dk1">
                      <a:alpha val="40000"/>
                    </a:schemeClr>
                  </a:outerShdw>
                </a:effectLst>
              </a:rPr>
              <a:t> </a:t>
            </a:r>
            <a:r>
              <a:rPr lang="en-US" sz="2000" b="1" dirty="0" err="1">
                <a:ln w="0"/>
                <a:solidFill>
                  <a:schemeClr val="tx1"/>
                </a:solidFill>
                <a:effectLst>
                  <a:outerShdw blurRad="38100" dist="19050" dir="2700000" algn="tl" rotWithShape="0">
                    <a:schemeClr val="dk1">
                      <a:alpha val="40000"/>
                    </a:schemeClr>
                  </a:outerShdw>
                </a:effectLst>
              </a:rPr>
              <a:t>Mengatasi</a:t>
            </a:r>
            <a:r>
              <a:rPr lang="en-US" sz="2000" b="1" dirty="0">
                <a:ln w="0"/>
                <a:solidFill>
                  <a:schemeClr val="tx1"/>
                </a:solidFill>
                <a:effectLst>
                  <a:outerShdw blurRad="38100" dist="19050" dir="2700000" algn="tl" rotWithShape="0">
                    <a:schemeClr val="dk1">
                      <a:alpha val="40000"/>
                    </a:schemeClr>
                  </a:outerShdw>
                </a:effectLst>
              </a:rPr>
              <a:t> </a:t>
            </a:r>
            <a:r>
              <a:rPr lang="en-US" sz="2000" b="1" dirty="0" err="1">
                <a:ln w="0"/>
                <a:solidFill>
                  <a:schemeClr val="tx1"/>
                </a:solidFill>
                <a:effectLst>
                  <a:outerShdw blurRad="38100" dist="19050" dir="2700000" algn="tl" rotWithShape="0">
                    <a:schemeClr val="dk1">
                      <a:alpha val="40000"/>
                    </a:schemeClr>
                  </a:outerShdw>
                </a:effectLst>
              </a:rPr>
              <a:t>Korupsi</a:t>
            </a:r>
            <a:endParaRPr lang="en-US" sz="2000" b="1" dirty="0">
              <a:ln w="0"/>
              <a:solidFill>
                <a:schemeClr val="tx1"/>
              </a:solidFill>
              <a:effectLst>
                <a:outerShdw blurRad="38100" dist="19050" dir="2700000" algn="tl" rotWithShape="0">
                  <a:schemeClr val="dk1">
                    <a:alpha val="40000"/>
                  </a:schemeClr>
                </a:outerShdw>
              </a:effectLst>
            </a:endParaRPr>
          </a:p>
        </p:txBody>
      </p:sp>
      <p:pic>
        <p:nvPicPr>
          <p:cNvPr id="5" name="Picture 4">
            <a:extLst>
              <a:ext uri="{FF2B5EF4-FFF2-40B4-BE49-F238E27FC236}">
                <a16:creationId xmlns:a16="http://schemas.microsoft.com/office/drawing/2014/main" id="{C09E26F9-3598-48FC-95D9-709945D075A0}"/>
              </a:ext>
            </a:extLst>
          </p:cNvPr>
          <p:cNvPicPr>
            <a:picLocks noChangeAspect="1"/>
          </p:cNvPicPr>
          <p:nvPr/>
        </p:nvPicPr>
        <p:blipFill rotWithShape="1">
          <a:blip r:embed="rId2"/>
          <a:srcRect b="9547"/>
          <a:stretch/>
        </p:blipFill>
        <p:spPr>
          <a:xfrm>
            <a:off x="5452683" y="1733384"/>
            <a:ext cx="3007505" cy="2662693"/>
          </a:xfrm>
          <a:prstGeom prst="rect">
            <a:avLst/>
          </a:prstGeom>
        </p:spPr>
      </p:pic>
    </p:spTree>
    <p:extLst>
      <p:ext uri="{BB962C8B-B14F-4D97-AF65-F5344CB8AC3E}">
        <p14:creationId xmlns:p14="http://schemas.microsoft.com/office/powerpoint/2010/main" val="2234276018"/>
      </p:ext>
    </p:extLst>
  </p:cSld>
  <p:clrMapOvr>
    <a:masterClrMapping/>
  </p:clrMapOvr>
  <mc:AlternateContent xmlns:mc="http://schemas.openxmlformats.org/markup-compatibility/2006" xmlns:p14="http://schemas.microsoft.com/office/powerpoint/2010/main">
    <mc:Choice Requires="p14">
      <p:transition spd="slow" p14:dur="1500">
        <p:push dir="u"/>
      </p:transition>
    </mc:Choice>
    <mc:Fallback xmlns="">
      <p:transition spd="slow">
        <p:push dir="u"/>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100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1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1500" fill="hold"/>
                                        <p:tgtEl>
                                          <p:spTgt spid="3">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100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additive="base">
                                        <p:cTn id="11" dur="1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2" dur="1500" fill="hold"/>
                                        <p:tgtEl>
                                          <p:spTgt spid="3">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1000"/>
                                  </p:stCondLst>
                                  <p:childTnLst>
                                    <p:set>
                                      <p:cBhvr>
                                        <p:cTn id="14" dur="1" fill="hold">
                                          <p:stCondLst>
                                            <p:cond delay="0"/>
                                          </p:stCondLst>
                                        </p:cTn>
                                        <p:tgtEl>
                                          <p:spTgt spid="3">
                                            <p:txEl>
                                              <p:pRg st="2" end="2"/>
                                            </p:txEl>
                                          </p:spTgt>
                                        </p:tgtEl>
                                        <p:attrNameLst>
                                          <p:attrName>style.visibility</p:attrName>
                                        </p:attrNameLst>
                                      </p:cBhvr>
                                      <p:to>
                                        <p:strVal val="visible"/>
                                      </p:to>
                                    </p:set>
                                    <p:anim calcmode="lin" valueType="num">
                                      <p:cBhvr additive="base">
                                        <p:cTn id="15" dur="1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6" dur="1500" fill="hold"/>
                                        <p:tgtEl>
                                          <p:spTgt spid="3">
                                            <p:txEl>
                                              <p:pRg st="2" end="2"/>
                                            </p:txEl>
                                          </p:spTgt>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100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1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0" dur="1500" fill="hold"/>
                                        <p:tgtEl>
                                          <p:spTgt spid="3">
                                            <p:txEl>
                                              <p:pRg st="3" end="3"/>
                                            </p:txEl>
                                          </p:spTgt>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1000"/>
                                  </p:stCondLst>
                                  <p:childTnLst>
                                    <p:set>
                                      <p:cBhvr>
                                        <p:cTn id="22" dur="1" fill="hold">
                                          <p:stCondLst>
                                            <p:cond delay="0"/>
                                          </p:stCondLst>
                                        </p:cTn>
                                        <p:tgtEl>
                                          <p:spTgt spid="3">
                                            <p:txEl>
                                              <p:pRg st="4" end="4"/>
                                            </p:txEl>
                                          </p:spTgt>
                                        </p:tgtEl>
                                        <p:attrNameLst>
                                          <p:attrName>style.visibility</p:attrName>
                                        </p:attrNameLst>
                                      </p:cBhvr>
                                      <p:to>
                                        <p:strVal val="visible"/>
                                      </p:to>
                                    </p:set>
                                    <p:anim calcmode="lin" valueType="num">
                                      <p:cBhvr additive="base">
                                        <p:cTn id="23" dur="1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4" dur="1500" fill="hold"/>
                                        <p:tgtEl>
                                          <p:spTgt spid="3">
                                            <p:txEl>
                                              <p:pRg st="4" end="4"/>
                                            </p:txEl>
                                          </p:spTgt>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1000"/>
                                  </p:stCondLst>
                                  <p:childTnLst>
                                    <p:set>
                                      <p:cBhvr>
                                        <p:cTn id="26" dur="1" fill="hold">
                                          <p:stCondLst>
                                            <p:cond delay="0"/>
                                          </p:stCondLst>
                                        </p:cTn>
                                        <p:tgtEl>
                                          <p:spTgt spid="3">
                                            <p:txEl>
                                              <p:pRg st="5" end="5"/>
                                            </p:txEl>
                                          </p:spTgt>
                                        </p:tgtEl>
                                        <p:attrNameLst>
                                          <p:attrName>style.visibility</p:attrName>
                                        </p:attrNameLst>
                                      </p:cBhvr>
                                      <p:to>
                                        <p:strVal val="visible"/>
                                      </p:to>
                                    </p:set>
                                    <p:anim calcmode="lin" valueType="num">
                                      <p:cBhvr additive="base">
                                        <p:cTn id="27" dur="1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28" dur="1500" fill="hold"/>
                                        <p:tgtEl>
                                          <p:spTgt spid="3">
                                            <p:txEl>
                                              <p:pRg st="5" end="5"/>
                                            </p:txEl>
                                          </p:spTgt>
                                        </p:tgtEl>
                                        <p:attrNameLst>
                                          <p:attrName>ppt_y</p:attrName>
                                        </p:attrNameLst>
                                      </p:cBhvr>
                                      <p:tavLst>
                                        <p:tav tm="0">
                                          <p:val>
                                            <p:strVal val="1+#ppt_h/2"/>
                                          </p:val>
                                        </p:tav>
                                        <p:tav tm="100000">
                                          <p:val>
                                            <p:strVal val="#ppt_y"/>
                                          </p:val>
                                        </p:tav>
                                      </p:tavLst>
                                    </p:anim>
                                  </p:childTnLst>
                                </p:cTn>
                              </p:par>
                              <p:par>
                                <p:cTn id="29" presetID="16" presetClass="entr" presetSubtype="21" fill="hold" grpId="0" nodeType="withEffect">
                                  <p:stCondLst>
                                    <p:cond delay="250"/>
                                  </p:stCondLst>
                                  <p:childTnLst>
                                    <p:set>
                                      <p:cBhvr>
                                        <p:cTn id="30" dur="1" fill="hold">
                                          <p:stCondLst>
                                            <p:cond delay="0"/>
                                          </p:stCondLst>
                                        </p:cTn>
                                        <p:tgtEl>
                                          <p:spTgt spid="4"/>
                                        </p:tgtEl>
                                        <p:attrNameLst>
                                          <p:attrName>style.visibility</p:attrName>
                                        </p:attrNameLst>
                                      </p:cBhvr>
                                      <p:to>
                                        <p:strVal val="visible"/>
                                      </p:to>
                                    </p:set>
                                    <p:animEffect transition="in" filter="barn(inVertical)">
                                      <p:cBhvr>
                                        <p:cTn id="31" dur="500"/>
                                        <p:tgtEl>
                                          <p:spTgt spid="4"/>
                                        </p:tgtEl>
                                      </p:cBhvr>
                                    </p:animEffect>
                                  </p:childTnLst>
                                </p:cTn>
                              </p:par>
                              <p:par>
                                <p:cTn id="32" presetID="26" presetClass="entr" presetSubtype="0" fill="hold" nodeType="withEffect">
                                  <p:stCondLst>
                                    <p:cond delay="0"/>
                                  </p:stCondLst>
                                  <p:childTnLst>
                                    <p:set>
                                      <p:cBhvr>
                                        <p:cTn id="33" dur="1" fill="hold">
                                          <p:stCondLst>
                                            <p:cond delay="0"/>
                                          </p:stCondLst>
                                        </p:cTn>
                                        <p:tgtEl>
                                          <p:spTgt spid="5"/>
                                        </p:tgtEl>
                                        <p:attrNameLst>
                                          <p:attrName>style.visibility</p:attrName>
                                        </p:attrNameLst>
                                      </p:cBhvr>
                                      <p:to>
                                        <p:strVal val="visible"/>
                                      </p:to>
                                    </p:set>
                                    <p:animEffect transition="in" filter="wipe(down)">
                                      <p:cBhvr>
                                        <p:cTn id="34" dur="580">
                                          <p:stCondLst>
                                            <p:cond delay="0"/>
                                          </p:stCondLst>
                                        </p:cTn>
                                        <p:tgtEl>
                                          <p:spTgt spid="5"/>
                                        </p:tgtEl>
                                      </p:cBhvr>
                                    </p:animEffect>
                                    <p:anim calcmode="lin" valueType="num">
                                      <p:cBhvr>
                                        <p:cTn id="35" dur="1822"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36" dur="664"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37" dur="664" tmFilter="0, 0; 0.125,0.2665; 0.25,0.4; 0.375,0.465; 0.5,0.5;  0.625,0.535; 0.75,0.6; 0.875,0.7335; 1,1">
                                          <p:stCondLst>
                                            <p:cond delay="664"/>
                                          </p:stCondLst>
                                        </p:cTn>
                                        <p:tgtEl>
                                          <p:spTgt spid="5"/>
                                        </p:tgtEl>
                                        <p:attrNameLst>
                                          <p:attrName>ppt_y</p:attrName>
                                        </p:attrNameLst>
                                      </p:cBhvr>
                                      <p:tavLst>
                                        <p:tav tm="0" fmla="#ppt_y-sin(pi*$)/9">
                                          <p:val>
                                            <p:fltVal val="0"/>
                                          </p:val>
                                        </p:tav>
                                        <p:tav tm="100000">
                                          <p:val>
                                            <p:fltVal val="1"/>
                                          </p:val>
                                        </p:tav>
                                      </p:tavLst>
                                    </p:anim>
                                    <p:anim calcmode="lin" valueType="num">
                                      <p:cBhvr>
                                        <p:cTn id="38" dur="332" tmFilter="0, 0; 0.125,0.2665; 0.25,0.4; 0.375,0.465; 0.5,0.5;  0.625,0.535; 0.75,0.6; 0.875,0.7335; 1,1">
                                          <p:stCondLst>
                                            <p:cond delay="1324"/>
                                          </p:stCondLst>
                                        </p:cTn>
                                        <p:tgtEl>
                                          <p:spTgt spid="5"/>
                                        </p:tgtEl>
                                        <p:attrNameLst>
                                          <p:attrName>ppt_y</p:attrName>
                                        </p:attrNameLst>
                                      </p:cBhvr>
                                      <p:tavLst>
                                        <p:tav tm="0" fmla="#ppt_y-sin(pi*$)/27">
                                          <p:val>
                                            <p:fltVal val="0"/>
                                          </p:val>
                                        </p:tav>
                                        <p:tav tm="100000">
                                          <p:val>
                                            <p:fltVal val="1"/>
                                          </p:val>
                                        </p:tav>
                                      </p:tavLst>
                                    </p:anim>
                                    <p:anim calcmode="lin" valueType="num">
                                      <p:cBhvr>
                                        <p:cTn id="39" dur="164" tmFilter="0, 0; 0.125,0.2665; 0.25,0.4; 0.375,0.465; 0.5,0.5;  0.625,0.535; 0.75,0.6; 0.875,0.7335; 1,1">
                                          <p:stCondLst>
                                            <p:cond delay="1656"/>
                                          </p:stCondLst>
                                        </p:cTn>
                                        <p:tgtEl>
                                          <p:spTgt spid="5"/>
                                        </p:tgtEl>
                                        <p:attrNameLst>
                                          <p:attrName>ppt_y</p:attrName>
                                        </p:attrNameLst>
                                      </p:cBhvr>
                                      <p:tavLst>
                                        <p:tav tm="0" fmla="#ppt_y-sin(pi*$)/81">
                                          <p:val>
                                            <p:fltVal val="0"/>
                                          </p:val>
                                        </p:tav>
                                        <p:tav tm="100000">
                                          <p:val>
                                            <p:fltVal val="1"/>
                                          </p:val>
                                        </p:tav>
                                      </p:tavLst>
                                    </p:anim>
                                    <p:animScale>
                                      <p:cBhvr>
                                        <p:cTn id="40" dur="26">
                                          <p:stCondLst>
                                            <p:cond delay="650"/>
                                          </p:stCondLst>
                                        </p:cTn>
                                        <p:tgtEl>
                                          <p:spTgt spid="5"/>
                                        </p:tgtEl>
                                      </p:cBhvr>
                                      <p:to x="100000" y="60000"/>
                                    </p:animScale>
                                    <p:animScale>
                                      <p:cBhvr>
                                        <p:cTn id="41" dur="166" decel="50000">
                                          <p:stCondLst>
                                            <p:cond delay="676"/>
                                          </p:stCondLst>
                                        </p:cTn>
                                        <p:tgtEl>
                                          <p:spTgt spid="5"/>
                                        </p:tgtEl>
                                      </p:cBhvr>
                                      <p:to x="100000" y="100000"/>
                                    </p:animScale>
                                    <p:animScale>
                                      <p:cBhvr>
                                        <p:cTn id="42" dur="26">
                                          <p:stCondLst>
                                            <p:cond delay="1312"/>
                                          </p:stCondLst>
                                        </p:cTn>
                                        <p:tgtEl>
                                          <p:spTgt spid="5"/>
                                        </p:tgtEl>
                                      </p:cBhvr>
                                      <p:to x="100000" y="80000"/>
                                    </p:animScale>
                                    <p:animScale>
                                      <p:cBhvr>
                                        <p:cTn id="43" dur="166" decel="50000">
                                          <p:stCondLst>
                                            <p:cond delay="1338"/>
                                          </p:stCondLst>
                                        </p:cTn>
                                        <p:tgtEl>
                                          <p:spTgt spid="5"/>
                                        </p:tgtEl>
                                      </p:cBhvr>
                                      <p:to x="100000" y="100000"/>
                                    </p:animScale>
                                    <p:animScale>
                                      <p:cBhvr>
                                        <p:cTn id="44" dur="26">
                                          <p:stCondLst>
                                            <p:cond delay="1642"/>
                                          </p:stCondLst>
                                        </p:cTn>
                                        <p:tgtEl>
                                          <p:spTgt spid="5"/>
                                        </p:tgtEl>
                                      </p:cBhvr>
                                      <p:to x="100000" y="90000"/>
                                    </p:animScale>
                                    <p:animScale>
                                      <p:cBhvr>
                                        <p:cTn id="45" dur="166" decel="50000">
                                          <p:stCondLst>
                                            <p:cond delay="1668"/>
                                          </p:stCondLst>
                                        </p:cTn>
                                        <p:tgtEl>
                                          <p:spTgt spid="5"/>
                                        </p:tgtEl>
                                      </p:cBhvr>
                                      <p:to x="100000" y="100000"/>
                                    </p:animScale>
                                    <p:animScale>
                                      <p:cBhvr>
                                        <p:cTn id="46" dur="26">
                                          <p:stCondLst>
                                            <p:cond delay="1808"/>
                                          </p:stCondLst>
                                        </p:cTn>
                                        <p:tgtEl>
                                          <p:spTgt spid="5"/>
                                        </p:tgtEl>
                                      </p:cBhvr>
                                      <p:to x="100000" y="95000"/>
                                    </p:animScale>
                                    <p:animScale>
                                      <p:cBhvr>
                                        <p:cTn id="47" dur="166" decel="50000">
                                          <p:stCondLst>
                                            <p:cond delay="1834"/>
                                          </p:stCondLst>
                                        </p:cTn>
                                        <p:tgtEl>
                                          <p:spTgt spid="5"/>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79557E-EA63-4E81-BFFF-4576DC11905C}"/>
              </a:ext>
            </a:extLst>
          </p:cNvPr>
          <p:cNvSpPr>
            <a:spLocks noGrp="1"/>
          </p:cNvSpPr>
          <p:nvPr>
            <p:ph type="title"/>
          </p:nvPr>
        </p:nvSpPr>
        <p:spPr/>
        <p:style>
          <a:lnRef idx="2">
            <a:schemeClr val="accent3">
              <a:shade val="50000"/>
            </a:schemeClr>
          </a:lnRef>
          <a:fillRef idx="1">
            <a:schemeClr val="accent3"/>
          </a:fillRef>
          <a:effectRef idx="0">
            <a:schemeClr val="accent3"/>
          </a:effectRef>
          <a:fontRef idx="minor">
            <a:schemeClr val="lt1"/>
          </a:fontRef>
        </p:style>
        <p:txBody>
          <a:bodyPr/>
          <a:lstStyle/>
          <a:p>
            <a:r>
              <a:rPr lang="en-US" b="1" dirty="0"/>
              <a:t>5. </a:t>
            </a:r>
            <a:r>
              <a:rPr lang="en-US" b="1" dirty="0" err="1"/>
              <a:t>Permasalahan</a:t>
            </a:r>
            <a:r>
              <a:rPr lang="en-US" b="1" dirty="0"/>
              <a:t> </a:t>
            </a:r>
            <a:r>
              <a:rPr lang="en-US" b="1" dirty="0" err="1"/>
              <a:t>Kenakalan</a:t>
            </a:r>
            <a:r>
              <a:rPr lang="en-US" b="1" dirty="0"/>
              <a:t> </a:t>
            </a:r>
            <a:r>
              <a:rPr lang="en-US" b="1" dirty="0" err="1"/>
              <a:t>Remaja</a:t>
            </a:r>
            <a:endParaRPr lang="en-US" b="1" dirty="0"/>
          </a:p>
        </p:txBody>
      </p:sp>
      <p:sp>
        <p:nvSpPr>
          <p:cNvPr id="4" name="TextBox 3">
            <a:extLst>
              <a:ext uri="{FF2B5EF4-FFF2-40B4-BE49-F238E27FC236}">
                <a16:creationId xmlns:a16="http://schemas.microsoft.com/office/drawing/2014/main" id="{D338E3F5-ED5C-472D-B4E2-EF0249044413}"/>
              </a:ext>
            </a:extLst>
          </p:cNvPr>
          <p:cNvSpPr txBox="1"/>
          <p:nvPr/>
        </p:nvSpPr>
        <p:spPr>
          <a:xfrm>
            <a:off x="636105" y="1463040"/>
            <a:ext cx="4587902" cy="3139321"/>
          </a:xfrm>
          <a:prstGeom prst="rect">
            <a:avLst/>
          </a:prstGeom>
          <a:noFill/>
        </p:spPr>
        <p:txBody>
          <a:bodyPr wrap="square" rtlCol="0">
            <a:spAutoFit/>
          </a:bodyPr>
          <a:lstStyle/>
          <a:p>
            <a:pPr algn="just"/>
            <a:r>
              <a:rPr lang="en-US" sz="1800" dirty="0" err="1"/>
              <a:t>Kenakalan</a:t>
            </a:r>
            <a:r>
              <a:rPr lang="en-US" sz="1800" dirty="0"/>
              <a:t> </a:t>
            </a:r>
            <a:r>
              <a:rPr lang="en-US" sz="1800" dirty="0" err="1"/>
              <a:t>remaja</a:t>
            </a:r>
            <a:r>
              <a:rPr lang="en-US" sz="1800" dirty="0"/>
              <a:t> </a:t>
            </a:r>
            <a:r>
              <a:rPr lang="en-US" sz="1800" dirty="0" err="1"/>
              <a:t>adalah</a:t>
            </a:r>
            <a:r>
              <a:rPr lang="en-US" sz="1800" dirty="0"/>
              <a:t> </a:t>
            </a:r>
            <a:r>
              <a:rPr lang="en-US" sz="1800" dirty="0" err="1"/>
              <a:t>kelainan</a:t>
            </a:r>
            <a:r>
              <a:rPr lang="en-US" sz="1800" dirty="0"/>
              <a:t> </a:t>
            </a:r>
            <a:r>
              <a:rPr lang="en-US" sz="1800" dirty="0" err="1"/>
              <a:t>tingkah</a:t>
            </a:r>
            <a:r>
              <a:rPr lang="en-US" sz="1800" dirty="0"/>
              <a:t> </a:t>
            </a:r>
            <a:r>
              <a:rPr lang="en-US" sz="1800" dirty="0" err="1"/>
              <a:t>laku</a:t>
            </a:r>
            <a:r>
              <a:rPr lang="en-US" sz="1800" dirty="0"/>
              <a:t> / </a:t>
            </a:r>
            <a:r>
              <a:rPr lang="en-US" sz="1800" dirty="0" err="1"/>
              <a:t>tindakan</a:t>
            </a:r>
            <a:r>
              <a:rPr lang="en-US" sz="1800" dirty="0"/>
              <a:t> </a:t>
            </a:r>
            <a:r>
              <a:rPr lang="en-US" sz="1800" dirty="0" err="1"/>
              <a:t>remaja</a:t>
            </a:r>
            <a:r>
              <a:rPr lang="en-US" sz="1800" dirty="0"/>
              <a:t> yang </a:t>
            </a:r>
            <a:r>
              <a:rPr lang="en-US" sz="1800" dirty="0" err="1"/>
              <a:t>bersifat</a:t>
            </a:r>
            <a:r>
              <a:rPr lang="en-US" sz="1800" dirty="0"/>
              <a:t> anti </a:t>
            </a:r>
            <a:r>
              <a:rPr lang="en-US" sz="1800" dirty="0" err="1"/>
              <a:t>sosial</a:t>
            </a:r>
            <a:r>
              <a:rPr lang="en-US" sz="1800" dirty="0"/>
              <a:t>, </a:t>
            </a:r>
            <a:r>
              <a:rPr lang="en-US" sz="1800" dirty="0" err="1"/>
              <a:t>melanggar</a:t>
            </a:r>
            <a:r>
              <a:rPr lang="en-US" sz="1800" dirty="0"/>
              <a:t> </a:t>
            </a:r>
            <a:r>
              <a:rPr lang="en-US" sz="1800" dirty="0" err="1"/>
              <a:t>norma</a:t>
            </a:r>
            <a:r>
              <a:rPr lang="en-US" sz="1800" dirty="0"/>
              <a:t> </a:t>
            </a:r>
            <a:r>
              <a:rPr lang="en-US" sz="1800" dirty="0" err="1"/>
              <a:t>sosial</a:t>
            </a:r>
            <a:r>
              <a:rPr lang="en-US" sz="1800" dirty="0"/>
              <a:t>, agama </a:t>
            </a:r>
            <a:r>
              <a:rPr lang="en-US" sz="1800" dirty="0" err="1"/>
              <a:t>serta</a:t>
            </a:r>
            <a:r>
              <a:rPr lang="en-US" sz="1800" dirty="0"/>
              <a:t> </a:t>
            </a:r>
            <a:r>
              <a:rPr lang="en-US" sz="1800" dirty="0" err="1"/>
              <a:t>ketentuan</a:t>
            </a:r>
            <a:r>
              <a:rPr lang="en-US" sz="1800" dirty="0"/>
              <a:t> </a:t>
            </a:r>
            <a:r>
              <a:rPr lang="en-US" sz="1800" dirty="0" err="1"/>
              <a:t>hukum</a:t>
            </a:r>
            <a:r>
              <a:rPr lang="en-US" sz="1800" dirty="0"/>
              <a:t> yang </a:t>
            </a:r>
            <a:r>
              <a:rPr lang="en-US" sz="1800" dirty="0" err="1"/>
              <a:t>berlaku</a:t>
            </a:r>
            <a:r>
              <a:rPr lang="en-US" sz="1800" dirty="0"/>
              <a:t> </a:t>
            </a:r>
            <a:r>
              <a:rPr lang="en-US" sz="1800" dirty="0" err="1"/>
              <a:t>dalam</a:t>
            </a:r>
            <a:r>
              <a:rPr lang="en-US" sz="1800" dirty="0"/>
              <a:t> </a:t>
            </a:r>
            <a:r>
              <a:rPr lang="en-US" sz="1800" dirty="0" err="1"/>
              <a:t>masyarakat</a:t>
            </a:r>
            <a:r>
              <a:rPr lang="en-US" sz="1800" dirty="0"/>
              <a:t>. </a:t>
            </a:r>
            <a:r>
              <a:rPr lang="en-US" sz="1800" dirty="0" err="1"/>
              <a:t>Remaja</a:t>
            </a:r>
            <a:r>
              <a:rPr lang="en-US" sz="1800" dirty="0"/>
              <a:t> yang </a:t>
            </a:r>
            <a:r>
              <a:rPr lang="en-US" sz="1800" dirty="0" err="1"/>
              <a:t>nakal</a:t>
            </a:r>
            <a:r>
              <a:rPr lang="en-US" sz="1800" dirty="0"/>
              <a:t> </a:t>
            </a:r>
            <a:r>
              <a:rPr lang="en-US" sz="1800" dirty="0" err="1"/>
              <a:t>itu</a:t>
            </a:r>
            <a:r>
              <a:rPr lang="en-US" sz="1800" dirty="0"/>
              <a:t> </a:t>
            </a:r>
            <a:r>
              <a:rPr lang="en-US" sz="1800" dirty="0" err="1"/>
              <a:t>disebut</a:t>
            </a:r>
            <a:r>
              <a:rPr lang="en-US" sz="1800" dirty="0"/>
              <a:t> juga </a:t>
            </a:r>
            <a:r>
              <a:rPr lang="en-US" sz="1800" dirty="0" err="1"/>
              <a:t>sebagai</a:t>
            </a:r>
            <a:r>
              <a:rPr lang="en-US" sz="1800" dirty="0"/>
              <a:t> </a:t>
            </a:r>
            <a:r>
              <a:rPr lang="en-US" sz="1800" dirty="0" err="1"/>
              <a:t>anak</a:t>
            </a:r>
            <a:r>
              <a:rPr lang="en-US" sz="1800" dirty="0"/>
              <a:t> </a:t>
            </a:r>
            <a:r>
              <a:rPr lang="en-US" sz="1800" dirty="0" err="1"/>
              <a:t>cacat</a:t>
            </a:r>
            <a:r>
              <a:rPr lang="en-US" sz="1800" dirty="0"/>
              <a:t> </a:t>
            </a:r>
            <a:r>
              <a:rPr lang="en-US" sz="1800" dirty="0" err="1"/>
              <a:t>sosial</a:t>
            </a:r>
            <a:r>
              <a:rPr lang="en-US" sz="1800" dirty="0"/>
              <a:t>. </a:t>
            </a:r>
            <a:r>
              <a:rPr lang="en-US" sz="1800" dirty="0" err="1"/>
              <a:t>Mereka</a:t>
            </a:r>
            <a:r>
              <a:rPr lang="en-US" sz="1800" dirty="0"/>
              <a:t> </a:t>
            </a:r>
            <a:r>
              <a:rPr lang="en-US" sz="1800" dirty="0" err="1"/>
              <a:t>menderita</a:t>
            </a:r>
            <a:r>
              <a:rPr lang="en-US" sz="1800" dirty="0"/>
              <a:t> </a:t>
            </a:r>
            <a:r>
              <a:rPr lang="en-US" sz="1800" dirty="0" err="1"/>
              <a:t>cacat</a:t>
            </a:r>
            <a:r>
              <a:rPr lang="en-US" sz="1800" dirty="0"/>
              <a:t> mental </a:t>
            </a:r>
            <a:r>
              <a:rPr lang="en-US" sz="1800" dirty="0" err="1"/>
              <a:t>disebabkan</a:t>
            </a:r>
            <a:r>
              <a:rPr lang="en-US" sz="1800" dirty="0"/>
              <a:t> oleh </a:t>
            </a:r>
            <a:r>
              <a:rPr lang="en-US" sz="1800" dirty="0" err="1"/>
              <a:t>pengaruh</a:t>
            </a:r>
            <a:r>
              <a:rPr lang="en-US" sz="1800" dirty="0"/>
              <a:t> </a:t>
            </a:r>
            <a:r>
              <a:rPr lang="en-US" sz="1800" dirty="0" err="1"/>
              <a:t>sosial</a:t>
            </a:r>
            <a:r>
              <a:rPr lang="en-US" sz="1800" dirty="0"/>
              <a:t> yang </a:t>
            </a:r>
            <a:r>
              <a:rPr lang="en-US" sz="1800" dirty="0" err="1"/>
              <a:t>ada</a:t>
            </a:r>
            <a:r>
              <a:rPr lang="en-US" sz="1800" dirty="0"/>
              <a:t> </a:t>
            </a:r>
            <a:r>
              <a:rPr lang="en-US" sz="1800" dirty="0" err="1"/>
              <a:t>ditengah</a:t>
            </a:r>
            <a:r>
              <a:rPr lang="en-US" sz="1800" dirty="0"/>
              <a:t> </a:t>
            </a:r>
            <a:r>
              <a:rPr lang="en-US" sz="1800" dirty="0" err="1"/>
              <a:t>masyarakat</a:t>
            </a:r>
            <a:r>
              <a:rPr lang="en-US" sz="1800" dirty="0"/>
              <a:t>, </a:t>
            </a:r>
            <a:r>
              <a:rPr lang="en-US" sz="1800" dirty="0" err="1"/>
              <a:t>sehingga</a:t>
            </a:r>
            <a:r>
              <a:rPr lang="en-US" sz="1800" dirty="0"/>
              <a:t> </a:t>
            </a:r>
            <a:r>
              <a:rPr lang="en-US" sz="1800" dirty="0" err="1"/>
              <a:t>perilaku</a:t>
            </a:r>
            <a:r>
              <a:rPr lang="en-US" sz="1800" dirty="0"/>
              <a:t> </a:t>
            </a:r>
            <a:r>
              <a:rPr lang="en-US" sz="1800" dirty="0" err="1"/>
              <a:t>mereka</a:t>
            </a:r>
            <a:r>
              <a:rPr lang="en-US" sz="1800" dirty="0"/>
              <a:t> </a:t>
            </a:r>
            <a:r>
              <a:rPr lang="en-US" sz="1800" dirty="0" err="1"/>
              <a:t>dinilai</a:t>
            </a:r>
            <a:r>
              <a:rPr lang="en-US" sz="1800" dirty="0"/>
              <a:t> oleh </a:t>
            </a:r>
            <a:r>
              <a:rPr lang="en-US" sz="1800" dirty="0" err="1"/>
              <a:t>masyarakat</a:t>
            </a:r>
            <a:r>
              <a:rPr lang="en-US" sz="1800" dirty="0"/>
              <a:t> </a:t>
            </a:r>
            <a:r>
              <a:rPr lang="en-US" sz="1800" dirty="0" err="1"/>
              <a:t>sebagai</a:t>
            </a:r>
            <a:r>
              <a:rPr lang="en-US" sz="1800" dirty="0"/>
              <a:t> </a:t>
            </a:r>
            <a:r>
              <a:rPr lang="en-US" sz="1800" dirty="0" err="1"/>
              <a:t>suatu</a:t>
            </a:r>
            <a:r>
              <a:rPr lang="en-US" sz="1800" dirty="0"/>
              <a:t> </a:t>
            </a:r>
            <a:r>
              <a:rPr lang="en-US" sz="1800" dirty="0" err="1"/>
              <a:t>kelainan</a:t>
            </a:r>
            <a:r>
              <a:rPr lang="en-US" sz="1800" dirty="0"/>
              <a:t> dan </a:t>
            </a:r>
            <a:r>
              <a:rPr lang="en-US" sz="1800" dirty="0" err="1"/>
              <a:t>disebut</a:t>
            </a:r>
            <a:r>
              <a:rPr lang="en-US" sz="1800" dirty="0"/>
              <a:t> “</a:t>
            </a:r>
            <a:r>
              <a:rPr lang="en-US" sz="1800" dirty="0" err="1"/>
              <a:t>kenakalan</a:t>
            </a:r>
            <a:r>
              <a:rPr lang="en-US" sz="1800" dirty="0"/>
              <a:t>”. </a:t>
            </a:r>
          </a:p>
        </p:txBody>
      </p:sp>
      <p:pic>
        <p:nvPicPr>
          <p:cNvPr id="5" name="Picture 4">
            <a:extLst>
              <a:ext uri="{FF2B5EF4-FFF2-40B4-BE49-F238E27FC236}">
                <a16:creationId xmlns:a16="http://schemas.microsoft.com/office/drawing/2014/main" id="{5096153A-0EB9-4F96-A8B9-A8446BB0D941}"/>
              </a:ext>
            </a:extLst>
          </p:cNvPr>
          <p:cNvPicPr>
            <a:picLocks noChangeAspect="1"/>
          </p:cNvPicPr>
          <p:nvPr/>
        </p:nvPicPr>
        <p:blipFill>
          <a:blip r:embed="rId2"/>
          <a:stretch>
            <a:fillRect/>
          </a:stretch>
        </p:blipFill>
        <p:spPr>
          <a:xfrm>
            <a:off x="5390984" y="1645920"/>
            <a:ext cx="3116912" cy="2956440"/>
          </a:xfrm>
          <a:prstGeom prst="rect">
            <a:avLst/>
          </a:prstGeom>
        </p:spPr>
      </p:pic>
    </p:spTree>
    <p:extLst>
      <p:ext uri="{BB962C8B-B14F-4D97-AF65-F5344CB8AC3E}">
        <p14:creationId xmlns:p14="http://schemas.microsoft.com/office/powerpoint/2010/main" val="814603868"/>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withEffect">
                                  <p:stCondLst>
                                    <p:cond delay="25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style.rotation</p:attrName>
                                        </p:attrNameLst>
                                      </p:cBhvr>
                                      <p:tavLst>
                                        <p:tav tm="0">
                                          <p:val>
                                            <p:fltVal val="90"/>
                                          </p:val>
                                        </p:tav>
                                        <p:tav tm="100000">
                                          <p:val>
                                            <p:fltVal val="0"/>
                                          </p:val>
                                        </p:tav>
                                      </p:tavLst>
                                    </p:anim>
                                    <p:animEffect transition="in" filter="fade">
                                      <p:cBhvr>
                                        <p:cTn id="10" dur="1000"/>
                                        <p:tgtEl>
                                          <p:spTgt spid="2"/>
                                        </p:tgtEl>
                                      </p:cBhvr>
                                    </p:animEffect>
                                  </p:childTnLst>
                                </p:cTn>
                              </p:par>
                              <p:par>
                                <p:cTn id="11" presetID="53" presetClass="entr" presetSubtype="16" fill="hold" grpId="0" nodeType="withEffect">
                                  <p:stCondLst>
                                    <p:cond delay="1000"/>
                                  </p:stCondLst>
                                  <p:childTnLst>
                                    <p:set>
                                      <p:cBhvr>
                                        <p:cTn id="12" dur="1" fill="hold">
                                          <p:stCondLst>
                                            <p:cond delay="0"/>
                                          </p:stCondLst>
                                        </p:cTn>
                                        <p:tgtEl>
                                          <p:spTgt spid="4"/>
                                        </p:tgtEl>
                                        <p:attrNameLst>
                                          <p:attrName>style.visibility</p:attrName>
                                        </p:attrNameLst>
                                      </p:cBhvr>
                                      <p:to>
                                        <p:strVal val="visible"/>
                                      </p:to>
                                    </p:set>
                                    <p:anim calcmode="lin" valueType="num">
                                      <p:cBhvr>
                                        <p:cTn id="13" dur="500" fill="hold"/>
                                        <p:tgtEl>
                                          <p:spTgt spid="4"/>
                                        </p:tgtEl>
                                        <p:attrNameLst>
                                          <p:attrName>ppt_w</p:attrName>
                                        </p:attrNameLst>
                                      </p:cBhvr>
                                      <p:tavLst>
                                        <p:tav tm="0">
                                          <p:val>
                                            <p:fltVal val="0"/>
                                          </p:val>
                                        </p:tav>
                                        <p:tav tm="100000">
                                          <p:val>
                                            <p:strVal val="#ppt_w"/>
                                          </p:val>
                                        </p:tav>
                                      </p:tavLst>
                                    </p:anim>
                                    <p:anim calcmode="lin" valueType="num">
                                      <p:cBhvr>
                                        <p:cTn id="14" dur="500" fill="hold"/>
                                        <p:tgtEl>
                                          <p:spTgt spid="4"/>
                                        </p:tgtEl>
                                        <p:attrNameLst>
                                          <p:attrName>ppt_h</p:attrName>
                                        </p:attrNameLst>
                                      </p:cBhvr>
                                      <p:tavLst>
                                        <p:tav tm="0">
                                          <p:val>
                                            <p:fltVal val="0"/>
                                          </p:val>
                                        </p:tav>
                                        <p:tav tm="100000">
                                          <p:val>
                                            <p:strVal val="#ppt_h"/>
                                          </p:val>
                                        </p:tav>
                                      </p:tavLst>
                                    </p:anim>
                                    <p:animEffect transition="in" filter="fade">
                                      <p:cBhvr>
                                        <p:cTn id="15" dur="500"/>
                                        <p:tgtEl>
                                          <p:spTgt spid="4"/>
                                        </p:tgtEl>
                                      </p:cBhvr>
                                    </p:animEffect>
                                  </p:childTnLst>
                                </p:cTn>
                              </p:par>
                              <p:par>
                                <p:cTn id="16" presetID="45" presetClass="entr" presetSubtype="0" fill="hold" nodeType="withEffect">
                                  <p:stCondLst>
                                    <p:cond delay="500"/>
                                  </p:stCondLst>
                                  <p:childTnLst>
                                    <p:set>
                                      <p:cBhvr>
                                        <p:cTn id="17" dur="1" fill="hold">
                                          <p:stCondLst>
                                            <p:cond delay="0"/>
                                          </p:stCondLst>
                                        </p:cTn>
                                        <p:tgtEl>
                                          <p:spTgt spid="5"/>
                                        </p:tgtEl>
                                        <p:attrNameLst>
                                          <p:attrName>style.visibility</p:attrName>
                                        </p:attrNameLst>
                                      </p:cBhvr>
                                      <p:to>
                                        <p:strVal val="visible"/>
                                      </p:to>
                                    </p:set>
                                    <p:animEffect transition="in" filter="fade">
                                      <p:cBhvr>
                                        <p:cTn id="18" dur="2000"/>
                                        <p:tgtEl>
                                          <p:spTgt spid="5"/>
                                        </p:tgtEl>
                                      </p:cBhvr>
                                    </p:animEffect>
                                    <p:anim calcmode="lin" valueType="num">
                                      <p:cBhvr>
                                        <p:cTn id="19" dur="2000" fill="hold"/>
                                        <p:tgtEl>
                                          <p:spTgt spid="5"/>
                                        </p:tgtEl>
                                        <p:attrNameLst>
                                          <p:attrName>ppt_w</p:attrName>
                                        </p:attrNameLst>
                                      </p:cBhvr>
                                      <p:tavLst>
                                        <p:tav tm="0" fmla="#ppt_w*sin(2.5*pi*$)">
                                          <p:val>
                                            <p:fltVal val="0"/>
                                          </p:val>
                                        </p:tav>
                                        <p:tav tm="100000">
                                          <p:val>
                                            <p:fltVal val="1"/>
                                          </p:val>
                                        </p:tav>
                                      </p:tavLst>
                                    </p:anim>
                                    <p:anim calcmode="lin" valueType="num">
                                      <p:cBhvr>
                                        <p:cTn id="20" dur="2000" fill="hold"/>
                                        <p:tgtEl>
                                          <p:spTgt spid="5"/>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580"/>
        <p:cNvGrpSpPr/>
        <p:nvPr/>
      </p:nvGrpSpPr>
      <p:grpSpPr>
        <a:xfrm>
          <a:off x="0" y="0"/>
          <a:ext cx="0" cy="0"/>
          <a:chOff x="0" y="0"/>
          <a:chExt cx="0" cy="0"/>
        </a:xfrm>
      </p:grpSpPr>
      <p:sp>
        <p:nvSpPr>
          <p:cNvPr id="9" name="Rectangle 8">
            <a:extLst>
              <a:ext uri="{FF2B5EF4-FFF2-40B4-BE49-F238E27FC236}">
                <a16:creationId xmlns:a16="http://schemas.microsoft.com/office/drawing/2014/main" id="{C45FA844-E6EE-4BF1-8CDB-182B7C641A59}"/>
              </a:ext>
            </a:extLst>
          </p:cNvPr>
          <p:cNvSpPr/>
          <p:nvPr/>
        </p:nvSpPr>
        <p:spPr>
          <a:xfrm>
            <a:off x="1033670" y="413468"/>
            <a:ext cx="7140271" cy="644055"/>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sz="2800" b="1" dirty="0" err="1">
                <a:solidFill>
                  <a:srgbClr val="C00000"/>
                </a:solidFill>
              </a:rPr>
              <a:t>Faktor</a:t>
            </a:r>
            <a:r>
              <a:rPr lang="en-US" sz="2800" b="1" dirty="0">
                <a:solidFill>
                  <a:srgbClr val="C00000"/>
                </a:solidFill>
              </a:rPr>
              <a:t> </a:t>
            </a:r>
            <a:r>
              <a:rPr lang="en-US" sz="2800" b="1" dirty="0" err="1">
                <a:solidFill>
                  <a:srgbClr val="C00000"/>
                </a:solidFill>
              </a:rPr>
              <a:t>Permasalahan</a:t>
            </a:r>
            <a:r>
              <a:rPr lang="en-US" sz="2800" b="1" dirty="0">
                <a:solidFill>
                  <a:srgbClr val="C00000"/>
                </a:solidFill>
              </a:rPr>
              <a:t> </a:t>
            </a:r>
            <a:r>
              <a:rPr lang="en-US" sz="2800" b="1" dirty="0" err="1">
                <a:solidFill>
                  <a:srgbClr val="C00000"/>
                </a:solidFill>
              </a:rPr>
              <a:t>Kenakalan</a:t>
            </a:r>
            <a:r>
              <a:rPr lang="en-US" sz="2800" b="1" dirty="0">
                <a:solidFill>
                  <a:srgbClr val="C00000"/>
                </a:solidFill>
              </a:rPr>
              <a:t> </a:t>
            </a:r>
            <a:r>
              <a:rPr lang="en-US" sz="2800" b="1" dirty="0" err="1">
                <a:solidFill>
                  <a:srgbClr val="C00000"/>
                </a:solidFill>
              </a:rPr>
              <a:t>Remaja</a:t>
            </a:r>
            <a:endParaRPr lang="en-US" sz="2800" b="1" dirty="0">
              <a:solidFill>
                <a:srgbClr val="C00000"/>
              </a:solidFill>
            </a:endParaRPr>
          </a:p>
        </p:txBody>
      </p:sp>
      <p:sp>
        <p:nvSpPr>
          <p:cNvPr id="10" name="Rectangle 9">
            <a:extLst>
              <a:ext uri="{FF2B5EF4-FFF2-40B4-BE49-F238E27FC236}">
                <a16:creationId xmlns:a16="http://schemas.microsoft.com/office/drawing/2014/main" id="{66218DAA-C8CB-40F2-A971-98E2ECEE10E6}"/>
              </a:ext>
            </a:extLst>
          </p:cNvPr>
          <p:cNvSpPr/>
          <p:nvPr/>
        </p:nvSpPr>
        <p:spPr>
          <a:xfrm>
            <a:off x="616226" y="1319916"/>
            <a:ext cx="7911548" cy="3490623"/>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dirty="0"/>
              <a:t> </a:t>
            </a:r>
          </a:p>
        </p:txBody>
      </p:sp>
      <p:sp>
        <p:nvSpPr>
          <p:cNvPr id="11" name="TextBox 10">
            <a:extLst>
              <a:ext uri="{FF2B5EF4-FFF2-40B4-BE49-F238E27FC236}">
                <a16:creationId xmlns:a16="http://schemas.microsoft.com/office/drawing/2014/main" id="{E1879568-61A1-495F-B2BD-1842779ABC09}"/>
              </a:ext>
            </a:extLst>
          </p:cNvPr>
          <p:cNvSpPr txBox="1"/>
          <p:nvPr/>
        </p:nvSpPr>
        <p:spPr>
          <a:xfrm>
            <a:off x="719593" y="1402568"/>
            <a:ext cx="7641204" cy="3300647"/>
          </a:xfrm>
          <a:prstGeom prst="rect">
            <a:avLst/>
          </a:prstGeom>
          <a:noFill/>
        </p:spPr>
        <p:txBody>
          <a:bodyPr wrap="square" rtlCol="0">
            <a:spAutoFit/>
          </a:bodyPr>
          <a:lstStyle/>
          <a:p>
            <a:pPr marL="342900" lvl="0" indent="-342900" algn="just">
              <a:lnSpc>
                <a:spcPct val="107000"/>
              </a:lnSpc>
              <a:buFont typeface="+mj-lt"/>
              <a:buAutoNum type="arabicPeriod"/>
            </a:pPr>
            <a:r>
              <a:rPr lang="en-US" sz="2000" dirty="0" err="1">
                <a:latin typeface="Calibri" panose="020F0502020204030204" pitchFamily="34" charset="0"/>
                <a:ea typeface="Calibri" panose="020F0502020204030204" pitchFamily="34" charset="0"/>
                <a:cs typeface="Times New Roman" panose="02020603050405020304" pitchFamily="18" charset="0"/>
              </a:rPr>
              <a:t>Faktor</a:t>
            </a:r>
            <a:r>
              <a:rPr lang="en-US" sz="2000" dirty="0">
                <a:latin typeface="Calibri" panose="020F0502020204030204" pitchFamily="34" charset="0"/>
                <a:ea typeface="Calibri" panose="020F0502020204030204" pitchFamily="34" charset="0"/>
                <a:cs typeface="Times New Roman" panose="02020603050405020304" pitchFamily="18" charset="0"/>
              </a:rPr>
              <a:t> Internal</a:t>
            </a:r>
          </a:p>
          <a:p>
            <a:pPr marL="285750" lvl="0" indent="-285750" algn="just">
              <a:lnSpc>
                <a:spcPct val="107000"/>
              </a:lnSpc>
              <a:buFont typeface="Arial" panose="020B0604020202020204" pitchFamily="34" charset="0"/>
              <a:buChar char="•"/>
            </a:pPr>
            <a:r>
              <a:rPr lang="en-US" sz="1600" dirty="0" err="1"/>
              <a:t>Krisis</a:t>
            </a:r>
            <a:r>
              <a:rPr lang="en-US" sz="1600" dirty="0"/>
              <a:t> </a:t>
            </a:r>
            <a:r>
              <a:rPr lang="en-US" sz="1600" dirty="0" err="1"/>
              <a:t>identitas</a:t>
            </a:r>
            <a:r>
              <a:rPr lang="en-US" sz="1600" dirty="0"/>
              <a:t> </a:t>
            </a:r>
          </a:p>
          <a:p>
            <a:pPr lvl="0" algn="just">
              <a:lnSpc>
                <a:spcPct val="107000"/>
              </a:lnSpc>
            </a:pPr>
            <a:r>
              <a:rPr lang="en-US" sz="1600" dirty="0" err="1"/>
              <a:t>Perubahan</a:t>
            </a:r>
            <a:r>
              <a:rPr lang="en-US" sz="1600" dirty="0"/>
              <a:t> </a:t>
            </a:r>
            <a:r>
              <a:rPr lang="en-US" sz="1600" dirty="0" err="1"/>
              <a:t>biologis</a:t>
            </a:r>
            <a:r>
              <a:rPr lang="en-US" sz="1600" dirty="0"/>
              <a:t> dan </a:t>
            </a:r>
            <a:r>
              <a:rPr lang="en-US" sz="1600" dirty="0" err="1"/>
              <a:t>sosiologis</a:t>
            </a:r>
            <a:r>
              <a:rPr lang="en-US" sz="1600" dirty="0"/>
              <a:t> pada </a:t>
            </a:r>
            <a:r>
              <a:rPr lang="en-US" sz="1600" dirty="0" err="1"/>
              <a:t>diri</a:t>
            </a:r>
            <a:r>
              <a:rPr lang="en-US" sz="1600" dirty="0"/>
              <a:t> </a:t>
            </a:r>
            <a:r>
              <a:rPr lang="en-US" sz="1600" dirty="0" err="1"/>
              <a:t>remaja</a:t>
            </a:r>
            <a:r>
              <a:rPr lang="en-US" sz="1600" dirty="0"/>
              <a:t> </a:t>
            </a:r>
            <a:r>
              <a:rPr lang="en-US" sz="1600" dirty="0" err="1"/>
              <a:t>memungkinkan</a:t>
            </a:r>
            <a:r>
              <a:rPr lang="en-US" sz="1600" dirty="0"/>
              <a:t> </a:t>
            </a:r>
            <a:r>
              <a:rPr lang="en-US" sz="1600" dirty="0" err="1"/>
              <a:t>terjadinya</a:t>
            </a:r>
            <a:r>
              <a:rPr lang="en-US" sz="1600" dirty="0"/>
              <a:t> </a:t>
            </a:r>
            <a:r>
              <a:rPr lang="en-US" sz="1600" dirty="0" err="1"/>
              <a:t>dua</a:t>
            </a:r>
            <a:r>
              <a:rPr lang="en-US" sz="1600" dirty="0"/>
              <a:t> </a:t>
            </a:r>
            <a:r>
              <a:rPr lang="en-US" sz="1600" dirty="0" err="1"/>
              <a:t>bentuk</a:t>
            </a:r>
            <a:r>
              <a:rPr lang="en-US" sz="1600" dirty="0"/>
              <a:t> </a:t>
            </a:r>
            <a:r>
              <a:rPr lang="en-US" sz="1600" dirty="0" err="1"/>
              <a:t>integrasi</a:t>
            </a:r>
            <a:r>
              <a:rPr lang="en-US" sz="1600" dirty="0"/>
              <a:t>. </a:t>
            </a:r>
            <a:r>
              <a:rPr lang="en-US" sz="1600" dirty="0" err="1"/>
              <a:t>Pertama</a:t>
            </a:r>
            <a:r>
              <a:rPr lang="en-US" sz="1600" dirty="0"/>
              <a:t>, </a:t>
            </a:r>
            <a:r>
              <a:rPr lang="en-US" sz="1600" dirty="0" err="1"/>
              <a:t>terbentuknya</a:t>
            </a:r>
            <a:r>
              <a:rPr lang="en-US" sz="1600" dirty="0"/>
              <a:t> </a:t>
            </a:r>
            <a:r>
              <a:rPr lang="en-US" sz="1600" dirty="0" err="1"/>
              <a:t>perasaan</a:t>
            </a:r>
            <a:r>
              <a:rPr lang="en-US" sz="1600" dirty="0"/>
              <a:t> </a:t>
            </a:r>
            <a:r>
              <a:rPr lang="en-US" sz="1600" dirty="0" err="1"/>
              <a:t>akan</a:t>
            </a:r>
            <a:r>
              <a:rPr lang="en-US" sz="1600" dirty="0"/>
              <a:t> </a:t>
            </a:r>
            <a:r>
              <a:rPr lang="en-US" sz="1600" dirty="0" err="1"/>
              <a:t>konsistensi</a:t>
            </a:r>
            <a:r>
              <a:rPr lang="en-US" sz="1600" dirty="0"/>
              <a:t> </a:t>
            </a:r>
            <a:r>
              <a:rPr lang="en-US" sz="1600" dirty="0" err="1"/>
              <a:t>dalam</a:t>
            </a:r>
            <a:r>
              <a:rPr lang="en-US" sz="1600" dirty="0"/>
              <a:t> </a:t>
            </a:r>
            <a:r>
              <a:rPr lang="en-US" sz="1600" dirty="0" err="1"/>
              <a:t>kehidupannya</a:t>
            </a:r>
            <a:r>
              <a:rPr lang="en-US" sz="1600" dirty="0"/>
              <a:t>. </a:t>
            </a:r>
            <a:r>
              <a:rPr lang="en-US" sz="1600" dirty="0" err="1"/>
              <a:t>Kedua</a:t>
            </a:r>
            <a:r>
              <a:rPr lang="en-US" sz="1600" dirty="0"/>
              <a:t>, </a:t>
            </a:r>
            <a:r>
              <a:rPr lang="en-US" sz="1600" dirty="0" err="1"/>
              <a:t>tercapainya</a:t>
            </a:r>
            <a:r>
              <a:rPr lang="en-US" sz="1600" dirty="0"/>
              <a:t> </a:t>
            </a:r>
            <a:r>
              <a:rPr lang="en-US" sz="1600" dirty="0" err="1"/>
              <a:t>identitas</a:t>
            </a:r>
            <a:r>
              <a:rPr lang="en-US" sz="1600" dirty="0"/>
              <a:t> </a:t>
            </a:r>
            <a:r>
              <a:rPr lang="en-US" sz="1600" dirty="0" err="1"/>
              <a:t>peran</a:t>
            </a:r>
            <a:r>
              <a:rPr lang="en-US" sz="1600" dirty="0"/>
              <a:t>. </a:t>
            </a:r>
            <a:r>
              <a:rPr lang="en-US" sz="1600" dirty="0" err="1"/>
              <a:t>Kenakalan</a:t>
            </a:r>
            <a:r>
              <a:rPr lang="en-US" sz="1600" dirty="0"/>
              <a:t> </a:t>
            </a:r>
            <a:r>
              <a:rPr lang="en-US" sz="1600" dirty="0" err="1"/>
              <a:t>ramaja</a:t>
            </a:r>
            <a:r>
              <a:rPr lang="en-US" sz="1600" dirty="0"/>
              <a:t> </a:t>
            </a:r>
            <a:r>
              <a:rPr lang="en-US" sz="1600" dirty="0" err="1"/>
              <a:t>terjadi</a:t>
            </a:r>
            <a:r>
              <a:rPr lang="en-US" sz="1600" dirty="0"/>
              <a:t> </a:t>
            </a:r>
            <a:r>
              <a:rPr lang="en-US" sz="1600" dirty="0" err="1"/>
              <a:t>karena</a:t>
            </a:r>
            <a:r>
              <a:rPr lang="en-US" sz="1600" dirty="0"/>
              <a:t> </a:t>
            </a:r>
            <a:r>
              <a:rPr lang="en-US" sz="1600" dirty="0" err="1"/>
              <a:t>remaja</a:t>
            </a:r>
            <a:r>
              <a:rPr lang="en-US" sz="1600" dirty="0"/>
              <a:t> </a:t>
            </a:r>
            <a:r>
              <a:rPr lang="en-US" sz="1600" dirty="0" err="1"/>
              <a:t>gagal</a:t>
            </a:r>
            <a:r>
              <a:rPr lang="en-US" sz="1600" dirty="0"/>
              <a:t> </a:t>
            </a:r>
            <a:r>
              <a:rPr lang="en-US" sz="1600" dirty="0" err="1"/>
              <a:t>mencapai</a:t>
            </a:r>
            <a:r>
              <a:rPr lang="en-US" sz="1600" dirty="0"/>
              <a:t> masa </a:t>
            </a:r>
            <a:r>
              <a:rPr lang="en-US" sz="1600" dirty="0" err="1"/>
              <a:t>integrasi</a:t>
            </a:r>
            <a:r>
              <a:rPr lang="en-US" sz="1600" dirty="0"/>
              <a:t> </a:t>
            </a:r>
            <a:r>
              <a:rPr lang="en-US" sz="1600" dirty="0" err="1"/>
              <a:t>kedua</a:t>
            </a:r>
            <a:r>
              <a:rPr lang="en-US" sz="1600" dirty="0"/>
              <a:t>. </a:t>
            </a:r>
          </a:p>
          <a:p>
            <a:pPr marL="285750" lvl="0" indent="-285750" algn="just">
              <a:lnSpc>
                <a:spcPct val="107000"/>
              </a:lnSpc>
              <a:buFont typeface="Arial" panose="020B0604020202020204" pitchFamily="34" charset="0"/>
              <a:buChar char="•"/>
            </a:pPr>
            <a:r>
              <a:rPr lang="en-US" sz="1600" dirty="0" err="1"/>
              <a:t>Kontrol</a:t>
            </a:r>
            <a:r>
              <a:rPr lang="en-US" sz="1600" dirty="0"/>
              <a:t> </a:t>
            </a:r>
            <a:r>
              <a:rPr lang="en-US" sz="1600" dirty="0" err="1"/>
              <a:t>diri</a:t>
            </a:r>
            <a:r>
              <a:rPr lang="en-US" sz="1600" dirty="0"/>
              <a:t> yang </a:t>
            </a:r>
            <a:r>
              <a:rPr lang="en-US" sz="1600" dirty="0" err="1"/>
              <a:t>lemah</a:t>
            </a:r>
            <a:r>
              <a:rPr lang="en-US" sz="1600" dirty="0"/>
              <a:t> </a:t>
            </a:r>
          </a:p>
          <a:p>
            <a:pPr lvl="0" algn="just">
              <a:lnSpc>
                <a:spcPct val="107000"/>
              </a:lnSpc>
            </a:pPr>
            <a:r>
              <a:rPr lang="en-US" sz="1600" dirty="0" err="1"/>
              <a:t>Remaja</a:t>
            </a:r>
            <a:r>
              <a:rPr lang="en-US" sz="1600" dirty="0"/>
              <a:t> yang </a:t>
            </a:r>
            <a:r>
              <a:rPr lang="en-US" sz="1600" dirty="0" err="1"/>
              <a:t>tidak</a:t>
            </a:r>
            <a:r>
              <a:rPr lang="en-US" sz="1600" dirty="0"/>
              <a:t> </a:t>
            </a:r>
            <a:r>
              <a:rPr lang="en-US" sz="1600" dirty="0" err="1"/>
              <a:t>bisa</a:t>
            </a:r>
            <a:r>
              <a:rPr lang="en-US" sz="1600" dirty="0"/>
              <a:t> </a:t>
            </a:r>
            <a:r>
              <a:rPr lang="en-US" sz="1600" dirty="0" err="1"/>
              <a:t>mempelajari</a:t>
            </a:r>
            <a:r>
              <a:rPr lang="en-US" sz="1600" dirty="0"/>
              <a:t> dan </a:t>
            </a:r>
            <a:r>
              <a:rPr lang="en-US" sz="1600" dirty="0" err="1"/>
              <a:t>membedakan</a:t>
            </a:r>
            <a:r>
              <a:rPr lang="en-US" sz="1600" dirty="0"/>
              <a:t> </a:t>
            </a:r>
            <a:r>
              <a:rPr lang="en-US" sz="1600" dirty="0" err="1"/>
              <a:t>tingkah</a:t>
            </a:r>
            <a:r>
              <a:rPr lang="en-US" sz="1600" dirty="0"/>
              <a:t> </a:t>
            </a:r>
            <a:r>
              <a:rPr lang="en-US" sz="1600" dirty="0" err="1"/>
              <a:t>laku</a:t>
            </a:r>
            <a:r>
              <a:rPr lang="en-US" sz="1600" dirty="0"/>
              <a:t> yang </a:t>
            </a:r>
            <a:r>
              <a:rPr lang="en-US" sz="1600" dirty="0" err="1"/>
              <a:t>dapat</a:t>
            </a:r>
            <a:r>
              <a:rPr lang="en-US" sz="1600" dirty="0"/>
              <a:t> </a:t>
            </a:r>
            <a:r>
              <a:rPr lang="en-US" sz="1600" dirty="0" err="1"/>
              <a:t>diterima</a:t>
            </a:r>
            <a:r>
              <a:rPr lang="en-US" sz="1600" dirty="0"/>
              <a:t> </a:t>
            </a:r>
            <a:r>
              <a:rPr lang="en-US" sz="1600" dirty="0" err="1"/>
              <a:t>dengan</a:t>
            </a:r>
            <a:r>
              <a:rPr lang="en-US" sz="1600" dirty="0"/>
              <a:t> yang </a:t>
            </a:r>
            <a:r>
              <a:rPr lang="en-US" sz="1600" dirty="0" err="1"/>
              <a:t>tidak</a:t>
            </a:r>
            <a:r>
              <a:rPr lang="en-US" sz="1600" dirty="0"/>
              <a:t> </a:t>
            </a:r>
            <a:r>
              <a:rPr lang="en-US" sz="1600" dirty="0" err="1"/>
              <a:t>dapat</a:t>
            </a:r>
            <a:r>
              <a:rPr lang="en-US" sz="1600" dirty="0"/>
              <a:t> </a:t>
            </a:r>
            <a:r>
              <a:rPr lang="en-US" sz="1600" dirty="0" err="1"/>
              <a:t>diterima</a:t>
            </a:r>
            <a:r>
              <a:rPr lang="en-US" sz="1600" dirty="0"/>
              <a:t> </a:t>
            </a:r>
            <a:r>
              <a:rPr lang="en-US" sz="1600" dirty="0" err="1"/>
              <a:t>akan</a:t>
            </a:r>
            <a:r>
              <a:rPr lang="en-US" sz="1600" dirty="0"/>
              <a:t> </a:t>
            </a:r>
            <a:r>
              <a:rPr lang="en-US" sz="1600" dirty="0" err="1"/>
              <a:t>terseret</a:t>
            </a:r>
            <a:r>
              <a:rPr lang="en-US" sz="1600" dirty="0"/>
              <a:t> pada </a:t>
            </a:r>
            <a:r>
              <a:rPr lang="en-US" sz="1600" dirty="0" err="1"/>
              <a:t>perilaku</a:t>
            </a:r>
            <a:r>
              <a:rPr lang="en-US" sz="1600" dirty="0"/>
              <a:t> ‘</a:t>
            </a:r>
            <a:r>
              <a:rPr lang="en-US" sz="1600" dirty="0" err="1"/>
              <a:t>nakal</a:t>
            </a:r>
            <a:r>
              <a:rPr lang="en-US" sz="1600" dirty="0"/>
              <a:t>’. </a:t>
            </a:r>
            <a:r>
              <a:rPr lang="en-US" sz="1600" dirty="0" err="1"/>
              <a:t>Begitupun</a:t>
            </a:r>
            <a:r>
              <a:rPr lang="en-US" sz="1600" dirty="0"/>
              <a:t> </a:t>
            </a:r>
            <a:r>
              <a:rPr lang="en-US" sz="1600" dirty="0" err="1"/>
              <a:t>bagi</a:t>
            </a:r>
            <a:r>
              <a:rPr lang="en-US" sz="1600" dirty="0"/>
              <a:t> </a:t>
            </a:r>
            <a:r>
              <a:rPr lang="en-US" sz="1600" dirty="0" err="1"/>
              <a:t>mereka</a:t>
            </a:r>
            <a:r>
              <a:rPr lang="en-US" sz="1600" dirty="0"/>
              <a:t> yang </a:t>
            </a:r>
            <a:r>
              <a:rPr lang="en-US" sz="1600" dirty="0" err="1"/>
              <a:t>telah</a:t>
            </a:r>
            <a:r>
              <a:rPr lang="en-US" sz="1600" dirty="0"/>
              <a:t> </a:t>
            </a:r>
            <a:r>
              <a:rPr lang="en-US" sz="1600" dirty="0" err="1"/>
              <a:t>mengetahui</a:t>
            </a:r>
            <a:r>
              <a:rPr lang="en-US" sz="1600" dirty="0"/>
              <a:t> </a:t>
            </a:r>
            <a:r>
              <a:rPr lang="en-US" sz="1600" dirty="0" err="1"/>
              <a:t>perbedaan</a:t>
            </a:r>
            <a:r>
              <a:rPr lang="en-US" sz="1600" dirty="0"/>
              <a:t> </a:t>
            </a:r>
            <a:r>
              <a:rPr lang="en-US" sz="1600" dirty="0" err="1"/>
              <a:t>dua</a:t>
            </a:r>
            <a:r>
              <a:rPr lang="en-US" sz="1600" dirty="0"/>
              <a:t> </a:t>
            </a:r>
            <a:r>
              <a:rPr lang="en-US" sz="1600" dirty="0" err="1"/>
              <a:t>tingkah</a:t>
            </a:r>
            <a:r>
              <a:rPr lang="en-US" sz="1600" dirty="0"/>
              <a:t> </a:t>
            </a:r>
            <a:r>
              <a:rPr lang="en-US" sz="1600" dirty="0" err="1"/>
              <a:t>laku</a:t>
            </a:r>
            <a:r>
              <a:rPr lang="en-US" sz="1600" dirty="0"/>
              <a:t> </a:t>
            </a:r>
            <a:r>
              <a:rPr lang="en-US" sz="1600" dirty="0" err="1"/>
              <a:t>tersebut</a:t>
            </a:r>
            <a:r>
              <a:rPr lang="en-US" sz="1600" dirty="0"/>
              <a:t>, </a:t>
            </a:r>
            <a:r>
              <a:rPr lang="en-US" sz="1600" dirty="0" err="1"/>
              <a:t>namun</a:t>
            </a:r>
            <a:r>
              <a:rPr lang="en-US" sz="1600" dirty="0"/>
              <a:t> </a:t>
            </a:r>
            <a:r>
              <a:rPr lang="en-US" sz="1600" dirty="0" err="1"/>
              <a:t>tidak</a:t>
            </a:r>
            <a:r>
              <a:rPr lang="en-US" sz="1600" dirty="0"/>
              <a:t> </a:t>
            </a:r>
            <a:r>
              <a:rPr lang="en-US" sz="1600" dirty="0" err="1"/>
              <a:t>bisa</a:t>
            </a:r>
            <a:r>
              <a:rPr lang="en-US" sz="1600" dirty="0"/>
              <a:t> </a:t>
            </a:r>
            <a:r>
              <a:rPr lang="en-US" sz="1600" dirty="0" err="1"/>
              <a:t>mengembangkan</a:t>
            </a:r>
            <a:r>
              <a:rPr lang="en-US" sz="1600" dirty="0"/>
              <a:t> </a:t>
            </a:r>
            <a:r>
              <a:rPr lang="en-US" sz="1600" dirty="0" err="1"/>
              <a:t>kontrol</a:t>
            </a:r>
            <a:r>
              <a:rPr lang="en-US" sz="1600" dirty="0"/>
              <a:t> </a:t>
            </a:r>
            <a:r>
              <a:rPr lang="en-US" sz="1600" dirty="0" err="1"/>
              <a:t>diri</a:t>
            </a:r>
            <a:r>
              <a:rPr lang="en-US" sz="1600" dirty="0"/>
              <a:t> </a:t>
            </a:r>
            <a:r>
              <a:rPr lang="en-US" sz="1600" dirty="0" err="1"/>
              <a:t>untuk</a:t>
            </a:r>
            <a:r>
              <a:rPr lang="en-US" sz="1600" dirty="0"/>
              <a:t> </a:t>
            </a:r>
            <a:r>
              <a:rPr lang="en-US" sz="1600" dirty="0" err="1"/>
              <a:t>bertingkah</a:t>
            </a:r>
            <a:r>
              <a:rPr lang="en-US" sz="1600" dirty="0"/>
              <a:t> </a:t>
            </a:r>
            <a:r>
              <a:rPr lang="en-US" sz="1600" dirty="0" err="1"/>
              <a:t>laku</a:t>
            </a:r>
            <a:r>
              <a:rPr lang="en-US" sz="1600" dirty="0"/>
              <a:t> </a:t>
            </a:r>
            <a:r>
              <a:rPr lang="en-US" sz="1600" dirty="0" err="1"/>
              <a:t>sesuai</a:t>
            </a:r>
            <a:r>
              <a:rPr lang="en-US" sz="1600" dirty="0"/>
              <a:t> </a:t>
            </a:r>
            <a:r>
              <a:rPr lang="en-US" sz="1600" dirty="0" err="1"/>
              <a:t>dengan</a:t>
            </a:r>
            <a:r>
              <a:rPr lang="en-US" sz="1600" dirty="0"/>
              <a:t> </a:t>
            </a:r>
            <a:r>
              <a:rPr lang="en-US" sz="1600" dirty="0" err="1"/>
              <a:t>pengetahuannya</a:t>
            </a:r>
            <a:r>
              <a:rPr lang="en-US" sz="1600" dirty="0"/>
              <a:t>.</a:t>
            </a:r>
          </a:p>
        </p:txBody>
      </p:sp>
    </p:spTree>
    <p:extLst>
      <p:ext uri="{BB962C8B-B14F-4D97-AF65-F5344CB8AC3E}">
        <p14:creationId xmlns:p14="http://schemas.microsoft.com/office/powerpoint/2010/main" val="1181014912"/>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grpId="0" nodeType="withEffect">
                                  <p:stCondLst>
                                    <p:cond delay="250"/>
                                  </p:stCondLst>
                                  <p:childTnLst>
                                    <p:set>
                                      <p:cBhvr>
                                        <p:cTn id="6" dur="1" fill="hold">
                                          <p:stCondLst>
                                            <p:cond delay="0"/>
                                          </p:stCondLst>
                                        </p:cTn>
                                        <p:tgtEl>
                                          <p:spTgt spid="9"/>
                                        </p:tgtEl>
                                        <p:attrNameLst>
                                          <p:attrName>style.visibility</p:attrName>
                                        </p:attrNameLst>
                                      </p:cBhvr>
                                      <p:to>
                                        <p:strVal val="visible"/>
                                      </p:to>
                                    </p:set>
                                    <p:animEffect transition="in" filter="wipe(down)">
                                      <p:cBhvr>
                                        <p:cTn id="7" dur="580">
                                          <p:stCondLst>
                                            <p:cond delay="0"/>
                                          </p:stCondLst>
                                        </p:cTn>
                                        <p:tgtEl>
                                          <p:spTgt spid="9"/>
                                        </p:tgtEl>
                                      </p:cBhvr>
                                    </p:animEffect>
                                    <p:anim calcmode="lin" valueType="num">
                                      <p:cBhvr>
                                        <p:cTn id="8" dur="1822"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9"/>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9"/>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9"/>
                                        </p:tgtEl>
                                        <p:attrNameLst>
                                          <p:attrName>ppt_y</p:attrName>
                                        </p:attrNameLst>
                                      </p:cBhvr>
                                      <p:tavLst>
                                        <p:tav tm="0" fmla="#ppt_y-sin(pi*$)/81">
                                          <p:val>
                                            <p:fltVal val="0"/>
                                          </p:val>
                                        </p:tav>
                                        <p:tav tm="100000">
                                          <p:val>
                                            <p:fltVal val="1"/>
                                          </p:val>
                                        </p:tav>
                                      </p:tavLst>
                                    </p:anim>
                                    <p:animScale>
                                      <p:cBhvr>
                                        <p:cTn id="13" dur="26">
                                          <p:stCondLst>
                                            <p:cond delay="650"/>
                                          </p:stCondLst>
                                        </p:cTn>
                                        <p:tgtEl>
                                          <p:spTgt spid="9"/>
                                        </p:tgtEl>
                                      </p:cBhvr>
                                      <p:to x="100000" y="60000"/>
                                    </p:animScale>
                                    <p:animScale>
                                      <p:cBhvr>
                                        <p:cTn id="14" dur="166" decel="50000">
                                          <p:stCondLst>
                                            <p:cond delay="676"/>
                                          </p:stCondLst>
                                        </p:cTn>
                                        <p:tgtEl>
                                          <p:spTgt spid="9"/>
                                        </p:tgtEl>
                                      </p:cBhvr>
                                      <p:to x="100000" y="100000"/>
                                    </p:animScale>
                                    <p:animScale>
                                      <p:cBhvr>
                                        <p:cTn id="15" dur="26">
                                          <p:stCondLst>
                                            <p:cond delay="1312"/>
                                          </p:stCondLst>
                                        </p:cTn>
                                        <p:tgtEl>
                                          <p:spTgt spid="9"/>
                                        </p:tgtEl>
                                      </p:cBhvr>
                                      <p:to x="100000" y="80000"/>
                                    </p:animScale>
                                    <p:animScale>
                                      <p:cBhvr>
                                        <p:cTn id="16" dur="166" decel="50000">
                                          <p:stCondLst>
                                            <p:cond delay="1338"/>
                                          </p:stCondLst>
                                        </p:cTn>
                                        <p:tgtEl>
                                          <p:spTgt spid="9"/>
                                        </p:tgtEl>
                                      </p:cBhvr>
                                      <p:to x="100000" y="100000"/>
                                    </p:animScale>
                                    <p:animScale>
                                      <p:cBhvr>
                                        <p:cTn id="17" dur="26">
                                          <p:stCondLst>
                                            <p:cond delay="1642"/>
                                          </p:stCondLst>
                                        </p:cTn>
                                        <p:tgtEl>
                                          <p:spTgt spid="9"/>
                                        </p:tgtEl>
                                      </p:cBhvr>
                                      <p:to x="100000" y="90000"/>
                                    </p:animScale>
                                    <p:animScale>
                                      <p:cBhvr>
                                        <p:cTn id="18" dur="166" decel="50000">
                                          <p:stCondLst>
                                            <p:cond delay="1668"/>
                                          </p:stCondLst>
                                        </p:cTn>
                                        <p:tgtEl>
                                          <p:spTgt spid="9"/>
                                        </p:tgtEl>
                                      </p:cBhvr>
                                      <p:to x="100000" y="100000"/>
                                    </p:animScale>
                                    <p:animScale>
                                      <p:cBhvr>
                                        <p:cTn id="19" dur="26">
                                          <p:stCondLst>
                                            <p:cond delay="1808"/>
                                          </p:stCondLst>
                                        </p:cTn>
                                        <p:tgtEl>
                                          <p:spTgt spid="9"/>
                                        </p:tgtEl>
                                      </p:cBhvr>
                                      <p:to x="100000" y="95000"/>
                                    </p:animScale>
                                    <p:animScale>
                                      <p:cBhvr>
                                        <p:cTn id="20" dur="166" decel="50000">
                                          <p:stCondLst>
                                            <p:cond delay="1834"/>
                                          </p:stCondLst>
                                        </p:cTn>
                                        <p:tgtEl>
                                          <p:spTgt spid="9"/>
                                        </p:tgtEl>
                                      </p:cBhvr>
                                      <p:to x="100000" y="100000"/>
                                    </p:animScale>
                                  </p:childTnLst>
                                </p:cTn>
                              </p:par>
                              <p:par>
                                <p:cTn id="21" presetID="45" presetClass="entr" presetSubtype="0" fill="hold" grpId="0" nodeType="withEffect">
                                  <p:stCondLst>
                                    <p:cond delay="500"/>
                                  </p:stCondLst>
                                  <p:childTnLst>
                                    <p:set>
                                      <p:cBhvr>
                                        <p:cTn id="22" dur="1" fill="hold">
                                          <p:stCondLst>
                                            <p:cond delay="0"/>
                                          </p:stCondLst>
                                        </p:cTn>
                                        <p:tgtEl>
                                          <p:spTgt spid="10"/>
                                        </p:tgtEl>
                                        <p:attrNameLst>
                                          <p:attrName>style.visibility</p:attrName>
                                        </p:attrNameLst>
                                      </p:cBhvr>
                                      <p:to>
                                        <p:strVal val="visible"/>
                                      </p:to>
                                    </p:set>
                                    <p:animEffect transition="in" filter="fade">
                                      <p:cBhvr>
                                        <p:cTn id="23" dur="2000"/>
                                        <p:tgtEl>
                                          <p:spTgt spid="10"/>
                                        </p:tgtEl>
                                      </p:cBhvr>
                                    </p:animEffect>
                                    <p:anim calcmode="lin" valueType="num">
                                      <p:cBhvr>
                                        <p:cTn id="24" dur="2000" fill="hold"/>
                                        <p:tgtEl>
                                          <p:spTgt spid="10"/>
                                        </p:tgtEl>
                                        <p:attrNameLst>
                                          <p:attrName>ppt_w</p:attrName>
                                        </p:attrNameLst>
                                      </p:cBhvr>
                                      <p:tavLst>
                                        <p:tav tm="0" fmla="#ppt_w*sin(2.5*pi*$)">
                                          <p:val>
                                            <p:fltVal val="0"/>
                                          </p:val>
                                        </p:tav>
                                        <p:tav tm="100000">
                                          <p:val>
                                            <p:fltVal val="1"/>
                                          </p:val>
                                        </p:tav>
                                      </p:tavLst>
                                    </p:anim>
                                    <p:anim calcmode="lin" valueType="num">
                                      <p:cBhvr>
                                        <p:cTn id="25" dur="2000" fill="hold"/>
                                        <p:tgtEl>
                                          <p:spTgt spid="10"/>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E4D9F7E5-BACA-48F0-80FD-C715B576B722}"/>
              </a:ext>
            </a:extLst>
          </p:cNvPr>
          <p:cNvSpPr txBox="1"/>
          <p:nvPr/>
        </p:nvSpPr>
        <p:spPr>
          <a:xfrm>
            <a:off x="704088" y="914400"/>
            <a:ext cx="7708392" cy="3539430"/>
          </a:xfrm>
          <a:prstGeom prst="rect">
            <a:avLst/>
          </a:prstGeom>
          <a:noFill/>
        </p:spPr>
        <p:txBody>
          <a:bodyPr wrap="square" rtlCol="0">
            <a:spAutoFit/>
          </a:bodyPr>
          <a:lstStyle/>
          <a:p>
            <a:r>
              <a:rPr lang="en-US" sz="2400" dirty="0"/>
              <a:t>2. </a:t>
            </a:r>
            <a:r>
              <a:rPr lang="en-US" sz="2400" dirty="0" err="1"/>
              <a:t>Faktor</a:t>
            </a:r>
            <a:r>
              <a:rPr lang="en-US" sz="2400" dirty="0"/>
              <a:t> </a:t>
            </a:r>
            <a:r>
              <a:rPr lang="en-US" sz="2400" dirty="0" err="1"/>
              <a:t>Eksternal</a:t>
            </a:r>
            <a:endParaRPr lang="en-US" sz="2400" dirty="0"/>
          </a:p>
          <a:p>
            <a:pPr marL="285750" indent="-285750" algn="just">
              <a:buFont typeface="Arial" panose="020B0604020202020204" pitchFamily="34" charset="0"/>
              <a:buChar char="•"/>
            </a:pPr>
            <a:r>
              <a:rPr lang="en-US" sz="2000" dirty="0" err="1"/>
              <a:t>Keluarga</a:t>
            </a:r>
            <a:r>
              <a:rPr lang="en-US" sz="2000" dirty="0"/>
              <a:t> </a:t>
            </a:r>
          </a:p>
          <a:p>
            <a:pPr algn="just"/>
            <a:r>
              <a:rPr lang="en-US" sz="2000" dirty="0" err="1"/>
              <a:t>Perceraian</a:t>
            </a:r>
            <a:r>
              <a:rPr lang="en-US" sz="2000" dirty="0"/>
              <a:t> </a:t>
            </a:r>
            <a:r>
              <a:rPr lang="en-US" sz="2000" dirty="0" err="1"/>
              <a:t>orangtua</a:t>
            </a:r>
            <a:r>
              <a:rPr lang="en-US" sz="2000" dirty="0"/>
              <a:t>, </a:t>
            </a:r>
            <a:r>
              <a:rPr lang="en-US" sz="2000" dirty="0" err="1"/>
              <a:t>tidak</a:t>
            </a:r>
            <a:r>
              <a:rPr lang="en-US" sz="2000" dirty="0"/>
              <a:t> </a:t>
            </a:r>
            <a:r>
              <a:rPr lang="en-US" sz="2000" dirty="0" err="1"/>
              <a:t>adanya</a:t>
            </a:r>
            <a:r>
              <a:rPr lang="en-US" sz="2000" dirty="0"/>
              <a:t> </a:t>
            </a:r>
            <a:r>
              <a:rPr lang="en-US" sz="2000" dirty="0" err="1"/>
              <a:t>komunikasi</a:t>
            </a:r>
            <a:r>
              <a:rPr lang="en-US" sz="2000" dirty="0"/>
              <a:t> </a:t>
            </a:r>
            <a:r>
              <a:rPr lang="en-US" sz="2000" dirty="0" err="1"/>
              <a:t>antar</a:t>
            </a:r>
            <a:r>
              <a:rPr lang="en-US" sz="2000" dirty="0"/>
              <a:t> </a:t>
            </a:r>
            <a:r>
              <a:rPr lang="en-US" sz="2000" dirty="0" err="1"/>
              <a:t>anggota</a:t>
            </a:r>
            <a:r>
              <a:rPr lang="en-US" sz="2000" dirty="0"/>
              <a:t> </a:t>
            </a:r>
            <a:r>
              <a:rPr lang="en-US" sz="2000" dirty="0" err="1"/>
              <a:t>keluarga</a:t>
            </a:r>
            <a:r>
              <a:rPr lang="en-US" sz="2000" dirty="0"/>
              <a:t>, </a:t>
            </a:r>
            <a:r>
              <a:rPr lang="en-US" sz="2000" dirty="0" err="1"/>
              <a:t>atau</a:t>
            </a:r>
            <a:r>
              <a:rPr lang="en-US" sz="2000" dirty="0"/>
              <a:t> </a:t>
            </a:r>
            <a:r>
              <a:rPr lang="en-US" sz="2000" dirty="0" err="1"/>
              <a:t>perselisihan</a:t>
            </a:r>
            <a:r>
              <a:rPr lang="en-US" sz="2000" dirty="0"/>
              <a:t> </a:t>
            </a:r>
            <a:r>
              <a:rPr lang="en-US" sz="2000" dirty="0" err="1"/>
              <a:t>antar</a:t>
            </a:r>
            <a:r>
              <a:rPr lang="en-US" sz="2000" dirty="0"/>
              <a:t> </a:t>
            </a:r>
            <a:r>
              <a:rPr lang="en-US" sz="2000" dirty="0" err="1"/>
              <a:t>anggota</a:t>
            </a:r>
            <a:r>
              <a:rPr lang="en-US" sz="2000" dirty="0"/>
              <a:t> </a:t>
            </a:r>
            <a:r>
              <a:rPr lang="en-US" sz="2000" dirty="0" err="1"/>
              <a:t>keluarga</a:t>
            </a:r>
            <a:r>
              <a:rPr lang="en-US" sz="2000" dirty="0"/>
              <a:t> </a:t>
            </a:r>
            <a:r>
              <a:rPr lang="en-US" sz="2000" dirty="0" err="1"/>
              <a:t>bisa</a:t>
            </a:r>
            <a:r>
              <a:rPr lang="en-US" sz="2000" dirty="0"/>
              <a:t> </a:t>
            </a:r>
            <a:r>
              <a:rPr lang="en-US" sz="2000" dirty="0" err="1"/>
              <a:t>memicu</a:t>
            </a:r>
            <a:r>
              <a:rPr lang="en-US" sz="2000" dirty="0"/>
              <a:t> </a:t>
            </a:r>
            <a:r>
              <a:rPr lang="en-US" sz="2000" dirty="0" err="1"/>
              <a:t>perilaku</a:t>
            </a:r>
            <a:r>
              <a:rPr lang="en-US" sz="2000" dirty="0"/>
              <a:t> </a:t>
            </a:r>
            <a:r>
              <a:rPr lang="en-US" sz="2000" dirty="0" err="1"/>
              <a:t>negatif</a:t>
            </a:r>
            <a:r>
              <a:rPr lang="en-US" sz="2000" dirty="0"/>
              <a:t> pada </a:t>
            </a:r>
            <a:r>
              <a:rPr lang="en-US" sz="2000" dirty="0" err="1"/>
              <a:t>remaja</a:t>
            </a:r>
            <a:r>
              <a:rPr lang="en-US" sz="2000" dirty="0"/>
              <a:t>. Pendidikan yang salah di </a:t>
            </a:r>
            <a:r>
              <a:rPr lang="en-US" sz="2000" dirty="0" err="1"/>
              <a:t>keluarga</a:t>
            </a:r>
            <a:r>
              <a:rPr lang="en-US" sz="2000" dirty="0"/>
              <a:t> pun, </a:t>
            </a:r>
            <a:r>
              <a:rPr lang="en-US" sz="2000" dirty="0" err="1"/>
              <a:t>seperti</a:t>
            </a:r>
            <a:r>
              <a:rPr lang="en-US" sz="2000" dirty="0"/>
              <a:t> </a:t>
            </a:r>
            <a:r>
              <a:rPr lang="en-US" sz="2000" dirty="0" err="1"/>
              <a:t>terlalu</a:t>
            </a:r>
            <a:r>
              <a:rPr lang="en-US" sz="2000" dirty="0"/>
              <a:t> </a:t>
            </a:r>
            <a:r>
              <a:rPr lang="en-US" sz="2000" dirty="0" err="1"/>
              <a:t>memanjakan</a:t>
            </a:r>
            <a:r>
              <a:rPr lang="en-US" sz="2000" dirty="0"/>
              <a:t> </a:t>
            </a:r>
            <a:r>
              <a:rPr lang="en-US" sz="2000" dirty="0" err="1"/>
              <a:t>anak</a:t>
            </a:r>
            <a:r>
              <a:rPr lang="en-US" sz="2000" dirty="0"/>
              <a:t>, </a:t>
            </a:r>
            <a:r>
              <a:rPr lang="en-US" sz="2000" dirty="0" err="1"/>
              <a:t>tidak</a:t>
            </a:r>
            <a:r>
              <a:rPr lang="en-US" sz="2000" dirty="0"/>
              <a:t> </a:t>
            </a:r>
            <a:r>
              <a:rPr lang="en-US" sz="2000" dirty="0" err="1"/>
              <a:t>memberikan</a:t>
            </a:r>
            <a:r>
              <a:rPr lang="en-US" sz="2000" dirty="0"/>
              <a:t> </a:t>
            </a:r>
            <a:r>
              <a:rPr lang="en-US" sz="2000" dirty="0" err="1"/>
              <a:t>pendidikan</a:t>
            </a:r>
            <a:r>
              <a:rPr lang="en-US" sz="2000" dirty="0"/>
              <a:t> agama, </a:t>
            </a:r>
            <a:r>
              <a:rPr lang="en-US" sz="2000" dirty="0" err="1"/>
              <a:t>atau</a:t>
            </a:r>
            <a:r>
              <a:rPr lang="en-US" sz="2000" dirty="0"/>
              <a:t> </a:t>
            </a:r>
            <a:r>
              <a:rPr lang="en-US" sz="2000" dirty="0" err="1"/>
              <a:t>penolakan</a:t>
            </a:r>
            <a:r>
              <a:rPr lang="en-US" sz="2000" dirty="0"/>
              <a:t> </a:t>
            </a:r>
            <a:r>
              <a:rPr lang="en-US" sz="2000" dirty="0" err="1"/>
              <a:t>terhadap</a:t>
            </a:r>
            <a:r>
              <a:rPr lang="en-US" sz="2000" dirty="0"/>
              <a:t> </a:t>
            </a:r>
            <a:r>
              <a:rPr lang="en-US" sz="2000" dirty="0" err="1"/>
              <a:t>eksistensi</a:t>
            </a:r>
            <a:r>
              <a:rPr lang="en-US" sz="2000" dirty="0"/>
              <a:t> </a:t>
            </a:r>
            <a:r>
              <a:rPr lang="en-US" sz="2000" dirty="0" err="1"/>
              <a:t>anak</a:t>
            </a:r>
            <a:r>
              <a:rPr lang="en-US" sz="2000" dirty="0"/>
              <a:t>, </a:t>
            </a:r>
            <a:r>
              <a:rPr lang="en-US" sz="2000" dirty="0" err="1"/>
              <a:t>bisa</a:t>
            </a:r>
            <a:r>
              <a:rPr lang="en-US" sz="2000" dirty="0"/>
              <a:t> </a:t>
            </a:r>
            <a:r>
              <a:rPr lang="en-US" sz="2000" dirty="0" err="1"/>
              <a:t>menjadi</a:t>
            </a:r>
            <a:r>
              <a:rPr lang="en-US" sz="2000" dirty="0"/>
              <a:t> </a:t>
            </a:r>
            <a:r>
              <a:rPr lang="en-US" sz="2000" dirty="0" err="1"/>
              <a:t>penyebab</a:t>
            </a:r>
            <a:r>
              <a:rPr lang="en-US" sz="2000" dirty="0"/>
              <a:t> </a:t>
            </a:r>
            <a:r>
              <a:rPr lang="en-US" sz="2000" dirty="0" err="1"/>
              <a:t>terjadinya</a:t>
            </a:r>
            <a:r>
              <a:rPr lang="en-US" sz="2000" dirty="0"/>
              <a:t> </a:t>
            </a:r>
            <a:r>
              <a:rPr lang="en-US" sz="2000" dirty="0" err="1"/>
              <a:t>kenakalan</a:t>
            </a:r>
            <a:r>
              <a:rPr lang="en-US" sz="2000" dirty="0"/>
              <a:t> </a:t>
            </a:r>
            <a:r>
              <a:rPr lang="en-US" sz="2000" dirty="0" err="1"/>
              <a:t>remaja</a:t>
            </a:r>
            <a:r>
              <a:rPr lang="en-US" sz="2000" dirty="0"/>
              <a:t>. </a:t>
            </a:r>
          </a:p>
          <a:p>
            <a:pPr marL="285750" indent="-285750" algn="just">
              <a:buFont typeface="Arial" panose="020B0604020202020204" pitchFamily="34" charset="0"/>
              <a:buChar char="•"/>
            </a:pPr>
            <a:r>
              <a:rPr lang="en-US" sz="2000" dirty="0" err="1"/>
              <a:t>Teman</a:t>
            </a:r>
            <a:r>
              <a:rPr lang="en-US" sz="2000" dirty="0"/>
              <a:t> </a:t>
            </a:r>
            <a:r>
              <a:rPr lang="en-US" sz="2000" dirty="0" err="1"/>
              <a:t>sebaya</a:t>
            </a:r>
            <a:r>
              <a:rPr lang="en-US" sz="2000" dirty="0"/>
              <a:t> yang </a:t>
            </a:r>
            <a:r>
              <a:rPr lang="en-US" sz="2000" dirty="0" err="1"/>
              <a:t>kurang</a:t>
            </a:r>
            <a:r>
              <a:rPr lang="en-US" sz="2000" dirty="0"/>
              <a:t> </a:t>
            </a:r>
            <a:r>
              <a:rPr lang="en-US" sz="2000" dirty="0" err="1"/>
              <a:t>baik</a:t>
            </a:r>
            <a:r>
              <a:rPr lang="en-US" sz="2000" dirty="0"/>
              <a:t> </a:t>
            </a:r>
          </a:p>
          <a:p>
            <a:pPr marL="285750" indent="-285750" algn="just">
              <a:buFont typeface="Arial" panose="020B0604020202020204" pitchFamily="34" charset="0"/>
              <a:buChar char="•"/>
            </a:pPr>
            <a:r>
              <a:rPr lang="en-US" sz="2000" dirty="0" err="1"/>
              <a:t>Komunitas</a:t>
            </a:r>
            <a:r>
              <a:rPr lang="en-US" sz="2000" dirty="0"/>
              <a:t>/</a:t>
            </a:r>
            <a:r>
              <a:rPr lang="en-US" sz="2000" dirty="0" err="1"/>
              <a:t>lingkungan</a:t>
            </a:r>
            <a:r>
              <a:rPr lang="en-US" sz="2000" dirty="0"/>
              <a:t>/</a:t>
            </a:r>
            <a:r>
              <a:rPr lang="en-US" sz="2000" dirty="0" err="1"/>
              <a:t>sekolah</a:t>
            </a:r>
            <a:r>
              <a:rPr lang="en-US" sz="2000" dirty="0"/>
              <a:t>/ </a:t>
            </a:r>
            <a:r>
              <a:rPr lang="en-US" sz="2000" dirty="0" err="1"/>
              <a:t>tempat</a:t>
            </a:r>
            <a:r>
              <a:rPr lang="en-US" sz="2000" dirty="0"/>
              <a:t> </a:t>
            </a:r>
            <a:r>
              <a:rPr lang="en-US" sz="2000" dirty="0" err="1"/>
              <a:t>tinggal</a:t>
            </a:r>
            <a:r>
              <a:rPr lang="en-US" sz="2000" dirty="0"/>
              <a:t> yang </a:t>
            </a:r>
            <a:r>
              <a:rPr lang="en-US" sz="2000" dirty="0" err="1"/>
              <a:t>kurang</a:t>
            </a:r>
            <a:r>
              <a:rPr lang="en-US" sz="2000" dirty="0"/>
              <a:t> </a:t>
            </a:r>
            <a:r>
              <a:rPr lang="en-US" sz="2000" dirty="0" err="1"/>
              <a:t>baik</a:t>
            </a:r>
            <a:r>
              <a:rPr lang="en-US" sz="2000" dirty="0"/>
              <a:t>.</a:t>
            </a:r>
          </a:p>
        </p:txBody>
      </p:sp>
    </p:spTree>
    <p:extLst>
      <p:ext uri="{BB962C8B-B14F-4D97-AF65-F5344CB8AC3E}">
        <p14:creationId xmlns:p14="http://schemas.microsoft.com/office/powerpoint/2010/main" val="2496052061"/>
      </p:ext>
    </p:extLst>
  </p:cSld>
  <p:clrMapOvr>
    <a:masterClrMapping/>
  </p:clrMapOvr>
  <p:transition spd="slow">
    <p:comb/>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withEffect">
                                  <p:stCondLst>
                                    <p:cond delay="500"/>
                                  </p:stCondLst>
                                  <p:childTnLst>
                                    <p:set>
                                      <p:cBhvr>
                                        <p:cTn id="6" dur="1" fill="hold">
                                          <p:stCondLst>
                                            <p:cond delay="0"/>
                                          </p:stCondLst>
                                        </p:cTn>
                                        <p:tgtEl>
                                          <p:spTgt spid="5"/>
                                        </p:tgtEl>
                                        <p:attrNameLst>
                                          <p:attrName>style.visibility</p:attrName>
                                        </p:attrNameLst>
                                      </p:cBhvr>
                                      <p:to>
                                        <p:strVal val="visible"/>
                                      </p:to>
                                    </p:set>
                                    <p:anim calcmode="lin" valueType="num">
                                      <p:cBhvr>
                                        <p:cTn id="7" dur="1000" fill="hold"/>
                                        <p:tgtEl>
                                          <p:spTgt spid="5"/>
                                        </p:tgtEl>
                                        <p:attrNameLst>
                                          <p:attrName>ppt_w</p:attrName>
                                        </p:attrNameLst>
                                      </p:cBhvr>
                                      <p:tavLst>
                                        <p:tav tm="0">
                                          <p:val>
                                            <p:fltVal val="0"/>
                                          </p:val>
                                        </p:tav>
                                        <p:tav tm="100000">
                                          <p:val>
                                            <p:strVal val="#ppt_w"/>
                                          </p:val>
                                        </p:tav>
                                      </p:tavLst>
                                    </p:anim>
                                    <p:anim calcmode="lin" valueType="num">
                                      <p:cBhvr>
                                        <p:cTn id="8" dur="1000" fill="hold"/>
                                        <p:tgtEl>
                                          <p:spTgt spid="5"/>
                                        </p:tgtEl>
                                        <p:attrNameLst>
                                          <p:attrName>ppt_h</p:attrName>
                                        </p:attrNameLst>
                                      </p:cBhvr>
                                      <p:tavLst>
                                        <p:tav tm="0">
                                          <p:val>
                                            <p:fltVal val="0"/>
                                          </p:val>
                                        </p:tav>
                                        <p:tav tm="100000">
                                          <p:val>
                                            <p:strVal val="#ppt_h"/>
                                          </p:val>
                                        </p:tav>
                                      </p:tavLst>
                                    </p:anim>
                                    <p:anim calcmode="lin" valueType="num">
                                      <p:cBhvr>
                                        <p:cTn id="9" dur="1000" fill="hold"/>
                                        <p:tgtEl>
                                          <p:spTgt spid="5"/>
                                        </p:tgtEl>
                                        <p:attrNameLst>
                                          <p:attrName>style.rotation</p:attrName>
                                        </p:attrNameLst>
                                      </p:cBhvr>
                                      <p:tavLst>
                                        <p:tav tm="0">
                                          <p:val>
                                            <p:fltVal val="90"/>
                                          </p:val>
                                        </p:tav>
                                        <p:tav tm="100000">
                                          <p:val>
                                            <p:fltVal val="0"/>
                                          </p:val>
                                        </p:tav>
                                      </p:tavLst>
                                    </p:anim>
                                    <p:animEffect transition="in" filter="fade">
                                      <p:cBhvr>
                                        <p:cTn id="10"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5202"/>
        <p:cNvGrpSpPr/>
        <p:nvPr/>
      </p:nvGrpSpPr>
      <p:grpSpPr>
        <a:xfrm>
          <a:off x="0" y="0"/>
          <a:ext cx="0" cy="0"/>
          <a:chOff x="0" y="0"/>
          <a:chExt cx="0" cy="0"/>
        </a:xfrm>
      </p:grpSpPr>
      <p:sp>
        <p:nvSpPr>
          <p:cNvPr id="5204" name="Google Shape;5204;p49"/>
          <p:cNvSpPr txBox="1">
            <a:spLocks noGrp="1"/>
          </p:cNvSpPr>
          <p:nvPr>
            <p:ph type="title"/>
          </p:nvPr>
        </p:nvSpPr>
        <p:spPr>
          <a:xfrm>
            <a:off x="720000" y="749824"/>
            <a:ext cx="7704000" cy="932671"/>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spcFirstLastPara="1" wrap="square" lIns="91425" tIns="91425" rIns="91425" bIns="91425" anchor="t" anchorCtr="0">
            <a:noAutofit/>
          </a:bodyPr>
          <a:lstStyle/>
          <a:p>
            <a:pPr marL="0" lvl="0" indent="0" algn="ctr" rtl="0">
              <a:spcBef>
                <a:spcPts val="0"/>
              </a:spcBef>
              <a:spcAft>
                <a:spcPts val="0"/>
              </a:spcAft>
              <a:buNone/>
            </a:pPr>
            <a:r>
              <a:rPr lang="en-US" b="1" dirty="0"/>
              <a:t>Menu </a:t>
            </a:r>
            <a:r>
              <a:rPr lang="en-US" b="1" dirty="0" err="1"/>
              <a:t>permasalahan</a:t>
            </a:r>
            <a:r>
              <a:rPr lang="en-US" b="1" dirty="0"/>
              <a:t> yang </a:t>
            </a:r>
            <a:r>
              <a:rPr lang="en-US" b="1" dirty="0" err="1"/>
              <a:t>Terjadi</a:t>
            </a:r>
            <a:r>
              <a:rPr lang="en-US" b="1" dirty="0"/>
              <a:t> di </a:t>
            </a:r>
            <a:r>
              <a:rPr lang="en-US" b="1" dirty="0" err="1"/>
              <a:t>Lingkungan</a:t>
            </a:r>
            <a:r>
              <a:rPr lang="en-US" b="1" dirty="0"/>
              <a:t> </a:t>
            </a:r>
            <a:r>
              <a:rPr lang="en-US" b="1" dirty="0" err="1"/>
              <a:t>Sekitar</a:t>
            </a:r>
            <a:endParaRPr b="1" dirty="0"/>
          </a:p>
        </p:txBody>
      </p:sp>
      <p:sp>
        <p:nvSpPr>
          <p:cNvPr id="5" name="Rectangle 4">
            <a:hlinkClick r:id="rId3" action="ppaction://hlinksldjump"/>
            <a:extLst>
              <a:ext uri="{FF2B5EF4-FFF2-40B4-BE49-F238E27FC236}">
                <a16:creationId xmlns:a16="http://schemas.microsoft.com/office/drawing/2014/main" id="{27AC1A2B-EB6D-48F3-8C90-A991E4931C53}"/>
              </a:ext>
            </a:extLst>
          </p:cNvPr>
          <p:cNvSpPr/>
          <p:nvPr/>
        </p:nvSpPr>
        <p:spPr>
          <a:xfrm>
            <a:off x="950203" y="2116995"/>
            <a:ext cx="2030741" cy="61805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t>1. </a:t>
            </a:r>
            <a:r>
              <a:rPr lang="en-US" sz="2000" b="1" dirty="0" err="1"/>
              <a:t>Narkoba</a:t>
            </a:r>
            <a:endParaRPr lang="en-US" sz="2000" b="1" dirty="0"/>
          </a:p>
        </p:txBody>
      </p:sp>
      <p:sp>
        <p:nvSpPr>
          <p:cNvPr id="17" name="Rectangle 16">
            <a:hlinkClick r:id="rId4" action="ppaction://hlinksldjump"/>
            <a:extLst>
              <a:ext uri="{FF2B5EF4-FFF2-40B4-BE49-F238E27FC236}">
                <a16:creationId xmlns:a16="http://schemas.microsoft.com/office/drawing/2014/main" id="{2E1030F4-F456-4AF0-8E4E-FE7E6C65C8B6}"/>
              </a:ext>
            </a:extLst>
          </p:cNvPr>
          <p:cNvSpPr/>
          <p:nvPr/>
        </p:nvSpPr>
        <p:spPr>
          <a:xfrm>
            <a:off x="3419856" y="2116995"/>
            <a:ext cx="2322575" cy="618053"/>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2000" dirty="0">
                <a:ln w="0"/>
                <a:solidFill>
                  <a:schemeClr val="tx1"/>
                </a:solidFill>
                <a:effectLst>
                  <a:outerShdw blurRad="38100" dist="19050" dir="2700000" algn="tl" rotWithShape="0">
                    <a:schemeClr val="dk1">
                      <a:alpha val="40000"/>
                    </a:schemeClr>
                  </a:outerShdw>
                </a:effectLst>
              </a:rPr>
              <a:t>2. Cyber Bullying</a:t>
            </a:r>
          </a:p>
        </p:txBody>
      </p:sp>
      <p:sp>
        <p:nvSpPr>
          <p:cNvPr id="18" name="Rectangle 17">
            <a:hlinkClick r:id="rId5" action="ppaction://hlinksldjump"/>
            <a:extLst>
              <a:ext uri="{FF2B5EF4-FFF2-40B4-BE49-F238E27FC236}">
                <a16:creationId xmlns:a16="http://schemas.microsoft.com/office/drawing/2014/main" id="{D697A339-A3BF-4C67-BB4C-E6C70BE99B28}"/>
              </a:ext>
            </a:extLst>
          </p:cNvPr>
          <p:cNvSpPr/>
          <p:nvPr/>
        </p:nvSpPr>
        <p:spPr>
          <a:xfrm>
            <a:off x="6087753" y="2116996"/>
            <a:ext cx="2030741" cy="61805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t>3. LGBT</a:t>
            </a:r>
          </a:p>
        </p:txBody>
      </p:sp>
      <p:sp>
        <p:nvSpPr>
          <p:cNvPr id="19" name="Rectangle 18">
            <a:hlinkClick r:id="rId6" action="ppaction://hlinksldjump"/>
            <a:extLst>
              <a:ext uri="{FF2B5EF4-FFF2-40B4-BE49-F238E27FC236}">
                <a16:creationId xmlns:a16="http://schemas.microsoft.com/office/drawing/2014/main" id="{C328ADBE-D187-4149-B98C-75B4FD4F7110}"/>
              </a:ext>
            </a:extLst>
          </p:cNvPr>
          <p:cNvSpPr/>
          <p:nvPr/>
        </p:nvSpPr>
        <p:spPr>
          <a:xfrm>
            <a:off x="1889760" y="3330099"/>
            <a:ext cx="2322575" cy="618053"/>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2000" dirty="0">
                <a:ln w="0"/>
                <a:solidFill>
                  <a:schemeClr val="tx1"/>
                </a:solidFill>
                <a:effectLst>
                  <a:outerShdw blurRad="38100" dist="19050" dir="2700000" algn="tl" rotWithShape="0">
                    <a:schemeClr val="dk1">
                      <a:alpha val="40000"/>
                    </a:schemeClr>
                  </a:outerShdw>
                </a:effectLst>
              </a:rPr>
              <a:t>4. </a:t>
            </a:r>
            <a:r>
              <a:rPr lang="en-US" sz="2000" dirty="0" err="1">
                <a:ln w="0"/>
                <a:solidFill>
                  <a:schemeClr val="tx1"/>
                </a:solidFill>
                <a:effectLst>
                  <a:outerShdw blurRad="38100" dist="19050" dir="2700000" algn="tl" rotWithShape="0">
                    <a:schemeClr val="dk1">
                      <a:alpha val="40000"/>
                    </a:schemeClr>
                  </a:outerShdw>
                </a:effectLst>
              </a:rPr>
              <a:t>Korupsi</a:t>
            </a:r>
            <a:endParaRPr lang="en-US" sz="2000" dirty="0">
              <a:ln w="0"/>
              <a:solidFill>
                <a:schemeClr val="tx1"/>
              </a:solidFill>
              <a:effectLst>
                <a:outerShdw blurRad="38100" dist="19050" dir="2700000" algn="tl" rotWithShape="0">
                  <a:schemeClr val="dk1">
                    <a:alpha val="40000"/>
                  </a:schemeClr>
                </a:outerShdw>
              </a:effectLst>
            </a:endParaRPr>
          </a:p>
        </p:txBody>
      </p:sp>
      <p:sp>
        <p:nvSpPr>
          <p:cNvPr id="20" name="Rectangle 19">
            <a:hlinkClick r:id="rId7" action="ppaction://hlinksldjump"/>
            <a:extLst>
              <a:ext uri="{FF2B5EF4-FFF2-40B4-BE49-F238E27FC236}">
                <a16:creationId xmlns:a16="http://schemas.microsoft.com/office/drawing/2014/main" id="{B871C1E0-927E-497C-ABAD-714F3D5E360F}"/>
              </a:ext>
            </a:extLst>
          </p:cNvPr>
          <p:cNvSpPr/>
          <p:nvPr/>
        </p:nvSpPr>
        <p:spPr>
          <a:xfrm>
            <a:off x="4780548" y="3330098"/>
            <a:ext cx="2322575" cy="618053"/>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2000" dirty="0">
                <a:ln w="0"/>
                <a:solidFill>
                  <a:schemeClr val="tx1"/>
                </a:solidFill>
                <a:effectLst>
                  <a:outerShdw blurRad="38100" dist="19050" dir="2700000" algn="tl" rotWithShape="0">
                    <a:schemeClr val="dk1">
                      <a:alpha val="40000"/>
                    </a:schemeClr>
                  </a:outerShdw>
                </a:effectLst>
              </a:rPr>
              <a:t>5. </a:t>
            </a:r>
            <a:r>
              <a:rPr lang="en-US" sz="2000" dirty="0" err="1">
                <a:ln w="0"/>
                <a:solidFill>
                  <a:schemeClr val="tx1"/>
                </a:solidFill>
                <a:effectLst>
                  <a:outerShdw blurRad="38100" dist="19050" dir="2700000" algn="tl" rotWithShape="0">
                    <a:schemeClr val="dk1">
                      <a:alpha val="40000"/>
                    </a:schemeClr>
                  </a:outerShdw>
                </a:effectLst>
              </a:rPr>
              <a:t>Kenakalan</a:t>
            </a:r>
            <a:r>
              <a:rPr lang="en-US" sz="2000" dirty="0">
                <a:ln w="0"/>
                <a:solidFill>
                  <a:schemeClr val="tx1"/>
                </a:solidFill>
                <a:effectLst>
                  <a:outerShdw blurRad="38100" dist="19050" dir="2700000" algn="tl" rotWithShape="0">
                    <a:schemeClr val="dk1">
                      <a:alpha val="40000"/>
                    </a:schemeClr>
                  </a:outerShdw>
                </a:effectLst>
              </a:rPr>
              <a:t> </a:t>
            </a:r>
            <a:r>
              <a:rPr lang="en-US" sz="2000" dirty="0" err="1">
                <a:ln w="0"/>
                <a:solidFill>
                  <a:schemeClr val="tx1"/>
                </a:solidFill>
                <a:effectLst>
                  <a:outerShdw blurRad="38100" dist="19050" dir="2700000" algn="tl" rotWithShape="0">
                    <a:schemeClr val="dk1">
                      <a:alpha val="40000"/>
                    </a:schemeClr>
                  </a:outerShdw>
                </a:effectLst>
              </a:rPr>
              <a:t>Remaja</a:t>
            </a:r>
            <a:endParaRPr lang="en-US" sz="2000" dirty="0">
              <a:ln w="0"/>
              <a:solidFill>
                <a:schemeClr val="tx1"/>
              </a:solidFill>
              <a:effectLst>
                <a:outerShdw blurRad="38100" dist="19050" dir="2700000" algn="tl" rotWithShape="0">
                  <a:schemeClr val="dk1">
                    <a:alpha val="40000"/>
                  </a:schemeClr>
                </a:outerShdw>
              </a:effectLst>
            </a:endParaRPr>
          </a:p>
        </p:txBody>
      </p:sp>
    </p:spTree>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500"/>
                                  </p:stCondLst>
                                  <p:childTnLst>
                                    <p:set>
                                      <p:cBhvr>
                                        <p:cTn id="6" dur="1" fill="hold">
                                          <p:stCondLst>
                                            <p:cond delay="0"/>
                                          </p:stCondLst>
                                        </p:cTn>
                                        <p:tgtEl>
                                          <p:spTgt spid="5204"/>
                                        </p:tgtEl>
                                        <p:attrNameLst>
                                          <p:attrName>style.visibility</p:attrName>
                                        </p:attrNameLst>
                                      </p:cBhvr>
                                      <p:to>
                                        <p:strVal val="visible"/>
                                      </p:to>
                                    </p:set>
                                    <p:animEffect transition="in" filter="barn(inVertical)">
                                      <p:cBhvr>
                                        <p:cTn id="7" dur="500"/>
                                        <p:tgtEl>
                                          <p:spTgt spid="5204"/>
                                        </p:tgtEl>
                                      </p:cBhvr>
                                    </p:animEffect>
                                  </p:childTnLst>
                                </p:cTn>
                              </p:par>
                              <p:par>
                                <p:cTn id="8" presetID="26" presetClass="entr" presetSubtype="0" fill="hold" grpId="0" nodeType="withEffect">
                                  <p:stCondLst>
                                    <p:cond delay="500"/>
                                  </p:stCondLst>
                                  <p:childTnLst>
                                    <p:set>
                                      <p:cBhvr>
                                        <p:cTn id="9" dur="1" fill="hold">
                                          <p:stCondLst>
                                            <p:cond delay="0"/>
                                          </p:stCondLst>
                                        </p:cTn>
                                        <p:tgtEl>
                                          <p:spTgt spid="5"/>
                                        </p:tgtEl>
                                        <p:attrNameLst>
                                          <p:attrName>style.visibility</p:attrName>
                                        </p:attrNameLst>
                                      </p:cBhvr>
                                      <p:to>
                                        <p:strVal val="visible"/>
                                      </p:to>
                                    </p:set>
                                    <p:animEffect transition="in" filter="wipe(down)">
                                      <p:cBhvr>
                                        <p:cTn id="10" dur="580">
                                          <p:stCondLst>
                                            <p:cond delay="0"/>
                                          </p:stCondLst>
                                        </p:cTn>
                                        <p:tgtEl>
                                          <p:spTgt spid="5"/>
                                        </p:tgtEl>
                                      </p:cBhvr>
                                    </p:animEffect>
                                    <p:anim calcmode="lin" valueType="num">
                                      <p:cBhvr>
                                        <p:cTn id="11" dur="1822"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12" dur="664"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13" dur="664" tmFilter="0, 0; 0.125,0.2665; 0.25,0.4; 0.375,0.465; 0.5,0.5;  0.625,0.535; 0.75,0.6; 0.875,0.7335; 1,1">
                                          <p:stCondLst>
                                            <p:cond delay="664"/>
                                          </p:stCondLst>
                                        </p:cTn>
                                        <p:tgtEl>
                                          <p:spTgt spid="5"/>
                                        </p:tgtEl>
                                        <p:attrNameLst>
                                          <p:attrName>ppt_y</p:attrName>
                                        </p:attrNameLst>
                                      </p:cBhvr>
                                      <p:tavLst>
                                        <p:tav tm="0" fmla="#ppt_y-sin(pi*$)/9">
                                          <p:val>
                                            <p:fltVal val="0"/>
                                          </p:val>
                                        </p:tav>
                                        <p:tav tm="100000">
                                          <p:val>
                                            <p:fltVal val="1"/>
                                          </p:val>
                                        </p:tav>
                                      </p:tavLst>
                                    </p:anim>
                                    <p:anim calcmode="lin" valueType="num">
                                      <p:cBhvr>
                                        <p:cTn id="14" dur="332" tmFilter="0, 0; 0.125,0.2665; 0.25,0.4; 0.375,0.465; 0.5,0.5;  0.625,0.535; 0.75,0.6; 0.875,0.7335; 1,1">
                                          <p:stCondLst>
                                            <p:cond delay="1324"/>
                                          </p:stCondLst>
                                        </p:cTn>
                                        <p:tgtEl>
                                          <p:spTgt spid="5"/>
                                        </p:tgtEl>
                                        <p:attrNameLst>
                                          <p:attrName>ppt_y</p:attrName>
                                        </p:attrNameLst>
                                      </p:cBhvr>
                                      <p:tavLst>
                                        <p:tav tm="0" fmla="#ppt_y-sin(pi*$)/27">
                                          <p:val>
                                            <p:fltVal val="0"/>
                                          </p:val>
                                        </p:tav>
                                        <p:tav tm="100000">
                                          <p:val>
                                            <p:fltVal val="1"/>
                                          </p:val>
                                        </p:tav>
                                      </p:tavLst>
                                    </p:anim>
                                    <p:anim calcmode="lin" valueType="num">
                                      <p:cBhvr>
                                        <p:cTn id="15" dur="164" tmFilter="0, 0; 0.125,0.2665; 0.25,0.4; 0.375,0.465; 0.5,0.5;  0.625,0.535; 0.75,0.6; 0.875,0.7335; 1,1">
                                          <p:stCondLst>
                                            <p:cond delay="1656"/>
                                          </p:stCondLst>
                                        </p:cTn>
                                        <p:tgtEl>
                                          <p:spTgt spid="5"/>
                                        </p:tgtEl>
                                        <p:attrNameLst>
                                          <p:attrName>ppt_y</p:attrName>
                                        </p:attrNameLst>
                                      </p:cBhvr>
                                      <p:tavLst>
                                        <p:tav tm="0" fmla="#ppt_y-sin(pi*$)/81">
                                          <p:val>
                                            <p:fltVal val="0"/>
                                          </p:val>
                                        </p:tav>
                                        <p:tav tm="100000">
                                          <p:val>
                                            <p:fltVal val="1"/>
                                          </p:val>
                                        </p:tav>
                                      </p:tavLst>
                                    </p:anim>
                                    <p:animScale>
                                      <p:cBhvr>
                                        <p:cTn id="16" dur="26">
                                          <p:stCondLst>
                                            <p:cond delay="650"/>
                                          </p:stCondLst>
                                        </p:cTn>
                                        <p:tgtEl>
                                          <p:spTgt spid="5"/>
                                        </p:tgtEl>
                                      </p:cBhvr>
                                      <p:to x="100000" y="60000"/>
                                    </p:animScale>
                                    <p:animScale>
                                      <p:cBhvr>
                                        <p:cTn id="17" dur="166" decel="50000">
                                          <p:stCondLst>
                                            <p:cond delay="676"/>
                                          </p:stCondLst>
                                        </p:cTn>
                                        <p:tgtEl>
                                          <p:spTgt spid="5"/>
                                        </p:tgtEl>
                                      </p:cBhvr>
                                      <p:to x="100000" y="100000"/>
                                    </p:animScale>
                                    <p:animScale>
                                      <p:cBhvr>
                                        <p:cTn id="18" dur="26">
                                          <p:stCondLst>
                                            <p:cond delay="1312"/>
                                          </p:stCondLst>
                                        </p:cTn>
                                        <p:tgtEl>
                                          <p:spTgt spid="5"/>
                                        </p:tgtEl>
                                      </p:cBhvr>
                                      <p:to x="100000" y="80000"/>
                                    </p:animScale>
                                    <p:animScale>
                                      <p:cBhvr>
                                        <p:cTn id="19" dur="166" decel="50000">
                                          <p:stCondLst>
                                            <p:cond delay="1338"/>
                                          </p:stCondLst>
                                        </p:cTn>
                                        <p:tgtEl>
                                          <p:spTgt spid="5"/>
                                        </p:tgtEl>
                                      </p:cBhvr>
                                      <p:to x="100000" y="100000"/>
                                    </p:animScale>
                                    <p:animScale>
                                      <p:cBhvr>
                                        <p:cTn id="20" dur="26">
                                          <p:stCondLst>
                                            <p:cond delay="1642"/>
                                          </p:stCondLst>
                                        </p:cTn>
                                        <p:tgtEl>
                                          <p:spTgt spid="5"/>
                                        </p:tgtEl>
                                      </p:cBhvr>
                                      <p:to x="100000" y="90000"/>
                                    </p:animScale>
                                    <p:animScale>
                                      <p:cBhvr>
                                        <p:cTn id="21" dur="166" decel="50000">
                                          <p:stCondLst>
                                            <p:cond delay="1668"/>
                                          </p:stCondLst>
                                        </p:cTn>
                                        <p:tgtEl>
                                          <p:spTgt spid="5"/>
                                        </p:tgtEl>
                                      </p:cBhvr>
                                      <p:to x="100000" y="100000"/>
                                    </p:animScale>
                                    <p:animScale>
                                      <p:cBhvr>
                                        <p:cTn id="22" dur="26">
                                          <p:stCondLst>
                                            <p:cond delay="1808"/>
                                          </p:stCondLst>
                                        </p:cTn>
                                        <p:tgtEl>
                                          <p:spTgt spid="5"/>
                                        </p:tgtEl>
                                      </p:cBhvr>
                                      <p:to x="100000" y="95000"/>
                                    </p:animScale>
                                    <p:animScale>
                                      <p:cBhvr>
                                        <p:cTn id="23" dur="166" decel="50000">
                                          <p:stCondLst>
                                            <p:cond delay="1834"/>
                                          </p:stCondLst>
                                        </p:cTn>
                                        <p:tgtEl>
                                          <p:spTgt spid="5"/>
                                        </p:tgtEl>
                                      </p:cBhvr>
                                      <p:to x="100000" y="100000"/>
                                    </p:animScale>
                                  </p:childTnLst>
                                </p:cTn>
                              </p:par>
                              <p:par>
                                <p:cTn id="24" presetID="26" presetClass="entr" presetSubtype="0" fill="hold" grpId="0" nodeType="withEffect">
                                  <p:stCondLst>
                                    <p:cond delay="750"/>
                                  </p:stCondLst>
                                  <p:childTnLst>
                                    <p:set>
                                      <p:cBhvr>
                                        <p:cTn id="25" dur="1" fill="hold">
                                          <p:stCondLst>
                                            <p:cond delay="0"/>
                                          </p:stCondLst>
                                        </p:cTn>
                                        <p:tgtEl>
                                          <p:spTgt spid="17"/>
                                        </p:tgtEl>
                                        <p:attrNameLst>
                                          <p:attrName>style.visibility</p:attrName>
                                        </p:attrNameLst>
                                      </p:cBhvr>
                                      <p:to>
                                        <p:strVal val="visible"/>
                                      </p:to>
                                    </p:set>
                                    <p:animEffect transition="in" filter="wipe(down)">
                                      <p:cBhvr>
                                        <p:cTn id="26" dur="580">
                                          <p:stCondLst>
                                            <p:cond delay="0"/>
                                          </p:stCondLst>
                                        </p:cTn>
                                        <p:tgtEl>
                                          <p:spTgt spid="17"/>
                                        </p:tgtEl>
                                      </p:cBhvr>
                                    </p:animEffect>
                                    <p:anim calcmode="lin" valueType="num">
                                      <p:cBhvr>
                                        <p:cTn id="27" dur="1822" tmFilter="0,0; 0.14,0.36; 0.43,0.73; 0.71,0.91; 1.0,1.0">
                                          <p:stCondLst>
                                            <p:cond delay="0"/>
                                          </p:stCondLst>
                                        </p:cTn>
                                        <p:tgtEl>
                                          <p:spTgt spid="17"/>
                                        </p:tgtEl>
                                        <p:attrNameLst>
                                          <p:attrName>ppt_x</p:attrName>
                                        </p:attrNameLst>
                                      </p:cBhvr>
                                      <p:tavLst>
                                        <p:tav tm="0">
                                          <p:val>
                                            <p:strVal val="#ppt_x-0.25"/>
                                          </p:val>
                                        </p:tav>
                                        <p:tav tm="100000">
                                          <p:val>
                                            <p:strVal val="#ppt_x"/>
                                          </p:val>
                                        </p:tav>
                                      </p:tavLst>
                                    </p:anim>
                                    <p:anim calcmode="lin" valueType="num">
                                      <p:cBhvr>
                                        <p:cTn id="28" dur="664" tmFilter="0.0,0.0; 0.25,0.07; 0.50,0.2; 0.75,0.467; 1.0,1.0">
                                          <p:stCondLst>
                                            <p:cond delay="0"/>
                                          </p:stCondLst>
                                        </p:cTn>
                                        <p:tgtEl>
                                          <p:spTgt spid="17"/>
                                        </p:tgtEl>
                                        <p:attrNameLst>
                                          <p:attrName>ppt_y</p:attrName>
                                        </p:attrNameLst>
                                      </p:cBhvr>
                                      <p:tavLst>
                                        <p:tav tm="0" fmla="#ppt_y-sin(pi*$)/3">
                                          <p:val>
                                            <p:fltVal val="0.5"/>
                                          </p:val>
                                        </p:tav>
                                        <p:tav tm="100000">
                                          <p:val>
                                            <p:fltVal val="1"/>
                                          </p:val>
                                        </p:tav>
                                      </p:tavLst>
                                    </p:anim>
                                    <p:anim calcmode="lin" valueType="num">
                                      <p:cBhvr>
                                        <p:cTn id="29" dur="664" tmFilter="0, 0; 0.125,0.2665; 0.25,0.4; 0.375,0.465; 0.5,0.5;  0.625,0.535; 0.75,0.6; 0.875,0.7335; 1,1">
                                          <p:stCondLst>
                                            <p:cond delay="664"/>
                                          </p:stCondLst>
                                        </p:cTn>
                                        <p:tgtEl>
                                          <p:spTgt spid="17"/>
                                        </p:tgtEl>
                                        <p:attrNameLst>
                                          <p:attrName>ppt_y</p:attrName>
                                        </p:attrNameLst>
                                      </p:cBhvr>
                                      <p:tavLst>
                                        <p:tav tm="0" fmla="#ppt_y-sin(pi*$)/9">
                                          <p:val>
                                            <p:fltVal val="0"/>
                                          </p:val>
                                        </p:tav>
                                        <p:tav tm="100000">
                                          <p:val>
                                            <p:fltVal val="1"/>
                                          </p:val>
                                        </p:tav>
                                      </p:tavLst>
                                    </p:anim>
                                    <p:anim calcmode="lin" valueType="num">
                                      <p:cBhvr>
                                        <p:cTn id="30" dur="332" tmFilter="0, 0; 0.125,0.2665; 0.25,0.4; 0.375,0.465; 0.5,0.5;  0.625,0.535; 0.75,0.6; 0.875,0.7335; 1,1">
                                          <p:stCondLst>
                                            <p:cond delay="1324"/>
                                          </p:stCondLst>
                                        </p:cTn>
                                        <p:tgtEl>
                                          <p:spTgt spid="17"/>
                                        </p:tgtEl>
                                        <p:attrNameLst>
                                          <p:attrName>ppt_y</p:attrName>
                                        </p:attrNameLst>
                                      </p:cBhvr>
                                      <p:tavLst>
                                        <p:tav tm="0" fmla="#ppt_y-sin(pi*$)/27">
                                          <p:val>
                                            <p:fltVal val="0"/>
                                          </p:val>
                                        </p:tav>
                                        <p:tav tm="100000">
                                          <p:val>
                                            <p:fltVal val="1"/>
                                          </p:val>
                                        </p:tav>
                                      </p:tavLst>
                                    </p:anim>
                                    <p:anim calcmode="lin" valueType="num">
                                      <p:cBhvr>
                                        <p:cTn id="31" dur="164" tmFilter="0, 0; 0.125,0.2665; 0.25,0.4; 0.375,0.465; 0.5,0.5;  0.625,0.535; 0.75,0.6; 0.875,0.7335; 1,1">
                                          <p:stCondLst>
                                            <p:cond delay="1656"/>
                                          </p:stCondLst>
                                        </p:cTn>
                                        <p:tgtEl>
                                          <p:spTgt spid="17"/>
                                        </p:tgtEl>
                                        <p:attrNameLst>
                                          <p:attrName>ppt_y</p:attrName>
                                        </p:attrNameLst>
                                      </p:cBhvr>
                                      <p:tavLst>
                                        <p:tav tm="0" fmla="#ppt_y-sin(pi*$)/81">
                                          <p:val>
                                            <p:fltVal val="0"/>
                                          </p:val>
                                        </p:tav>
                                        <p:tav tm="100000">
                                          <p:val>
                                            <p:fltVal val="1"/>
                                          </p:val>
                                        </p:tav>
                                      </p:tavLst>
                                    </p:anim>
                                    <p:animScale>
                                      <p:cBhvr>
                                        <p:cTn id="32" dur="26">
                                          <p:stCondLst>
                                            <p:cond delay="650"/>
                                          </p:stCondLst>
                                        </p:cTn>
                                        <p:tgtEl>
                                          <p:spTgt spid="17"/>
                                        </p:tgtEl>
                                      </p:cBhvr>
                                      <p:to x="100000" y="60000"/>
                                    </p:animScale>
                                    <p:animScale>
                                      <p:cBhvr>
                                        <p:cTn id="33" dur="166" decel="50000">
                                          <p:stCondLst>
                                            <p:cond delay="676"/>
                                          </p:stCondLst>
                                        </p:cTn>
                                        <p:tgtEl>
                                          <p:spTgt spid="17"/>
                                        </p:tgtEl>
                                      </p:cBhvr>
                                      <p:to x="100000" y="100000"/>
                                    </p:animScale>
                                    <p:animScale>
                                      <p:cBhvr>
                                        <p:cTn id="34" dur="26">
                                          <p:stCondLst>
                                            <p:cond delay="1312"/>
                                          </p:stCondLst>
                                        </p:cTn>
                                        <p:tgtEl>
                                          <p:spTgt spid="17"/>
                                        </p:tgtEl>
                                      </p:cBhvr>
                                      <p:to x="100000" y="80000"/>
                                    </p:animScale>
                                    <p:animScale>
                                      <p:cBhvr>
                                        <p:cTn id="35" dur="166" decel="50000">
                                          <p:stCondLst>
                                            <p:cond delay="1338"/>
                                          </p:stCondLst>
                                        </p:cTn>
                                        <p:tgtEl>
                                          <p:spTgt spid="17"/>
                                        </p:tgtEl>
                                      </p:cBhvr>
                                      <p:to x="100000" y="100000"/>
                                    </p:animScale>
                                    <p:animScale>
                                      <p:cBhvr>
                                        <p:cTn id="36" dur="26">
                                          <p:stCondLst>
                                            <p:cond delay="1642"/>
                                          </p:stCondLst>
                                        </p:cTn>
                                        <p:tgtEl>
                                          <p:spTgt spid="17"/>
                                        </p:tgtEl>
                                      </p:cBhvr>
                                      <p:to x="100000" y="90000"/>
                                    </p:animScale>
                                    <p:animScale>
                                      <p:cBhvr>
                                        <p:cTn id="37" dur="166" decel="50000">
                                          <p:stCondLst>
                                            <p:cond delay="1668"/>
                                          </p:stCondLst>
                                        </p:cTn>
                                        <p:tgtEl>
                                          <p:spTgt spid="17"/>
                                        </p:tgtEl>
                                      </p:cBhvr>
                                      <p:to x="100000" y="100000"/>
                                    </p:animScale>
                                    <p:animScale>
                                      <p:cBhvr>
                                        <p:cTn id="38" dur="26">
                                          <p:stCondLst>
                                            <p:cond delay="1808"/>
                                          </p:stCondLst>
                                        </p:cTn>
                                        <p:tgtEl>
                                          <p:spTgt spid="17"/>
                                        </p:tgtEl>
                                      </p:cBhvr>
                                      <p:to x="100000" y="95000"/>
                                    </p:animScale>
                                    <p:animScale>
                                      <p:cBhvr>
                                        <p:cTn id="39" dur="166" decel="50000">
                                          <p:stCondLst>
                                            <p:cond delay="1834"/>
                                          </p:stCondLst>
                                        </p:cTn>
                                        <p:tgtEl>
                                          <p:spTgt spid="17"/>
                                        </p:tgtEl>
                                      </p:cBhvr>
                                      <p:to x="100000" y="100000"/>
                                    </p:animScale>
                                  </p:childTnLst>
                                </p:cTn>
                              </p:par>
                              <p:par>
                                <p:cTn id="40" presetID="26" presetClass="entr" presetSubtype="0" fill="hold" grpId="0" nodeType="withEffect">
                                  <p:stCondLst>
                                    <p:cond delay="1000"/>
                                  </p:stCondLst>
                                  <p:childTnLst>
                                    <p:set>
                                      <p:cBhvr>
                                        <p:cTn id="41" dur="1" fill="hold">
                                          <p:stCondLst>
                                            <p:cond delay="0"/>
                                          </p:stCondLst>
                                        </p:cTn>
                                        <p:tgtEl>
                                          <p:spTgt spid="18"/>
                                        </p:tgtEl>
                                        <p:attrNameLst>
                                          <p:attrName>style.visibility</p:attrName>
                                        </p:attrNameLst>
                                      </p:cBhvr>
                                      <p:to>
                                        <p:strVal val="visible"/>
                                      </p:to>
                                    </p:set>
                                    <p:animEffect transition="in" filter="wipe(down)">
                                      <p:cBhvr>
                                        <p:cTn id="42" dur="580">
                                          <p:stCondLst>
                                            <p:cond delay="0"/>
                                          </p:stCondLst>
                                        </p:cTn>
                                        <p:tgtEl>
                                          <p:spTgt spid="18"/>
                                        </p:tgtEl>
                                      </p:cBhvr>
                                    </p:animEffect>
                                    <p:anim calcmode="lin" valueType="num">
                                      <p:cBhvr>
                                        <p:cTn id="43" dur="1822" tmFilter="0,0; 0.14,0.36; 0.43,0.73; 0.71,0.91; 1.0,1.0">
                                          <p:stCondLst>
                                            <p:cond delay="0"/>
                                          </p:stCondLst>
                                        </p:cTn>
                                        <p:tgtEl>
                                          <p:spTgt spid="18"/>
                                        </p:tgtEl>
                                        <p:attrNameLst>
                                          <p:attrName>ppt_x</p:attrName>
                                        </p:attrNameLst>
                                      </p:cBhvr>
                                      <p:tavLst>
                                        <p:tav tm="0">
                                          <p:val>
                                            <p:strVal val="#ppt_x-0.25"/>
                                          </p:val>
                                        </p:tav>
                                        <p:tav tm="100000">
                                          <p:val>
                                            <p:strVal val="#ppt_x"/>
                                          </p:val>
                                        </p:tav>
                                      </p:tavLst>
                                    </p:anim>
                                    <p:anim calcmode="lin" valueType="num">
                                      <p:cBhvr>
                                        <p:cTn id="44" dur="664" tmFilter="0.0,0.0; 0.25,0.07; 0.50,0.2; 0.75,0.467; 1.0,1.0">
                                          <p:stCondLst>
                                            <p:cond delay="0"/>
                                          </p:stCondLst>
                                        </p:cTn>
                                        <p:tgtEl>
                                          <p:spTgt spid="18"/>
                                        </p:tgtEl>
                                        <p:attrNameLst>
                                          <p:attrName>ppt_y</p:attrName>
                                        </p:attrNameLst>
                                      </p:cBhvr>
                                      <p:tavLst>
                                        <p:tav tm="0" fmla="#ppt_y-sin(pi*$)/3">
                                          <p:val>
                                            <p:fltVal val="0.5"/>
                                          </p:val>
                                        </p:tav>
                                        <p:tav tm="100000">
                                          <p:val>
                                            <p:fltVal val="1"/>
                                          </p:val>
                                        </p:tav>
                                      </p:tavLst>
                                    </p:anim>
                                    <p:anim calcmode="lin" valueType="num">
                                      <p:cBhvr>
                                        <p:cTn id="45" dur="664" tmFilter="0, 0; 0.125,0.2665; 0.25,0.4; 0.375,0.465; 0.5,0.5;  0.625,0.535; 0.75,0.6; 0.875,0.7335; 1,1">
                                          <p:stCondLst>
                                            <p:cond delay="664"/>
                                          </p:stCondLst>
                                        </p:cTn>
                                        <p:tgtEl>
                                          <p:spTgt spid="18"/>
                                        </p:tgtEl>
                                        <p:attrNameLst>
                                          <p:attrName>ppt_y</p:attrName>
                                        </p:attrNameLst>
                                      </p:cBhvr>
                                      <p:tavLst>
                                        <p:tav tm="0" fmla="#ppt_y-sin(pi*$)/9">
                                          <p:val>
                                            <p:fltVal val="0"/>
                                          </p:val>
                                        </p:tav>
                                        <p:tav tm="100000">
                                          <p:val>
                                            <p:fltVal val="1"/>
                                          </p:val>
                                        </p:tav>
                                      </p:tavLst>
                                    </p:anim>
                                    <p:anim calcmode="lin" valueType="num">
                                      <p:cBhvr>
                                        <p:cTn id="46" dur="332" tmFilter="0, 0; 0.125,0.2665; 0.25,0.4; 0.375,0.465; 0.5,0.5;  0.625,0.535; 0.75,0.6; 0.875,0.7335; 1,1">
                                          <p:stCondLst>
                                            <p:cond delay="1324"/>
                                          </p:stCondLst>
                                        </p:cTn>
                                        <p:tgtEl>
                                          <p:spTgt spid="18"/>
                                        </p:tgtEl>
                                        <p:attrNameLst>
                                          <p:attrName>ppt_y</p:attrName>
                                        </p:attrNameLst>
                                      </p:cBhvr>
                                      <p:tavLst>
                                        <p:tav tm="0" fmla="#ppt_y-sin(pi*$)/27">
                                          <p:val>
                                            <p:fltVal val="0"/>
                                          </p:val>
                                        </p:tav>
                                        <p:tav tm="100000">
                                          <p:val>
                                            <p:fltVal val="1"/>
                                          </p:val>
                                        </p:tav>
                                      </p:tavLst>
                                    </p:anim>
                                    <p:anim calcmode="lin" valueType="num">
                                      <p:cBhvr>
                                        <p:cTn id="47" dur="164" tmFilter="0, 0; 0.125,0.2665; 0.25,0.4; 0.375,0.465; 0.5,0.5;  0.625,0.535; 0.75,0.6; 0.875,0.7335; 1,1">
                                          <p:stCondLst>
                                            <p:cond delay="1656"/>
                                          </p:stCondLst>
                                        </p:cTn>
                                        <p:tgtEl>
                                          <p:spTgt spid="18"/>
                                        </p:tgtEl>
                                        <p:attrNameLst>
                                          <p:attrName>ppt_y</p:attrName>
                                        </p:attrNameLst>
                                      </p:cBhvr>
                                      <p:tavLst>
                                        <p:tav tm="0" fmla="#ppt_y-sin(pi*$)/81">
                                          <p:val>
                                            <p:fltVal val="0"/>
                                          </p:val>
                                        </p:tav>
                                        <p:tav tm="100000">
                                          <p:val>
                                            <p:fltVal val="1"/>
                                          </p:val>
                                        </p:tav>
                                      </p:tavLst>
                                    </p:anim>
                                    <p:animScale>
                                      <p:cBhvr>
                                        <p:cTn id="48" dur="26">
                                          <p:stCondLst>
                                            <p:cond delay="650"/>
                                          </p:stCondLst>
                                        </p:cTn>
                                        <p:tgtEl>
                                          <p:spTgt spid="18"/>
                                        </p:tgtEl>
                                      </p:cBhvr>
                                      <p:to x="100000" y="60000"/>
                                    </p:animScale>
                                    <p:animScale>
                                      <p:cBhvr>
                                        <p:cTn id="49" dur="166" decel="50000">
                                          <p:stCondLst>
                                            <p:cond delay="676"/>
                                          </p:stCondLst>
                                        </p:cTn>
                                        <p:tgtEl>
                                          <p:spTgt spid="18"/>
                                        </p:tgtEl>
                                      </p:cBhvr>
                                      <p:to x="100000" y="100000"/>
                                    </p:animScale>
                                    <p:animScale>
                                      <p:cBhvr>
                                        <p:cTn id="50" dur="26">
                                          <p:stCondLst>
                                            <p:cond delay="1312"/>
                                          </p:stCondLst>
                                        </p:cTn>
                                        <p:tgtEl>
                                          <p:spTgt spid="18"/>
                                        </p:tgtEl>
                                      </p:cBhvr>
                                      <p:to x="100000" y="80000"/>
                                    </p:animScale>
                                    <p:animScale>
                                      <p:cBhvr>
                                        <p:cTn id="51" dur="166" decel="50000">
                                          <p:stCondLst>
                                            <p:cond delay="1338"/>
                                          </p:stCondLst>
                                        </p:cTn>
                                        <p:tgtEl>
                                          <p:spTgt spid="18"/>
                                        </p:tgtEl>
                                      </p:cBhvr>
                                      <p:to x="100000" y="100000"/>
                                    </p:animScale>
                                    <p:animScale>
                                      <p:cBhvr>
                                        <p:cTn id="52" dur="26">
                                          <p:stCondLst>
                                            <p:cond delay="1642"/>
                                          </p:stCondLst>
                                        </p:cTn>
                                        <p:tgtEl>
                                          <p:spTgt spid="18"/>
                                        </p:tgtEl>
                                      </p:cBhvr>
                                      <p:to x="100000" y="90000"/>
                                    </p:animScale>
                                    <p:animScale>
                                      <p:cBhvr>
                                        <p:cTn id="53" dur="166" decel="50000">
                                          <p:stCondLst>
                                            <p:cond delay="1668"/>
                                          </p:stCondLst>
                                        </p:cTn>
                                        <p:tgtEl>
                                          <p:spTgt spid="18"/>
                                        </p:tgtEl>
                                      </p:cBhvr>
                                      <p:to x="100000" y="100000"/>
                                    </p:animScale>
                                    <p:animScale>
                                      <p:cBhvr>
                                        <p:cTn id="54" dur="26">
                                          <p:stCondLst>
                                            <p:cond delay="1808"/>
                                          </p:stCondLst>
                                        </p:cTn>
                                        <p:tgtEl>
                                          <p:spTgt spid="18"/>
                                        </p:tgtEl>
                                      </p:cBhvr>
                                      <p:to x="100000" y="95000"/>
                                    </p:animScale>
                                    <p:animScale>
                                      <p:cBhvr>
                                        <p:cTn id="55" dur="166" decel="50000">
                                          <p:stCondLst>
                                            <p:cond delay="1834"/>
                                          </p:stCondLst>
                                        </p:cTn>
                                        <p:tgtEl>
                                          <p:spTgt spid="18"/>
                                        </p:tgtEl>
                                      </p:cBhvr>
                                      <p:to x="100000" y="100000"/>
                                    </p:animScale>
                                  </p:childTnLst>
                                </p:cTn>
                              </p:par>
                              <p:par>
                                <p:cTn id="56" presetID="26" presetClass="entr" presetSubtype="0" fill="hold" grpId="0" nodeType="withEffect">
                                  <p:stCondLst>
                                    <p:cond delay="1250"/>
                                  </p:stCondLst>
                                  <p:childTnLst>
                                    <p:set>
                                      <p:cBhvr>
                                        <p:cTn id="57" dur="1" fill="hold">
                                          <p:stCondLst>
                                            <p:cond delay="0"/>
                                          </p:stCondLst>
                                        </p:cTn>
                                        <p:tgtEl>
                                          <p:spTgt spid="19"/>
                                        </p:tgtEl>
                                        <p:attrNameLst>
                                          <p:attrName>style.visibility</p:attrName>
                                        </p:attrNameLst>
                                      </p:cBhvr>
                                      <p:to>
                                        <p:strVal val="visible"/>
                                      </p:to>
                                    </p:set>
                                    <p:animEffect transition="in" filter="wipe(down)">
                                      <p:cBhvr>
                                        <p:cTn id="58" dur="580">
                                          <p:stCondLst>
                                            <p:cond delay="0"/>
                                          </p:stCondLst>
                                        </p:cTn>
                                        <p:tgtEl>
                                          <p:spTgt spid="19"/>
                                        </p:tgtEl>
                                      </p:cBhvr>
                                    </p:animEffect>
                                    <p:anim calcmode="lin" valueType="num">
                                      <p:cBhvr>
                                        <p:cTn id="59" dur="1822" tmFilter="0,0; 0.14,0.36; 0.43,0.73; 0.71,0.91; 1.0,1.0">
                                          <p:stCondLst>
                                            <p:cond delay="0"/>
                                          </p:stCondLst>
                                        </p:cTn>
                                        <p:tgtEl>
                                          <p:spTgt spid="19"/>
                                        </p:tgtEl>
                                        <p:attrNameLst>
                                          <p:attrName>ppt_x</p:attrName>
                                        </p:attrNameLst>
                                      </p:cBhvr>
                                      <p:tavLst>
                                        <p:tav tm="0">
                                          <p:val>
                                            <p:strVal val="#ppt_x-0.25"/>
                                          </p:val>
                                        </p:tav>
                                        <p:tav tm="100000">
                                          <p:val>
                                            <p:strVal val="#ppt_x"/>
                                          </p:val>
                                        </p:tav>
                                      </p:tavLst>
                                    </p:anim>
                                    <p:anim calcmode="lin" valueType="num">
                                      <p:cBhvr>
                                        <p:cTn id="60" dur="664" tmFilter="0.0,0.0; 0.25,0.07; 0.50,0.2; 0.75,0.467; 1.0,1.0">
                                          <p:stCondLst>
                                            <p:cond delay="0"/>
                                          </p:stCondLst>
                                        </p:cTn>
                                        <p:tgtEl>
                                          <p:spTgt spid="19"/>
                                        </p:tgtEl>
                                        <p:attrNameLst>
                                          <p:attrName>ppt_y</p:attrName>
                                        </p:attrNameLst>
                                      </p:cBhvr>
                                      <p:tavLst>
                                        <p:tav tm="0" fmla="#ppt_y-sin(pi*$)/3">
                                          <p:val>
                                            <p:fltVal val="0.5"/>
                                          </p:val>
                                        </p:tav>
                                        <p:tav tm="100000">
                                          <p:val>
                                            <p:fltVal val="1"/>
                                          </p:val>
                                        </p:tav>
                                      </p:tavLst>
                                    </p:anim>
                                    <p:anim calcmode="lin" valueType="num">
                                      <p:cBhvr>
                                        <p:cTn id="61" dur="664" tmFilter="0, 0; 0.125,0.2665; 0.25,0.4; 0.375,0.465; 0.5,0.5;  0.625,0.535; 0.75,0.6; 0.875,0.7335; 1,1">
                                          <p:stCondLst>
                                            <p:cond delay="664"/>
                                          </p:stCondLst>
                                        </p:cTn>
                                        <p:tgtEl>
                                          <p:spTgt spid="19"/>
                                        </p:tgtEl>
                                        <p:attrNameLst>
                                          <p:attrName>ppt_y</p:attrName>
                                        </p:attrNameLst>
                                      </p:cBhvr>
                                      <p:tavLst>
                                        <p:tav tm="0" fmla="#ppt_y-sin(pi*$)/9">
                                          <p:val>
                                            <p:fltVal val="0"/>
                                          </p:val>
                                        </p:tav>
                                        <p:tav tm="100000">
                                          <p:val>
                                            <p:fltVal val="1"/>
                                          </p:val>
                                        </p:tav>
                                      </p:tavLst>
                                    </p:anim>
                                    <p:anim calcmode="lin" valueType="num">
                                      <p:cBhvr>
                                        <p:cTn id="62" dur="332" tmFilter="0, 0; 0.125,0.2665; 0.25,0.4; 0.375,0.465; 0.5,0.5;  0.625,0.535; 0.75,0.6; 0.875,0.7335; 1,1">
                                          <p:stCondLst>
                                            <p:cond delay="1324"/>
                                          </p:stCondLst>
                                        </p:cTn>
                                        <p:tgtEl>
                                          <p:spTgt spid="19"/>
                                        </p:tgtEl>
                                        <p:attrNameLst>
                                          <p:attrName>ppt_y</p:attrName>
                                        </p:attrNameLst>
                                      </p:cBhvr>
                                      <p:tavLst>
                                        <p:tav tm="0" fmla="#ppt_y-sin(pi*$)/27">
                                          <p:val>
                                            <p:fltVal val="0"/>
                                          </p:val>
                                        </p:tav>
                                        <p:tav tm="100000">
                                          <p:val>
                                            <p:fltVal val="1"/>
                                          </p:val>
                                        </p:tav>
                                      </p:tavLst>
                                    </p:anim>
                                    <p:anim calcmode="lin" valueType="num">
                                      <p:cBhvr>
                                        <p:cTn id="63" dur="164" tmFilter="0, 0; 0.125,0.2665; 0.25,0.4; 0.375,0.465; 0.5,0.5;  0.625,0.535; 0.75,0.6; 0.875,0.7335; 1,1">
                                          <p:stCondLst>
                                            <p:cond delay="1656"/>
                                          </p:stCondLst>
                                        </p:cTn>
                                        <p:tgtEl>
                                          <p:spTgt spid="19"/>
                                        </p:tgtEl>
                                        <p:attrNameLst>
                                          <p:attrName>ppt_y</p:attrName>
                                        </p:attrNameLst>
                                      </p:cBhvr>
                                      <p:tavLst>
                                        <p:tav tm="0" fmla="#ppt_y-sin(pi*$)/81">
                                          <p:val>
                                            <p:fltVal val="0"/>
                                          </p:val>
                                        </p:tav>
                                        <p:tav tm="100000">
                                          <p:val>
                                            <p:fltVal val="1"/>
                                          </p:val>
                                        </p:tav>
                                      </p:tavLst>
                                    </p:anim>
                                    <p:animScale>
                                      <p:cBhvr>
                                        <p:cTn id="64" dur="26">
                                          <p:stCondLst>
                                            <p:cond delay="650"/>
                                          </p:stCondLst>
                                        </p:cTn>
                                        <p:tgtEl>
                                          <p:spTgt spid="19"/>
                                        </p:tgtEl>
                                      </p:cBhvr>
                                      <p:to x="100000" y="60000"/>
                                    </p:animScale>
                                    <p:animScale>
                                      <p:cBhvr>
                                        <p:cTn id="65" dur="166" decel="50000">
                                          <p:stCondLst>
                                            <p:cond delay="676"/>
                                          </p:stCondLst>
                                        </p:cTn>
                                        <p:tgtEl>
                                          <p:spTgt spid="19"/>
                                        </p:tgtEl>
                                      </p:cBhvr>
                                      <p:to x="100000" y="100000"/>
                                    </p:animScale>
                                    <p:animScale>
                                      <p:cBhvr>
                                        <p:cTn id="66" dur="26">
                                          <p:stCondLst>
                                            <p:cond delay="1312"/>
                                          </p:stCondLst>
                                        </p:cTn>
                                        <p:tgtEl>
                                          <p:spTgt spid="19"/>
                                        </p:tgtEl>
                                      </p:cBhvr>
                                      <p:to x="100000" y="80000"/>
                                    </p:animScale>
                                    <p:animScale>
                                      <p:cBhvr>
                                        <p:cTn id="67" dur="166" decel="50000">
                                          <p:stCondLst>
                                            <p:cond delay="1338"/>
                                          </p:stCondLst>
                                        </p:cTn>
                                        <p:tgtEl>
                                          <p:spTgt spid="19"/>
                                        </p:tgtEl>
                                      </p:cBhvr>
                                      <p:to x="100000" y="100000"/>
                                    </p:animScale>
                                    <p:animScale>
                                      <p:cBhvr>
                                        <p:cTn id="68" dur="26">
                                          <p:stCondLst>
                                            <p:cond delay="1642"/>
                                          </p:stCondLst>
                                        </p:cTn>
                                        <p:tgtEl>
                                          <p:spTgt spid="19"/>
                                        </p:tgtEl>
                                      </p:cBhvr>
                                      <p:to x="100000" y="90000"/>
                                    </p:animScale>
                                    <p:animScale>
                                      <p:cBhvr>
                                        <p:cTn id="69" dur="166" decel="50000">
                                          <p:stCondLst>
                                            <p:cond delay="1668"/>
                                          </p:stCondLst>
                                        </p:cTn>
                                        <p:tgtEl>
                                          <p:spTgt spid="19"/>
                                        </p:tgtEl>
                                      </p:cBhvr>
                                      <p:to x="100000" y="100000"/>
                                    </p:animScale>
                                    <p:animScale>
                                      <p:cBhvr>
                                        <p:cTn id="70" dur="26">
                                          <p:stCondLst>
                                            <p:cond delay="1808"/>
                                          </p:stCondLst>
                                        </p:cTn>
                                        <p:tgtEl>
                                          <p:spTgt spid="19"/>
                                        </p:tgtEl>
                                      </p:cBhvr>
                                      <p:to x="100000" y="95000"/>
                                    </p:animScale>
                                    <p:animScale>
                                      <p:cBhvr>
                                        <p:cTn id="71" dur="166" decel="50000">
                                          <p:stCondLst>
                                            <p:cond delay="1834"/>
                                          </p:stCondLst>
                                        </p:cTn>
                                        <p:tgtEl>
                                          <p:spTgt spid="19"/>
                                        </p:tgtEl>
                                      </p:cBhvr>
                                      <p:to x="100000" y="100000"/>
                                    </p:animScale>
                                  </p:childTnLst>
                                </p:cTn>
                              </p:par>
                              <p:par>
                                <p:cTn id="72" presetID="26" presetClass="entr" presetSubtype="0" fill="hold" grpId="0" nodeType="withEffect">
                                  <p:stCondLst>
                                    <p:cond delay="1500"/>
                                  </p:stCondLst>
                                  <p:childTnLst>
                                    <p:set>
                                      <p:cBhvr>
                                        <p:cTn id="73" dur="1" fill="hold">
                                          <p:stCondLst>
                                            <p:cond delay="0"/>
                                          </p:stCondLst>
                                        </p:cTn>
                                        <p:tgtEl>
                                          <p:spTgt spid="20"/>
                                        </p:tgtEl>
                                        <p:attrNameLst>
                                          <p:attrName>style.visibility</p:attrName>
                                        </p:attrNameLst>
                                      </p:cBhvr>
                                      <p:to>
                                        <p:strVal val="visible"/>
                                      </p:to>
                                    </p:set>
                                    <p:animEffect transition="in" filter="wipe(down)">
                                      <p:cBhvr>
                                        <p:cTn id="74" dur="580">
                                          <p:stCondLst>
                                            <p:cond delay="0"/>
                                          </p:stCondLst>
                                        </p:cTn>
                                        <p:tgtEl>
                                          <p:spTgt spid="20"/>
                                        </p:tgtEl>
                                      </p:cBhvr>
                                    </p:animEffect>
                                    <p:anim calcmode="lin" valueType="num">
                                      <p:cBhvr>
                                        <p:cTn id="75" dur="1822" tmFilter="0,0; 0.14,0.36; 0.43,0.73; 0.71,0.91; 1.0,1.0">
                                          <p:stCondLst>
                                            <p:cond delay="0"/>
                                          </p:stCondLst>
                                        </p:cTn>
                                        <p:tgtEl>
                                          <p:spTgt spid="20"/>
                                        </p:tgtEl>
                                        <p:attrNameLst>
                                          <p:attrName>ppt_x</p:attrName>
                                        </p:attrNameLst>
                                      </p:cBhvr>
                                      <p:tavLst>
                                        <p:tav tm="0">
                                          <p:val>
                                            <p:strVal val="#ppt_x-0.25"/>
                                          </p:val>
                                        </p:tav>
                                        <p:tav tm="100000">
                                          <p:val>
                                            <p:strVal val="#ppt_x"/>
                                          </p:val>
                                        </p:tav>
                                      </p:tavLst>
                                    </p:anim>
                                    <p:anim calcmode="lin" valueType="num">
                                      <p:cBhvr>
                                        <p:cTn id="76" dur="664" tmFilter="0.0,0.0; 0.25,0.07; 0.50,0.2; 0.75,0.467; 1.0,1.0">
                                          <p:stCondLst>
                                            <p:cond delay="0"/>
                                          </p:stCondLst>
                                        </p:cTn>
                                        <p:tgtEl>
                                          <p:spTgt spid="20"/>
                                        </p:tgtEl>
                                        <p:attrNameLst>
                                          <p:attrName>ppt_y</p:attrName>
                                        </p:attrNameLst>
                                      </p:cBhvr>
                                      <p:tavLst>
                                        <p:tav tm="0" fmla="#ppt_y-sin(pi*$)/3">
                                          <p:val>
                                            <p:fltVal val="0.5"/>
                                          </p:val>
                                        </p:tav>
                                        <p:tav tm="100000">
                                          <p:val>
                                            <p:fltVal val="1"/>
                                          </p:val>
                                        </p:tav>
                                      </p:tavLst>
                                    </p:anim>
                                    <p:anim calcmode="lin" valueType="num">
                                      <p:cBhvr>
                                        <p:cTn id="77" dur="664" tmFilter="0, 0; 0.125,0.2665; 0.25,0.4; 0.375,0.465; 0.5,0.5;  0.625,0.535; 0.75,0.6; 0.875,0.7335; 1,1">
                                          <p:stCondLst>
                                            <p:cond delay="664"/>
                                          </p:stCondLst>
                                        </p:cTn>
                                        <p:tgtEl>
                                          <p:spTgt spid="20"/>
                                        </p:tgtEl>
                                        <p:attrNameLst>
                                          <p:attrName>ppt_y</p:attrName>
                                        </p:attrNameLst>
                                      </p:cBhvr>
                                      <p:tavLst>
                                        <p:tav tm="0" fmla="#ppt_y-sin(pi*$)/9">
                                          <p:val>
                                            <p:fltVal val="0"/>
                                          </p:val>
                                        </p:tav>
                                        <p:tav tm="100000">
                                          <p:val>
                                            <p:fltVal val="1"/>
                                          </p:val>
                                        </p:tav>
                                      </p:tavLst>
                                    </p:anim>
                                    <p:anim calcmode="lin" valueType="num">
                                      <p:cBhvr>
                                        <p:cTn id="78" dur="332" tmFilter="0, 0; 0.125,0.2665; 0.25,0.4; 0.375,0.465; 0.5,0.5;  0.625,0.535; 0.75,0.6; 0.875,0.7335; 1,1">
                                          <p:stCondLst>
                                            <p:cond delay="1324"/>
                                          </p:stCondLst>
                                        </p:cTn>
                                        <p:tgtEl>
                                          <p:spTgt spid="20"/>
                                        </p:tgtEl>
                                        <p:attrNameLst>
                                          <p:attrName>ppt_y</p:attrName>
                                        </p:attrNameLst>
                                      </p:cBhvr>
                                      <p:tavLst>
                                        <p:tav tm="0" fmla="#ppt_y-sin(pi*$)/27">
                                          <p:val>
                                            <p:fltVal val="0"/>
                                          </p:val>
                                        </p:tav>
                                        <p:tav tm="100000">
                                          <p:val>
                                            <p:fltVal val="1"/>
                                          </p:val>
                                        </p:tav>
                                      </p:tavLst>
                                    </p:anim>
                                    <p:anim calcmode="lin" valueType="num">
                                      <p:cBhvr>
                                        <p:cTn id="79" dur="164" tmFilter="0, 0; 0.125,0.2665; 0.25,0.4; 0.375,0.465; 0.5,0.5;  0.625,0.535; 0.75,0.6; 0.875,0.7335; 1,1">
                                          <p:stCondLst>
                                            <p:cond delay="1656"/>
                                          </p:stCondLst>
                                        </p:cTn>
                                        <p:tgtEl>
                                          <p:spTgt spid="20"/>
                                        </p:tgtEl>
                                        <p:attrNameLst>
                                          <p:attrName>ppt_y</p:attrName>
                                        </p:attrNameLst>
                                      </p:cBhvr>
                                      <p:tavLst>
                                        <p:tav tm="0" fmla="#ppt_y-sin(pi*$)/81">
                                          <p:val>
                                            <p:fltVal val="0"/>
                                          </p:val>
                                        </p:tav>
                                        <p:tav tm="100000">
                                          <p:val>
                                            <p:fltVal val="1"/>
                                          </p:val>
                                        </p:tav>
                                      </p:tavLst>
                                    </p:anim>
                                    <p:animScale>
                                      <p:cBhvr>
                                        <p:cTn id="80" dur="26">
                                          <p:stCondLst>
                                            <p:cond delay="650"/>
                                          </p:stCondLst>
                                        </p:cTn>
                                        <p:tgtEl>
                                          <p:spTgt spid="20"/>
                                        </p:tgtEl>
                                      </p:cBhvr>
                                      <p:to x="100000" y="60000"/>
                                    </p:animScale>
                                    <p:animScale>
                                      <p:cBhvr>
                                        <p:cTn id="81" dur="166" decel="50000">
                                          <p:stCondLst>
                                            <p:cond delay="676"/>
                                          </p:stCondLst>
                                        </p:cTn>
                                        <p:tgtEl>
                                          <p:spTgt spid="20"/>
                                        </p:tgtEl>
                                      </p:cBhvr>
                                      <p:to x="100000" y="100000"/>
                                    </p:animScale>
                                    <p:animScale>
                                      <p:cBhvr>
                                        <p:cTn id="82" dur="26">
                                          <p:stCondLst>
                                            <p:cond delay="1312"/>
                                          </p:stCondLst>
                                        </p:cTn>
                                        <p:tgtEl>
                                          <p:spTgt spid="20"/>
                                        </p:tgtEl>
                                      </p:cBhvr>
                                      <p:to x="100000" y="80000"/>
                                    </p:animScale>
                                    <p:animScale>
                                      <p:cBhvr>
                                        <p:cTn id="83" dur="166" decel="50000">
                                          <p:stCondLst>
                                            <p:cond delay="1338"/>
                                          </p:stCondLst>
                                        </p:cTn>
                                        <p:tgtEl>
                                          <p:spTgt spid="20"/>
                                        </p:tgtEl>
                                      </p:cBhvr>
                                      <p:to x="100000" y="100000"/>
                                    </p:animScale>
                                    <p:animScale>
                                      <p:cBhvr>
                                        <p:cTn id="84" dur="26">
                                          <p:stCondLst>
                                            <p:cond delay="1642"/>
                                          </p:stCondLst>
                                        </p:cTn>
                                        <p:tgtEl>
                                          <p:spTgt spid="20"/>
                                        </p:tgtEl>
                                      </p:cBhvr>
                                      <p:to x="100000" y="90000"/>
                                    </p:animScale>
                                    <p:animScale>
                                      <p:cBhvr>
                                        <p:cTn id="85" dur="166" decel="50000">
                                          <p:stCondLst>
                                            <p:cond delay="1668"/>
                                          </p:stCondLst>
                                        </p:cTn>
                                        <p:tgtEl>
                                          <p:spTgt spid="20"/>
                                        </p:tgtEl>
                                      </p:cBhvr>
                                      <p:to x="100000" y="100000"/>
                                    </p:animScale>
                                    <p:animScale>
                                      <p:cBhvr>
                                        <p:cTn id="86" dur="26">
                                          <p:stCondLst>
                                            <p:cond delay="1808"/>
                                          </p:stCondLst>
                                        </p:cTn>
                                        <p:tgtEl>
                                          <p:spTgt spid="20"/>
                                        </p:tgtEl>
                                      </p:cBhvr>
                                      <p:to x="100000" y="95000"/>
                                    </p:animScale>
                                    <p:animScale>
                                      <p:cBhvr>
                                        <p:cTn id="87" dur="166" decel="50000">
                                          <p:stCondLst>
                                            <p:cond delay="1834"/>
                                          </p:stCondLst>
                                        </p:cTn>
                                        <p:tgtEl>
                                          <p:spTgt spid="20"/>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04" grpId="0" animBg="1"/>
      <p:bldP spid="5" grpId="0" animBg="1"/>
      <p:bldP spid="17" grpId="0" animBg="1"/>
      <p:bldP spid="18" grpId="0" animBg="1"/>
      <p:bldP spid="19" grpId="0" animBg="1"/>
      <p:bldP spid="20"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544E53-AC40-43E6-BF83-C2AFAEAAFE37}"/>
              </a:ext>
            </a:extLst>
          </p:cNvPr>
          <p:cNvSpPr>
            <a:spLocks noGrp="1"/>
          </p:cNvSpPr>
          <p:nvPr>
            <p:ph type="title"/>
          </p:nvPr>
        </p:nvSpPr>
        <p:spPr>
          <a:xfrm>
            <a:off x="576072" y="1959175"/>
            <a:ext cx="3328416" cy="1306200"/>
          </a:xfrm>
        </p:spPr>
        <p:txBody>
          <a:bodyPr/>
          <a:lstStyle/>
          <a:p>
            <a:r>
              <a:rPr lang="en-US" b="1" dirty="0"/>
              <a:t>Solusi </a:t>
            </a:r>
            <a:r>
              <a:rPr lang="en-US" b="1" dirty="0" err="1"/>
              <a:t>Dalam</a:t>
            </a:r>
            <a:r>
              <a:rPr lang="en-US" b="1" dirty="0"/>
              <a:t> </a:t>
            </a:r>
            <a:r>
              <a:rPr lang="en-US" b="1" dirty="0" err="1"/>
              <a:t>Mengatasi</a:t>
            </a:r>
            <a:r>
              <a:rPr lang="en-US" b="1" dirty="0"/>
              <a:t> </a:t>
            </a:r>
            <a:r>
              <a:rPr lang="en-US" b="1" dirty="0" err="1"/>
              <a:t>Kenakalan</a:t>
            </a:r>
            <a:r>
              <a:rPr lang="en-US" b="1" dirty="0"/>
              <a:t> </a:t>
            </a:r>
            <a:r>
              <a:rPr lang="en-US" b="1" dirty="0" err="1"/>
              <a:t>Remaja</a:t>
            </a:r>
            <a:endParaRPr lang="en-US" b="1" dirty="0"/>
          </a:p>
        </p:txBody>
      </p:sp>
      <p:sp>
        <p:nvSpPr>
          <p:cNvPr id="3" name="Text Placeholder 2">
            <a:extLst>
              <a:ext uri="{FF2B5EF4-FFF2-40B4-BE49-F238E27FC236}">
                <a16:creationId xmlns:a16="http://schemas.microsoft.com/office/drawing/2014/main" id="{57CC0F1E-4C77-4A56-9769-D9F205C6103D}"/>
              </a:ext>
            </a:extLst>
          </p:cNvPr>
          <p:cNvSpPr>
            <a:spLocks noGrp="1"/>
          </p:cNvSpPr>
          <p:nvPr>
            <p:ph type="body" idx="1"/>
          </p:nvPr>
        </p:nvSpPr>
        <p:spPr>
          <a:xfrm>
            <a:off x="3831336" y="890452"/>
            <a:ext cx="4590288" cy="3772830"/>
          </a:xfrm>
        </p:spPr>
        <p:txBody>
          <a:bodyPr/>
          <a:lstStyle/>
          <a:p>
            <a:pPr marL="508000" indent="-342900">
              <a:buAutoNum type="arabicPeriod"/>
            </a:pPr>
            <a:r>
              <a:rPr lang="en-US" sz="1400" b="1" dirty="0" err="1"/>
              <a:t>Adanya</a:t>
            </a:r>
            <a:r>
              <a:rPr lang="en-US" sz="1400" b="1" dirty="0"/>
              <a:t> </a:t>
            </a:r>
            <a:r>
              <a:rPr lang="en-US" sz="1400" b="1" dirty="0" err="1"/>
              <a:t>motivasi</a:t>
            </a:r>
            <a:r>
              <a:rPr lang="en-US" sz="1400" b="1" dirty="0"/>
              <a:t> </a:t>
            </a:r>
            <a:r>
              <a:rPr lang="en-US" sz="1400" b="1" dirty="0" err="1"/>
              <a:t>dari</a:t>
            </a:r>
            <a:r>
              <a:rPr lang="en-US" sz="1400" b="1" dirty="0"/>
              <a:t> </a:t>
            </a:r>
            <a:r>
              <a:rPr lang="en-US" sz="1400" b="1" dirty="0" err="1"/>
              <a:t>keluarga</a:t>
            </a:r>
            <a:r>
              <a:rPr lang="en-US" sz="1400" b="1" dirty="0"/>
              <a:t>, guru, </a:t>
            </a:r>
            <a:r>
              <a:rPr lang="en-US" sz="1400" b="1" dirty="0" err="1"/>
              <a:t>teman</a:t>
            </a:r>
            <a:r>
              <a:rPr lang="en-US" sz="1400" b="1" dirty="0"/>
              <a:t> </a:t>
            </a:r>
            <a:r>
              <a:rPr lang="en-US" sz="1400" b="1" dirty="0" err="1"/>
              <a:t>sebaya</a:t>
            </a:r>
            <a:r>
              <a:rPr lang="en-US" sz="1400" b="1" dirty="0"/>
              <a:t> </a:t>
            </a:r>
            <a:r>
              <a:rPr lang="en-US" sz="1400" b="1" dirty="0" err="1"/>
              <a:t>untuk</a:t>
            </a:r>
            <a:r>
              <a:rPr lang="en-US" sz="1400" b="1" dirty="0"/>
              <a:t> </a:t>
            </a:r>
            <a:r>
              <a:rPr lang="en-US" sz="1400" b="1" dirty="0" err="1"/>
              <a:t>melakukan</a:t>
            </a:r>
            <a:r>
              <a:rPr lang="en-US" sz="1400" b="1" dirty="0"/>
              <a:t> point </a:t>
            </a:r>
            <a:r>
              <a:rPr lang="en-US" sz="1400" b="1" dirty="0" err="1"/>
              <a:t>pertama</a:t>
            </a:r>
            <a:r>
              <a:rPr lang="en-US" sz="1400" b="1" dirty="0"/>
              <a:t>. </a:t>
            </a:r>
          </a:p>
          <a:p>
            <a:pPr marL="508000" indent="-342900">
              <a:buAutoNum type="arabicPeriod"/>
            </a:pPr>
            <a:r>
              <a:rPr lang="en-US" sz="1400" b="1" dirty="0" err="1"/>
              <a:t>Kemauan</a:t>
            </a:r>
            <a:r>
              <a:rPr lang="en-US" sz="1400" b="1" dirty="0"/>
              <a:t> </a:t>
            </a:r>
            <a:r>
              <a:rPr lang="en-US" sz="1400" b="1" dirty="0" err="1"/>
              <a:t>orangtua</a:t>
            </a:r>
            <a:r>
              <a:rPr lang="en-US" sz="1400" b="1" dirty="0"/>
              <a:t> </a:t>
            </a:r>
            <a:r>
              <a:rPr lang="en-US" sz="1400" b="1" dirty="0" err="1"/>
              <a:t>untuk</a:t>
            </a:r>
            <a:r>
              <a:rPr lang="en-US" sz="1400" b="1" dirty="0"/>
              <a:t> </a:t>
            </a:r>
            <a:r>
              <a:rPr lang="en-US" sz="1400" b="1" dirty="0" err="1"/>
              <a:t>membenahi</a:t>
            </a:r>
            <a:r>
              <a:rPr lang="en-US" sz="1400" b="1" dirty="0"/>
              <a:t> </a:t>
            </a:r>
            <a:r>
              <a:rPr lang="en-US" sz="1400" b="1" dirty="0" err="1"/>
              <a:t>kondisi</a:t>
            </a:r>
            <a:r>
              <a:rPr lang="en-US" sz="1400" b="1" dirty="0"/>
              <a:t> </a:t>
            </a:r>
            <a:r>
              <a:rPr lang="en-US" sz="1400" b="1" dirty="0" err="1"/>
              <a:t>keluarga</a:t>
            </a:r>
            <a:r>
              <a:rPr lang="en-US" sz="1400" b="1" dirty="0"/>
              <a:t> </a:t>
            </a:r>
            <a:r>
              <a:rPr lang="en-US" sz="1400" b="1" dirty="0" err="1"/>
              <a:t>sehingga</a:t>
            </a:r>
            <a:r>
              <a:rPr lang="en-US" sz="1400" b="1" dirty="0"/>
              <a:t> </a:t>
            </a:r>
            <a:r>
              <a:rPr lang="en-US" sz="1400" b="1" dirty="0" err="1"/>
              <a:t>tercipta</a:t>
            </a:r>
            <a:r>
              <a:rPr lang="en-US" sz="1400" b="1" dirty="0"/>
              <a:t> </a:t>
            </a:r>
            <a:r>
              <a:rPr lang="en-US" sz="1400" b="1" dirty="0" err="1"/>
              <a:t>keluarga</a:t>
            </a:r>
            <a:r>
              <a:rPr lang="en-US" sz="1400" b="1" dirty="0"/>
              <a:t> yang </a:t>
            </a:r>
            <a:r>
              <a:rPr lang="en-US" sz="1400" b="1" dirty="0" err="1"/>
              <a:t>harmonis</a:t>
            </a:r>
            <a:r>
              <a:rPr lang="en-US" sz="1400" b="1" dirty="0"/>
              <a:t>, </a:t>
            </a:r>
            <a:r>
              <a:rPr lang="en-US" sz="1400" b="1" dirty="0" err="1"/>
              <a:t>komunikatif</a:t>
            </a:r>
            <a:r>
              <a:rPr lang="en-US" sz="1400" b="1" dirty="0"/>
              <a:t>, dan </a:t>
            </a:r>
            <a:r>
              <a:rPr lang="en-US" sz="1400" b="1" dirty="0" err="1"/>
              <a:t>nyaman</a:t>
            </a:r>
            <a:r>
              <a:rPr lang="en-US" sz="1400" b="1" dirty="0"/>
              <a:t> </a:t>
            </a:r>
            <a:r>
              <a:rPr lang="en-US" sz="1400" b="1" dirty="0" err="1"/>
              <a:t>bagi</a:t>
            </a:r>
            <a:r>
              <a:rPr lang="en-US" sz="1400" b="1" dirty="0"/>
              <a:t> </a:t>
            </a:r>
            <a:r>
              <a:rPr lang="en-US" sz="1400" b="1" dirty="0" err="1"/>
              <a:t>remaja</a:t>
            </a:r>
            <a:r>
              <a:rPr lang="en-US" sz="1400" b="1" dirty="0"/>
              <a:t>.</a:t>
            </a:r>
          </a:p>
          <a:p>
            <a:pPr marL="508000" indent="-342900">
              <a:buAutoNum type="arabicPeriod"/>
            </a:pPr>
            <a:r>
              <a:rPr lang="en-US" sz="1400" b="1" dirty="0" err="1"/>
              <a:t>Remaja</a:t>
            </a:r>
            <a:r>
              <a:rPr lang="en-US" sz="1400" b="1" dirty="0"/>
              <a:t> </a:t>
            </a:r>
            <a:r>
              <a:rPr lang="en-US" sz="1400" b="1" dirty="0" err="1"/>
              <a:t>pandai</a:t>
            </a:r>
            <a:r>
              <a:rPr lang="en-US" sz="1400" b="1" dirty="0"/>
              <a:t> </a:t>
            </a:r>
            <a:r>
              <a:rPr lang="en-US" sz="1400" b="1" dirty="0" err="1"/>
              <a:t>memilih</a:t>
            </a:r>
            <a:r>
              <a:rPr lang="en-US" sz="1400" b="1" dirty="0"/>
              <a:t> </a:t>
            </a:r>
            <a:r>
              <a:rPr lang="en-US" sz="1400" b="1" dirty="0" err="1"/>
              <a:t>teman</a:t>
            </a:r>
            <a:r>
              <a:rPr lang="en-US" sz="1400" b="1" dirty="0"/>
              <a:t> dan </a:t>
            </a:r>
            <a:r>
              <a:rPr lang="en-US" sz="1400" b="1" dirty="0" err="1"/>
              <a:t>lingkungan</a:t>
            </a:r>
            <a:r>
              <a:rPr lang="en-US" sz="1400" b="1" dirty="0"/>
              <a:t> yang </a:t>
            </a:r>
            <a:r>
              <a:rPr lang="en-US" sz="1400" b="1" dirty="0" err="1"/>
              <a:t>baik</a:t>
            </a:r>
            <a:r>
              <a:rPr lang="en-US" sz="1400" b="1" dirty="0"/>
              <a:t> </a:t>
            </a:r>
            <a:r>
              <a:rPr lang="en-US" sz="1400" b="1" dirty="0" err="1"/>
              <a:t>serta</a:t>
            </a:r>
            <a:r>
              <a:rPr lang="en-US" sz="1400" b="1" dirty="0"/>
              <a:t> </a:t>
            </a:r>
            <a:r>
              <a:rPr lang="en-US" sz="1400" b="1" dirty="0" err="1"/>
              <a:t>orangtua</a:t>
            </a:r>
            <a:r>
              <a:rPr lang="en-US" sz="1400" b="1" dirty="0"/>
              <a:t> </a:t>
            </a:r>
            <a:r>
              <a:rPr lang="en-US" sz="1400" b="1" dirty="0" err="1"/>
              <a:t>memberi</a:t>
            </a:r>
            <a:r>
              <a:rPr lang="en-US" sz="1400" b="1" dirty="0"/>
              <a:t> </a:t>
            </a:r>
            <a:r>
              <a:rPr lang="en-US" sz="1400" b="1" dirty="0" err="1"/>
              <a:t>arahan</a:t>
            </a:r>
            <a:r>
              <a:rPr lang="en-US" sz="1400" b="1" dirty="0"/>
              <a:t> </a:t>
            </a:r>
            <a:r>
              <a:rPr lang="en-US" sz="1400" b="1" dirty="0" err="1"/>
              <a:t>dengan</a:t>
            </a:r>
            <a:r>
              <a:rPr lang="en-US" sz="1400" b="1" dirty="0"/>
              <a:t> </a:t>
            </a:r>
            <a:r>
              <a:rPr lang="en-US" sz="1400" b="1" dirty="0" err="1"/>
              <a:t>siapa</a:t>
            </a:r>
            <a:r>
              <a:rPr lang="en-US" sz="1400" b="1" dirty="0"/>
              <a:t> dan di </a:t>
            </a:r>
            <a:r>
              <a:rPr lang="en-US" sz="1400" b="1" dirty="0" err="1"/>
              <a:t>komunitas</a:t>
            </a:r>
            <a:r>
              <a:rPr lang="en-US" sz="1400" b="1" dirty="0"/>
              <a:t> mana </a:t>
            </a:r>
            <a:r>
              <a:rPr lang="en-US" sz="1400" b="1" dirty="0" err="1"/>
              <a:t>remaja</a:t>
            </a:r>
            <a:r>
              <a:rPr lang="en-US" sz="1400" b="1" dirty="0"/>
              <a:t> </a:t>
            </a:r>
            <a:r>
              <a:rPr lang="en-US" sz="1400" b="1" dirty="0" err="1"/>
              <a:t>harus</a:t>
            </a:r>
            <a:r>
              <a:rPr lang="en-US" sz="1400" b="1" dirty="0"/>
              <a:t> </a:t>
            </a:r>
            <a:r>
              <a:rPr lang="en-US" sz="1400" b="1" dirty="0" err="1"/>
              <a:t>bergaul</a:t>
            </a:r>
            <a:r>
              <a:rPr lang="en-US" sz="1400" b="1" dirty="0"/>
              <a:t>. </a:t>
            </a:r>
          </a:p>
          <a:p>
            <a:pPr marL="508000" indent="-342900">
              <a:buAutoNum type="arabicPeriod"/>
            </a:pPr>
            <a:r>
              <a:rPr lang="en-US" sz="1400" b="1" dirty="0" err="1"/>
              <a:t>Memberikan</a:t>
            </a:r>
            <a:r>
              <a:rPr lang="en-US" sz="1400" b="1" dirty="0"/>
              <a:t> </a:t>
            </a:r>
            <a:r>
              <a:rPr lang="en-US" sz="1400" b="1" dirty="0" err="1"/>
              <a:t>lingkungan</a:t>
            </a:r>
            <a:r>
              <a:rPr lang="en-US" sz="1400" b="1" dirty="0"/>
              <a:t> yang </a:t>
            </a:r>
            <a:r>
              <a:rPr lang="en-US" sz="1400" b="1" dirty="0" err="1"/>
              <a:t>baik</a:t>
            </a:r>
            <a:r>
              <a:rPr lang="en-US" sz="1400" b="1" dirty="0"/>
              <a:t> </a:t>
            </a:r>
            <a:r>
              <a:rPr lang="en-US" sz="1400" b="1" dirty="0" err="1"/>
              <a:t>sejak</a:t>
            </a:r>
            <a:r>
              <a:rPr lang="en-US" sz="1400" b="1" dirty="0"/>
              <a:t> </a:t>
            </a:r>
            <a:r>
              <a:rPr lang="en-US" sz="1400" b="1" dirty="0" err="1"/>
              <a:t>dini</a:t>
            </a:r>
            <a:r>
              <a:rPr lang="en-US" sz="1400" b="1" dirty="0"/>
              <a:t>, </a:t>
            </a:r>
            <a:r>
              <a:rPr lang="en-US" sz="1400" b="1" dirty="0" err="1"/>
              <a:t>disertai</a:t>
            </a:r>
            <a:r>
              <a:rPr lang="en-US" sz="1400" b="1" dirty="0"/>
              <a:t> </a:t>
            </a:r>
            <a:r>
              <a:rPr lang="en-US" sz="1400" b="1" dirty="0" err="1"/>
              <a:t>pemahaman</a:t>
            </a:r>
            <a:r>
              <a:rPr lang="en-US" sz="1400" b="1" dirty="0"/>
              <a:t> </a:t>
            </a:r>
            <a:r>
              <a:rPr lang="en-US" sz="1400" b="1" dirty="0" err="1"/>
              <a:t>akan</a:t>
            </a:r>
            <a:r>
              <a:rPr lang="en-US" sz="1400" b="1" dirty="0"/>
              <a:t> </a:t>
            </a:r>
            <a:r>
              <a:rPr lang="en-US" sz="1400" b="1" dirty="0" err="1"/>
              <a:t>perkembangan</a:t>
            </a:r>
            <a:r>
              <a:rPr lang="en-US" sz="1400" b="1" dirty="0"/>
              <a:t> </a:t>
            </a:r>
            <a:r>
              <a:rPr lang="en-US" sz="1400" b="1" dirty="0" err="1"/>
              <a:t>anakanak</a:t>
            </a:r>
            <a:r>
              <a:rPr lang="en-US" sz="1400" b="1" dirty="0"/>
              <a:t> </a:t>
            </a:r>
            <a:r>
              <a:rPr lang="en-US" sz="1400" b="1" dirty="0" err="1"/>
              <a:t>kita</a:t>
            </a:r>
            <a:r>
              <a:rPr lang="en-US" sz="1400" b="1" dirty="0"/>
              <a:t> </a:t>
            </a:r>
            <a:r>
              <a:rPr lang="en-US" sz="1400" b="1" dirty="0" err="1"/>
              <a:t>dengan</a:t>
            </a:r>
            <a:r>
              <a:rPr lang="en-US" sz="1400" b="1" dirty="0"/>
              <a:t> </a:t>
            </a:r>
            <a:r>
              <a:rPr lang="en-US" sz="1400" b="1" dirty="0" err="1"/>
              <a:t>baik</a:t>
            </a:r>
            <a:r>
              <a:rPr lang="en-US" sz="1400" b="1" dirty="0"/>
              <a:t>, </a:t>
            </a:r>
            <a:r>
              <a:rPr lang="en-US" sz="1400" b="1" dirty="0" err="1"/>
              <a:t>akan</a:t>
            </a:r>
            <a:r>
              <a:rPr lang="en-US" sz="1400" b="1" dirty="0"/>
              <a:t> </a:t>
            </a:r>
            <a:r>
              <a:rPr lang="en-US" sz="1400" b="1" dirty="0" err="1"/>
              <a:t>banyak</a:t>
            </a:r>
            <a:r>
              <a:rPr lang="en-US" sz="1400" b="1" dirty="0"/>
              <a:t> </a:t>
            </a:r>
            <a:r>
              <a:rPr lang="en-US" sz="1400" b="1" dirty="0" err="1"/>
              <a:t>membantu</a:t>
            </a:r>
            <a:r>
              <a:rPr lang="en-US" sz="1400" b="1" dirty="0"/>
              <a:t> </a:t>
            </a:r>
            <a:r>
              <a:rPr lang="en-US" sz="1400" b="1" dirty="0" err="1"/>
              <a:t>mengurangi</a:t>
            </a:r>
            <a:r>
              <a:rPr lang="en-US" sz="1400" b="1" dirty="0"/>
              <a:t> </a:t>
            </a:r>
            <a:r>
              <a:rPr lang="en-US" sz="1400" b="1" dirty="0" err="1"/>
              <a:t>kenakalan</a:t>
            </a:r>
            <a:r>
              <a:rPr lang="en-US" sz="1400" b="1" dirty="0"/>
              <a:t> </a:t>
            </a:r>
            <a:r>
              <a:rPr lang="en-US" sz="1400" b="1" dirty="0" err="1"/>
              <a:t>remaja</a:t>
            </a:r>
            <a:r>
              <a:rPr lang="en-US" sz="1400" b="1" dirty="0"/>
              <a:t>. </a:t>
            </a:r>
          </a:p>
        </p:txBody>
      </p:sp>
    </p:spTree>
    <p:extLst>
      <p:ext uri="{BB962C8B-B14F-4D97-AF65-F5344CB8AC3E}">
        <p14:creationId xmlns:p14="http://schemas.microsoft.com/office/powerpoint/2010/main" val="1451082719"/>
      </p:ext>
    </p:extLst>
  </p:cSld>
  <p:clrMapOvr>
    <a:masterClrMapping/>
  </p:clrMapOvr>
  <mc:AlternateContent xmlns:mc="http://schemas.openxmlformats.org/markup-compatibility/2006" xmlns:p14="http://schemas.microsoft.com/office/powerpoint/2010/main">
    <mc:Choice Requires="p14">
      <p:transition spd="slow" p14:dur="15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25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1000"/>
                                  </p:stCondLst>
                                  <p:childTnLst>
                                    <p:set>
                                      <p:cBhvr>
                                        <p:cTn id="10" dur="1" fill="hold">
                                          <p:stCondLst>
                                            <p:cond delay="0"/>
                                          </p:stCondLst>
                                        </p:cTn>
                                        <p:tgtEl>
                                          <p:spTgt spid="3">
                                            <p:txEl>
                                              <p:pRg st="0" end="0"/>
                                            </p:txEl>
                                          </p:spTgt>
                                        </p:tgtEl>
                                        <p:attrNameLst>
                                          <p:attrName>style.visibility</p:attrName>
                                        </p:attrNameLst>
                                      </p:cBhvr>
                                      <p:to>
                                        <p:strVal val="visible"/>
                                      </p:to>
                                    </p:set>
                                    <p:anim calcmode="lin" valueType="num">
                                      <p:cBhvr additive="base">
                                        <p:cTn id="11" dur="175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2" dur="1750" fill="hold"/>
                                        <p:tgtEl>
                                          <p:spTgt spid="3">
                                            <p:txEl>
                                              <p:pRg st="0" end="0"/>
                                            </p:txEl>
                                          </p:spTgt>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1000"/>
                                  </p:stCondLst>
                                  <p:childTnLst>
                                    <p:set>
                                      <p:cBhvr>
                                        <p:cTn id="14" dur="1" fill="hold">
                                          <p:stCondLst>
                                            <p:cond delay="0"/>
                                          </p:stCondLst>
                                        </p:cTn>
                                        <p:tgtEl>
                                          <p:spTgt spid="3">
                                            <p:txEl>
                                              <p:pRg st="1" end="1"/>
                                            </p:txEl>
                                          </p:spTgt>
                                        </p:tgtEl>
                                        <p:attrNameLst>
                                          <p:attrName>style.visibility</p:attrName>
                                        </p:attrNameLst>
                                      </p:cBhvr>
                                      <p:to>
                                        <p:strVal val="visible"/>
                                      </p:to>
                                    </p:set>
                                    <p:anim calcmode="lin" valueType="num">
                                      <p:cBhvr additive="base">
                                        <p:cTn id="15" dur="175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6" dur="1750" fill="hold"/>
                                        <p:tgtEl>
                                          <p:spTgt spid="3">
                                            <p:txEl>
                                              <p:pRg st="1" end="1"/>
                                            </p:txEl>
                                          </p:spTgt>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100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175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1750" fill="hold"/>
                                        <p:tgtEl>
                                          <p:spTgt spid="3">
                                            <p:txEl>
                                              <p:pRg st="2" end="2"/>
                                            </p:txEl>
                                          </p:spTgt>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1000"/>
                                  </p:stCondLst>
                                  <p:childTnLst>
                                    <p:set>
                                      <p:cBhvr>
                                        <p:cTn id="22" dur="1" fill="hold">
                                          <p:stCondLst>
                                            <p:cond delay="0"/>
                                          </p:stCondLst>
                                        </p:cTn>
                                        <p:tgtEl>
                                          <p:spTgt spid="3">
                                            <p:txEl>
                                              <p:pRg st="3" end="3"/>
                                            </p:txEl>
                                          </p:spTgt>
                                        </p:tgtEl>
                                        <p:attrNameLst>
                                          <p:attrName>style.visibility</p:attrName>
                                        </p:attrNameLst>
                                      </p:cBhvr>
                                      <p:to>
                                        <p:strVal val="visible"/>
                                      </p:to>
                                    </p:set>
                                    <p:anim calcmode="lin" valueType="num">
                                      <p:cBhvr additive="base">
                                        <p:cTn id="23" dur="175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4" dur="175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6FB1D589-8EBC-4BA4-A6E8-F83E3B6C0353}"/>
              </a:ext>
            </a:extLst>
          </p:cNvPr>
          <p:cNvSpPr txBox="1"/>
          <p:nvPr/>
        </p:nvSpPr>
        <p:spPr>
          <a:xfrm>
            <a:off x="487680" y="548640"/>
            <a:ext cx="8328660" cy="3785652"/>
          </a:xfrm>
          <a:prstGeom prst="rect">
            <a:avLst/>
          </a:prstGeom>
          <a:noFill/>
        </p:spPr>
        <p:txBody>
          <a:bodyPr wrap="square" rtlCol="0">
            <a:spAutoFit/>
          </a:bodyPr>
          <a:lstStyle/>
          <a:p>
            <a:r>
              <a:rPr lang="en-US" sz="1600" b="1" dirty="0" err="1"/>
              <a:t>Referensi</a:t>
            </a:r>
            <a:r>
              <a:rPr lang="en-US" sz="1600" b="1" dirty="0"/>
              <a:t>:</a:t>
            </a:r>
          </a:p>
          <a:p>
            <a:r>
              <a:rPr lang="en-US" sz="1600" dirty="0" err="1"/>
              <a:t>Atnan</a:t>
            </a:r>
            <a:r>
              <a:rPr lang="en-US" sz="1600" dirty="0"/>
              <a:t>, N. 2014. </a:t>
            </a:r>
            <a:r>
              <a:rPr lang="en-US" sz="1600" dirty="0" err="1"/>
              <a:t>Fenomena</a:t>
            </a:r>
            <a:r>
              <a:rPr lang="en-US" sz="1600" dirty="0"/>
              <a:t> </a:t>
            </a:r>
            <a:r>
              <a:rPr lang="en-US" sz="1600" dirty="0" err="1"/>
              <a:t>Korupsi</a:t>
            </a:r>
            <a:r>
              <a:rPr lang="en-US" sz="1600" dirty="0"/>
              <a:t> </a:t>
            </a:r>
            <a:r>
              <a:rPr lang="en-US" sz="1600" dirty="0" err="1"/>
              <a:t>Pejabat</a:t>
            </a:r>
            <a:r>
              <a:rPr lang="en-US" sz="1600" dirty="0"/>
              <a:t> </a:t>
            </a:r>
            <a:r>
              <a:rPr lang="en-US" sz="1600" dirty="0" err="1"/>
              <a:t>Publik</a:t>
            </a:r>
            <a:r>
              <a:rPr lang="en-US" sz="1600" dirty="0"/>
              <a:t> di </a:t>
            </a:r>
            <a:r>
              <a:rPr lang="en-US" sz="1600" dirty="0" err="1"/>
              <a:t>Jawa</a:t>
            </a:r>
            <a:r>
              <a:rPr lang="en-US" sz="1600" dirty="0"/>
              <a:t> Barat. </a:t>
            </a:r>
            <a:r>
              <a:rPr lang="en-US" sz="1600" i="1" dirty="0" err="1"/>
              <a:t>Jurnal</a:t>
            </a:r>
            <a:r>
              <a:rPr lang="en-US" sz="1600" i="1" dirty="0"/>
              <a:t> </a:t>
            </a:r>
            <a:r>
              <a:rPr lang="en-US" sz="1600" i="1" dirty="0" err="1"/>
              <a:t>Kebijakan</a:t>
            </a:r>
            <a:r>
              <a:rPr lang="en-US" sz="1600" i="1" dirty="0"/>
              <a:t> dan </a:t>
            </a:r>
            <a:r>
              <a:rPr lang="en-US" sz="1600" i="1" dirty="0" err="1"/>
              <a:t>Manajemen</a:t>
            </a:r>
            <a:r>
              <a:rPr lang="en-US" sz="1600" i="1" dirty="0"/>
              <a:t> </a:t>
            </a:r>
            <a:r>
              <a:rPr lang="en-US" sz="1600" i="1" dirty="0" err="1"/>
              <a:t>Publik</a:t>
            </a:r>
            <a:r>
              <a:rPr lang="en-US" sz="1600" i="1" dirty="0"/>
              <a:t>, 2(2), 131-146.</a:t>
            </a:r>
          </a:p>
          <a:p>
            <a:endParaRPr lang="en-US" sz="1600" i="1" dirty="0"/>
          </a:p>
          <a:p>
            <a:r>
              <a:rPr lang="en-US" sz="1600" dirty="0" err="1"/>
              <a:t>Hidajat</a:t>
            </a:r>
            <a:r>
              <a:rPr lang="en-US" sz="1600" dirty="0"/>
              <a:t>, M., Adam, A. R., </a:t>
            </a:r>
            <a:r>
              <a:rPr lang="en-US" sz="1600" dirty="0" err="1"/>
              <a:t>Danapramita</a:t>
            </a:r>
            <a:r>
              <a:rPr lang="en-US" sz="1600" dirty="0"/>
              <a:t>, M., dan </a:t>
            </a:r>
            <a:r>
              <a:rPr lang="en-US" sz="1600" dirty="0" err="1"/>
              <a:t>Suhendrik</a:t>
            </a:r>
            <a:r>
              <a:rPr lang="en-US" sz="1600" dirty="0"/>
              <a:t>, S. 2015. </a:t>
            </a:r>
            <a:r>
              <a:rPr lang="en-US" sz="1600" dirty="0" err="1"/>
              <a:t>Dampak</a:t>
            </a:r>
            <a:r>
              <a:rPr lang="en-US" sz="1600" dirty="0"/>
              <a:t> Media </a:t>
            </a:r>
            <a:r>
              <a:rPr lang="en-US" sz="1600" dirty="0" err="1"/>
              <a:t>Sosial</a:t>
            </a:r>
            <a:r>
              <a:rPr lang="en-US" sz="1600" dirty="0"/>
              <a:t> </a:t>
            </a:r>
            <a:r>
              <a:rPr lang="en-US" sz="1600" dirty="0" err="1"/>
              <a:t>dalam</a:t>
            </a:r>
            <a:r>
              <a:rPr lang="en-US" sz="1600" dirty="0"/>
              <a:t> Cyber Bullying. </a:t>
            </a:r>
            <a:r>
              <a:rPr lang="en-US" sz="1600" i="1" dirty="0" err="1"/>
              <a:t>Jurnal</a:t>
            </a:r>
            <a:r>
              <a:rPr lang="en-US" sz="1600" i="1" dirty="0"/>
              <a:t> Computer, Mathematics dan </a:t>
            </a:r>
            <a:r>
              <a:rPr lang="en-US" sz="1600" i="1" dirty="0" err="1"/>
              <a:t>Aplikasinya</a:t>
            </a:r>
            <a:r>
              <a:rPr lang="en-US" sz="1600" i="1" dirty="0"/>
              <a:t>, 6(1): 72-81. </a:t>
            </a:r>
          </a:p>
          <a:p>
            <a:endParaRPr lang="en-US" sz="1600" i="1" dirty="0"/>
          </a:p>
          <a:p>
            <a:r>
              <a:rPr lang="en-US" sz="1600" dirty="0"/>
              <a:t>James.2015. Solusi </a:t>
            </a:r>
            <a:r>
              <a:rPr lang="en-US" sz="1600" dirty="0" err="1"/>
              <a:t>Pencegahan</a:t>
            </a:r>
            <a:r>
              <a:rPr lang="en-US" sz="1600" dirty="0"/>
              <a:t> </a:t>
            </a:r>
            <a:r>
              <a:rPr lang="en-US" sz="1600" dirty="0" err="1"/>
              <a:t>Moralitas</a:t>
            </a:r>
            <a:r>
              <a:rPr lang="en-US" sz="1600" dirty="0"/>
              <a:t> </a:t>
            </a:r>
            <a:r>
              <a:rPr lang="en-US" sz="1600" dirty="0" err="1"/>
              <a:t>dalam</a:t>
            </a:r>
            <a:r>
              <a:rPr lang="en-US" sz="1600" dirty="0"/>
              <a:t> Masyarakat. </a:t>
            </a:r>
            <a:r>
              <a:rPr lang="en-US" sz="1600" i="1" dirty="0" err="1"/>
              <a:t>Jurnal</a:t>
            </a:r>
            <a:r>
              <a:rPr lang="en-US" sz="1600" i="1" dirty="0"/>
              <a:t> </a:t>
            </a:r>
            <a:r>
              <a:rPr lang="en-US" sz="1600" i="1" dirty="0" err="1"/>
              <a:t>Ilmu</a:t>
            </a:r>
            <a:r>
              <a:rPr lang="en-US" sz="1600" i="1" dirty="0"/>
              <a:t> </a:t>
            </a:r>
            <a:r>
              <a:rPr lang="en-US" sz="1600" i="1" dirty="0" err="1"/>
              <a:t>Pemerintahan</a:t>
            </a:r>
            <a:r>
              <a:rPr lang="en-US" sz="1600" i="1" dirty="0"/>
              <a:t> dan </a:t>
            </a:r>
            <a:r>
              <a:rPr lang="en-US" sz="1600" i="1" dirty="0" err="1"/>
              <a:t>Sosial</a:t>
            </a:r>
            <a:r>
              <a:rPr lang="en-US" sz="1600" i="1" dirty="0"/>
              <a:t> </a:t>
            </a:r>
            <a:r>
              <a:rPr lang="en-US" sz="1600" i="1" dirty="0" err="1"/>
              <a:t>Politik</a:t>
            </a:r>
            <a:r>
              <a:rPr lang="en-US" sz="1600" i="1" dirty="0"/>
              <a:t>, 3(2): 197-200.</a:t>
            </a:r>
          </a:p>
          <a:p>
            <a:endParaRPr lang="en-US" sz="1600" i="1" dirty="0"/>
          </a:p>
          <a:p>
            <a:r>
              <a:rPr lang="en-US" sz="1600" dirty="0" err="1"/>
              <a:t>Widiharto</a:t>
            </a:r>
            <a:r>
              <a:rPr lang="en-US" sz="1600" dirty="0"/>
              <a:t>, C. A. 2011. </a:t>
            </a:r>
            <a:r>
              <a:rPr lang="en-US" sz="1600" i="1" dirty="0" err="1"/>
              <a:t>Perilaku</a:t>
            </a:r>
            <a:r>
              <a:rPr lang="en-US" sz="1600" i="1" dirty="0"/>
              <a:t> Bullying, Harga </a:t>
            </a:r>
            <a:r>
              <a:rPr lang="en-US" sz="1600" i="1" dirty="0" err="1"/>
              <a:t>Diri</a:t>
            </a:r>
            <a:r>
              <a:rPr lang="en-US" sz="1600" i="1" dirty="0"/>
              <a:t> dan </a:t>
            </a:r>
            <a:r>
              <a:rPr lang="en-US" sz="1600" i="1" dirty="0" err="1"/>
              <a:t>Pemahaman</a:t>
            </a:r>
            <a:r>
              <a:rPr lang="en-US" sz="1600" i="1" dirty="0"/>
              <a:t> Moral Anak. </a:t>
            </a:r>
            <a:r>
              <a:rPr lang="en-US" sz="1600" dirty="0"/>
              <a:t>Semarang: PGRI Semarang.</a:t>
            </a:r>
          </a:p>
          <a:p>
            <a:endParaRPr lang="en-US" sz="1600" dirty="0"/>
          </a:p>
          <a:p>
            <a:r>
              <a:rPr lang="en-US" sz="1600" dirty="0" err="1"/>
              <a:t>Yudiyanto</a:t>
            </a:r>
            <a:r>
              <a:rPr lang="en-US" sz="1600" dirty="0"/>
              <a:t>, Y. 2017. </a:t>
            </a:r>
            <a:r>
              <a:rPr lang="en-US" sz="1600" dirty="0" err="1"/>
              <a:t>Fenomena</a:t>
            </a:r>
            <a:r>
              <a:rPr lang="en-US" sz="1600" dirty="0"/>
              <a:t> Lesbian, Gay, </a:t>
            </a:r>
            <a:r>
              <a:rPr lang="en-US" sz="1600" dirty="0" err="1"/>
              <a:t>Biseksual</a:t>
            </a:r>
            <a:r>
              <a:rPr lang="en-US" sz="1600" dirty="0"/>
              <a:t>, dan Transgender (LGBT) di Indonesia </a:t>
            </a:r>
            <a:r>
              <a:rPr lang="en-US" sz="1600" dirty="0" err="1"/>
              <a:t>serta</a:t>
            </a:r>
            <a:r>
              <a:rPr lang="en-US" sz="1600" dirty="0"/>
              <a:t> </a:t>
            </a:r>
            <a:r>
              <a:rPr lang="en-US" sz="1600" dirty="0" err="1"/>
              <a:t>Upaya</a:t>
            </a:r>
            <a:r>
              <a:rPr lang="en-US" sz="1600" dirty="0"/>
              <a:t> </a:t>
            </a:r>
            <a:r>
              <a:rPr lang="en-US" sz="1600" dirty="0" err="1"/>
              <a:t>Pencegahannya</a:t>
            </a:r>
            <a:r>
              <a:rPr lang="en-US" sz="1600" dirty="0"/>
              <a:t>. </a:t>
            </a:r>
            <a:r>
              <a:rPr lang="en-US" sz="1600" i="1" dirty="0" err="1"/>
              <a:t>Jurnal</a:t>
            </a:r>
            <a:r>
              <a:rPr lang="en-US" sz="1600" i="1" dirty="0"/>
              <a:t> Agama Islam, 4(1): 62-74.</a:t>
            </a:r>
          </a:p>
        </p:txBody>
      </p:sp>
    </p:spTree>
    <p:extLst>
      <p:ext uri="{BB962C8B-B14F-4D97-AF65-F5344CB8AC3E}">
        <p14:creationId xmlns:p14="http://schemas.microsoft.com/office/powerpoint/2010/main" val="3942190283"/>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50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4631"/>
        <p:cNvGrpSpPr/>
        <p:nvPr/>
      </p:nvGrpSpPr>
      <p:grpSpPr>
        <a:xfrm>
          <a:off x="0" y="0"/>
          <a:ext cx="0" cy="0"/>
          <a:chOff x="0" y="0"/>
          <a:chExt cx="0" cy="0"/>
        </a:xfrm>
      </p:grpSpPr>
      <p:sp>
        <p:nvSpPr>
          <p:cNvPr id="4632" name="Google Shape;4632;p39"/>
          <p:cNvSpPr txBox="1">
            <a:spLocks noGrp="1"/>
          </p:cNvSpPr>
          <p:nvPr>
            <p:ph type="body" idx="1"/>
          </p:nvPr>
        </p:nvSpPr>
        <p:spPr>
          <a:xfrm>
            <a:off x="4759675" y="3207925"/>
            <a:ext cx="3353100" cy="8292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4400" b="1" dirty="0">
                <a:solidFill>
                  <a:srgbClr val="C00000"/>
                </a:solidFill>
              </a:rPr>
              <a:t>Terima Kasih</a:t>
            </a:r>
            <a:endParaRPr sz="4400" b="1" dirty="0">
              <a:solidFill>
                <a:srgbClr val="C00000"/>
              </a:solidFill>
            </a:endParaRPr>
          </a:p>
        </p:txBody>
      </p:sp>
      <p:grpSp>
        <p:nvGrpSpPr>
          <p:cNvPr id="4633" name="Google Shape;4633;p39"/>
          <p:cNvGrpSpPr/>
          <p:nvPr/>
        </p:nvGrpSpPr>
        <p:grpSpPr>
          <a:xfrm rot="5400000">
            <a:off x="6751625" y="3264900"/>
            <a:ext cx="653494" cy="2478093"/>
            <a:chOff x="393250" y="2490600"/>
            <a:chExt cx="653494" cy="2478093"/>
          </a:xfrm>
        </p:grpSpPr>
        <p:sp>
          <p:nvSpPr>
            <p:cNvPr id="4634" name="Google Shape;4634;p39"/>
            <p:cNvSpPr/>
            <p:nvPr/>
          </p:nvSpPr>
          <p:spPr>
            <a:xfrm>
              <a:off x="400138" y="4469389"/>
              <a:ext cx="639629" cy="493211"/>
            </a:xfrm>
            <a:custGeom>
              <a:avLst/>
              <a:gdLst/>
              <a:ahLst/>
              <a:cxnLst/>
              <a:rect l="l" t="t" r="r" b="b"/>
              <a:pathLst>
                <a:path w="7243" h="5585" extrusionOk="0">
                  <a:moveTo>
                    <a:pt x="3799" y="1"/>
                  </a:moveTo>
                  <a:lnTo>
                    <a:pt x="1" y="3534"/>
                  </a:lnTo>
                  <a:lnTo>
                    <a:pt x="1" y="5584"/>
                  </a:lnTo>
                  <a:lnTo>
                    <a:pt x="3760" y="2081"/>
                  </a:lnTo>
                  <a:lnTo>
                    <a:pt x="7243" y="5565"/>
                  </a:lnTo>
                  <a:lnTo>
                    <a:pt x="7243" y="3445"/>
                  </a:lnTo>
                  <a:lnTo>
                    <a:pt x="3799"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35" name="Google Shape;4635;p39"/>
            <p:cNvSpPr/>
            <p:nvPr/>
          </p:nvSpPr>
          <p:spPr>
            <a:xfrm>
              <a:off x="393250" y="4462235"/>
              <a:ext cx="653494" cy="506458"/>
            </a:xfrm>
            <a:custGeom>
              <a:avLst/>
              <a:gdLst/>
              <a:ahLst/>
              <a:cxnLst/>
              <a:rect l="l" t="t" r="r" b="b"/>
              <a:pathLst>
                <a:path w="7400" h="5735" extrusionOk="0">
                  <a:moveTo>
                    <a:pt x="3877" y="189"/>
                  </a:moveTo>
                  <a:lnTo>
                    <a:pt x="7252" y="3556"/>
                  </a:lnTo>
                  <a:lnTo>
                    <a:pt x="7252" y="5459"/>
                  </a:lnTo>
                  <a:lnTo>
                    <a:pt x="3896" y="2103"/>
                  </a:lnTo>
                  <a:cubicBezTo>
                    <a:pt x="3881" y="2088"/>
                    <a:pt x="3862" y="2081"/>
                    <a:pt x="3842" y="2081"/>
                  </a:cubicBezTo>
                  <a:cubicBezTo>
                    <a:pt x="3823" y="2081"/>
                    <a:pt x="3803" y="2088"/>
                    <a:pt x="3788" y="2103"/>
                  </a:cubicBezTo>
                  <a:lnTo>
                    <a:pt x="157" y="5489"/>
                  </a:lnTo>
                  <a:lnTo>
                    <a:pt x="157" y="3654"/>
                  </a:lnTo>
                  <a:lnTo>
                    <a:pt x="3877" y="189"/>
                  </a:lnTo>
                  <a:close/>
                  <a:moveTo>
                    <a:pt x="3877" y="1"/>
                  </a:moveTo>
                  <a:cubicBezTo>
                    <a:pt x="3859" y="1"/>
                    <a:pt x="3842" y="8"/>
                    <a:pt x="3827" y="23"/>
                  </a:cubicBezTo>
                  <a:lnTo>
                    <a:pt x="20" y="3565"/>
                  </a:lnTo>
                  <a:cubicBezTo>
                    <a:pt x="10" y="3575"/>
                    <a:pt x="0" y="3595"/>
                    <a:pt x="0" y="3615"/>
                  </a:cubicBezTo>
                  <a:lnTo>
                    <a:pt x="0" y="5665"/>
                  </a:lnTo>
                  <a:cubicBezTo>
                    <a:pt x="0" y="5695"/>
                    <a:pt x="20" y="5715"/>
                    <a:pt x="50" y="5734"/>
                  </a:cubicBezTo>
                  <a:lnTo>
                    <a:pt x="79" y="5734"/>
                  </a:lnTo>
                  <a:cubicBezTo>
                    <a:pt x="98" y="5734"/>
                    <a:pt x="118" y="5734"/>
                    <a:pt x="128" y="5715"/>
                  </a:cubicBezTo>
                  <a:lnTo>
                    <a:pt x="3838" y="2260"/>
                  </a:lnTo>
                  <a:lnTo>
                    <a:pt x="7272" y="5695"/>
                  </a:lnTo>
                  <a:cubicBezTo>
                    <a:pt x="7285" y="5713"/>
                    <a:pt x="7301" y="5720"/>
                    <a:pt x="7319" y="5720"/>
                  </a:cubicBezTo>
                  <a:cubicBezTo>
                    <a:pt x="7329" y="5720"/>
                    <a:pt x="7340" y="5718"/>
                    <a:pt x="7351" y="5715"/>
                  </a:cubicBezTo>
                  <a:cubicBezTo>
                    <a:pt x="7380" y="5704"/>
                    <a:pt x="7399" y="5675"/>
                    <a:pt x="7399" y="5646"/>
                  </a:cubicBezTo>
                  <a:lnTo>
                    <a:pt x="7399" y="3526"/>
                  </a:lnTo>
                  <a:cubicBezTo>
                    <a:pt x="7399" y="3506"/>
                    <a:pt x="7390" y="3487"/>
                    <a:pt x="7380" y="3477"/>
                  </a:cubicBezTo>
                  <a:lnTo>
                    <a:pt x="3925" y="23"/>
                  </a:lnTo>
                  <a:cubicBezTo>
                    <a:pt x="3911" y="8"/>
                    <a:pt x="3894" y="1"/>
                    <a:pt x="3877" y="1"/>
                  </a:cubicBezTo>
                  <a:close/>
                </a:path>
              </a:pathLst>
            </a:custGeom>
            <a:solidFill>
              <a:srgbClr val="000000"/>
            </a:solidFill>
            <a:ln w="19050"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36" name="Google Shape;4636;p39"/>
            <p:cNvSpPr/>
            <p:nvPr/>
          </p:nvSpPr>
          <p:spPr>
            <a:xfrm>
              <a:off x="400138" y="3976259"/>
              <a:ext cx="639629" cy="493211"/>
            </a:xfrm>
            <a:custGeom>
              <a:avLst/>
              <a:gdLst/>
              <a:ahLst/>
              <a:cxnLst/>
              <a:rect l="l" t="t" r="r" b="b"/>
              <a:pathLst>
                <a:path w="7243" h="5585" extrusionOk="0">
                  <a:moveTo>
                    <a:pt x="3799" y="1"/>
                  </a:moveTo>
                  <a:lnTo>
                    <a:pt x="1" y="3534"/>
                  </a:lnTo>
                  <a:lnTo>
                    <a:pt x="1" y="5585"/>
                  </a:lnTo>
                  <a:lnTo>
                    <a:pt x="3760" y="2081"/>
                  </a:lnTo>
                  <a:lnTo>
                    <a:pt x="7243" y="5565"/>
                  </a:lnTo>
                  <a:lnTo>
                    <a:pt x="7243" y="3446"/>
                  </a:lnTo>
                  <a:lnTo>
                    <a:pt x="3799"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37" name="Google Shape;4637;p39"/>
            <p:cNvSpPr/>
            <p:nvPr/>
          </p:nvSpPr>
          <p:spPr>
            <a:xfrm>
              <a:off x="393250" y="3969194"/>
              <a:ext cx="653494" cy="506370"/>
            </a:xfrm>
            <a:custGeom>
              <a:avLst/>
              <a:gdLst/>
              <a:ahLst/>
              <a:cxnLst/>
              <a:rect l="l" t="t" r="r" b="b"/>
              <a:pathLst>
                <a:path w="7400" h="5734" extrusionOk="0">
                  <a:moveTo>
                    <a:pt x="3877" y="189"/>
                  </a:moveTo>
                  <a:lnTo>
                    <a:pt x="7252" y="3565"/>
                  </a:lnTo>
                  <a:lnTo>
                    <a:pt x="7252" y="5458"/>
                  </a:lnTo>
                  <a:lnTo>
                    <a:pt x="3896" y="2102"/>
                  </a:lnTo>
                  <a:cubicBezTo>
                    <a:pt x="3881" y="2088"/>
                    <a:pt x="3862" y="2081"/>
                    <a:pt x="3842" y="2081"/>
                  </a:cubicBezTo>
                  <a:cubicBezTo>
                    <a:pt x="3823" y="2081"/>
                    <a:pt x="3803" y="2088"/>
                    <a:pt x="3788" y="2102"/>
                  </a:cubicBezTo>
                  <a:lnTo>
                    <a:pt x="157" y="5488"/>
                  </a:lnTo>
                  <a:lnTo>
                    <a:pt x="157" y="3653"/>
                  </a:lnTo>
                  <a:lnTo>
                    <a:pt x="3877" y="189"/>
                  </a:lnTo>
                  <a:close/>
                  <a:moveTo>
                    <a:pt x="3877" y="0"/>
                  </a:moveTo>
                  <a:cubicBezTo>
                    <a:pt x="3859" y="0"/>
                    <a:pt x="3842" y="7"/>
                    <a:pt x="3827" y="22"/>
                  </a:cubicBezTo>
                  <a:lnTo>
                    <a:pt x="20" y="3565"/>
                  </a:lnTo>
                  <a:cubicBezTo>
                    <a:pt x="10" y="3574"/>
                    <a:pt x="0" y="3594"/>
                    <a:pt x="0" y="3614"/>
                  </a:cubicBezTo>
                  <a:lnTo>
                    <a:pt x="0" y="5665"/>
                  </a:lnTo>
                  <a:cubicBezTo>
                    <a:pt x="0" y="5694"/>
                    <a:pt x="20" y="5724"/>
                    <a:pt x="50" y="5733"/>
                  </a:cubicBezTo>
                  <a:lnTo>
                    <a:pt x="79" y="5733"/>
                  </a:lnTo>
                  <a:cubicBezTo>
                    <a:pt x="98" y="5733"/>
                    <a:pt x="118" y="5733"/>
                    <a:pt x="128" y="5714"/>
                  </a:cubicBezTo>
                  <a:lnTo>
                    <a:pt x="3838" y="2259"/>
                  </a:lnTo>
                  <a:lnTo>
                    <a:pt x="7272" y="5694"/>
                  </a:lnTo>
                  <a:cubicBezTo>
                    <a:pt x="7284" y="5713"/>
                    <a:pt x="7301" y="5720"/>
                    <a:pt x="7318" y="5720"/>
                  </a:cubicBezTo>
                  <a:cubicBezTo>
                    <a:pt x="7329" y="5720"/>
                    <a:pt x="7340" y="5717"/>
                    <a:pt x="7351" y="5714"/>
                  </a:cubicBezTo>
                  <a:cubicBezTo>
                    <a:pt x="7380" y="5704"/>
                    <a:pt x="7399" y="5674"/>
                    <a:pt x="7399" y="5645"/>
                  </a:cubicBezTo>
                  <a:lnTo>
                    <a:pt x="7399" y="3526"/>
                  </a:lnTo>
                  <a:cubicBezTo>
                    <a:pt x="7399" y="3506"/>
                    <a:pt x="7390" y="3486"/>
                    <a:pt x="7380" y="3476"/>
                  </a:cubicBezTo>
                  <a:lnTo>
                    <a:pt x="3925" y="22"/>
                  </a:lnTo>
                  <a:cubicBezTo>
                    <a:pt x="3911" y="7"/>
                    <a:pt x="3894" y="0"/>
                    <a:pt x="3877" y="0"/>
                  </a:cubicBezTo>
                  <a:close/>
                </a:path>
              </a:pathLst>
            </a:custGeom>
            <a:solidFill>
              <a:srgbClr val="000000"/>
            </a:solidFill>
            <a:ln w="19050"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38" name="Google Shape;4638;p39"/>
            <p:cNvSpPr/>
            <p:nvPr/>
          </p:nvSpPr>
          <p:spPr>
            <a:xfrm>
              <a:off x="400138" y="3483218"/>
              <a:ext cx="639629" cy="493123"/>
            </a:xfrm>
            <a:custGeom>
              <a:avLst/>
              <a:gdLst/>
              <a:ahLst/>
              <a:cxnLst/>
              <a:rect l="l" t="t" r="r" b="b"/>
              <a:pathLst>
                <a:path w="7243" h="5584" extrusionOk="0">
                  <a:moveTo>
                    <a:pt x="3799" y="1"/>
                  </a:moveTo>
                  <a:lnTo>
                    <a:pt x="1" y="3543"/>
                  </a:lnTo>
                  <a:lnTo>
                    <a:pt x="1" y="5584"/>
                  </a:lnTo>
                  <a:lnTo>
                    <a:pt x="3760" y="2081"/>
                  </a:lnTo>
                  <a:lnTo>
                    <a:pt x="7243" y="5564"/>
                  </a:lnTo>
                  <a:lnTo>
                    <a:pt x="7243" y="3445"/>
                  </a:lnTo>
                  <a:lnTo>
                    <a:pt x="3799"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39" name="Google Shape;4639;p39"/>
            <p:cNvSpPr/>
            <p:nvPr/>
          </p:nvSpPr>
          <p:spPr>
            <a:xfrm>
              <a:off x="393250" y="3476064"/>
              <a:ext cx="653494" cy="507253"/>
            </a:xfrm>
            <a:custGeom>
              <a:avLst/>
              <a:gdLst/>
              <a:ahLst/>
              <a:cxnLst/>
              <a:rect l="l" t="t" r="r" b="b"/>
              <a:pathLst>
                <a:path w="7400" h="5744" extrusionOk="0">
                  <a:moveTo>
                    <a:pt x="3877" y="189"/>
                  </a:moveTo>
                  <a:lnTo>
                    <a:pt x="7252" y="3565"/>
                  </a:lnTo>
                  <a:lnTo>
                    <a:pt x="7252" y="5459"/>
                  </a:lnTo>
                  <a:lnTo>
                    <a:pt x="3896" y="2103"/>
                  </a:lnTo>
                  <a:cubicBezTo>
                    <a:pt x="3881" y="2088"/>
                    <a:pt x="3862" y="2081"/>
                    <a:pt x="3842" y="2081"/>
                  </a:cubicBezTo>
                  <a:cubicBezTo>
                    <a:pt x="3823" y="2081"/>
                    <a:pt x="3803" y="2088"/>
                    <a:pt x="3788" y="2103"/>
                  </a:cubicBezTo>
                  <a:lnTo>
                    <a:pt x="157" y="5488"/>
                  </a:lnTo>
                  <a:lnTo>
                    <a:pt x="157" y="3654"/>
                  </a:lnTo>
                  <a:lnTo>
                    <a:pt x="3877" y="189"/>
                  </a:lnTo>
                  <a:close/>
                  <a:moveTo>
                    <a:pt x="3877" y="0"/>
                  </a:moveTo>
                  <a:cubicBezTo>
                    <a:pt x="3859" y="0"/>
                    <a:pt x="3842" y="8"/>
                    <a:pt x="3827" y="23"/>
                  </a:cubicBezTo>
                  <a:lnTo>
                    <a:pt x="20" y="3565"/>
                  </a:lnTo>
                  <a:cubicBezTo>
                    <a:pt x="10" y="3575"/>
                    <a:pt x="0" y="3595"/>
                    <a:pt x="0" y="3624"/>
                  </a:cubicBezTo>
                  <a:lnTo>
                    <a:pt x="0" y="5665"/>
                  </a:lnTo>
                  <a:cubicBezTo>
                    <a:pt x="0" y="5695"/>
                    <a:pt x="20" y="5724"/>
                    <a:pt x="50" y="5734"/>
                  </a:cubicBezTo>
                  <a:cubicBezTo>
                    <a:pt x="59" y="5734"/>
                    <a:pt x="69" y="5743"/>
                    <a:pt x="79" y="5743"/>
                  </a:cubicBezTo>
                  <a:cubicBezTo>
                    <a:pt x="98" y="5743"/>
                    <a:pt x="118" y="5734"/>
                    <a:pt x="128" y="5724"/>
                  </a:cubicBezTo>
                  <a:lnTo>
                    <a:pt x="3838" y="2269"/>
                  </a:lnTo>
                  <a:lnTo>
                    <a:pt x="7272" y="5704"/>
                  </a:lnTo>
                  <a:cubicBezTo>
                    <a:pt x="7284" y="5716"/>
                    <a:pt x="7299" y="5720"/>
                    <a:pt x="7315" y="5720"/>
                  </a:cubicBezTo>
                  <a:cubicBezTo>
                    <a:pt x="7326" y="5720"/>
                    <a:pt x="7338" y="5718"/>
                    <a:pt x="7351" y="5714"/>
                  </a:cubicBezTo>
                  <a:cubicBezTo>
                    <a:pt x="7380" y="5704"/>
                    <a:pt x="7399" y="5675"/>
                    <a:pt x="7399" y="5645"/>
                  </a:cubicBezTo>
                  <a:lnTo>
                    <a:pt x="7399" y="3526"/>
                  </a:lnTo>
                  <a:cubicBezTo>
                    <a:pt x="7399" y="3506"/>
                    <a:pt x="7390" y="3486"/>
                    <a:pt x="7380" y="3477"/>
                  </a:cubicBezTo>
                  <a:lnTo>
                    <a:pt x="3925" y="23"/>
                  </a:lnTo>
                  <a:cubicBezTo>
                    <a:pt x="3911" y="8"/>
                    <a:pt x="3894" y="0"/>
                    <a:pt x="3877" y="0"/>
                  </a:cubicBezTo>
                  <a:close/>
                </a:path>
              </a:pathLst>
            </a:custGeom>
            <a:solidFill>
              <a:srgbClr val="000000"/>
            </a:solidFill>
            <a:ln w="19050"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40" name="Google Shape;4640;p39"/>
            <p:cNvSpPr/>
            <p:nvPr/>
          </p:nvSpPr>
          <p:spPr>
            <a:xfrm>
              <a:off x="400138" y="2990088"/>
              <a:ext cx="639629" cy="493211"/>
            </a:xfrm>
            <a:custGeom>
              <a:avLst/>
              <a:gdLst/>
              <a:ahLst/>
              <a:cxnLst/>
              <a:rect l="l" t="t" r="r" b="b"/>
              <a:pathLst>
                <a:path w="7243" h="5585" extrusionOk="0">
                  <a:moveTo>
                    <a:pt x="3799" y="1"/>
                  </a:moveTo>
                  <a:lnTo>
                    <a:pt x="1" y="3543"/>
                  </a:lnTo>
                  <a:lnTo>
                    <a:pt x="1" y="5585"/>
                  </a:lnTo>
                  <a:lnTo>
                    <a:pt x="3760" y="2081"/>
                  </a:lnTo>
                  <a:lnTo>
                    <a:pt x="7243" y="5565"/>
                  </a:lnTo>
                  <a:lnTo>
                    <a:pt x="7243" y="3455"/>
                  </a:lnTo>
                  <a:lnTo>
                    <a:pt x="3799"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41" name="Google Shape;4641;p39"/>
            <p:cNvSpPr/>
            <p:nvPr/>
          </p:nvSpPr>
          <p:spPr>
            <a:xfrm>
              <a:off x="393250" y="2983376"/>
              <a:ext cx="653494" cy="506899"/>
            </a:xfrm>
            <a:custGeom>
              <a:avLst/>
              <a:gdLst/>
              <a:ahLst/>
              <a:cxnLst/>
              <a:rect l="l" t="t" r="r" b="b"/>
              <a:pathLst>
                <a:path w="7400" h="5740" extrusionOk="0">
                  <a:moveTo>
                    <a:pt x="3877" y="185"/>
                  </a:moveTo>
                  <a:lnTo>
                    <a:pt x="7252" y="3561"/>
                  </a:lnTo>
                  <a:lnTo>
                    <a:pt x="7252" y="5454"/>
                  </a:lnTo>
                  <a:lnTo>
                    <a:pt x="3896" y="2098"/>
                  </a:lnTo>
                  <a:cubicBezTo>
                    <a:pt x="3881" y="2083"/>
                    <a:pt x="3862" y="2076"/>
                    <a:pt x="3842" y="2076"/>
                  </a:cubicBezTo>
                  <a:cubicBezTo>
                    <a:pt x="3823" y="2076"/>
                    <a:pt x="3803" y="2083"/>
                    <a:pt x="3788" y="2098"/>
                  </a:cubicBezTo>
                  <a:lnTo>
                    <a:pt x="157" y="5484"/>
                  </a:lnTo>
                  <a:lnTo>
                    <a:pt x="157" y="3648"/>
                  </a:lnTo>
                  <a:lnTo>
                    <a:pt x="3877" y="185"/>
                  </a:lnTo>
                  <a:close/>
                  <a:moveTo>
                    <a:pt x="3868" y="0"/>
                  </a:moveTo>
                  <a:cubicBezTo>
                    <a:pt x="3854" y="0"/>
                    <a:pt x="3840" y="5"/>
                    <a:pt x="3827" y="18"/>
                  </a:cubicBezTo>
                  <a:lnTo>
                    <a:pt x="20" y="3561"/>
                  </a:lnTo>
                  <a:cubicBezTo>
                    <a:pt x="10" y="3570"/>
                    <a:pt x="0" y="3600"/>
                    <a:pt x="0" y="3619"/>
                  </a:cubicBezTo>
                  <a:lnTo>
                    <a:pt x="0" y="5661"/>
                  </a:lnTo>
                  <a:cubicBezTo>
                    <a:pt x="0" y="5690"/>
                    <a:pt x="20" y="5719"/>
                    <a:pt x="50" y="5729"/>
                  </a:cubicBezTo>
                  <a:cubicBezTo>
                    <a:pt x="59" y="5729"/>
                    <a:pt x="69" y="5739"/>
                    <a:pt x="79" y="5739"/>
                  </a:cubicBezTo>
                  <a:cubicBezTo>
                    <a:pt x="98" y="5739"/>
                    <a:pt x="118" y="5729"/>
                    <a:pt x="128" y="5719"/>
                  </a:cubicBezTo>
                  <a:lnTo>
                    <a:pt x="3838" y="2265"/>
                  </a:lnTo>
                  <a:lnTo>
                    <a:pt x="7272" y="5700"/>
                  </a:lnTo>
                  <a:cubicBezTo>
                    <a:pt x="7284" y="5712"/>
                    <a:pt x="7300" y="5720"/>
                    <a:pt x="7317" y="5720"/>
                  </a:cubicBezTo>
                  <a:cubicBezTo>
                    <a:pt x="7328" y="5720"/>
                    <a:pt x="7339" y="5717"/>
                    <a:pt x="7351" y="5709"/>
                  </a:cubicBezTo>
                  <a:cubicBezTo>
                    <a:pt x="7380" y="5700"/>
                    <a:pt x="7399" y="5670"/>
                    <a:pt x="7399" y="5641"/>
                  </a:cubicBezTo>
                  <a:lnTo>
                    <a:pt x="7399" y="3531"/>
                  </a:lnTo>
                  <a:cubicBezTo>
                    <a:pt x="7399" y="3502"/>
                    <a:pt x="7390" y="3482"/>
                    <a:pt x="7380" y="3472"/>
                  </a:cubicBezTo>
                  <a:lnTo>
                    <a:pt x="3925" y="28"/>
                  </a:lnTo>
                  <a:cubicBezTo>
                    <a:pt x="3909" y="10"/>
                    <a:pt x="3888" y="0"/>
                    <a:pt x="3868" y="0"/>
                  </a:cubicBezTo>
                  <a:close/>
                </a:path>
              </a:pathLst>
            </a:custGeom>
            <a:solidFill>
              <a:srgbClr val="000000"/>
            </a:solidFill>
            <a:ln w="19050"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42" name="Google Shape;4642;p39"/>
            <p:cNvSpPr/>
            <p:nvPr/>
          </p:nvSpPr>
          <p:spPr>
            <a:xfrm>
              <a:off x="400138" y="2497047"/>
              <a:ext cx="639629" cy="493123"/>
            </a:xfrm>
            <a:custGeom>
              <a:avLst/>
              <a:gdLst/>
              <a:ahLst/>
              <a:cxnLst/>
              <a:rect l="l" t="t" r="r" b="b"/>
              <a:pathLst>
                <a:path w="7243" h="5584" extrusionOk="0">
                  <a:moveTo>
                    <a:pt x="3799" y="0"/>
                  </a:moveTo>
                  <a:lnTo>
                    <a:pt x="1" y="3542"/>
                  </a:lnTo>
                  <a:lnTo>
                    <a:pt x="1" y="5584"/>
                  </a:lnTo>
                  <a:lnTo>
                    <a:pt x="3760" y="2081"/>
                  </a:lnTo>
                  <a:lnTo>
                    <a:pt x="7243" y="5564"/>
                  </a:lnTo>
                  <a:lnTo>
                    <a:pt x="7243" y="3454"/>
                  </a:lnTo>
                  <a:lnTo>
                    <a:pt x="3799"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43" name="Google Shape;4643;p39"/>
            <p:cNvSpPr/>
            <p:nvPr/>
          </p:nvSpPr>
          <p:spPr>
            <a:xfrm>
              <a:off x="393250" y="2490600"/>
              <a:ext cx="653494" cy="506546"/>
            </a:xfrm>
            <a:custGeom>
              <a:avLst/>
              <a:gdLst/>
              <a:ahLst/>
              <a:cxnLst/>
              <a:rect l="l" t="t" r="r" b="b"/>
              <a:pathLst>
                <a:path w="7400" h="5736" extrusionOk="0">
                  <a:moveTo>
                    <a:pt x="3877" y="181"/>
                  </a:moveTo>
                  <a:lnTo>
                    <a:pt x="7252" y="3557"/>
                  </a:lnTo>
                  <a:lnTo>
                    <a:pt x="7252" y="5451"/>
                  </a:lnTo>
                  <a:lnTo>
                    <a:pt x="3896" y="2095"/>
                  </a:lnTo>
                  <a:cubicBezTo>
                    <a:pt x="3881" y="2080"/>
                    <a:pt x="3862" y="2072"/>
                    <a:pt x="3842" y="2072"/>
                  </a:cubicBezTo>
                  <a:cubicBezTo>
                    <a:pt x="3823" y="2072"/>
                    <a:pt x="3803" y="2080"/>
                    <a:pt x="3788" y="2095"/>
                  </a:cubicBezTo>
                  <a:lnTo>
                    <a:pt x="157" y="5480"/>
                  </a:lnTo>
                  <a:lnTo>
                    <a:pt x="157" y="3645"/>
                  </a:lnTo>
                  <a:lnTo>
                    <a:pt x="3877" y="181"/>
                  </a:lnTo>
                  <a:close/>
                  <a:moveTo>
                    <a:pt x="3872" y="1"/>
                  </a:moveTo>
                  <a:cubicBezTo>
                    <a:pt x="3856" y="1"/>
                    <a:pt x="3841" y="6"/>
                    <a:pt x="3827" y="14"/>
                  </a:cubicBezTo>
                  <a:lnTo>
                    <a:pt x="20" y="3557"/>
                  </a:lnTo>
                  <a:cubicBezTo>
                    <a:pt x="10" y="3576"/>
                    <a:pt x="0" y="3596"/>
                    <a:pt x="0" y="3615"/>
                  </a:cubicBezTo>
                  <a:lnTo>
                    <a:pt x="0" y="5657"/>
                  </a:lnTo>
                  <a:cubicBezTo>
                    <a:pt x="0" y="5686"/>
                    <a:pt x="20" y="5715"/>
                    <a:pt x="50" y="5726"/>
                  </a:cubicBezTo>
                  <a:cubicBezTo>
                    <a:pt x="59" y="5735"/>
                    <a:pt x="69" y="5735"/>
                    <a:pt x="79" y="5735"/>
                  </a:cubicBezTo>
                  <a:cubicBezTo>
                    <a:pt x="98" y="5735"/>
                    <a:pt x="118" y="5726"/>
                    <a:pt x="128" y="5715"/>
                  </a:cubicBezTo>
                  <a:lnTo>
                    <a:pt x="3838" y="2261"/>
                  </a:lnTo>
                  <a:lnTo>
                    <a:pt x="7272" y="5696"/>
                  </a:lnTo>
                  <a:cubicBezTo>
                    <a:pt x="7284" y="5708"/>
                    <a:pt x="7300" y="5717"/>
                    <a:pt x="7318" y="5717"/>
                  </a:cubicBezTo>
                  <a:cubicBezTo>
                    <a:pt x="7328" y="5717"/>
                    <a:pt x="7339" y="5713"/>
                    <a:pt x="7351" y="5706"/>
                  </a:cubicBezTo>
                  <a:cubicBezTo>
                    <a:pt x="7380" y="5696"/>
                    <a:pt x="7399" y="5667"/>
                    <a:pt x="7399" y="5637"/>
                  </a:cubicBezTo>
                  <a:lnTo>
                    <a:pt x="7399" y="3527"/>
                  </a:lnTo>
                  <a:cubicBezTo>
                    <a:pt x="7399" y="3508"/>
                    <a:pt x="7390" y="3488"/>
                    <a:pt x="7380" y="3469"/>
                  </a:cubicBezTo>
                  <a:lnTo>
                    <a:pt x="3925" y="24"/>
                  </a:lnTo>
                  <a:cubicBezTo>
                    <a:pt x="3909" y="8"/>
                    <a:pt x="3890" y="1"/>
                    <a:pt x="3872" y="1"/>
                  </a:cubicBezTo>
                  <a:close/>
                </a:path>
              </a:pathLst>
            </a:custGeom>
            <a:solidFill>
              <a:srgbClr val="000000"/>
            </a:solidFill>
            <a:ln w="19050"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grpId="0" nodeType="withEffect">
                                  <p:stCondLst>
                                    <p:cond delay="1000"/>
                                  </p:stCondLst>
                                  <p:childTnLst>
                                    <p:set>
                                      <p:cBhvr>
                                        <p:cTn id="6" dur="1" fill="hold">
                                          <p:stCondLst>
                                            <p:cond delay="0"/>
                                          </p:stCondLst>
                                        </p:cTn>
                                        <p:tgtEl>
                                          <p:spTgt spid="4632">
                                            <p:bg/>
                                          </p:spTgt>
                                        </p:tgtEl>
                                        <p:attrNameLst>
                                          <p:attrName>style.visibility</p:attrName>
                                        </p:attrNameLst>
                                      </p:cBhvr>
                                      <p:to>
                                        <p:strVal val="visible"/>
                                      </p:to>
                                    </p:set>
                                    <p:animEffect transition="in" filter="wipe(down)">
                                      <p:cBhvr>
                                        <p:cTn id="7" dur="435">
                                          <p:stCondLst>
                                            <p:cond delay="0"/>
                                          </p:stCondLst>
                                        </p:cTn>
                                        <p:tgtEl>
                                          <p:spTgt spid="4632">
                                            <p:bg/>
                                          </p:spTgt>
                                        </p:tgtEl>
                                      </p:cBhvr>
                                    </p:animEffect>
                                    <p:anim calcmode="lin" valueType="num">
                                      <p:cBhvr>
                                        <p:cTn id="8" dur="1367" tmFilter="0,0; 0.14,0.36; 0.43,0.73; 0.71,0.91; 1.0,1.0">
                                          <p:stCondLst>
                                            <p:cond delay="0"/>
                                          </p:stCondLst>
                                        </p:cTn>
                                        <p:tgtEl>
                                          <p:spTgt spid="4632">
                                            <p:bg/>
                                          </p:spTgt>
                                        </p:tgtEl>
                                        <p:attrNameLst>
                                          <p:attrName>ppt_x</p:attrName>
                                        </p:attrNameLst>
                                      </p:cBhvr>
                                      <p:tavLst>
                                        <p:tav tm="0">
                                          <p:val>
                                            <p:strVal val="#ppt_x-0.25"/>
                                          </p:val>
                                        </p:tav>
                                        <p:tav tm="100000">
                                          <p:val>
                                            <p:strVal val="#ppt_x"/>
                                          </p:val>
                                        </p:tav>
                                      </p:tavLst>
                                    </p:anim>
                                    <p:anim calcmode="lin" valueType="num">
                                      <p:cBhvr>
                                        <p:cTn id="9" dur="498" tmFilter="0.0,0.0; 0.25,0.07; 0.50,0.2; 0.75,0.467; 1.0,1.0">
                                          <p:stCondLst>
                                            <p:cond delay="0"/>
                                          </p:stCondLst>
                                        </p:cTn>
                                        <p:tgtEl>
                                          <p:spTgt spid="4632">
                                            <p:bg/>
                                          </p:spTgt>
                                        </p:tgtEl>
                                        <p:attrNameLst>
                                          <p:attrName>ppt_y</p:attrName>
                                        </p:attrNameLst>
                                      </p:cBhvr>
                                      <p:tavLst>
                                        <p:tav tm="0" fmla="#ppt_y-sin(pi*$)/3">
                                          <p:val>
                                            <p:fltVal val="0.5"/>
                                          </p:val>
                                        </p:tav>
                                        <p:tav tm="100000">
                                          <p:val>
                                            <p:fltVal val="1"/>
                                          </p:val>
                                        </p:tav>
                                      </p:tavLst>
                                    </p:anim>
                                    <p:anim calcmode="lin" valueType="num">
                                      <p:cBhvr>
                                        <p:cTn id="10" dur="498" tmFilter="0, 0; 0.125,0.2665; 0.25,0.4; 0.375,0.465; 0.5,0.5;  0.625,0.535; 0.75,0.6; 0.875,0.7335; 1,1">
                                          <p:stCondLst>
                                            <p:cond delay="498"/>
                                          </p:stCondLst>
                                        </p:cTn>
                                        <p:tgtEl>
                                          <p:spTgt spid="4632">
                                            <p:bg/>
                                          </p:spTgt>
                                        </p:tgtEl>
                                        <p:attrNameLst>
                                          <p:attrName>ppt_y</p:attrName>
                                        </p:attrNameLst>
                                      </p:cBhvr>
                                      <p:tavLst>
                                        <p:tav tm="0" fmla="#ppt_y-sin(pi*$)/9">
                                          <p:val>
                                            <p:fltVal val="0"/>
                                          </p:val>
                                        </p:tav>
                                        <p:tav tm="100000">
                                          <p:val>
                                            <p:fltVal val="1"/>
                                          </p:val>
                                        </p:tav>
                                      </p:tavLst>
                                    </p:anim>
                                    <p:anim calcmode="lin" valueType="num">
                                      <p:cBhvr>
                                        <p:cTn id="11" dur="249" tmFilter="0, 0; 0.125,0.2665; 0.25,0.4; 0.375,0.465; 0.5,0.5;  0.625,0.535; 0.75,0.6; 0.875,0.7335; 1,1">
                                          <p:stCondLst>
                                            <p:cond delay="993"/>
                                          </p:stCondLst>
                                        </p:cTn>
                                        <p:tgtEl>
                                          <p:spTgt spid="4632">
                                            <p:bg/>
                                          </p:spTgt>
                                        </p:tgtEl>
                                        <p:attrNameLst>
                                          <p:attrName>ppt_y</p:attrName>
                                        </p:attrNameLst>
                                      </p:cBhvr>
                                      <p:tavLst>
                                        <p:tav tm="0" fmla="#ppt_y-sin(pi*$)/27">
                                          <p:val>
                                            <p:fltVal val="0"/>
                                          </p:val>
                                        </p:tav>
                                        <p:tav tm="100000">
                                          <p:val>
                                            <p:fltVal val="1"/>
                                          </p:val>
                                        </p:tav>
                                      </p:tavLst>
                                    </p:anim>
                                    <p:anim calcmode="lin" valueType="num">
                                      <p:cBhvr>
                                        <p:cTn id="12" dur="123" tmFilter="0, 0; 0.125,0.2665; 0.25,0.4; 0.375,0.465; 0.5,0.5;  0.625,0.535; 0.75,0.6; 0.875,0.7335; 1,1">
                                          <p:stCondLst>
                                            <p:cond delay="1242"/>
                                          </p:stCondLst>
                                        </p:cTn>
                                        <p:tgtEl>
                                          <p:spTgt spid="4632">
                                            <p:bg/>
                                          </p:spTgt>
                                        </p:tgtEl>
                                        <p:attrNameLst>
                                          <p:attrName>ppt_y</p:attrName>
                                        </p:attrNameLst>
                                      </p:cBhvr>
                                      <p:tavLst>
                                        <p:tav tm="0" fmla="#ppt_y-sin(pi*$)/81">
                                          <p:val>
                                            <p:fltVal val="0"/>
                                          </p:val>
                                        </p:tav>
                                        <p:tav tm="100000">
                                          <p:val>
                                            <p:fltVal val="1"/>
                                          </p:val>
                                        </p:tav>
                                      </p:tavLst>
                                    </p:anim>
                                    <p:animScale>
                                      <p:cBhvr>
                                        <p:cTn id="13" dur="20">
                                          <p:stCondLst>
                                            <p:cond delay="487"/>
                                          </p:stCondLst>
                                        </p:cTn>
                                        <p:tgtEl>
                                          <p:spTgt spid="4632">
                                            <p:bg/>
                                          </p:spTgt>
                                        </p:tgtEl>
                                      </p:cBhvr>
                                      <p:to x="100000" y="60000"/>
                                    </p:animScale>
                                    <p:animScale>
                                      <p:cBhvr>
                                        <p:cTn id="14" dur="124" decel="50000">
                                          <p:stCondLst>
                                            <p:cond delay="507"/>
                                          </p:stCondLst>
                                        </p:cTn>
                                        <p:tgtEl>
                                          <p:spTgt spid="4632">
                                            <p:bg/>
                                          </p:spTgt>
                                        </p:tgtEl>
                                      </p:cBhvr>
                                      <p:to x="100000" y="100000"/>
                                    </p:animScale>
                                    <p:animScale>
                                      <p:cBhvr>
                                        <p:cTn id="15" dur="20">
                                          <p:stCondLst>
                                            <p:cond delay="984"/>
                                          </p:stCondLst>
                                        </p:cTn>
                                        <p:tgtEl>
                                          <p:spTgt spid="4632">
                                            <p:bg/>
                                          </p:spTgt>
                                        </p:tgtEl>
                                      </p:cBhvr>
                                      <p:to x="100000" y="80000"/>
                                    </p:animScale>
                                    <p:animScale>
                                      <p:cBhvr>
                                        <p:cTn id="16" dur="124" decel="50000">
                                          <p:stCondLst>
                                            <p:cond delay="1004"/>
                                          </p:stCondLst>
                                        </p:cTn>
                                        <p:tgtEl>
                                          <p:spTgt spid="4632">
                                            <p:bg/>
                                          </p:spTgt>
                                        </p:tgtEl>
                                      </p:cBhvr>
                                      <p:to x="100000" y="100000"/>
                                    </p:animScale>
                                    <p:animScale>
                                      <p:cBhvr>
                                        <p:cTn id="17" dur="20">
                                          <p:stCondLst>
                                            <p:cond delay="1231"/>
                                          </p:stCondLst>
                                        </p:cTn>
                                        <p:tgtEl>
                                          <p:spTgt spid="4632">
                                            <p:bg/>
                                          </p:spTgt>
                                        </p:tgtEl>
                                      </p:cBhvr>
                                      <p:to x="100000" y="90000"/>
                                    </p:animScale>
                                    <p:animScale>
                                      <p:cBhvr>
                                        <p:cTn id="18" dur="124" decel="50000">
                                          <p:stCondLst>
                                            <p:cond delay="1251"/>
                                          </p:stCondLst>
                                        </p:cTn>
                                        <p:tgtEl>
                                          <p:spTgt spid="4632">
                                            <p:bg/>
                                          </p:spTgt>
                                        </p:tgtEl>
                                      </p:cBhvr>
                                      <p:to x="100000" y="100000"/>
                                    </p:animScale>
                                    <p:animScale>
                                      <p:cBhvr>
                                        <p:cTn id="19" dur="20">
                                          <p:stCondLst>
                                            <p:cond delay="1356"/>
                                          </p:stCondLst>
                                        </p:cTn>
                                        <p:tgtEl>
                                          <p:spTgt spid="4632">
                                            <p:bg/>
                                          </p:spTgt>
                                        </p:tgtEl>
                                      </p:cBhvr>
                                      <p:to x="100000" y="95000"/>
                                    </p:animScale>
                                    <p:animScale>
                                      <p:cBhvr>
                                        <p:cTn id="20" dur="124" decel="50000">
                                          <p:stCondLst>
                                            <p:cond delay="1376"/>
                                          </p:stCondLst>
                                        </p:cTn>
                                        <p:tgtEl>
                                          <p:spTgt spid="4632">
                                            <p:bg/>
                                          </p:spTgt>
                                        </p:tgtEl>
                                      </p:cBhvr>
                                      <p:to x="100000" y="100000"/>
                                    </p:animScale>
                                  </p:childTnLst>
                                </p:cTn>
                              </p:par>
                              <p:par>
                                <p:cTn id="21" presetID="26" presetClass="entr" presetSubtype="0" fill="hold" grpId="0" nodeType="withEffect">
                                  <p:stCondLst>
                                    <p:cond delay="1000"/>
                                  </p:stCondLst>
                                  <p:childTnLst>
                                    <p:set>
                                      <p:cBhvr>
                                        <p:cTn id="22" dur="1" fill="hold">
                                          <p:stCondLst>
                                            <p:cond delay="0"/>
                                          </p:stCondLst>
                                        </p:cTn>
                                        <p:tgtEl>
                                          <p:spTgt spid="4632">
                                            <p:txEl>
                                              <p:pRg st="0" end="0"/>
                                            </p:txEl>
                                          </p:spTgt>
                                        </p:tgtEl>
                                        <p:attrNameLst>
                                          <p:attrName>style.visibility</p:attrName>
                                        </p:attrNameLst>
                                      </p:cBhvr>
                                      <p:to>
                                        <p:strVal val="visible"/>
                                      </p:to>
                                    </p:set>
                                    <p:animEffect transition="in" filter="wipe(down)">
                                      <p:cBhvr>
                                        <p:cTn id="23" dur="435">
                                          <p:stCondLst>
                                            <p:cond delay="0"/>
                                          </p:stCondLst>
                                        </p:cTn>
                                        <p:tgtEl>
                                          <p:spTgt spid="4632">
                                            <p:txEl>
                                              <p:pRg st="0" end="0"/>
                                            </p:txEl>
                                          </p:spTgt>
                                        </p:tgtEl>
                                      </p:cBhvr>
                                    </p:animEffect>
                                    <p:anim calcmode="lin" valueType="num">
                                      <p:cBhvr>
                                        <p:cTn id="24" dur="1367" tmFilter="0,0; 0.14,0.36; 0.43,0.73; 0.71,0.91; 1.0,1.0">
                                          <p:stCondLst>
                                            <p:cond delay="0"/>
                                          </p:stCondLst>
                                        </p:cTn>
                                        <p:tgtEl>
                                          <p:spTgt spid="4632">
                                            <p:txEl>
                                              <p:pRg st="0" end="0"/>
                                            </p:txEl>
                                          </p:spTgt>
                                        </p:tgtEl>
                                        <p:attrNameLst>
                                          <p:attrName>ppt_x</p:attrName>
                                        </p:attrNameLst>
                                      </p:cBhvr>
                                      <p:tavLst>
                                        <p:tav tm="0">
                                          <p:val>
                                            <p:strVal val="#ppt_x-0.25"/>
                                          </p:val>
                                        </p:tav>
                                        <p:tav tm="100000">
                                          <p:val>
                                            <p:strVal val="#ppt_x"/>
                                          </p:val>
                                        </p:tav>
                                      </p:tavLst>
                                    </p:anim>
                                    <p:anim calcmode="lin" valueType="num">
                                      <p:cBhvr>
                                        <p:cTn id="25" dur="498" tmFilter="0.0,0.0; 0.25,0.07; 0.50,0.2; 0.75,0.467; 1.0,1.0">
                                          <p:stCondLst>
                                            <p:cond delay="0"/>
                                          </p:stCondLst>
                                        </p:cTn>
                                        <p:tgtEl>
                                          <p:spTgt spid="4632">
                                            <p:txEl>
                                              <p:pRg st="0" end="0"/>
                                            </p:txEl>
                                          </p:spTgt>
                                        </p:tgtEl>
                                        <p:attrNameLst>
                                          <p:attrName>ppt_y</p:attrName>
                                        </p:attrNameLst>
                                      </p:cBhvr>
                                      <p:tavLst>
                                        <p:tav tm="0" fmla="#ppt_y-sin(pi*$)/3">
                                          <p:val>
                                            <p:fltVal val="0.5"/>
                                          </p:val>
                                        </p:tav>
                                        <p:tav tm="100000">
                                          <p:val>
                                            <p:fltVal val="1"/>
                                          </p:val>
                                        </p:tav>
                                      </p:tavLst>
                                    </p:anim>
                                    <p:anim calcmode="lin" valueType="num">
                                      <p:cBhvr>
                                        <p:cTn id="26" dur="498" tmFilter="0, 0; 0.125,0.2665; 0.25,0.4; 0.375,0.465; 0.5,0.5;  0.625,0.535; 0.75,0.6; 0.875,0.7335; 1,1">
                                          <p:stCondLst>
                                            <p:cond delay="498"/>
                                          </p:stCondLst>
                                        </p:cTn>
                                        <p:tgtEl>
                                          <p:spTgt spid="4632">
                                            <p:txEl>
                                              <p:pRg st="0" end="0"/>
                                            </p:txEl>
                                          </p:spTgt>
                                        </p:tgtEl>
                                        <p:attrNameLst>
                                          <p:attrName>ppt_y</p:attrName>
                                        </p:attrNameLst>
                                      </p:cBhvr>
                                      <p:tavLst>
                                        <p:tav tm="0" fmla="#ppt_y-sin(pi*$)/9">
                                          <p:val>
                                            <p:fltVal val="0"/>
                                          </p:val>
                                        </p:tav>
                                        <p:tav tm="100000">
                                          <p:val>
                                            <p:fltVal val="1"/>
                                          </p:val>
                                        </p:tav>
                                      </p:tavLst>
                                    </p:anim>
                                    <p:anim calcmode="lin" valueType="num">
                                      <p:cBhvr>
                                        <p:cTn id="27" dur="249" tmFilter="0, 0; 0.125,0.2665; 0.25,0.4; 0.375,0.465; 0.5,0.5;  0.625,0.535; 0.75,0.6; 0.875,0.7335; 1,1">
                                          <p:stCondLst>
                                            <p:cond delay="993"/>
                                          </p:stCondLst>
                                        </p:cTn>
                                        <p:tgtEl>
                                          <p:spTgt spid="4632">
                                            <p:txEl>
                                              <p:pRg st="0" end="0"/>
                                            </p:txEl>
                                          </p:spTgt>
                                        </p:tgtEl>
                                        <p:attrNameLst>
                                          <p:attrName>ppt_y</p:attrName>
                                        </p:attrNameLst>
                                      </p:cBhvr>
                                      <p:tavLst>
                                        <p:tav tm="0" fmla="#ppt_y-sin(pi*$)/27">
                                          <p:val>
                                            <p:fltVal val="0"/>
                                          </p:val>
                                        </p:tav>
                                        <p:tav tm="100000">
                                          <p:val>
                                            <p:fltVal val="1"/>
                                          </p:val>
                                        </p:tav>
                                      </p:tavLst>
                                    </p:anim>
                                    <p:anim calcmode="lin" valueType="num">
                                      <p:cBhvr>
                                        <p:cTn id="28" dur="123" tmFilter="0, 0; 0.125,0.2665; 0.25,0.4; 0.375,0.465; 0.5,0.5;  0.625,0.535; 0.75,0.6; 0.875,0.7335; 1,1">
                                          <p:stCondLst>
                                            <p:cond delay="1242"/>
                                          </p:stCondLst>
                                        </p:cTn>
                                        <p:tgtEl>
                                          <p:spTgt spid="4632">
                                            <p:txEl>
                                              <p:pRg st="0" end="0"/>
                                            </p:txEl>
                                          </p:spTgt>
                                        </p:tgtEl>
                                        <p:attrNameLst>
                                          <p:attrName>ppt_y</p:attrName>
                                        </p:attrNameLst>
                                      </p:cBhvr>
                                      <p:tavLst>
                                        <p:tav tm="0" fmla="#ppt_y-sin(pi*$)/81">
                                          <p:val>
                                            <p:fltVal val="0"/>
                                          </p:val>
                                        </p:tav>
                                        <p:tav tm="100000">
                                          <p:val>
                                            <p:fltVal val="1"/>
                                          </p:val>
                                        </p:tav>
                                      </p:tavLst>
                                    </p:anim>
                                    <p:animScale>
                                      <p:cBhvr>
                                        <p:cTn id="29" dur="20">
                                          <p:stCondLst>
                                            <p:cond delay="487"/>
                                          </p:stCondLst>
                                        </p:cTn>
                                        <p:tgtEl>
                                          <p:spTgt spid="4632">
                                            <p:txEl>
                                              <p:pRg st="0" end="0"/>
                                            </p:txEl>
                                          </p:spTgt>
                                        </p:tgtEl>
                                      </p:cBhvr>
                                      <p:to x="100000" y="60000"/>
                                    </p:animScale>
                                    <p:animScale>
                                      <p:cBhvr>
                                        <p:cTn id="30" dur="124" decel="50000">
                                          <p:stCondLst>
                                            <p:cond delay="507"/>
                                          </p:stCondLst>
                                        </p:cTn>
                                        <p:tgtEl>
                                          <p:spTgt spid="4632">
                                            <p:txEl>
                                              <p:pRg st="0" end="0"/>
                                            </p:txEl>
                                          </p:spTgt>
                                        </p:tgtEl>
                                      </p:cBhvr>
                                      <p:to x="100000" y="100000"/>
                                    </p:animScale>
                                    <p:animScale>
                                      <p:cBhvr>
                                        <p:cTn id="31" dur="20">
                                          <p:stCondLst>
                                            <p:cond delay="984"/>
                                          </p:stCondLst>
                                        </p:cTn>
                                        <p:tgtEl>
                                          <p:spTgt spid="4632">
                                            <p:txEl>
                                              <p:pRg st="0" end="0"/>
                                            </p:txEl>
                                          </p:spTgt>
                                        </p:tgtEl>
                                      </p:cBhvr>
                                      <p:to x="100000" y="80000"/>
                                    </p:animScale>
                                    <p:animScale>
                                      <p:cBhvr>
                                        <p:cTn id="32" dur="124" decel="50000">
                                          <p:stCondLst>
                                            <p:cond delay="1004"/>
                                          </p:stCondLst>
                                        </p:cTn>
                                        <p:tgtEl>
                                          <p:spTgt spid="4632">
                                            <p:txEl>
                                              <p:pRg st="0" end="0"/>
                                            </p:txEl>
                                          </p:spTgt>
                                        </p:tgtEl>
                                      </p:cBhvr>
                                      <p:to x="100000" y="100000"/>
                                    </p:animScale>
                                    <p:animScale>
                                      <p:cBhvr>
                                        <p:cTn id="33" dur="20">
                                          <p:stCondLst>
                                            <p:cond delay="1231"/>
                                          </p:stCondLst>
                                        </p:cTn>
                                        <p:tgtEl>
                                          <p:spTgt spid="4632">
                                            <p:txEl>
                                              <p:pRg st="0" end="0"/>
                                            </p:txEl>
                                          </p:spTgt>
                                        </p:tgtEl>
                                      </p:cBhvr>
                                      <p:to x="100000" y="90000"/>
                                    </p:animScale>
                                    <p:animScale>
                                      <p:cBhvr>
                                        <p:cTn id="34" dur="124" decel="50000">
                                          <p:stCondLst>
                                            <p:cond delay="1251"/>
                                          </p:stCondLst>
                                        </p:cTn>
                                        <p:tgtEl>
                                          <p:spTgt spid="4632">
                                            <p:txEl>
                                              <p:pRg st="0" end="0"/>
                                            </p:txEl>
                                          </p:spTgt>
                                        </p:tgtEl>
                                      </p:cBhvr>
                                      <p:to x="100000" y="100000"/>
                                    </p:animScale>
                                    <p:animScale>
                                      <p:cBhvr>
                                        <p:cTn id="35" dur="20">
                                          <p:stCondLst>
                                            <p:cond delay="1356"/>
                                          </p:stCondLst>
                                        </p:cTn>
                                        <p:tgtEl>
                                          <p:spTgt spid="4632">
                                            <p:txEl>
                                              <p:pRg st="0" end="0"/>
                                            </p:txEl>
                                          </p:spTgt>
                                        </p:tgtEl>
                                      </p:cBhvr>
                                      <p:to x="100000" y="95000"/>
                                    </p:animScale>
                                    <p:animScale>
                                      <p:cBhvr>
                                        <p:cTn id="36" dur="124" decel="50000">
                                          <p:stCondLst>
                                            <p:cond delay="1376"/>
                                          </p:stCondLst>
                                        </p:cTn>
                                        <p:tgtEl>
                                          <p:spTgt spid="4632">
                                            <p:txEl>
                                              <p:pRg st="0" end="0"/>
                                            </p:txEl>
                                          </p:spTgt>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32" grpId="0" build="p"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4039"/>
        <p:cNvGrpSpPr/>
        <p:nvPr/>
      </p:nvGrpSpPr>
      <p:grpSpPr>
        <a:xfrm>
          <a:off x="0" y="0"/>
          <a:ext cx="0" cy="0"/>
          <a:chOff x="0" y="0"/>
          <a:chExt cx="0" cy="0"/>
        </a:xfrm>
      </p:grpSpPr>
      <p:grpSp>
        <p:nvGrpSpPr>
          <p:cNvPr id="4041" name="Google Shape;4041;p27"/>
          <p:cNvGrpSpPr/>
          <p:nvPr/>
        </p:nvGrpSpPr>
        <p:grpSpPr>
          <a:xfrm>
            <a:off x="8364326" y="119605"/>
            <a:ext cx="727223" cy="1010432"/>
            <a:chOff x="3670375" y="3008850"/>
            <a:chExt cx="255175" cy="354525"/>
          </a:xfrm>
        </p:grpSpPr>
        <p:sp>
          <p:nvSpPr>
            <p:cNvPr id="4042" name="Google Shape;4042;p27"/>
            <p:cNvSpPr/>
            <p:nvPr/>
          </p:nvSpPr>
          <p:spPr>
            <a:xfrm>
              <a:off x="3759675" y="3118025"/>
              <a:ext cx="163900" cy="243625"/>
            </a:xfrm>
            <a:custGeom>
              <a:avLst/>
              <a:gdLst/>
              <a:ahLst/>
              <a:cxnLst/>
              <a:rect l="l" t="t" r="r" b="b"/>
              <a:pathLst>
                <a:path w="6556" h="9745" extrusionOk="0">
                  <a:moveTo>
                    <a:pt x="3278" y="1"/>
                  </a:moveTo>
                  <a:cubicBezTo>
                    <a:pt x="2847" y="3621"/>
                    <a:pt x="1924" y="4240"/>
                    <a:pt x="1" y="4868"/>
                  </a:cubicBezTo>
                  <a:cubicBezTo>
                    <a:pt x="1924" y="5505"/>
                    <a:pt x="2847" y="6114"/>
                    <a:pt x="3278" y="9745"/>
                  </a:cubicBezTo>
                  <a:cubicBezTo>
                    <a:pt x="3701" y="6114"/>
                    <a:pt x="4633" y="5505"/>
                    <a:pt x="6556" y="4868"/>
                  </a:cubicBezTo>
                  <a:cubicBezTo>
                    <a:pt x="4633" y="4240"/>
                    <a:pt x="3701" y="3621"/>
                    <a:pt x="327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43" name="Google Shape;4043;p27"/>
            <p:cNvSpPr/>
            <p:nvPr/>
          </p:nvSpPr>
          <p:spPr>
            <a:xfrm>
              <a:off x="3757725" y="3116075"/>
              <a:ext cx="167825" cy="247300"/>
            </a:xfrm>
            <a:custGeom>
              <a:avLst/>
              <a:gdLst/>
              <a:ahLst/>
              <a:cxnLst/>
              <a:rect l="l" t="t" r="r" b="b"/>
              <a:pathLst>
                <a:path w="6713" h="9892" extrusionOk="0">
                  <a:moveTo>
                    <a:pt x="3356" y="667"/>
                  </a:moveTo>
                  <a:cubicBezTo>
                    <a:pt x="3798" y="3651"/>
                    <a:pt x="4662" y="4347"/>
                    <a:pt x="6398" y="4946"/>
                  </a:cubicBezTo>
                  <a:cubicBezTo>
                    <a:pt x="4662" y="5544"/>
                    <a:pt x="3798" y="6241"/>
                    <a:pt x="3356" y="9234"/>
                  </a:cubicBezTo>
                  <a:cubicBezTo>
                    <a:pt x="2915" y="6241"/>
                    <a:pt x="2052" y="5544"/>
                    <a:pt x="314" y="4946"/>
                  </a:cubicBezTo>
                  <a:cubicBezTo>
                    <a:pt x="2052" y="4347"/>
                    <a:pt x="2915" y="3651"/>
                    <a:pt x="3356" y="667"/>
                  </a:cubicBezTo>
                  <a:close/>
                  <a:moveTo>
                    <a:pt x="3356" y="0"/>
                  </a:moveTo>
                  <a:cubicBezTo>
                    <a:pt x="3317" y="0"/>
                    <a:pt x="3288" y="29"/>
                    <a:pt x="3278" y="68"/>
                  </a:cubicBezTo>
                  <a:cubicBezTo>
                    <a:pt x="2866" y="3592"/>
                    <a:pt x="1983" y="4239"/>
                    <a:pt x="59" y="4877"/>
                  </a:cubicBezTo>
                  <a:cubicBezTo>
                    <a:pt x="20" y="4887"/>
                    <a:pt x="0" y="4916"/>
                    <a:pt x="0" y="4946"/>
                  </a:cubicBezTo>
                  <a:cubicBezTo>
                    <a:pt x="0" y="4985"/>
                    <a:pt x="20" y="5014"/>
                    <a:pt x="59" y="5024"/>
                  </a:cubicBezTo>
                  <a:cubicBezTo>
                    <a:pt x="1983" y="5652"/>
                    <a:pt x="2866" y="6300"/>
                    <a:pt x="3278" y="9823"/>
                  </a:cubicBezTo>
                  <a:cubicBezTo>
                    <a:pt x="3288" y="9862"/>
                    <a:pt x="3317" y="9892"/>
                    <a:pt x="3356" y="9892"/>
                  </a:cubicBezTo>
                  <a:cubicBezTo>
                    <a:pt x="3396" y="9892"/>
                    <a:pt x="3425" y="9862"/>
                    <a:pt x="3435" y="9823"/>
                  </a:cubicBezTo>
                  <a:cubicBezTo>
                    <a:pt x="3847" y="6300"/>
                    <a:pt x="4730" y="5652"/>
                    <a:pt x="6654" y="5024"/>
                  </a:cubicBezTo>
                  <a:cubicBezTo>
                    <a:pt x="6683" y="5014"/>
                    <a:pt x="6712" y="4985"/>
                    <a:pt x="6712" y="4946"/>
                  </a:cubicBezTo>
                  <a:cubicBezTo>
                    <a:pt x="6712" y="4916"/>
                    <a:pt x="6683" y="4887"/>
                    <a:pt x="6654" y="4877"/>
                  </a:cubicBezTo>
                  <a:cubicBezTo>
                    <a:pt x="4730" y="4239"/>
                    <a:pt x="3847" y="3592"/>
                    <a:pt x="3435" y="68"/>
                  </a:cubicBezTo>
                  <a:cubicBezTo>
                    <a:pt x="3425" y="29"/>
                    <a:pt x="3396" y="0"/>
                    <a:pt x="3356" y="0"/>
                  </a:cubicBezTo>
                  <a:close/>
                </a:path>
              </a:pathLst>
            </a:custGeom>
            <a:solidFill>
              <a:srgbClr val="000000"/>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44" name="Google Shape;4044;p27"/>
            <p:cNvSpPr/>
            <p:nvPr/>
          </p:nvSpPr>
          <p:spPr>
            <a:xfrm>
              <a:off x="3672350" y="3010800"/>
              <a:ext cx="102825" cy="152875"/>
            </a:xfrm>
            <a:custGeom>
              <a:avLst/>
              <a:gdLst/>
              <a:ahLst/>
              <a:cxnLst/>
              <a:rect l="l" t="t" r="r" b="b"/>
              <a:pathLst>
                <a:path w="4113" h="6115" extrusionOk="0">
                  <a:moveTo>
                    <a:pt x="2061" y="1"/>
                  </a:moveTo>
                  <a:cubicBezTo>
                    <a:pt x="1786" y="2277"/>
                    <a:pt x="1208" y="2661"/>
                    <a:pt x="0" y="3062"/>
                  </a:cubicBezTo>
                  <a:cubicBezTo>
                    <a:pt x="1208" y="3455"/>
                    <a:pt x="1786" y="3838"/>
                    <a:pt x="2061" y="6115"/>
                  </a:cubicBezTo>
                  <a:cubicBezTo>
                    <a:pt x="2326" y="3838"/>
                    <a:pt x="2905" y="3455"/>
                    <a:pt x="4112" y="3062"/>
                  </a:cubicBezTo>
                  <a:cubicBezTo>
                    <a:pt x="2905" y="2661"/>
                    <a:pt x="2326" y="2277"/>
                    <a:pt x="206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45" name="Google Shape;4045;p27"/>
            <p:cNvSpPr/>
            <p:nvPr/>
          </p:nvSpPr>
          <p:spPr>
            <a:xfrm>
              <a:off x="3670375" y="3008850"/>
              <a:ext cx="106750" cy="156800"/>
            </a:xfrm>
            <a:custGeom>
              <a:avLst/>
              <a:gdLst/>
              <a:ahLst/>
              <a:cxnLst/>
              <a:rect l="l" t="t" r="r" b="b"/>
              <a:pathLst>
                <a:path w="4270" h="6272" extrusionOk="0">
                  <a:moveTo>
                    <a:pt x="2140" y="639"/>
                  </a:moveTo>
                  <a:cubicBezTo>
                    <a:pt x="2415" y="2326"/>
                    <a:pt x="2945" y="2778"/>
                    <a:pt x="3956" y="3140"/>
                  </a:cubicBezTo>
                  <a:cubicBezTo>
                    <a:pt x="2945" y="3494"/>
                    <a:pt x="2415" y="3945"/>
                    <a:pt x="2140" y="5643"/>
                  </a:cubicBezTo>
                  <a:cubicBezTo>
                    <a:pt x="1856" y="3945"/>
                    <a:pt x="1326" y="3494"/>
                    <a:pt x="315" y="3140"/>
                  </a:cubicBezTo>
                  <a:cubicBezTo>
                    <a:pt x="1326" y="2778"/>
                    <a:pt x="1856" y="2326"/>
                    <a:pt x="2140" y="639"/>
                  </a:cubicBezTo>
                  <a:close/>
                  <a:moveTo>
                    <a:pt x="2140" y="0"/>
                  </a:moveTo>
                  <a:cubicBezTo>
                    <a:pt x="2101" y="0"/>
                    <a:pt x="2062" y="30"/>
                    <a:pt x="2062" y="69"/>
                  </a:cubicBezTo>
                  <a:cubicBezTo>
                    <a:pt x="1797" y="2277"/>
                    <a:pt x="1277" y="2660"/>
                    <a:pt x="60" y="3062"/>
                  </a:cubicBezTo>
                  <a:cubicBezTo>
                    <a:pt x="20" y="3072"/>
                    <a:pt x="1" y="3101"/>
                    <a:pt x="1" y="3140"/>
                  </a:cubicBezTo>
                  <a:cubicBezTo>
                    <a:pt x="1" y="3170"/>
                    <a:pt x="20" y="3199"/>
                    <a:pt x="60" y="3210"/>
                  </a:cubicBezTo>
                  <a:cubicBezTo>
                    <a:pt x="1277" y="3612"/>
                    <a:pt x="1797" y="3995"/>
                    <a:pt x="2062" y="6202"/>
                  </a:cubicBezTo>
                  <a:cubicBezTo>
                    <a:pt x="2062" y="6241"/>
                    <a:pt x="2101" y="6271"/>
                    <a:pt x="2140" y="6271"/>
                  </a:cubicBezTo>
                  <a:cubicBezTo>
                    <a:pt x="2170" y="6271"/>
                    <a:pt x="2209" y="6241"/>
                    <a:pt x="2209" y="6202"/>
                  </a:cubicBezTo>
                  <a:cubicBezTo>
                    <a:pt x="2474" y="3995"/>
                    <a:pt x="2994" y="3612"/>
                    <a:pt x="4220" y="3210"/>
                  </a:cubicBezTo>
                  <a:cubicBezTo>
                    <a:pt x="4250" y="3199"/>
                    <a:pt x="4270" y="3170"/>
                    <a:pt x="4270" y="3140"/>
                  </a:cubicBezTo>
                  <a:cubicBezTo>
                    <a:pt x="4270" y="3101"/>
                    <a:pt x="4250" y="3072"/>
                    <a:pt x="4220" y="3062"/>
                  </a:cubicBezTo>
                  <a:cubicBezTo>
                    <a:pt x="2994" y="2660"/>
                    <a:pt x="2474" y="2277"/>
                    <a:pt x="2209" y="69"/>
                  </a:cubicBezTo>
                  <a:cubicBezTo>
                    <a:pt x="2209" y="30"/>
                    <a:pt x="2170" y="0"/>
                    <a:pt x="2140" y="0"/>
                  </a:cubicBezTo>
                  <a:close/>
                </a:path>
              </a:pathLst>
            </a:custGeom>
            <a:solidFill>
              <a:srgbClr val="000000"/>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055" name="Google Shape;4055;p27"/>
          <p:cNvSpPr txBox="1">
            <a:spLocks noGrp="1"/>
          </p:cNvSpPr>
          <p:nvPr>
            <p:ph type="title"/>
          </p:nvPr>
        </p:nvSpPr>
        <p:spPr>
          <a:xfrm>
            <a:off x="720000" y="749825"/>
            <a:ext cx="77040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US" b="1" dirty="0"/>
              <a:t>1. P</a:t>
            </a:r>
            <a:r>
              <a:rPr lang="en" b="1" dirty="0"/>
              <a:t>ermasalahan dalam Narkoba</a:t>
            </a:r>
            <a:endParaRPr b="1" dirty="0"/>
          </a:p>
        </p:txBody>
      </p:sp>
      <p:sp>
        <p:nvSpPr>
          <p:cNvPr id="3" name="Text Placeholder 2">
            <a:extLst>
              <a:ext uri="{FF2B5EF4-FFF2-40B4-BE49-F238E27FC236}">
                <a16:creationId xmlns:a16="http://schemas.microsoft.com/office/drawing/2014/main" id="{B479499D-990C-4C4D-85B3-14D96C43871D}"/>
              </a:ext>
            </a:extLst>
          </p:cNvPr>
          <p:cNvSpPr>
            <a:spLocks noGrp="1"/>
          </p:cNvSpPr>
          <p:nvPr>
            <p:ph type="body" idx="1"/>
          </p:nvPr>
        </p:nvSpPr>
        <p:spPr>
          <a:xfrm>
            <a:off x="614460" y="1391104"/>
            <a:ext cx="4498560" cy="3310435"/>
          </a:xfrm>
        </p:spPr>
        <p:style>
          <a:lnRef idx="2">
            <a:schemeClr val="accent3">
              <a:shade val="50000"/>
            </a:schemeClr>
          </a:lnRef>
          <a:fillRef idx="1">
            <a:schemeClr val="accent3"/>
          </a:fillRef>
          <a:effectRef idx="0">
            <a:schemeClr val="accent3"/>
          </a:effectRef>
          <a:fontRef idx="minor">
            <a:schemeClr val="lt1"/>
          </a:fontRef>
        </p:style>
        <p:txBody>
          <a:bodyPr/>
          <a:lstStyle/>
          <a:p>
            <a:pPr marL="127000" indent="0" algn="just">
              <a:buNone/>
            </a:pPr>
            <a:r>
              <a:rPr lang="en-US" sz="1400" dirty="0" err="1">
                <a:effectLst/>
                <a:latin typeface="Calibri" panose="020F0502020204030204" pitchFamily="34" charset="0"/>
                <a:ea typeface="Calibri" panose="020F0502020204030204" pitchFamily="34" charset="0"/>
                <a:cs typeface="Times New Roman" panose="02020603050405020304" pitchFamily="18" charset="0"/>
              </a:rPr>
              <a:t>Narkoba</a:t>
            </a:r>
            <a:r>
              <a:rPr lang="en-US" sz="1400" dirty="0">
                <a:effectLst/>
                <a:latin typeface="Calibri" panose="020F0502020204030204" pitchFamily="34" charset="0"/>
                <a:ea typeface="Calibri" panose="020F0502020204030204" pitchFamily="34" charset="0"/>
                <a:cs typeface="Times New Roman" panose="02020603050405020304" pitchFamily="18" charset="0"/>
              </a:rPr>
              <a:t> </a:t>
            </a:r>
            <a:r>
              <a:rPr lang="en-US" sz="1400" dirty="0" err="1">
                <a:effectLst/>
                <a:latin typeface="Calibri" panose="020F0502020204030204" pitchFamily="34" charset="0"/>
                <a:ea typeface="Calibri" panose="020F0502020204030204" pitchFamily="34" charset="0"/>
                <a:cs typeface="Times New Roman" panose="02020603050405020304" pitchFamily="18" charset="0"/>
              </a:rPr>
              <a:t>adalah</a:t>
            </a:r>
            <a:r>
              <a:rPr lang="en-US" sz="1400" dirty="0">
                <a:effectLst/>
                <a:latin typeface="Calibri" panose="020F0502020204030204" pitchFamily="34" charset="0"/>
                <a:ea typeface="Calibri" panose="020F0502020204030204" pitchFamily="34" charset="0"/>
                <a:cs typeface="Times New Roman" panose="02020603050405020304" pitchFamily="18" charset="0"/>
              </a:rPr>
              <a:t> </a:t>
            </a:r>
            <a:r>
              <a:rPr lang="en-US" sz="1400" dirty="0" err="1">
                <a:effectLst/>
                <a:latin typeface="Calibri" panose="020F0502020204030204" pitchFamily="34" charset="0"/>
                <a:ea typeface="Calibri" panose="020F0502020204030204" pitchFamily="34" charset="0"/>
                <a:cs typeface="Times New Roman" panose="02020603050405020304" pitchFamily="18" charset="0"/>
              </a:rPr>
              <a:t>singkatan</a:t>
            </a:r>
            <a:r>
              <a:rPr lang="en-US" sz="1400" dirty="0">
                <a:effectLst/>
                <a:latin typeface="Calibri" panose="020F0502020204030204" pitchFamily="34" charset="0"/>
                <a:ea typeface="Calibri" panose="020F0502020204030204" pitchFamily="34" charset="0"/>
                <a:cs typeface="Times New Roman" panose="02020603050405020304" pitchFamily="18" charset="0"/>
              </a:rPr>
              <a:t> </a:t>
            </a:r>
            <a:r>
              <a:rPr lang="en-US" sz="1400" dirty="0" err="1">
                <a:effectLst/>
                <a:latin typeface="Calibri" panose="020F0502020204030204" pitchFamily="34" charset="0"/>
                <a:ea typeface="Calibri" panose="020F0502020204030204" pitchFamily="34" charset="0"/>
                <a:cs typeface="Times New Roman" panose="02020603050405020304" pitchFamily="18" charset="0"/>
              </a:rPr>
              <a:t>dari</a:t>
            </a:r>
            <a:r>
              <a:rPr lang="en-US" sz="1400" dirty="0">
                <a:effectLst/>
                <a:latin typeface="Calibri" panose="020F0502020204030204" pitchFamily="34" charset="0"/>
                <a:ea typeface="Calibri" panose="020F0502020204030204" pitchFamily="34" charset="0"/>
                <a:cs typeface="Times New Roman" panose="02020603050405020304" pitchFamily="18" charset="0"/>
              </a:rPr>
              <a:t> </a:t>
            </a:r>
            <a:r>
              <a:rPr lang="en-US" sz="1400" dirty="0" err="1">
                <a:effectLst/>
                <a:latin typeface="Calibri" panose="020F0502020204030204" pitchFamily="34" charset="0"/>
                <a:ea typeface="Calibri" panose="020F0502020204030204" pitchFamily="34" charset="0"/>
                <a:cs typeface="Times New Roman" panose="02020603050405020304" pitchFamily="18" charset="0"/>
              </a:rPr>
              <a:t>narkotika</a:t>
            </a:r>
            <a:r>
              <a:rPr lang="en-US" sz="1400" dirty="0">
                <a:effectLst/>
                <a:latin typeface="Calibri" panose="020F0502020204030204" pitchFamily="34" charset="0"/>
                <a:ea typeface="Calibri" panose="020F0502020204030204" pitchFamily="34" charset="0"/>
                <a:cs typeface="Times New Roman" panose="02020603050405020304" pitchFamily="18" charset="0"/>
              </a:rPr>
              <a:t> dan </a:t>
            </a:r>
            <a:r>
              <a:rPr lang="en-US" sz="1400" dirty="0" err="1">
                <a:effectLst/>
                <a:latin typeface="Calibri" panose="020F0502020204030204" pitchFamily="34" charset="0"/>
                <a:ea typeface="Calibri" panose="020F0502020204030204" pitchFamily="34" charset="0"/>
                <a:cs typeface="Times New Roman" panose="02020603050405020304" pitchFamily="18" charset="0"/>
              </a:rPr>
              <a:t>obat</a:t>
            </a:r>
            <a:r>
              <a:rPr lang="en-US" sz="1400" dirty="0">
                <a:effectLst/>
                <a:latin typeface="Calibri" panose="020F0502020204030204" pitchFamily="34" charset="0"/>
                <a:ea typeface="Calibri" panose="020F0502020204030204" pitchFamily="34" charset="0"/>
                <a:cs typeface="Times New Roman" panose="02020603050405020304" pitchFamily="18" charset="0"/>
              </a:rPr>
              <a:t>/</a:t>
            </a:r>
            <a:r>
              <a:rPr lang="en-US" sz="1400" dirty="0" err="1">
                <a:effectLst/>
                <a:latin typeface="Calibri" panose="020F0502020204030204" pitchFamily="34" charset="0"/>
                <a:ea typeface="Calibri" panose="020F0502020204030204" pitchFamily="34" charset="0"/>
                <a:cs typeface="Times New Roman" panose="02020603050405020304" pitchFamily="18" charset="0"/>
              </a:rPr>
              <a:t>bahan</a:t>
            </a:r>
            <a:r>
              <a:rPr lang="en-US" sz="1400" dirty="0">
                <a:effectLst/>
                <a:latin typeface="Calibri" panose="020F0502020204030204" pitchFamily="34" charset="0"/>
                <a:ea typeface="Calibri" panose="020F0502020204030204" pitchFamily="34" charset="0"/>
                <a:cs typeface="Times New Roman" panose="02020603050405020304" pitchFamily="18" charset="0"/>
              </a:rPr>
              <a:t> </a:t>
            </a:r>
            <a:r>
              <a:rPr lang="en-US" sz="1400" dirty="0" err="1">
                <a:effectLst/>
                <a:latin typeface="Calibri" panose="020F0502020204030204" pitchFamily="34" charset="0"/>
                <a:ea typeface="Calibri" panose="020F0502020204030204" pitchFamily="34" charset="0"/>
                <a:cs typeface="Times New Roman" panose="02020603050405020304" pitchFamily="18" charset="0"/>
              </a:rPr>
              <a:t>berbahaya</a:t>
            </a:r>
            <a:r>
              <a:rPr lang="en-US" sz="1400" dirty="0">
                <a:effectLst/>
                <a:latin typeface="Calibri" panose="020F0502020204030204" pitchFamily="34" charset="0"/>
                <a:ea typeface="Calibri" panose="020F0502020204030204" pitchFamily="34" charset="0"/>
                <a:cs typeface="Times New Roman" panose="02020603050405020304" pitchFamily="18" charset="0"/>
              </a:rPr>
              <a:t>. </a:t>
            </a:r>
            <a:r>
              <a:rPr lang="en-US" sz="1400" dirty="0" err="1">
                <a:effectLst/>
                <a:latin typeface="Calibri" panose="020F0502020204030204" pitchFamily="34" charset="0"/>
                <a:ea typeface="Calibri" panose="020F0502020204030204" pitchFamily="34" charset="0"/>
                <a:cs typeface="Times New Roman" panose="02020603050405020304" pitchFamily="18" charset="0"/>
              </a:rPr>
              <a:t>Istilah</a:t>
            </a:r>
            <a:r>
              <a:rPr lang="en-US" sz="1400" dirty="0">
                <a:effectLst/>
                <a:latin typeface="Calibri" panose="020F0502020204030204" pitchFamily="34" charset="0"/>
                <a:ea typeface="Calibri" panose="020F0502020204030204" pitchFamily="34" charset="0"/>
                <a:cs typeface="Times New Roman" panose="02020603050405020304" pitchFamily="18" charset="0"/>
              </a:rPr>
              <a:t> </a:t>
            </a:r>
            <a:r>
              <a:rPr lang="en-US" sz="1400" dirty="0" err="1">
                <a:effectLst/>
                <a:latin typeface="Calibri" panose="020F0502020204030204" pitchFamily="34" charset="0"/>
                <a:ea typeface="Calibri" panose="020F0502020204030204" pitchFamily="34" charset="0"/>
                <a:cs typeface="Times New Roman" panose="02020603050405020304" pitchFamily="18" charset="0"/>
              </a:rPr>
              <a:t>narkoba</a:t>
            </a:r>
            <a:r>
              <a:rPr lang="en-US" sz="1400" dirty="0">
                <a:effectLst/>
                <a:latin typeface="Calibri" panose="020F0502020204030204" pitchFamily="34" charset="0"/>
                <a:ea typeface="Calibri" panose="020F0502020204030204" pitchFamily="34" charset="0"/>
                <a:cs typeface="Times New Roman" panose="02020603050405020304" pitchFamily="18" charset="0"/>
              </a:rPr>
              <a:t> </a:t>
            </a:r>
            <a:r>
              <a:rPr lang="en-US" sz="1400" dirty="0" err="1">
                <a:effectLst/>
                <a:latin typeface="Calibri" panose="020F0502020204030204" pitchFamily="34" charset="0"/>
                <a:ea typeface="Calibri" panose="020F0502020204030204" pitchFamily="34" charset="0"/>
                <a:cs typeface="Times New Roman" panose="02020603050405020304" pitchFamily="18" charset="0"/>
              </a:rPr>
              <a:t>mengacu</a:t>
            </a:r>
            <a:r>
              <a:rPr lang="en-US" sz="1400" dirty="0">
                <a:effectLst/>
                <a:latin typeface="Calibri" panose="020F0502020204030204" pitchFamily="34" charset="0"/>
                <a:ea typeface="Calibri" panose="020F0502020204030204" pitchFamily="34" charset="0"/>
                <a:cs typeface="Times New Roman" panose="02020603050405020304" pitchFamily="18" charset="0"/>
              </a:rPr>
              <a:t> pada </a:t>
            </a:r>
            <a:r>
              <a:rPr lang="en-US" sz="1400" dirty="0" err="1">
                <a:effectLst/>
                <a:latin typeface="Calibri" panose="020F0502020204030204" pitchFamily="34" charset="0"/>
                <a:ea typeface="Calibri" panose="020F0502020204030204" pitchFamily="34" charset="0"/>
                <a:cs typeface="Times New Roman" panose="02020603050405020304" pitchFamily="18" charset="0"/>
              </a:rPr>
              <a:t>sekelompok</a:t>
            </a:r>
            <a:r>
              <a:rPr lang="en-US" sz="1400" dirty="0">
                <a:effectLst/>
                <a:latin typeface="Calibri" panose="020F0502020204030204" pitchFamily="34" charset="0"/>
                <a:ea typeface="Calibri" panose="020F0502020204030204" pitchFamily="34" charset="0"/>
                <a:cs typeface="Times New Roman" panose="02020603050405020304" pitchFamily="18" charset="0"/>
              </a:rPr>
              <a:t> </a:t>
            </a:r>
            <a:r>
              <a:rPr lang="en-US" sz="1400" dirty="0" err="1">
                <a:effectLst/>
                <a:latin typeface="Calibri" panose="020F0502020204030204" pitchFamily="34" charset="0"/>
                <a:ea typeface="Calibri" panose="020F0502020204030204" pitchFamily="34" charset="0"/>
                <a:cs typeface="Times New Roman" panose="02020603050405020304" pitchFamily="18" charset="0"/>
              </a:rPr>
              <a:t>zat</a:t>
            </a:r>
            <a:r>
              <a:rPr lang="en-US" sz="1400" dirty="0">
                <a:effectLst/>
                <a:latin typeface="Calibri" panose="020F0502020204030204" pitchFamily="34" charset="0"/>
                <a:ea typeface="Calibri" panose="020F0502020204030204" pitchFamily="34" charset="0"/>
                <a:cs typeface="Times New Roman" panose="02020603050405020304" pitchFamily="18" charset="0"/>
              </a:rPr>
              <a:t> yang </a:t>
            </a:r>
            <a:r>
              <a:rPr lang="en-US" sz="1400" dirty="0" err="1">
                <a:effectLst/>
                <a:latin typeface="Calibri" panose="020F0502020204030204" pitchFamily="34" charset="0"/>
                <a:ea typeface="Calibri" panose="020F0502020204030204" pitchFamily="34" charset="0"/>
                <a:cs typeface="Times New Roman" panose="02020603050405020304" pitchFamily="18" charset="0"/>
              </a:rPr>
              <a:t>umumnya</a:t>
            </a:r>
            <a:r>
              <a:rPr lang="en-US" sz="1400" dirty="0">
                <a:effectLst/>
                <a:latin typeface="Calibri" panose="020F0502020204030204" pitchFamily="34" charset="0"/>
                <a:ea typeface="Calibri" panose="020F0502020204030204" pitchFamily="34" charset="0"/>
                <a:cs typeface="Times New Roman" panose="02020603050405020304" pitchFamily="18" charset="0"/>
              </a:rPr>
              <a:t> </a:t>
            </a:r>
            <a:r>
              <a:rPr lang="en-US" sz="1400" dirty="0" err="1">
                <a:effectLst/>
                <a:latin typeface="Calibri" panose="020F0502020204030204" pitchFamily="34" charset="0"/>
                <a:ea typeface="Calibri" panose="020F0502020204030204" pitchFamily="34" charset="0"/>
                <a:cs typeface="Times New Roman" panose="02020603050405020304" pitchFamily="18" charset="0"/>
              </a:rPr>
              <a:t>mempunyai</a:t>
            </a:r>
            <a:r>
              <a:rPr lang="en-US" sz="1400" dirty="0">
                <a:effectLst/>
                <a:latin typeface="Calibri" panose="020F0502020204030204" pitchFamily="34" charset="0"/>
                <a:ea typeface="Calibri" panose="020F0502020204030204" pitchFamily="34" charset="0"/>
                <a:cs typeface="Times New Roman" panose="02020603050405020304" pitchFamily="18" charset="0"/>
              </a:rPr>
              <a:t> </a:t>
            </a:r>
            <a:r>
              <a:rPr lang="en-US" sz="1400" dirty="0" err="1">
                <a:effectLst/>
                <a:latin typeface="Calibri" panose="020F0502020204030204" pitchFamily="34" charset="0"/>
                <a:ea typeface="Calibri" panose="020F0502020204030204" pitchFamily="34" charset="0"/>
                <a:cs typeface="Times New Roman" panose="02020603050405020304" pitchFamily="18" charset="0"/>
              </a:rPr>
              <a:t>resiko</a:t>
            </a:r>
            <a:r>
              <a:rPr lang="en-US" sz="1400" dirty="0">
                <a:effectLst/>
                <a:latin typeface="Calibri" panose="020F0502020204030204" pitchFamily="34" charset="0"/>
                <a:ea typeface="Calibri" panose="020F0502020204030204" pitchFamily="34" charset="0"/>
                <a:cs typeface="Times New Roman" panose="02020603050405020304" pitchFamily="18" charset="0"/>
              </a:rPr>
              <a:t> </a:t>
            </a:r>
            <a:r>
              <a:rPr lang="en-US" sz="1400" dirty="0" err="1">
                <a:effectLst/>
                <a:latin typeface="Calibri" panose="020F0502020204030204" pitchFamily="34" charset="0"/>
                <a:ea typeface="Calibri" panose="020F0502020204030204" pitchFamily="34" charset="0"/>
                <a:cs typeface="Times New Roman" panose="02020603050405020304" pitchFamily="18" charset="0"/>
              </a:rPr>
              <a:t>kecanduan</a:t>
            </a:r>
            <a:r>
              <a:rPr lang="en-US" sz="1400" dirty="0">
                <a:effectLst/>
                <a:latin typeface="Calibri" panose="020F0502020204030204" pitchFamily="34" charset="0"/>
                <a:ea typeface="Calibri" panose="020F0502020204030204" pitchFamily="34" charset="0"/>
                <a:cs typeface="Times New Roman" panose="02020603050405020304" pitchFamily="18" charset="0"/>
              </a:rPr>
              <a:t> </a:t>
            </a:r>
            <a:r>
              <a:rPr lang="en-US" sz="1400" dirty="0" err="1">
                <a:effectLst/>
                <a:latin typeface="Calibri" panose="020F0502020204030204" pitchFamily="34" charset="0"/>
                <a:ea typeface="Calibri" panose="020F0502020204030204" pitchFamily="34" charset="0"/>
                <a:cs typeface="Times New Roman" panose="02020603050405020304" pitchFamily="18" charset="0"/>
              </a:rPr>
              <a:t>bagi</a:t>
            </a:r>
            <a:r>
              <a:rPr lang="en-US" sz="1400" dirty="0">
                <a:effectLst/>
                <a:latin typeface="Calibri" panose="020F0502020204030204" pitchFamily="34" charset="0"/>
                <a:ea typeface="Calibri" panose="020F0502020204030204" pitchFamily="34" charset="0"/>
                <a:cs typeface="Times New Roman" panose="02020603050405020304" pitchFamily="18" charset="0"/>
              </a:rPr>
              <a:t> para </a:t>
            </a:r>
            <a:r>
              <a:rPr lang="en-US" sz="1400" dirty="0" err="1">
                <a:effectLst/>
                <a:latin typeface="Calibri" panose="020F0502020204030204" pitchFamily="34" charset="0"/>
                <a:ea typeface="Calibri" panose="020F0502020204030204" pitchFamily="34" charset="0"/>
                <a:cs typeface="Times New Roman" panose="02020603050405020304" pitchFamily="18" charset="0"/>
              </a:rPr>
              <a:t>penggunanya</a:t>
            </a:r>
            <a:r>
              <a:rPr lang="en-US" sz="1400" dirty="0">
                <a:effectLst/>
                <a:latin typeface="Calibri" panose="020F0502020204030204" pitchFamily="34" charset="0"/>
                <a:ea typeface="Calibri" panose="020F0502020204030204" pitchFamily="34" charset="0"/>
                <a:cs typeface="Times New Roman" panose="02020603050405020304" pitchFamily="18" charset="0"/>
              </a:rPr>
              <a:t>. </a:t>
            </a:r>
            <a:r>
              <a:rPr lang="en-US" sz="1400" dirty="0" err="1">
                <a:effectLst/>
                <a:latin typeface="Calibri" panose="020F0502020204030204" pitchFamily="34" charset="0"/>
                <a:ea typeface="Calibri" panose="020F0502020204030204" pitchFamily="34" charset="0"/>
                <a:cs typeface="Times New Roman" panose="02020603050405020304" pitchFamily="18" charset="0"/>
              </a:rPr>
              <a:t>Penyalahgunaan</a:t>
            </a:r>
            <a:r>
              <a:rPr lang="en-US" sz="1400" dirty="0">
                <a:effectLst/>
                <a:latin typeface="Calibri" panose="020F0502020204030204" pitchFamily="34" charset="0"/>
                <a:ea typeface="Calibri" panose="020F0502020204030204" pitchFamily="34" charset="0"/>
                <a:cs typeface="Times New Roman" panose="02020603050405020304" pitchFamily="18" charset="0"/>
              </a:rPr>
              <a:t> </a:t>
            </a:r>
            <a:r>
              <a:rPr lang="en-US" sz="1400" dirty="0" err="1">
                <a:effectLst/>
                <a:latin typeface="Calibri" panose="020F0502020204030204" pitchFamily="34" charset="0"/>
                <a:ea typeface="Calibri" panose="020F0502020204030204" pitchFamily="34" charset="0"/>
                <a:cs typeface="Times New Roman" panose="02020603050405020304" pitchFamily="18" charset="0"/>
              </a:rPr>
              <a:t>narkoba</a:t>
            </a:r>
            <a:r>
              <a:rPr lang="en-US" sz="1400" dirty="0">
                <a:effectLst/>
                <a:latin typeface="Calibri" panose="020F0502020204030204" pitchFamily="34" charset="0"/>
                <a:ea typeface="Calibri" panose="020F0502020204030204" pitchFamily="34" charset="0"/>
                <a:cs typeface="Times New Roman" panose="02020603050405020304" pitchFamily="18" charset="0"/>
              </a:rPr>
              <a:t> </a:t>
            </a:r>
            <a:r>
              <a:rPr lang="en-US" sz="1400" dirty="0" err="1">
                <a:effectLst/>
                <a:latin typeface="Calibri" panose="020F0502020204030204" pitchFamily="34" charset="0"/>
                <a:ea typeface="Calibri" panose="020F0502020204030204" pitchFamily="34" charset="0"/>
                <a:cs typeface="Times New Roman" panose="02020603050405020304" pitchFamily="18" charset="0"/>
              </a:rPr>
              <a:t>adalah</a:t>
            </a:r>
            <a:r>
              <a:rPr lang="en-US" sz="1400" dirty="0">
                <a:effectLst/>
                <a:latin typeface="Calibri" panose="020F0502020204030204" pitchFamily="34" charset="0"/>
                <a:ea typeface="Calibri" panose="020F0502020204030204" pitchFamily="34" charset="0"/>
                <a:cs typeface="Times New Roman" panose="02020603050405020304" pitchFamily="18" charset="0"/>
              </a:rPr>
              <a:t> </a:t>
            </a:r>
            <a:r>
              <a:rPr lang="en-US" sz="1400" dirty="0" err="1">
                <a:effectLst/>
                <a:latin typeface="Calibri" panose="020F0502020204030204" pitchFamily="34" charset="0"/>
                <a:ea typeface="Calibri" panose="020F0502020204030204" pitchFamily="34" charset="0"/>
                <a:cs typeface="Times New Roman" panose="02020603050405020304" pitchFamily="18" charset="0"/>
              </a:rPr>
              <a:t>penggunaan</a:t>
            </a:r>
            <a:r>
              <a:rPr lang="en-US" sz="1400" dirty="0">
                <a:effectLst/>
                <a:latin typeface="Calibri" panose="020F0502020204030204" pitchFamily="34" charset="0"/>
                <a:ea typeface="Calibri" panose="020F0502020204030204" pitchFamily="34" charset="0"/>
                <a:cs typeface="Times New Roman" panose="02020603050405020304" pitchFamily="18" charset="0"/>
              </a:rPr>
              <a:t> </a:t>
            </a:r>
            <a:r>
              <a:rPr lang="en-US" sz="1400" dirty="0" err="1">
                <a:effectLst/>
                <a:latin typeface="Calibri" panose="020F0502020204030204" pitchFamily="34" charset="0"/>
                <a:ea typeface="Calibri" panose="020F0502020204030204" pitchFamily="34" charset="0"/>
                <a:cs typeface="Times New Roman" panose="02020603050405020304" pitchFamily="18" charset="0"/>
              </a:rPr>
              <a:t>narkoba</a:t>
            </a:r>
            <a:r>
              <a:rPr lang="en-US" sz="1400" dirty="0">
                <a:effectLst/>
                <a:latin typeface="Calibri" panose="020F0502020204030204" pitchFamily="34" charset="0"/>
                <a:ea typeface="Calibri" panose="020F0502020204030204" pitchFamily="34" charset="0"/>
                <a:cs typeface="Times New Roman" panose="02020603050405020304" pitchFamily="18" charset="0"/>
              </a:rPr>
              <a:t> yang </a:t>
            </a:r>
            <a:r>
              <a:rPr lang="en-US" sz="1400" dirty="0" err="1">
                <a:effectLst/>
                <a:latin typeface="Calibri" panose="020F0502020204030204" pitchFamily="34" charset="0"/>
                <a:ea typeface="Calibri" panose="020F0502020204030204" pitchFamily="34" charset="0"/>
                <a:cs typeface="Times New Roman" panose="02020603050405020304" pitchFamily="18" charset="0"/>
              </a:rPr>
              <a:t>bukan</a:t>
            </a:r>
            <a:r>
              <a:rPr lang="en-US" sz="1400" dirty="0">
                <a:effectLst/>
                <a:latin typeface="Calibri" panose="020F0502020204030204" pitchFamily="34" charset="0"/>
                <a:ea typeface="Calibri" panose="020F0502020204030204" pitchFamily="34" charset="0"/>
                <a:cs typeface="Times New Roman" panose="02020603050405020304" pitchFamily="18" charset="0"/>
              </a:rPr>
              <a:t> </a:t>
            </a:r>
            <a:r>
              <a:rPr lang="en-US" sz="1400" dirty="0" err="1">
                <a:effectLst/>
                <a:latin typeface="Calibri" panose="020F0502020204030204" pitchFamily="34" charset="0"/>
                <a:ea typeface="Calibri" panose="020F0502020204030204" pitchFamily="34" charset="0"/>
                <a:cs typeface="Times New Roman" panose="02020603050405020304" pitchFamily="18" charset="0"/>
              </a:rPr>
              <a:t>untuk</a:t>
            </a:r>
            <a:r>
              <a:rPr lang="en-US" sz="1400" dirty="0">
                <a:effectLst/>
                <a:latin typeface="Calibri" panose="020F0502020204030204" pitchFamily="34" charset="0"/>
                <a:ea typeface="Calibri" panose="020F0502020204030204" pitchFamily="34" charset="0"/>
                <a:cs typeface="Times New Roman" panose="02020603050405020304" pitchFamily="18" charset="0"/>
              </a:rPr>
              <a:t> </a:t>
            </a:r>
            <a:r>
              <a:rPr lang="en-US" sz="1400" dirty="0" err="1">
                <a:effectLst/>
                <a:latin typeface="Calibri" panose="020F0502020204030204" pitchFamily="34" charset="0"/>
                <a:ea typeface="Calibri" panose="020F0502020204030204" pitchFamily="34" charset="0"/>
                <a:cs typeface="Times New Roman" panose="02020603050405020304" pitchFamily="18" charset="0"/>
              </a:rPr>
              <a:t>tujuan</a:t>
            </a:r>
            <a:r>
              <a:rPr lang="en-US" sz="1400" dirty="0">
                <a:effectLst/>
                <a:latin typeface="Calibri" panose="020F0502020204030204" pitchFamily="34" charset="0"/>
                <a:ea typeface="Calibri" panose="020F0502020204030204" pitchFamily="34" charset="0"/>
                <a:cs typeface="Times New Roman" panose="02020603050405020304" pitchFamily="18" charset="0"/>
              </a:rPr>
              <a:t> </a:t>
            </a:r>
            <a:r>
              <a:rPr lang="en-US" sz="1400" dirty="0" err="1">
                <a:effectLst/>
                <a:latin typeface="Calibri" panose="020F0502020204030204" pitchFamily="34" charset="0"/>
                <a:ea typeface="Calibri" panose="020F0502020204030204" pitchFamily="34" charset="0"/>
                <a:cs typeface="Times New Roman" panose="02020603050405020304" pitchFamily="18" charset="0"/>
              </a:rPr>
              <a:t>pengobatan</a:t>
            </a:r>
            <a:r>
              <a:rPr lang="en-US" sz="1400" dirty="0">
                <a:effectLst/>
                <a:latin typeface="Calibri" panose="020F0502020204030204" pitchFamily="34" charset="0"/>
                <a:ea typeface="Calibri" panose="020F0502020204030204" pitchFamily="34" charset="0"/>
                <a:cs typeface="Times New Roman" panose="02020603050405020304" pitchFamily="18" charset="0"/>
              </a:rPr>
              <a:t>, </a:t>
            </a:r>
            <a:r>
              <a:rPr lang="en-US" sz="1400" dirty="0" err="1">
                <a:effectLst/>
                <a:latin typeface="Calibri" panose="020F0502020204030204" pitchFamily="34" charset="0"/>
                <a:ea typeface="Calibri" panose="020F0502020204030204" pitchFamily="34" charset="0"/>
                <a:cs typeface="Times New Roman" panose="02020603050405020304" pitchFamily="18" charset="0"/>
              </a:rPr>
              <a:t>tetapi</a:t>
            </a:r>
            <a:r>
              <a:rPr lang="en-US" sz="1400" dirty="0">
                <a:effectLst/>
                <a:latin typeface="Calibri" panose="020F0502020204030204" pitchFamily="34" charset="0"/>
                <a:ea typeface="Calibri" panose="020F0502020204030204" pitchFamily="34" charset="0"/>
                <a:cs typeface="Times New Roman" panose="02020603050405020304" pitchFamily="18" charset="0"/>
              </a:rPr>
              <a:t> agar </a:t>
            </a:r>
            <a:r>
              <a:rPr lang="en-US" sz="1400" dirty="0" err="1">
                <a:effectLst/>
                <a:latin typeface="Calibri" panose="020F0502020204030204" pitchFamily="34" charset="0"/>
                <a:ea typeface="Calibri" panose="020F0502020204030204" pitchFamily="34" charset="0"/>
                <a:cs typeface="Times New Roman" panose="02020603050405020304" pitchFamily="18" charset="0"/>
              </a:rPr>
              <a:t>dapat</a:t>
            </a:r>
            <a:r>
              <a:rPr lang="en-US" sz="1400" dirty="0">
                <a:effectLst/>
                <a:latin typeface="Calibri" panose="020F0502020204030204" pitchFamily="34" charset="0"/>
                <a:ea typeface="Calibri" panose="020F0502020204030204" pitchFamily="34" charset="0"/>
                <a:cs typeface="Times New Roman" panose="02020603050405020304" pitchFamily="18" charset="0"/>
              </a:rPr>
              <a:t> </a:t>
            </a:r>
            <a:r>
              <a:rPr lang="en-US" sz="1400" dirty="0" err="1">
                <a:effectLst/>
                <a:latin typeface="Calibri" panose="020F0502020204030204" pitchFamily="34" charset="0"/>
                <a:ea typeface="Calibri" panose="020F0502020204030204" pitchFamily="34" charset="0"/>
                <a:cs typeface="Times New Roman" panose="02020603050405020304" pitchFamily="18" charset="0"/>
              </a:rPr>
              <a:t>menikmati</a:t>
            </a:r>
            <a:r>
              <a:rPr lang="en-US" sz="1400" dirty="0">
                <a:effectLst/>
                <a:latin typeface="Calibri" panose="020F0502020204030204" pitchFamily="34" charset="0"/>
                <a:ea typeface="Calibri" panose="020F0502020204030204" pitchFamily="34" charset="0"/>
                <a:cs typeface="Times New Roman" panose="02020603050405020304" pitchFamily="18" charset="0"/>
              </a:rPr>
              <a:t> </a:t>
            </a:r>
            <a:r>
              <a:rPr lang="en-US" sz="1400" dirty="0" err="1">
                <a:effectLst/>
                <a:latin typeface="Calibri" panose="020F0502020204030204" pitchFamily="34" charset="0"/>
                <a:ea typeface="Calibri" panose="020F0502020204030204" pitchFamily="34" charset="0"/>
                <a:cs typeface="Times New Roman" panose="02020603050405020304" pitchFamily="18" charset="0"/>
              </a:rPr>
              <a:t>pengaruhnya</a:t>
            </a:r>
            <a:r>
              <a:rPr lang="en-US" sz="1400" dirty="0">
                <a:effectLst/>
                <a:latin typeface="Calibri" panose="020F0502020204030204" pitchFamily="34" charset="0"/>
                <a:ea typeface="Calibri" panose="020F0502020204030204" pitchFamily="34" charset="0"/>
                <a:cs typeface="Times New Roman" panose="02020603050405020304" pitchFamily="18" charset="0"/>
              </a:rPr>
              <a:t>, </a:t>
            </a:r>
            <a:r>
              <a:rPr lang="en-US" sz="1400" dirty="0" err="1">
                <a:effectLst/>
                <a:latin typeface="Calibri" panose="020F0502020204030204" pitchFamily="34" charset="0"/>
                <a:ea typeface="Calibri" panose="020F0502020204030204" pitchFamily="34" charset="0"/>
                <a:cs typeface="Times New Roman" panose="02020603050405020304" pitchFamily="18" charset="0"/>
              </a:rPr>
              <a:t>dalam</a:t>
            </a:r>
            <a:r>
              <a:rPr lang="en-US" sz="1400" dirty="0">
                <a:effectLst/>
                <a:latin typeface="Calibri" panose="020F0502020204030204" pitchFamily="34" charset="0"/>
                <a:ea typeface="Calibri" panose="020F0502020204030204" pitchFamily="34" charset="0"/>
                <a:cs typeface="Times New Roman" panose="02020603050405020304" pitchFamily="18" charset="0"/>
              </a:rPr>
              <a:t> </a:t>
            </a:r>
            <a:r>
              <a:rPr lang="en-US" sz="1400" dirty="0" err="1">
                <a:effectLst/>
                <a:latin typeface="Calibri" panose="020F0502020204030204" pitchFamily="34" charset="0"/>
                <a:ea typeface="Calibri" panose="020F0502020204030204" pitchFamily="34" charset="0"/>
                <a:cs typeface="Times New Roman" panose="02020603050405020304" pitchFamily="18" charset="0"/>
              </a:rPr>
              <a:t>jumlah</a:t>
            </a:r>
            <a:r>
              <a:rPr lang="en-US" sz="1400" dirty="0">
                <a:effectLst/>
                <a:latin typeface="Calibri" panose="020F0502020204030204" pitchFamily="34" charset="0"/>
                <a:ea typeface="Calibri" panose="020F0502020204030204" pitchFamily="34" charset="0"/>
                <a:cs typeface="Times New Roman" panose="02020603050405020304" pitchFamily="18" charset="0"/>
              </a:rPr>
              <a:t> </a:t>
            </a:r>
            <a:r>
              <a:rPr lang="en-US" sz="1400" dirty="0" err="1">
                <a:effectLst/>
                <a:latin typeface="Calibri" panose="020F0502020204030204" pitchFamily="34" charset="0"/>
                <a:ea typeface="Calibri" panose="020F0502020204030204" pitchFamily="34" charset="0"/>
                <a:cs typeface="Times New Roman" panose="02020603050405020304" pitchFamily="18" charset="0"/>
              </a:rPr>
              <a:t>berlebih</a:t>
            </a:r>
            <a:r>
              <a:rPr lang="en-US" sz="1400" dirty="0">
                <a:effectLst/>
                <a:latin typeface="Calibri" panose="020F0502020204030204" pitchFamily="34" charset="0"/>
                <a:ea typeface="Calibri" panose="020F0502020204030204" pitchFamily="34" charset="0"/>
                <a:cs typeface="Times New Roman" panose="02020603050405020304" pitchFamily="18" charset="0"/>
              </a:rPr>
              <a:t>, </a:t>
            </a:r>
            <a:r>
              <a:rPr lang="en-US" sz="1400" dirty="0" err="1">
                <a:effectLst/>
                <a:latin typeface="Calibri" panose="020F0502020204030204" pitchFamily="34" charset="0"/>
                <a:ea typeface="Calibri" panose="020F0502020204030204" pitchFamily="34" charset="0"/>
                <a:cs typeface="Times New Roman" panose="02020603050405020304" pitchFamily="18" charset="0"/>
              </a:rPr>
              <a:t>secara</a:t>
            </a:r>
            <a:r>
              <a:rPr lang="en-US" sz="1400" dirty="0">
                <a:effectLst/>
                <a:latin typeface="Calibri" panose="020F0502020204030204" pitchFamily="34" charset="0"/>
                <a:ea typeface="Calibri" panose="020F0502020204030204" pitchFamily="34" charset="0"/>
                <a:cs typeface="Times New Roman" panose="02020603050405020304" pitchFamily="18" charset="0"/>
              </a:rPr>
              <a:t> </a:t>
            </a:r>
            <a:r>
              <a:rPr lang="en-US" sz="1400" dirty="0" err="1">
                <a:effectLst/>
                <a:latin typeface="Calibri" panose="020F0502020204030204" pitchFamily="34" charset="0"/>
                <a:ea typeface="Calibri" panose="020F0502020204030204" pitchFamily="34" charset="0"/>
                <a:cs typeface="Times New Roman" panose="02020603050405020304" pitchFamily="18" charset="0"/>
              </a:rPr>
              <a:t>kurang</a:t>
            </a:r>
            <a:r>
              <a:rPr lang="en-US" sz="1400" dirty="0">
                <a:effectLst/>
                <a:latin typeface="Calibri" panose="020F0502020204030204" pitchFamily="34" charset="0"/>
                <a:ea typeface="Calibri" panose="020F0502020204030204" pitchFamily="34" charset="0"/>
                <a:cs typeface="Times New Roman" panose="02020603050405020304" pitchFamily="18" charset="0"/>
              </a:rPr>
              <a:t> </a:t>
            </a:r>
            <a:r>
              <a:rPr lang="en-US" sz="1400" dirty="0" err="1">
                <a:effectLst/>
                <a:latin typeface="Calibri" panose="020F0502020204030204" pitchFamily="34" charset="0"/>
                <a:ea typeface="Calibri" panose="020F0502020204030204" pitchFamily="34" charset="0"/>
                <a:cs typeface="Times New Roman" panose="02020603050405020304" pitchFamily="18" charset="0"/>
              </a:rPr>
              <a:t>lebih</a:t>
            </a:r>
            <a:r>
              <a:rPr lang="en-US" sz="1400" dirty="0">
                <a:effectLst/>
                <a:latin typeface="Calibri" panose="020F0502020204030204" pitchFamily="34" charset="0"/>
                <a:ea typeface="Calibri" panose="020F0502020204030204" pitchFamily="34" charset="0"/>
                <a:cs typeface="Times New Roman" panose="02020603050405020304" pitchFamily="18" charset="0"/>
              </a:rPr>
              <a:t> </a:t>
            </a:r>
            <a:r>
              <a:rPr lang="en-US" sz="1400" dirty="0" err="1">
                <a:effectLst/>
                <a:latin typeface="Calibri" panose="020F0502020204030204" pitchFamily="34" charset="0"/>
                <a:ea typeface="Calibri" panose="020F0502020204030204" pitchFamily="34" charset="0"/>
                <a:cs typeface="Times New Roman" panose="02020603050405020304" pitchFamily="18" charset="0"/>
              </a:rPr>
              <a:t>teratur</a:t>
            </a:r>
            <a:r>
              <a:rPr lang="en-US" sz="1400" dirty="0">
                <a:effectLst/>
                <a:latin typeface="Calibri" panose="020F0502020204030204" pitchFamily="34" charset="0"/>
                <a:ea typeface="Calibri" panose="020F0502020204030204" pitchFamily="34" charset="0"/>
                <a:cs typeface="Times New Roman" panose="02020603050405020304" pitchFamily="18" charset="0"/>
              </a:rPr>
              <a:t>, </a:t>
            </a:r>
            <a:r>
              <a:rPr lang="en-US" sz="1400" dirty="0" err="1">
                <a:effectLst/>
                <a:latin typeface="Calibri" panose="020F0502020204030204" pitchFamily="34" charset="0"/>
                <a:ea typeface="Calibri" panose="020F0502020204030204" pitchFamily="34" charset="0"/>
                <a:cs typeface="Times New Roman" panose="02020603050405020304" pitchFamily="18" charset="0"/>
              </a:rPr>
              <a:t>berlangsung</a:t>
            </a:r>
            <a:r>
              <a:rPr lang="en-US" sz="1400" dirty="0">
                <a:effectLst/>
                <a:latin typeface="Calibri" panose="020F0502020204030204" pitchFamily="34" charset="0"/>
                <a:ea typeface="Calibri" panose="020F0502020204030204" pitchFamily="34" charset="0"/>
                <a:cs typeface="Times New Roman" panose="02020603050405020304" pitchFamily="18" charset="0"/>
              </a:rPr>
              <a:t> </a:t>
            </a:r>
            <a:r>
              <a:rPr lang="en-US" sz="1400" dirty="0" err="1">
                <a:effectLst/>
                <a:latin typeface="Calibri" panose="020F0502020204030204" pitchFamily="34" charset="0"/>
                <a:ea typeface="Calibri" panose="020F0502020204030204" pitchFamily="34" charset="0"/>
                <a:cs typeface="Times New Roman" panose="02020603050405020304" pitchFamily="18" charset="0"/>
              </a:rPr>
              <a:t>cukup</a:t>
            </a:r>
            <a:r>
              <a:rPr lang="en-US" sz="1400" dirty="0">
                <a:effectLst/>
                <a:latin typeface="Calibri" panose="020F0502020204030204" pitchFamily="34" charset="0"/>
                <a:ea typeface="Calibri" panose="020F0502020204030204" pitchFamily="34" charset="0"/>
                <a:cs typeface="Times New Roman" panose="02020603050405020304" pitchFamily="18" charset="0"/>
              </a:rPr>
              <a:t> lama, </a:t>
            </a:r>
            <a:r>
              <a:rPr lang="en-US" sz="1400" dirty="0" err="1">
                <a:effectLst/>
                <a:latin typeface="Calibri" panose="020F0502020204030204" pitchFamily="34" charset="0"/>
                <a:ea typeface="Calibri" panose="020F0502020204030204" pitchFamily="34" charset="0"/>
                <a:cs typeface="Times New Roman" panose="02020603050405020304" pitchFamily="18" charset="0"/>
              </a:rPr>
              <a:t>sehingga</a:t>
            </a:r>
            <a:r>
              <a:rPr lang="en-US" sz="1400" dirty="0">
                <a:effectLst/>
                <a:latin typeface="Calibri" panose="020F0502020204030204" pitchFamily="34" charset="0"/>
                <a:ea typeface="Calibri" panose="020F0502020204030204" pitchFamily="34" charset="0"/>
                <a:cs typeface="Times New Roman" panose="02020603050405020304" pitchFamily="18" charset="0"/>
              </a:rPr>
              <a:t> </a:t>
            </a:r>
            <a:r>
              <a:rPr lang="en-US" sz="1400" dirty="0" err="1">
                <a:effectLst/>
                <a:latin typeface="Calibri" panose="020F0502020204030204" pitchFamily="34" charset="0"/>
                <a:ea typeface="Calibri" panose="020F0502020204030204" pitchFamily="34" charset="0"/>
                <a:cs typeface="Times New Roman" panose="02020603050405020304" pitchFamily="18" charset="0"/>
              </a:rPr>
              <a:t>menyebabkan</a:t>
            </a:r>
            <a:r>
              <a:rPr lang="en-US" sz="1400" dirty="0">
                <a:effectLst/>
                <a:latin typeface="Calibri" panose="020F0502020204030204" pitchFamily="34" charset="0"/>
                <a:ea typeface="Calibri" panose="020F0502020204030204" pitchFamily="34" charset="0"/>
                <a:cs typeface="Times New Roman" panose="02020603050405020304" pitchFamily="18" charset="0"/>
              </a:rPr>
              <a:t> </a:t>
            </a:r>
            <a:r>
              <a:rPr lang="en-US" sz="1400" dirty="0" err="1">
                <a:effectLst/>
                <a:latin typeface="Calibri" panose="020F0502020204030204" pitchFamily="34" charset="0"/>
                <a:ea typeface="Calibri" panose="020F0502020204030204" pitchFamily="34" charset="0"/>
                <a:cs typeface="Times New Roman" panose="02020603050405020304" pitchFamily="18" charset="0"/>
              </a:rPr>
              <a:t>ganggunan</a:t>
            </a:r>
            <a:r>
              <a:rPr lang="en-US" sz="1400" dirty="0">
                <a:effectLst/>
                <a:latin typeface="Calibri" panose="020F0502020204030204" pitchFamily="34" charset="0"/>
                <a:ea typeface="Calibri" panose="020F0502020204030204" pitchFamily="34" charset="0"/>
                <a:cs typeface="Times New Roman" panose="02020603050405020304" pitchFamily="18" charset="0"/>
              </a:rPr>
              <a:t> </a:t>
            </a:r>
            <a:r>
              <a:rPr lang="en-US" sz="1400" dirty="0" err="1">
                <a:effectLst/>
                <a:latin typeface="Calibri" panose="020F0502020204030204" pitchFamily="34" charset="0"/>
                <a:ea typeface="Calibri" panose="020F0502020204030204" pitchFamily="34" charset="0"/>
                <a:cs typeface="Times New Roman" panose="02020603050405020304" pitchFamily="18" charset="0"/>
              </a:rPr>
              <a:t>kesehatan</a:t>
            </a:r>
            <a:r>
              <a:rPr lang="en-US" sz="1400" dirty="0">
                <a:effectLst/>
                <a:latin typeface="Calibri" panose="020F0502020204030204" pitchFamily="34" charset="0"/>
                <a:ea typeface="Calibri" panose="020F0502020204030204" pitchFamily="34" charset="0"/>
                <a:cs typeface="Times New Roman" panose="02020603050405020304" pitchFamily="18" charset="0"/>
              </a:rPr>
              <a:t> </a:t>
            </a:r>
            <a:r>
              <a:rPr lang="en-US" sz="1400" dirty="0" err="1">
                <a:effectLst/>
                <a:latin typeface="Calibri" panose="020F0502020204030204" pitchFamily="34" charset="0"/>
                <a:ea typeface="Calibri" panose="020F0502020204030204" pitchFamily="34" charset="0"/>
                <a:cs typeface="Times New Roman" panose="02020603050405020304" pitchFamily="18" charset="0"/>
              </a:rPr>
              <a:t>fisik</a:t>
            </a:r>
            <a:r>
              <a:rPr lang="en-US" sz="1400" dirty="0">
                <a:effectLst/>
                <a:latin typeface="Calibri" panose="020F0502020204030204" pitchFamily="34" charset="0"/>
                <a:ea typeface="Calibri" panose="020F0502020204030204" pitchFamily="34" charset="0"/>
                <a:cs typeface="Times New Roman" panose="02020603050405020304" pitchFamily="18" charset="0"/>
              </a:rPr>
              <a:t>, </a:t>
            </a:r>
            <a:r>
              <a:rPr lang="en-US" sz="1400" dirty="0" err="1">
                <a:effectLst/>
                <a:latin typeface="Calibri" panose="020F0502020204030204" pitchFamily="34" charset="0"/>
                <a:ea typeface="Calibri" panose="020F0502020204030204" pitchFamily="34" charset="0"/>
                <a:cs typeface="Times New Roman" panose="02020603050405020304" pitchFamily="18" charset="0"/>
              </a:rPr>
              <a:t>gangguan</a:t>
            </a:r>
            <a:r>
              <a:rPr lang="en-US" sz="1400" dirty="0">
                <a:effectLst/>
                <a:latin typeface="Calibri" panose="020F0502020204030204" pitchFamily="34" charset="0"/>
                <a:ea typeface="Calibri" panose="020F0502020204030204" pitchFamily="34" charset="0"/>
                <a:cs typeface="Times New Roman" panose="02020603050405020304" pitchFamily="18" charset="0"/>
              </a:rPr>
              <a:t> </a:t>
            </a:r>
            <a:r>
              <a:rPr lang="en-US" sz="1400" dirty="0" err="1">
                <a:effectLst/>
                <a:latin typeface="Calibri" panose="020F0502020204030204" pitchFamily="34" charset="0"/>
                <a:ea typeface="Calibri" panose="020F0502020204030204" pitchFamily="34" charset="0"/>
                <a:cs typeface="Times New Roman" panose="02020603050405020304" pitchFamily="18" charset="0"/>
              </a:rPr>
              <a:t>kesehatan</a:t>
            </a:r>
            <a:r>
              <a:rPr lang="en-US" sz="1400" dirty="0">
                <a:effectLst/>
                <a:latin typeface="Calibri" panose="020F0502020204030204" pitchFamily="34" charset="0"/>
                <a:ea typeface="Calibri" panose="020F0502020204030204" pitchFamily="34" charset="0"/>
                <a:cs typeface="Times New Roman" panose="02020603050405020304" pitchFamily="18" charset="0"/>
              </a:rPr>
              <a:t> </a:t>
            </a:r>
            <a:r>
              <a:rPr lang="en-US" sz="1400" dirty="0" err="1">
                <a:effectLst/>
                <a:latin typeface="Calibri" panose="020F0502020204030204" pitchFamily="34" charset="0"/>
                <a:ea typeface="Calibri" panose="020F0502020204030204" pitchFamily="34" charset="0"/>
                <a:cs typeface="Times New Roman" panose="02020603050405020304" pitchFamily="18" charset="0"/>
              </a:rPr>
              <a:t>jiwa</a:t>
            </a:r>
            <a:r>
              <a:rPr lang="en-US" sz="1400" dirty="0">
                <a:effectLst/>
                <a:latin typeface="Calibri" panose="020F0502020204030204" pitchFamily="34" charset="0"/>
                <a:ea typeface="Calibri" panose="020F0502020204030204" pitchFamily="34" charset="0"/>
                <a:cs typeface="Times New Roman" panose="02020603050405020304" pitchFamily="18" charset="0"/>
              </a:rPr>
              <a:t>, dan </a:t>
            </a:r>
            <a:r>
              <a:rPr lang="en-US" sz="1400" dirty="0" err="1">
                <a:effectLst/>
                <a:latin typeface="Calibri" panose="020F0502020204030204" pitchFamily="34" charset="0"/>
                <a:ea typeface="Calibri" panose="020F0502020204030204" pitchFamily="34" charset="0"/>
                <a:cs typeface="Times New Roman" panose="02020603050405020304" pitchFamily="18" charset="0"/>
              </a:rPr>
              <a:t>kehidupan</a:t>
            </a:r>
            <a:r>
              <a:rPr lang="en-US" sz="1400" dirty="0">
                <a:effectLst/>
                <a:latin typeface="Calibri" panose="020F0502020204030204" pitchFamily="34" charset="0"/>
                <a:ea typeface="Calibri" panose="020F0502020204030204" pitchFamily="34" charset="0"/>
                <a:cs typeface="Times New Roman" panose="02020603050405020304" pitchFamily="18" charset="0"/>
              </a:rPr>
              <a:t> </a:t>
            </a:r>
            <a:r>
              <a:rPr lang="en-US" sz="1400" dirty="0" err="1">
                <a:effectLst/>
                <a:latin typeface="Calibri" panose="020F0502020204030204" pitchFamily="34" charset="0"/>
                <a:ea typeface="Calibri" panose="020F0502020204030204" pitchFamily="34" charset="0"/>
                <a:cs typeface="Times New Roman" panose="02020603050405020304" pitchFamily="18" charset="0"/>
              </a:rPr>
              <a:t>sosialnya</a:t>
            </a:r>
            <a:r>
              <a:rPr lang="en-US" sz="1400" dirty="0">
                <a:effectLst/>
                <a:latin typeface="Calibri" panose="020F0502020204030204" pitchFamily="34" charset="0"/>
                <a:ea typeface="Calibri" panose="020F0502020204030204" pitchFamily="34" charset="0"/>
                <a:cs typeface="Times New Roman" panose="02020603050405020304" pitchFamily="18" charset="0"/>
              </a:rPr>
              <a:t>. </a:t>
            </a:r>
            <a:r>
              <a:rPr lang="en-US" sz="1400" dirty="0" err="1">
                <a:effectLst/>
                <a:latin typeface="Calibri" panose="020F0502020204030204" pitchFamily="34" charset="0"/>
                <a:ea typeface="Calibri" panose="020F0502020204030204" pitchFamily="34" charset="0"/>
                <a:cs typeface="Times New Roman" panose="02020603050405020304" pitchFamily="18" charset="0"/>
              </a:rPr>
              <a:t>Sasaran</a:t>
            </a:r>
            <a:r>
              <a:rPr lang="en-US" sz="1400" dirty="0">
                <a:effectLst/>
                <a:latin typeface="Calibri" panose="020F0502020204030204" pitchFamily="34" charset="0"/>
                <a:ea typeface="Calibri" panose="020F0502020204030204" pitchFamily="34" charset="0"/>
                <a:cs typeface="Times New Roman" panose="02020603050405020304" pitchFamily="18" charset="0"/>
              </a:rPr>
              <a:t> dan yang </a:t>
            </a:r>
            <a:r>
              <a:rPr lang="en-US" sz="1400" dirty="0" err="1">
                <a:effectLst/>
                <a:latin typeface="Calibri" panose="020F0502020204030204" pitchFamily="34" charset="0"/>
                <a:ea typeface="Calibri" panose="020F0502020204030204" pitchFamily="34" charset="0"/>
                <a:cs typeface="Times New Roman" panose="02020603050405020304" pitchFamily="18" charset="0"/>
              </a:rPr>
              <a:t>menjadi</a:t>
            </a:r>
            <a:r>
              <a:rPr lang="en-US" sz="1400" dirty="0">
                <a:effectLst/>
                <a:latin typeface="Calibri" panose="020F0502020204030204" pitchFamily="34" charset="0"/>
                <a:ea typeface="Calibri" panose="020F0502020204030204" pitchFamily="34" charset="0"/>
                <a:cs typeface="Times New Roman" panose="02020603050405020304" pitchFamily="18" charset="0"/>
              </a:rPr>
              <a:t> korban </a:t>
            </a:r>
            <a:r>
              <a:rPr lang="en-US" sz="1400" dirty="0" err="1">
                <a:effectLst/>
                <a:latin typeface="Calibri" panose="020F0502020204030204" pitchFamily="34" charset="0"/>
                <a:ea typeface="Calibri" panose="020F0502020204030204" pitchFamily="34" charset="0"/>
                <a:cs typeface="Times New Roman" panose="02020603050405020304" pitchFamily="18" charset="0"/>
              </a:rPr>
              <a:t>narkoba</a:t>
            </a:r>
            <a:r>
              <a:rPr lang="en-US" sz="1400" dirty="0">
                <a:effectLst/>
                <a:latin typeface="Calibri" panose="020F0502020204030204" pitchFamily="34" charset="0"/>
                <a:ea typeface="Calibri" panose="020F0502020204030204" pitchFamily="34" charset="0"/>
                <a:cs typeface="Times New Roman" panose="02020603050405020304" pitchFamily="18" charset="0"/>
              </a:rPr>
              <a:t> pada </a:t>
            </a:r>
            <a:r>
              <a:rPr lang="en-US" sz="1400" dirty="0" err="1">
                <a:effectLst/>
                <a:latin typeface="Calibri" panose="020F0502020204030204" pitchFamily="34" charset="0"/>
                <a:ea typeface="Calibri" panose="020F0502020204030204" pitchFamily="34" charset="0"/>
                <a:cs typeface="Times New Roman" panose="02020603050405020304" pitchFamily="18" charset="0"/>
              </a:rPr>
              <a:t>umumnya</a:t>
            </a:r>
            <a:r>
              <a:rPr lang="en-US" sz="1400" dirty="0">
                <a:effectLst/>
                <a:latin typeface="Calibri" panose="020F0502020204030204" pitchFamily="34" charset="0"/>
                <a:ea typeface="Calibri" panose="020F0502020204030204" pitchFamily="34" charset="0"/>
                <a:cs typeface="Times New Roman" panose="02020603050405020304" pitchFamily="18" charset="0"/>
              </a:rPr>
              <a:t> </a:t>
            </a:r>
            <a:r>
              <a:rPr lang="en-US" sz="1400" dirty="0" err="1">
                <a:effectLst/>
                <a:latin typeface="Calibri" panose="020F0502020204030204" pitchFamily="34" charset="0"/>
                <a:ea typeface="Calibri" panose="020F0502020204030204" pitchFamily="34" charset="0"/>
                <a:cs typeface="Times New Roman" panose="02020603050405020304" pitchFamily="18" charset="0"/>
              </a:rPr>
              <a:t>adalah</a:t>
            </a:r>
            <a:r>
              <a:rPr lang="en-US" sz="1400" dirty="0">
                <a:effectLst/>
                <a:latin typeface="Calibri" panose="020F0502020204030204" pitchFamily="34" charset="0"/>
                <a:ea typeface="Calibri" panose="020F0502020204030204" pitchFamily="34" charset="0"/>
                <a:cs typeface="Times New Roman" panose="02020603050405020304" pitchFamily="18" charset="0"/>
              </a:rPr>
              <a:t> </a:t>
            </a:r>
            <a:r>
              <a:rPr lang="en-US" sz="1400" dirty="0" err="1">
                <a:effectLst/>
                <a:latin typeface="Calibri" panose="020F0502020204030204" pitchFamily="34" charset="0"/>
                <a:ea typeface="Calibri" panose="020F0502020204030204" pitchFamily="34" charset="0"/>
                <a:cs typeface="Times New Roman" panose="02020603050405020304" pitchFamily="18" charset="0"/>
              </a:rPr>
              <a:t>anak-anak</a:t>
            </a:r>
            <a:r>
              <a:rPr lang="en-US" sz="1400" dirty="0">
                <a:effectLst/>
                <a:latin typeface="Calibri" panose="020F0502020204030204" pitchFamily="34" charset="0"/>
                <a:ea typeface="Calibri" panose="020F0502020204030204" pitchFamily="34" charset="0"/>
                <a:cs typeface="Times New Roman" panose="02020603050405020304" pitchFamily="18" charset="0"/>
              </a:rPr>
              <a:t>, </a:t>
            </a:r>
            <a:r>
              <a:rPr lang="en-US" sz="1400" dirty="0" err="1">
                <a:effectLst/>
                <a:latin typeface="Calibri" panose="020F0502020204030204" pitchFamily="34" charset="0"/>
                <a:ea typeface="Calibri" panose="020F0502020204030204" pitchFamily="34" charset="0"/>
                <a:cs typeface="Times New Roman" panose="02020603050405020304" pitchFamily="18" charset="0"/>
              </a:rPr>
              <a:t>siswa</a:t>
            </a:r>
            <a:r>
              <a:rPr lang="en-US" sz="1400" dirty="0">
                <a:effectLst/>
                <a:latin typeface="Calibri" panose="020F0502020204030204" pitchFamily="34" charset="0"/>
                <a:ea typeface="Calibri" panose="020F0502020204030204" pitchFamily="34" charset="0"/>
                <a:cs typeface="Times New Roman" panose="02020603050405020304" pitchFamily="18" charset="0"/>
              </a:rPr>
              <a:t> </a:t>
            </a:r>
            <a:r>
              <a:rPr lang="en-US" sz="1400" dirty="0" err="1">
                <a:effectLst/>
                <a:latin typeface="Calibri" panose="020F0502020204030204" pitchFamily="34" charset="0"/>
                <a:ea typeface="Calibri" panose="020F0502020204030204" pitchFamily="34" charset="0"/>
                <a:cs typeface="Times New Roman" panose="02020603050405020304" pitchFamily="18" charset="0"/>
              </a:rPr>
              <a:t>sekolah</a:t>
            </a:r>
            <a:r>
              <a:rPr lang="en-US" sz="1400" dirty="0">
                <a:effectLst/>
                <a:latin typeface="Calibri" panose="020F0502020204030204" pitchFamily="34" charset="0"/>
                <a:ea typeface="Calibri" panose="020F0502020204030204" pitchFamily="34" charset="0"/>
                <a:cs typeface="Times New Roman" panose="02020603050405020304" pitchFamily="18" charset="0"/>
              </a:rPr>
              <a:t>, </a:t>
            </a:r>
            <a:r>
              <a:rPr lang="en-US" sz="1400" dirty="0" err="1">
                <a:effectLst/>
                <a:latin typeface="Calibri" panose="020F0502020204030204" pitchFamily="34" charset="0"/>
                <a:ea typeface="Calibri" panose="020F0502020204030204" pitchFamily="34" charset="0"/>
                <a:cs typeface="Times New Roman" panose="02020603050405020304" pitchFamily="18" charset="0"/>
              </a:rPr>
              <a:t>remaja</a:t>
            </a:r>
            <a:r>
              <a:rPr lang="en-US" sz="1400" dirty="0">
                <a:effectLst/>
                <a:latin typeface="Calibri" panose="020F0502020204030204" pitchFamily="34" charset="0"/>
                <a:ea typeface="Calibri" panose="020F0502020204030204" pitchFamily="34" charset="0"/>
                <a:cs typeface="Times New Roman" panose="02020603050405020304" pitchFamily="18" charset="0"/>
              </a:rPr>
              <a:t> pemuda dan </a:t>
            </a:r>
            <a:r>
              <a:rPr lang="en-US" sz="1400" dirty="0" err="1">
                <a:effectLst/>
                <a:latin typeface="Calibri" panose="020F0502020204030204" pitchFamily="34" charset="0"/>
                <a:ea typeface="Calibri" panose="020F0502020204030204" pitchFamily="34" charset="0"/>
                <a:cs typeface="Times New Roman" panose="02020603050405020304" pitchFamily="18" charset="0"/>
              </a:rPr>
              <a:t>mahasiswa</a:t>
            </a:r>
            <a:r>
              <a:rPr lang="en-US" sz="1400" dirty="0">
                <a:effectLst/>
                <a:latin typeface="Calibri" panose="020F0502020204030204" pitchFamily="34" charset="0"/>
                <a:ea typeface="Calibri" panose="020F0502020204030204" pitchFamily="34" charset="0"/>
                <a:cs typeface="Times New Roman" panose="02020603050405020304" pitchFamily="18" charset="0"/>
              </a:rPr>
              <a:t>. </a:t>
            </a:r>
            <a:r>
              <a:rPr lang="en-US" sz="1400" dirty="0" err="1">
                <a:effectLst/>
                <a:latin typeface="Calibri" panose="020F0502020204030204" pitchFamily="34" charset="0"/>
                <a:ea typeface="Calibri" panose="020F0502020204030204" pitchFamily="34" charset="0"/>
                <a:cs typeface="Times New Roman" panose="02020603050405020304" pitchFamily="18" charset="0"/>
              </a:rPr>
              <a:t>Penyalahgunaan</a:t>
            </a:r>
            <a:r>
              <a:rPr lang="en-US" sz="1400" dirty="0">
                <a:effectLst/>
                <a:latin typeface="Calibri" panose="020F0502020204030204" pitchFamily="34" charset="0"/>
                <a:ea typeface="Calibri" panose="020F0502020204030204" pitchFamily="34" charset="0"/>
                <a:cs typeface="Times New Roman" panose="02020603050405020304" pitchFamily="18" charset="0"/>
              </a:rPr>
              <a:t> </a:t>
            </a:r>
            <a:r>
              <a:rPr lang="en-US" sz="1400" dirty="0" err="1">
                <a:effectLst/>
                <a:latin typeface="Calibri" panose="020F0502020204030204" pitchFamily="34" charset="0"/>
                <a:ea typeface="Calibri" panose="020F0502020204030204" pitchFamily="34" charset="0"/>
                <a:cs typeface="Times New Roman" panose="02020603050405020304" pitchFamily="18" charset="0"/>
              </a:rPr>
              <a:t>narkoba</a:t>
            </a:r>
            <a:r>
              <a:rPr lang="en-US" sz="1400" dirty="0">
                <a:effectLst/>
                <a:latin typeface="Calibri" panose="020F0502020204030204" pitchFamily="34" charset="0"/>
                <a:ea typeface="Calibri" panose="020F0502020204030204" pitchFamily="34" charset="0"/>
                <a:cs typeface="Times New Roman" panose="02020603050405020304" pitchFamily="18" charset="0"/>
              </a:rPr>
              <a:t> oleh </a:t>
            </a:r>
            <a:r>
              <a:rPr lang="en-US" sz="1400" dirty="0" err="1">
                <a:effectLst/>
                <a:latin typeface="Calibri" panose="020F0502020204030204" pitchFamily="34" charset="0"/>
                <a:ea typeface="Calibri" panose="020F0502020204030204" pitchFamily="34" charset="0"/>
                <a:cs typeface="Times New Roman" panose="02020603050405020304" pitchFamily="18" charset="0"/>
              </a:rPr>
              <a:t>remaja</a:t>
            </a:r>
            <a:r>
              <a:rPr lang="en-US" sz="1400" dirty="0">
                <a:effectLst/>
                <a:latin typeface="Calibri" panose="020F0502020204030204" pitchFamily="34" charset="0"/>
                <a:ea typeface="Calibri" panose="020F0502020204030204" pitchFamily="34" charset="0"/>
                <a:cs typeface="Times New Roman" panose="02020603050405020304" pitchFamily="18" charset="0"/>
              </a:rPr>
              <a:t> </a:t>
            </a:r>
            <a:r>
              <a:rPr lang="en-US" sz="1400" dirty="0" err="1">
                <a:effectLst/>
                <a:latin typeface="Calibri" panose="020F0502020204030204" pitchFamily="34" charset="0"/>
                <a:ea typeface="Calibri" panose="020F0502020204030204" pitchFamily="34" charset="0"/>
                <a:cs typeface="Times New Roman" panose="02020603050405020304" pitchFamily="18" charset="0"/>
              </a:rPr>
              <a:t>merupakan</a:t>
            </a:r>
            <a:r>
              <a:rPr lang="en-US" sz="1400" dirty="0">
                <a:effectLst/>
                <a:latin typeface="Calibri" panose="020F0502020204030204" pitchFamily="34" charset="0"/>
                <a:ea typeface="Calibri" panose="020F0502020204030204" pitchFamily="34" charset="0"/>
                <a:cs typeface="Times New Roman" panose="02020603050405020304" pitchFamily="18" charset="0"/>
              </a:rPr>
              <a:t> </a:t>
            </a:r>
            <a:r>
              <a:rPr lang="en-US" sz="1400" dirty="0" err="1">
                <a:effectLst/>
                <a:latin typeface="Calibri" panose="020F0502020204030204" pitchFamily="34" charset="0"/>
                <a:ea typeface="Calibri" panose="020F0502020204030204" pitchFamily="34" charset="0"/>
                <a:cs typeface="Times New Roman" panose="02020603050405020304" pitchFamily="18" charset="0"/>
              </a:rPr>
              <a:t>masalah</a:t>
            </a:r>
            <a:r>
              <a:rPr lang="en-US" sz="1400" dirty="0">
                <a:effectLst/>
                <a:latin typeface="Calibri" panose="020F0502020204030204" pitchFamily="34" charset="0"/>
                <a:ea typeface="Calibri" panose="020F0502020204030204" pitchFamily="34" charset="0"/>
                <a:cs typeface="Times New Roman" panose="02020603050405020304" pitchFamily="18" charset="0"/>
              </a:rPr>
              <a:t> yang </a:t>
            </a:r>
            <a:r>
              <a:rPr lang="en-US" sz="1400" dirty="0" err="1">
                <a:effectLst/>
                <a:latin typeface="Calibri" panose="020F0502020204030204" pitchFamily="34" charset="0"/>
                <a:ea typeface="Calibri" panose="020F0502020204030204" pitchFamily="34" charset="0"/>
                <a:cs typeface="Times New Roman" panose="02020603050405020304" pitchFamily="18" charset="0"/>
              </a:rPr>
              <a:t>serius</a:t>
            </a:r>
            <a:r>
              <a:rPr lang="en-US" sz="1400" dirty="0">
                <a:effectLst/>
                <a:latin typeface="Calibri" panose="020F0502020204030204" pitchFamily="34" charset="0"/>
                <a:ea typeface="Calibri" panose="020F0502020204030204" pitchFamily="34" charset="0"/>
                <a:cs typeface="Times New Roman" panose="02020603050405020304" pitchFamily="18" charset="0"/>
              </a:rPr>
              <a:t>, </a:t>
            </a:r>
            <a:r>
              <a:rPr lang="en-US" sz="1400" dirty="0" err="1">
                <a:effectLst/>
                <a:latin typeface="Calibri" panose="020F0502020204030204" pitchFamily="34" charset="0"/>
                <a:ea typeface="Calibri" panose="020F0502020204030204" pitchFamily="34" charset="0"/>
                <a:cs typeface="Times New Roman" panose="02020603050405020304" pitchFamily="18" charset="0"/>
              </a:rPr>
              <a:t>karena</a:t>
            </a:r>
            <a:r>
              <a:rPr lang="en-US" sz="1400" dirty="0">
                <a:effectLst/>
                <a:latin typeface="Calibri" panose="020F0502020204030204" pitchFamily="34" charset="0"/>
                <a:ea typeface="Calibri" panose="020F0502020204030204" pitchFamily="34" charset="0"/>
                <a:cs typeface="Times New Roman" panose="02020603050405020304" pitchFamily="18" charset="0"/>
              </a:rPr>
              <a:t> </a:t>
            </a:r>
            <a:r>
              <a:rPr lang="en-US" sz="1400" dirty="0" err="1">
                <a:effectLst/>
                <a:latin typeface="Calibri" panose="020F0502020204030204" pitchFamily="34" charset="0"/>
                <a:ea typeface="Calibri" panose="020F0502020204030204" pitchFamily="34" charset="0"/>
                <a:cs typeface="Times New Roman" panose="02020603050405020304" pitchFamily="18" charset="0"/>
              </a:rPr>
              <a:t>penyalahgunaan</a:t>
            </a:r>
            <a:r>
              <a:rPr lang="en-US" sz="1400" dirty="0">
                <a:effectLst/>
                <a:latin typeface="Calibri" panose="020F0502020204030204" pitchFamily="34" charset="0"/>
                <a:ea typeface="Calibri" panose="020F0502020204030204" pitchFamily="34" charset="0"/>
                <a:cs typeface="Times New Roman" panose="02020603050405020304" pitchFamily="18" charset="0"/>
              </a:rPr>
              <a:t> </a:t>
            </a:r>
            <a:r>
              <a:rPr lang="en-US" sz="1400" dirty="0" err="1">
                <a:effectLst/>
                <a:latin typeface="Calibri" panose="020F0502020204030204" pitchFamily="34" charset="0"/>
                <a:ea typeface="Calibri" panose="020F0502020204030204" pitchFamily="34" charset="0"/>
                <a:cs typeface="Times New Roman" panose="02020603050405020304" pitchFamily="18" charset="0"/>
              </a:rPr>
              <a:t>narkoba</a:t>
            </a:r>
            <a:r>
              <a:rPr lang="en-US" sz="1400" dirty="0">
                <a:effectLst/>
                <a:latin typeface="Calibri" panose="020F0502020204030204" pitchFamily="34" charset="0"/>
                <a:ea typeface="Calibri" panose="020F0502020204030204" pitchFamily="34" charset="0"/>
                <a:cs typeface="Times New Roman" panose="02020603050405020304" pitchFamily="18" charset="0"/>
              </a:rPr>
              <a:t> </a:t>
            </a:r>
            <a:r>
              <a:rPr lang="en-US" sz="1400" dirty="0" err="1">
                <a:effectLst/>
                <a:latin typeface="Calibri" panose="020F0502020204030204" pitchFamily="34" charset="0"/>
                <a:ea typeface="Calibri" panose="020F0502020204030204" pitchFamily="34" charset="0"/>
                <a:cs typeface="Times New Roman" panose="02020603050405020304" pitchFamily="18" charset="0"/>
              </a:rPr>
              <a:t>dapat</a:t>
            </a:r>
            <a:r>
              <a:rPr lang="en-US" sz="1400" dirty="0">
                <a:effectLst/>
                <a:latin typeface="Calibri" panose="020F0502020204030204" pitchFamily="34" charset="0"/>
                <a:ea typeface="Calibri" panose="020F0502020204030204" pitchFamily="34" charset="0"/>
                <a:cs typeface="Times New Roman" panose="02020603050405020304" pitchFamily="18" charset="0"/>
              </a:rPr>
              <a:t> </a:t>
            </a:r>
            <a:r>
              <a:rPr lang="en-US" sz="1400" dirty="0" err="1">
                <a:effectLst/>
                <a:latin typeface="Calibri" panose="020F0502020204030204" pitchFamily="34" charset="0"/>
                <a:ea typeface="Calibri" panose="020F0502020204030204" pitchFamily="34" charset="0"/>
                <a:cs typeface="Times New Roman" panose="02020603050405020304" pitchFamily="18" charset="0"/>
              </a:rPr>
              <a:t>merusak</a:t>
            </a:r>
            <a:r>
              <a:rPr lang="en-US" sz="1400" dirty="0">
                <a:effectLst/>
                <a:latin typeface="Calibri" panose="020F0502020204030204" pitchFamily="34" charset="0"/>
                <a:ea typeface="Calibri" panose="020F0502020204030204" pitchFamily="34" charset="0"/>
                <a:cs typeface="Times New Roman" panose="02020603050405020304" pitchFamily="18" charset="0"/>
              </a:rPr>
              <a:t> masa </a:t>
            </a:r>
            <a:r>
              <a:rPr lang="en-US" sz="1400" dirty="0" err="1">
                <a:effectLst/>
                <a:latin typeface="Calibri" panose="020F0502020204030204" pitchFamily="34" charset="0"/>
                <a:ea typeface="Calibri" panose="020F0502020204030204" pitchFamily="34" charset="0"/>
                <a:cs typeface="Times New Roman" panose="02020603050405020304" pitchFamily="18" charset="0"/>
              </a:rPr>
              <a:t>depan</a:t>
            </a:r>
            <a:r>
              <a:rPr lang="en-US" sz="1400" dirty="0">
                <a:effectLst/>
                <a:latin typeface="Calibri" panose="020F0502020204030204" pitchFamily="34" charset="0"/>
                <a:ea typeface="Calibri" panose="020F0502020204030204" pitchFamily="34" charset="0"/>
                <a:cs typeface="Times New Roman" panose="02020603050405020304" pitchFamily="18" charset="0"/>
              </a:rPr>
              <a:t> </a:t>
            </a:r>
            <a:r>
              <a:rPr lang="en-US" sz="1400" dirty="0" err="1">
                <a:effectLst/>
                <a:latin typeface="Calibri" panose="020F0502020204030204" pitchFamily="34" charset="0"/>
                <a:ea typeface="Calibri" panose="020F0502020204030204" pitchFamily="34" charset="0"/>
                <a:cs typeface="Times New Roman" panose="02020603050405020304" pitchFamily="18" charset="0"/>
              </a:rPr>
              <a:t>remaja</a:t>
            </a:r>
            <a:r>
              <a:rPr lang="en-US" sz="1400" dirty="0">
                <a:effectLst/>
                <a:latin typeface="Calibri" panose="020F0502020204030204" pitchFamily="34" charset="0"/>
                <a:ea typeface="Calibri" panose="020F0502020204030204" pitchFamily="34" charset="0"/>
                <a:cs typeface="Times New Roman" panose="02020603050405020304" pitchFamily="18" charset="0"/>
              </a:rPr>
              <a:t>.</a:t>
            </a:r>
          </a:p>
          <a:p>
            <a:pPr marL="127000" indent="0">
              <a:buNone/>
            </a:pPr>
            <a:endParaRPr lang="en-US" dirty="0"/>
          </a:p>
        </p:txBody>
      </p:sp>
      <p:pic>
        <p:nvPicPr>
          <p:cNvPr id="4" name="Picture 3">
            <a:extLst>
              <a:ext uri="{FF2B5EF4-FFF2-40B4-BE49-F238E27FC236}">
                <a16:creationId xmlns:a16="http://schemas.microsoft.com/office/drawing/2014/main" id="{7F96E563-C2F1-4324-A220-0BEF3FD1071C}"/>
              </a:ext>
            </a:extLst>
          </p:cNvPr>
          <p:cNvPicPr>
            <a:picLocks noChangeAspect="1"/>
          </p:cNvPicPr>
          <p:nvPr/>
        </p:nvPicPr>
        <p:blipFill>
          <a:blip r:embed="rId3"/>
          <a:stretch>
            <a:fillRect/>
          </a:stretch>
        </p:blipFill>
        <p:spPr>
          <a:xfrm>
            <a:off x="5302285" y="1447137"/>
            <a:ext cx="3222690" cy="3254402"/>
          </a:xfrm>
          <a:prstGeom prst="rect">
            <a:avLst/>
          </a:prstGeom>
        </p:spPr>
      </p:pic>
      <p:grpSp>
        <p:nvGrpSpPr>
          <p:cNvPr id="20" name="Google Shape;4046;p27">
            <a:extLst>
              <a:ext uri="{FF2B5EF4-FFF2-40B4-BE49-F238E27FC236}">
                <a16:creationId xmlns:a16="http://schemas.microsoft.com/office/drawing/2014/main" id="{82E393DF-9A32-4136-BFEE-61B24572218A}"/>
              </a:ext>
            </a:extLst>
          </p:cNvPr>
          <p:cNvGrpSpPr/>
          <p:nvPr/>
        </p:nvGrpSpPr>
        <p:grpSpPr>
          <a:xfrm>
            <a:off x="8012112" y="4337840"/>
            <a:ext cx="1008653" cy="954509"/>
            <a:chOff x="2334550" y="3821100"/>
            <a:chExt cx="1037815" cy="982106"/>
          </a:xfrm>
        </p:grpSpPr>
        <p:sp>
          <p:nvSpPr>
            <p:cNvPr id="21" name="Google Shape;4047;p27">
              <a:extLst>
                <a:ext uri="{FF2B5EF4-FFF2-40B4-BE49-F238E27FC236}">
                  <a16:creationId xmlns:a16="http://schemas.microsoft.com/office/drawing/2014/main" id="{8124411C-566E-4921-A0DB-FC4A2C4E02C7}"/>
                </a:ext>
              </a:extLst>
            </p:cNvPr>
            <p:cNvSpPr/>
            <p:nvPr/>
          </p:nvSpPr>
          <p:spPr>
            <a:xfrm>
              <a:off x="2430078" y="3825728"/>
              <a:ext cx="936830" cy="936864"/>
            </a:xfrm>
            <a:custGeom>
              <a:avLst/>
              <a:gdLst/>
              <a:ahLst/>
              <a:cxnLst/>
              <a:rect l="l" t="t" r="r" b="b"/>
              <a:pathLst>
                <a:path w="13563" h="13563" extrusionOk="0">
                  <a:moveTo>
                    <a:pt x="8764" y="0"/>
                  </a:moveTo>
                  <a:lnTo>
                    <a:pt x="6331" y="5624"/>
                  </a:lnTo>
                  <a:lnTo>
                    <a:pt x="707" y="3190"/>
                  </a:lnTo>
                  <a:lnTo>
                    <a:pt x="1" y="4809"/>
                  </a:lnTo>
                  <a:lnTo>
                    <a:pt x="5624" y="7242"/>
                  </a:lnTo>
                  <a:lnTo>
                    <a:pt x="3191" y="12866"/>
                  </a:lnTo>
                  <a:lnTo>
                    <a:pt x="4809" y="13562"/>
                  </a:lnTo>
                  <a:lnTo>
                    <a:pt x="7243" y="7940"/>
                  </a:lnTo>
                  <a:lnTo>
                    <a:pt x="12866" y="10383"/>
                  </a:lnTo>
                  <a:lnTo>
                    <a:pt x="13563" y="8764"/>
                  </a:lnTo>
                  <a:lnTo>
                    <a:pt x="7940" y="6330"/>
                  </a:lnTo>
                  <a:lnTo>
                    <a:pt x="10383" y="707"/>
                  </a:lnTo>
                  <a:lnTo>
                    <a:pt x="8764"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4048;p27">
              <a:extLst>
                <a:ext uri="{FF2B5EF4-FFF2-40B4-BE49-F238E27FC236}">
                  <a16:creationId xmlns:a16="http://schemas.microsoft.com/office/drawing/2014/main" id="{8FC58CE5-5AD4-44FE-A65C-A98CE0B5122A}"/>
                </a:ext>
              </a:extLst>
            </p:cNvPr>
            <p:cNvSpPr/>
            <p:nvPr/>
          </p:nvSpPr>
          <p:spPr>
            <a:xfrm>
              <a:off x="2424691" y="3821100"/>
              <a:ext cx="947675" cy="946880"/>
            </a:xfrm>
            <a:custGeom>
              <a:avLst/>
              <a:gdLst/>
              <a:ahLst/>
              <a:cxnLst/>
              <a:rect l="l" t="t" r="r" b="b"/>
              <a:pathLst>
                <a:path w="13720" h="13708" extrusionOk="0">
                  <a:moveTo>
                    <a:pt x="8871" y="166"/>
                  </a:moveTo>
                  <a:lnTo>
                    <a:pt x="10363" y="804"/>
                  </a:lnTo>
                  <a:lnTo>
                    <a:pt x="7959" y="6367"/>
                  </a:lnTo>
                  <a:cubicBezTo>
                    <a:pt x="7949" y="6387"/>
                    <a:pt x="7949" y="6397"/>
                    <a:pt x="7959" y="6417"/>
                  </a:cubicBezTo>
                  <a:cubicBezTo>
                    <a:pt x="7969" y="6437"/>
                    <a:pt x="7979" y="6446"/>
                    <a:pt x="7998" y="6456"/>
                  </a:cubicBezTo>
                  <a:lnTo>
                    <a:pt x="13553" y="8860"/>
                  </a:lnTo>
                  <a:lnTo>
                    <a:pt x="12905" y="10352"/>
                  </a:lnTo>
                  <a:lnTo>
                    <a:pt x="7351" y="7948"/>
                  </a:lnTo>
                  <a:cubicBezTo>
                    <a:pt x="7340" y="7942"/>
                    <a:pt x="7330" y="7940"/>
                    <a:pt x="7320" y="7940"/>
                  </a:cubicBezTo>
                  <a:cubicBezTo>
                    <a:pt x="7292" y="7940"/>
                    <a:pt x="7267" y="7958"/>
                    <a:pt x="7253" y="7987"/>
                  </a:cubicBezTo>
                  <a:lnTo>
                    <a:pt x="4848" y="13541"/>
                  </a:lnTo>
                  <a:lnTo>
                    <a:pt x="3356" y="12894"/>
                  </a:lnTo>
                  <a:lnTo>
                    <a:pt x="5770" y="7339"/>
                  </a:lnTo>
                  <a:cubicBezTo>
                    <a:pt x="5770" y="7320"/>
                    <a:pt x="5781" y="7300"/>
                    <a:pt x="5770" y="7280"/>
                  </a:cubicBezTo>
                  <a:cubicBezTo>
                    <a:pt x="5761" y="7270"/>
                    <a:pt x="5751" y="7251"/>
                    <a:pt x="5731" y="7251"/>
                  </a:cubicBezTo>
                  <a:lnTo>
                    <a:pt x="177" y="4837"/>
                  </a:lnTo>
                  <a:lnTo>
                    <a:pt x="815" y="3345"/>
                  </a:lnTo>
                  <a:lnTo>
                    <a:pt x="6379" y="5759"/>
                  </a:lnTo>
                  <a:cubicBezTo>
                    <a:pt x="6386" y="5761"/>
                    <a:pt x="6394" y="5763"/>
                    <a:pt x="6403" y="5763"/>
                  </a:cubicBezTo>
                  <a:cubicBezTo>
                    <a:pt x="6430" y="5763"/>
                    <a:pt x="6460" y="5750"/>
                    <a:pt x="6468" y="5720"/>
                  </a:cubicBezTo>
                  <a:lnTo>
                    <a:pt x="8871" y="166"/>
                  </a:lnTo>
                  <a:close/>
                  <a:moveTo>
                    <a:pt x="8839" y="1"/>
                  </a:moveTo>
                  <a:cubicBezTo>
                    <a:pt x="8812" y="1"/>
                    <a:pt x="8787" y="17"/>
                    <a:pt x="8773" y="38"/>
                  </a:cubicBezTo>
                  <a:lnTo>
                    <a:pt x="6369" y="5602"/>
                  </a:lnTo>
                  <a:lnTo>
                    <a:pt x="815" y="3198"/>
                  </a:lnTo>
                  <a:cubicBezTo>
                    <a:pt x="796" y="3188"/>
                    <a:pt x="776" y="3188"/>
                    <a:pt x="756" y="3188"/>
                  </a:cubicBezTo>
                  <a:cubicBezTo>
                    <a:pt x="737" y="3198"/>
                    <a:pt x="727" y="3208"/>
                    <a:pt x="717" y="3227"/>
                  </a:cubicBezTo>
                  <a:lnTo>
                    <a:pt x="20" y="4847"/>
                  </a:lnTo>
                  <a:cubicBezTo>
                    <a:pt x="0" y="4886"/>
                    <a:pt x="20" y="4925"/>
                    <a:pt x="50" y="4945"/>
                  </a:cubicBezTo>
                  <a:lnTo>
                    <a:pt x="5613" y="7349"/>
                  </a:lnTo>
                  <a:lnTo>
                    <a:pt x="3210" y="12903"/>
                  </a:lnTo>
                  <a:cubicBezTo>
                    <a:pt x="3190" y="12942"/>
                    <a:pt x="3210" y="12981"/>
                    <a:pt x="3239" y="13001"/>
                  </a:cubicBezTo>
                  <a:lnTo>
                    <a:pt x="4858" y="13698"/>
                  </a:lnTo>
                  <a:cubicBezTo>
                    <a:pt x="4868" y="13698"/>
                    <a:pt x="4878" y="13708"/>
                    <a:pt x="4887" y="13708"/>
                  </a:cubicBezTo>
                  <a:cubicBezTo>
                    <a:pt x="4897" y="13708"/>
                    <a:pt x="4907" y="13698"/>
                    <a:pt x="4917" y="13698"/>
                  </a:cubicBezTo>
                  <a:cubicBezTo>
                    <a:pt x="4927" y="13688"/>
                    <a:pt x="4946" y="13679"/>
                    <a:pt x="4946" y="13659"/>
                  </a:cubicBezTo>
                  <a:lnTo>
                    <a:pt x="7360" y="8105"/>
                  </a:lnTo>
                  <a:lnTo>
                    <a:pt x="12914" y="10509"/>
                  </a:lnTo>
                  <a:cubicBezTo>
                    <a:pt x="12924" y="10514"/>
                    <a:pt x="12934" y="10516"/>
                    <a:pt x="12944" y="10516"/>
                  </a:cubicBezTo>
                  <a:cubicBezTo>
                    <a:pt x="12954" y="10516"/>
                    <a:pt x="12963" y="10514"/>
                    <a:pt x="12973" y="10509"/>
                  </a:cubicBezTo>
                  <a:cubicBezTo>
                    <a:pt x="12983" y="10509"/>
                    <a:pt x="13003" y="10489"/>
                    <a:pt x="13013" y="10469"/>
                  </a:cubicBezTo>
                  <a:lnTo>
                    <a:pt x="13710" y="8860"/>
                  </a:lnTo>
                  <a:cubicBezTo>
                    <a:pt x="13719" y="8821"/>
                    <a:pt x="13710" y="8781"/>
                    <a:pt x="13670" y="8762"/>
                  </a:cubicBezTo>
                  <a:lnTo>
                    <a:pt x="8116" y="6358"/>
                  </a:lnTo>
                  <a:lnTo>
                    <a:pt x="10520" y="804"/>
                  </a:lnTo>
                  <a:cubicBezTo>
                    <a:pt x="10530" y="784"/>
                    <a:pt x="10530" y="765"/>
                    <a:pt x="10520" y="745"/>
                  </a:cubicBezTo>
                  <a:cubicBezTo>
                    <a:pt x="10520" y="725"/>
                    <a:pt x="10500" y="715"/>
                    <a:pt x="10481" y="706"/>
                  </a:cubicBezTo>
                  <a:lnTo>
                    <a:pt x="8871" y="9"/>
                  </a:lnTo>
                  <a:cubicBezTo>
                    <a:pt x="8860" y="3"/>
                    <a:pt x="8850" y="1"/>
                    <a:pt x="8839" y="1"/>
                  </a:cubicBezTo>
                  <a:close/>
                </a:path>
              </a:pathLst>
            </a:custGeom>
            <a:solidFill>
              <a:srgbClr val="000000"/>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4049;p27">
              <a:extLst>
                <a:ext uri="{FF2B5EF4-FFF2-40B4-BE49-F238E27FC236}">
                  <a16:creationId xmlns:a16="http://schemas.microsoft.com/office/drawing/2014/main" id="{17ED34CB-F647-4E2F-AC87-8D96CEF402CD}"/>
                </a:ext>
              </a:extLst>
            </p:cNvPr>
            <p:cNvSpPr/>
            <p:nvPr/>
          </p:nvSpPr>
          <p:spPr>
            <a:xfrm>
              <a:off x="2340007" y="4046075"/>
              <a:ext cx="478603" cy="752434"/>
            </a:xfrm>
            <a:custGeom>
              <a:avLst/>
              <a:gdLst/>
              <a:ahLst/>
              <a:cxnLst/>
              <a:rect l="l" t="t" r="r" b="b"/>
              <a:pathLst>
                <a:path w="6929" h="10893" extrusionOk="0">
                  <a:moveTo>
                    <a:pt x="2011" y="0"/>
                  </a:moveTo>
                  <a:lnTo>
                    <a:pt x="707" y="520"/>
                  </a:lnTo>
                  <a:lnTo>
                    <a:pt x="0" y="2139"/>
                  </a:lnTo>
                  <a:lnTo>
                    <a:pt x="5623" y="4573"/>
                  </a:lnTo>
                  <a:lnTo>
                    <a:pt x="3189" y="10195"/>
                  </a:lnTo>
                  <a:lnTo>
                    <a:pt x="4809" y="10893"/>
                  </a:lnTo>
                  <a:lnTo>
                    <a:pt x="6113" y="10372"/>
                  </a:lnTo>
                  <a:lnTo>
                    <a:pt x="4495" y="9676"/>
                  </a:lnTo>
                  <a:lnTo>
                    <a:pt x="6928" y="4052"/>
                  </a:lnTo>
                  <a:lnTo>
                    <a:pt x="1305" y="1619"/>
                  </a:lnTo>
                  <a:lnTo>
                    <a:pt x="2011" y="0"/>
                  </a:lnTo>
                  <a:close/>
                </a:path>
              </a:pathLst>
            </a:custGeom>
            <a:solidFill>
              <a:srgbClr val="FFF4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4050;p27">
              <a:extLst>
                <a:ext uri="{FF2B5EF4-FFF2-40B4-BE49-F238E27FC236}">
                  <a16:creationId xmlns:a16="http://schemas.microsoft.com/office/drawing/2014/main" id="{E4273E58-E067-4C0E-A383-6D600C8ABA57}"/>
                </a:ext>
              </a:extLst>
            </p:cNvPr>
            <p:cNvSpPr/>
            <p:nvPr/>
          </p:nvSpPr>
          <p:spPr>
            <a:xfrm>
              <a:off x="2334550" y="4041033"/>
              <a:ext cx="489448" cy="762174"/>
            </a:xfrm>
            <a:custGeom>
              <a:avLst/>
              <a:gdLst/>
              <a:ahLst/>
              <a:cxnLst/>
              <a:rect l="l" t="t" r="r" b="b"/>
              <a:pathLst>
                <a:path w="7086" h="11034" extrusionOk="0">
                  <a:moveTo>
                    <a:pt x="1953" y="200"/>
                  </a:moveTo>
                  <a:lnTo>
                    <a:pt x="1325" y="1663"/>
                  </a:lnTo>
                  <a:cubicBezTo>
                    <a:pt x="1305" y="1702"/>
                    <a:pt x="1325" y="1741"/>
                    <a:pt x="1355" y="1761"/>
                  </a:cubicBezTo>
                  <a:lnTo>
                    <a:pt x="6918" y="4165"/>
                  </a:lnTo>
                  <a:lnTo>
                    <a:pt x="4515" y="9719"/>
                  </a:lnTo>
                  <a:cubicBezTo>
                    <a:pt x="4495" y="9758"/>
                    <a:pt x="4515" y="9797"/>
                    <a:pt x="4544" y="9817"/>
                  </a:cubicBezTo>
                  <a:lnTo>
                    <a:pt x="6006" y="10445"/>
                  </a:lnTo>
                  <a:lnTo>
                    <a:pt x="4888" y="10887"/>
                  </a:lnTo>
                  <a:lnTo>
                    <a:pt x="3366" y="10229"/>
                  </a:lnTo>
                  <a:lnTo>
                    <a:pt x="5771" y="4675"/>
                  </a:lnTo>
                  <a:cubicBezTo>
                    <a:pt x="5780" y="4655"/>
                    <a:pt x="5780" y="4636"/>
                    <a:pt x="5771" y="4616"/>
                  </a:cubicBezTo>
                  <a:cubicBezTo>
                    <a:pt x="5761" y="4597"/>
                    <a:pt x="5751" y="4587"/>
                    <a:pt x="5731" y="4577"/>
                  </a:cubicBezTo>
                  <a:lnTo>
                    <a:pt x="177" y="2173"/>
                  </a:lnTo>
                  <a:lnTo>
                    <a:pt x="834" y="642"/>
                  </a:lnTo>
                  <a:lnTo>
                    <a:pt x="1953" y="200"/>
                  </a:lnTo>
                  <a:close/>
                  <a:moveTo>
                    <a:pt x="2085" y="0"/>
                  </a:moveTo>
                  <a:cubicBezTo>
                    <a:pt x="2077" y="0"/>
                    <a:pt x="2069" y="1"/>
                    <a:pt x="2061" y="4"/>
                  </a:cubicBezTo>
                  <a:lnTo>
                    <a:pt x="756" y="524"/>
                  </a:lnTo>
                  <a:cubicBezTo>
                    <a:pt x="736" y="534"/>
                    <a:pt x="727" y="544"/>
                    <a:pt x="717" y="564"/>
                  </a:cubicBezTo>
                  <a:lnTo>
                    <a:pt x="20" y="2182"/>
                  </a:lnTo>
                  <a:cubicBezTo>
                    <a:pt x="1" y="2212"/>
                    <a:pt x="20" y="2261"/>
                    <a:pt x="59" y="2271"/>
                  </a:cubicBezTo>
                  <a:lnTo>
                    <a:pt x="5614" y="4675"/>
                  </a:lnTo>
                  <a:lnTo>
                    <a:pt x="3209" y="10239"/>
                  </a:lnTo>
                  <a:cubicBezTo>
                    <a:pt x="3200" y="10249"/>
                    <a:pt x="3200" y="10268"/>
                    <a:pt x="3209" y="10288"/>
                  </a:cubicBezTo>
                  <a:cubicBezTo>
                    <a:pt x="3209" y="10308"/>
                    <a:pt x="3229" y="10318"/>
                    <a:pt x="3239" y="10327"/>
                  </a:cubicBezTo>
                  <a:lnTo>
                    <a:pt x="4858" y="11024"/>
                  </a:lnTo>
                  <a:cubicBezTo>
                    <a:pt x="4868" y="11034"/>
                    <a:pt x="4877" y="11034"/>
                    <a:pt x="4888" y="11034"/>
                  </a:cubicBezTo>
                  <a:lnTo>
                    <a:pt x="4917" y="11034"/>
                  </a:lnTo>
                  <a:lnTo>
                    <a:pt x="6222" y="10514"/>
                  </a:lnTo>
                  <a:cubicBezTo>
                    <a:pt x="6242" y="10504"/>
                    <a:pt x="6261" y="10475"/>
                    <a:pt x="6261" y="10445"/>
                  </a:cubicBezTo>
                  <a:cubicBezTo>
                    <a:pt x="6261" y="10426"/>
                    <a:pt x="6242" y="10396"/>
                    <a:pt x="6222" y="10386"/>
                  </a:cubicBezTo>
                  <a:lnTo>
                    <a:pt x="4661" y="9710"/>
                  </a:lnTo>
                  <a:lnTo>
                    <a:pt x="7075" y="4155"/>
                  </a:lnTo>
                  <a:cubicBezTo>
                    <a:pt x="7075" y="4136"/>
                    <a:pt x="7086" y="4116"/>
                    <a:pt x="7075" y="4096"/>
                  </a:cubicBezTo>
                  <a:cubicBezTo>
                    <a:pt x="7066" y="4086"/>
                    <a:pt x="7056" y="4067"/>
                    <a:pt x="7036" y="4067"/>
                  </a:cubicBezTo>
                  <a:lnTo>
                    <a:pt x="1482" y="1653"/>
                  </a:lnTo>
                  <a:lnTo>
                    <a:pt x="2149" y="102"/>
                  </a:lnTo>
                  <a:cubicBezTo>
                    <a:pt x="2159" y="73"/>
                    <a:pt x="2159" y="43"/>
                    <a:pt x="2140" y="24"/>
                  </a:cubicBezTo>
                  <a:cubicBezTo>
                    <a:pt x="2125" y="9"/>
                    <a:pt x="2106" y="0"/>
                    <a:pt x="2085" y="0"/>
                  </a:cubicBezTo>
                  <a:close/>
                </a:path>
              </a:pathLst>
            </a:custGeom>
            <a:solidFill>
              <a:srgbClr val="000000"/>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4051;p27">
              <a:extLst>
                <a:ext uri="{FF2B5EF4-FFF2-40B4-BE49-F238E27FC236}">
                  <a16:creationId xmlns:a16="http://schemas.microsoft.com/office/drawing/2014/main" id="{99106122-BC2B-42BC-839E-166DC09A4E83}"/>
                </a:ext>
              </a:extLst>
            </p:cNvPr>
            <p:cNvSpPr/>
            <p:nvPr/>
          </p:nvSpPr>
          <p:spPr>
            <a:xfrm>
              <a:off x="2804248" y="3825728"/>
              <a:ext cx="231255" cy="388478"/>
            </a:xfrm>
            <a:custGeom>
              <a:avLst/>
              <a:gdLst/>
              <a:ahLst/>
              <a:cxnLst/>
              <a:rect l="l" t="t" r="r" b="b"/>
              <a:pathLst>
                <a:path w="3348" h="5624" extrusionOk="0">
                  <a:moveTo>
                    <a:pt x="3347" y="0"/>
                  </a:moveTo>
                  <a:lnTo>
                    <a:pt x="2042" y="521"/>
                  </a:lnTo>
                  <a:lnTo>
                    <a:pt x="1" y="5231"/>
                  </a:lnTo>
                  <a:lnTo>
                    <a:pt x="914" y="5624"/>
                  </a:lnTo>
                  <a:lnTo>
                    <a:pt x="3347" y="0"/>
                  </a:lnTo>
                  <a:close/>
                </a:path>
              </a:pathLst>
            </a:custGeom>
            <a:solidFill>
              <a:srgbClr val="FFF4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4052;p27">
              <a:extLst>
                <a:ext uri="{FF2B5EF4-FFF2-40B4-BE49-F238E27FC236}">
                  <a16:creationId xmlns:a16="http://schemas.microsoft.com/office/drawing/2014/main" id="{4A3C8AEA-81F1-4682-87F9-5F783712961F}"/>
                </a:ext>
              </a:extLst>
            </p:cNvPr>
            <p:cNvSpPr/>
            <p:nvPr/>
          </p:nvSpPr>
          <p:spPr>
            <a:xfrm>
              <a:off x="2799551" y="3821238"/>
              <a:ext cx="240649" cy="397734"/>
            </a:xfrm>
            <a:custGeom>
              <a:avLst/>
              <a:gdLst/>
              <a:ahLst/>
              <a:cxnLst/>
              <a:rect l="l" t="t" r="r" b="b"/>
              <a:pathLst>
                <a:path w="3484" h="5758" extrusionOk="0">
                  <a:moveTo>
                    <a:pt x="3278" y="193"/>
                  </a:moveTo>
                  <a:lnTo>
                    <a:pt x="942" y="5600"/>
                  </a:lnTo>
                  <a:lnTo>
                    <a:pt x="157" y="5257"/>
                  </a:lnTo>
                  <a:lnTo>
                    <a:pt x="2159" y="635"/>
                  </a:lnTo>
                  <a:lnTo>
                    <a:pt x="3278" y="193"/>
                  </a:lnTo>
                  <a:close/>
                  <a:moveTo>
                    <a:pt x="3421" y="0"/>
                  </a:moveTo>
                  <a:cubicBezTo>
                    <a:pt x="3410" y="0"/>
                    <a:pt x="3398" y="3"/>
                    <a:pt x="3386" y="7"/>
                  </a:cubicBezTo>
                  <a:lnTo>
                    <a:pt x="2081" y="517"/>
                  </a:lnTo>
                  <a:cubicBezTo>
                    <a:pt x="2061" y="527"/>
                    <a:pt x="2051" y="536"/>
                    <a:pt x="2042" y="556"/>
                  </a:cubicBezTo>
                  <a:lnTo>
                    <a:pt x="0" y="5266"/>
                  </a:lnTo>
                  <a:lnTo>
                    <a:pt x="0" y="5325"/>
                  </a:lnTo>
                  <a:cubicBezTo>
                    <a:pt x="10" y="5335"/>
                    <a:pt x="20" y="5355"/>
                    <a:pt x="40" y="5364"/>
                  </a:cubicBezTo>
                  <a:lnTo>
                    <a:pt x="952" y="5757"/>
                  </a:lnTo>
                  <a:lnTo>
                    <a:pt x="982" y="5757"/>
                  </a:lnTo>
                  <a:cubicBezTo>
                    <a:pt x="1001" y="5757"/>
                    <a:pt x="1030" y="5748"/>
                    <a:pt x="1041" y="5718"/>
                  </a:cubicBezTo>
                  <a:lnTo>
                    <a:pt x="3474" y="95"/>
                  </a:lnTo>
                  <a:cubicBezTo>
                    <a:pt x="3484" y="76"/>
                    <a:pt x="3484" y="36"/>
                    <a:pt x="3464" y="17"/>
                  </a:cubicBezTo>
                  <a:cubicBezTo>
                    <a:pt x="3452" y="5"/>
                    <a:pt x="3438" y="0"/>
                    <a:pt x="3421" y="0"/>
                  </a:cubicBezTo>
                  <a:close/>
                </a:path>
              </a:pathLst>
            </a:custGeom>
            <a:solidFill>
              <a:srgbClr val="000000"/>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4053;p27">
              <a:extLst>
                <a:ext uri="{FF2B5EF4-FFF2-40B4-BE49-F238E27FC236}">
                  <a16:creationId xmlns:a16="http://schemas.microsoft.com/office/drawing/2014/main" id="{E0CFD68D-5E17-44A9-B58C-C240FD4719FD}"/>
                </a:ext>
              </a:extLst>
            </p:cNvPr>
            <p:cNvSpPr/>
            <p:nvPr/>
          </p:nvSpPr>
          <p:spPr>
            <a:xfrm>
              <a:off x="2903230" y="4374110"/>
              <a:ext cx="415609" cy="204048"/>
            </a:xfrm>
            <a:custGeom>
              <a:avLst/>
              <a:gdLst/>
              <a:ahLst/>
              <a:cxnLst/>
              <a:rect l="l" t="t" r="r" b="b"/>
              <a:pathLst>
                <a:path w="6017" h="2954" extrusionOk="0">
                  <a:moveTo>
                    <a:pt x="393" y="1"/>
                  </a:moveTo>
                  <a:lnTo>
                    <a:pt x="0" y="913"/>
                  </a:lnTo>
                  <a:lnTo>
                    <a:pt x="4711" y="2954"/>
                  </a:lnTo>
                  <a:lnTo>
                    <a:pt x="6016" y="2444"/>
                  </a:lnTo>
                  <a:lnTo>
                    <a:pt x="393" y="1"/>
                  </a:lnTo>
                  <a:close/>
                </a:path>
              </a:pathLst>
            </a:custGeom>
            <a:solidFill>
              <a:srgbClr val="FFF4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4054;p27">
              <a:extLst>
                <a:ext uri="{FF2B5EF4-FFF2-40B4-BE49-F238E27FC236}">
                  <a16:creationId xmlns:a16="http://schemas.microsoft.com/office/drawing/2014/main" id="{93B13151-C4E5-4562-BC5C-0FEC9C597BE8}"/>
                </a:ext>
              </a:extLst>
            </p:cNvPr>
            <p:cNvSpPr/>
            <p:nvPr/>
          </p:nvSpPr>
          <p:spPr>
            <a:xfrm>
              <a:off x="2897773" y="4369551"/>
              <a:ext cx="425763" cy="213442"/>
            </a:xfrm>
            <a:custGeom>
              <a:avLst/>
              <a:gdLst/>
              <a:ahLst/>
              <a:cxnLst/>
              <a:rect l="l" t="t" r="r" b="b"/>
              <a:pathLst>
                <a:path w="6164" h="3090" extrusionOk="0">
                  <a:moveTo>
                    <a:pt x="511" y="165"/>
                  </a:moveTo>
                  <a:lnTo>
                    <a:pt x="5908" y="2500"/>
                  </a:lnTo>
                  <a:lnTo>
                    <a:pt x="4790" y="2941"/>
                  </a:lnTo>
                  <a:lnTo>
                    <a:pt x="168" y="950"/>
                  </a:lnTo>
                  <a:lnTo>
                    <a:pt x="511" y="165"/>
                  </a:lnTo>
                  <a:close/>
                  <a:moveTo>
                    <a:pt x="472" y="0"/>
                  </a:moveTo>
                  <a:cubicBezTo>
                    <a:pt x="463" y="0"/>
                    <a:pt x="453" y="3"/>
                    <a:pt x="443" y="8"/>
                  </a:cubicBezTo>
                  <a:cubicBezTo>
                    <a:pt x="433" y="17"/>
                    <a:pt x="413" y="27"/>
                    <a:pt x="404" y="47"/>
                  </a:cubicBezTo>
                  <a:lnTo>
                    <a:pt x="11" y="950"/>
                  </a:lnTo>
                  <a:cubicBezTo>
                    <a:pt x="1" y="989"/>
                    <a:pt x="11" y="1028"/>
                    <a:pt x="50" y="1048"/>
                  </a:cubicBezTo>
                  <a:lnTo>
                    <a:pt x="4761" y="3089"/>
                  </a:lnTo>
                  <a:lnTo>
                    <a:pt x="4820" y="3089"/>
                  </a:lnTo>
                  <a:lnTo>
                    <a:pt x="6124" y="2569"/>
                  </a:lnTo>
                  <a:cubicBezTo>
                    <a:pt x="6144" y="2559"/>
                    <a:pt x="6164" y="2540"/>
                    <a:pt x="6164" y="2510"/>
                  </a:cubicBezTo>
                  <a:cubicBezTo>
                    <a:pt x="6164" y="2481"/>
                    <a:pt x="6144" y="2451"/>
                    <a:pt x="6124" y="2441"/>
                  </a:cubicBezTo>
                  <a:lnTo>
                    <a:pt x="502" y="8"/>
                  </a:lnTo>
                  <a:cubicBezTo>
                    <a:pt x="492" y="3"/>
                    <a:pt x="482" y="0"/>
                    <a:pt x="472" y="0"/>
                  </a:cubicBezTo>
                  <a:close/>
                </a:path>
              </a:pathLst>
            </a:custGeom>
            <a:solidFill>
              <a:srgbClr val="000000"/>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4055"/>
                                        </p:tgtEl>
                                        <p:attrNameLst>
                                          <p:attrName>style.visibility</p:attrName>
                                        </p:attrNameLst>
                                      </p:cBhvr>
                                      <p:to>
                                        <p:strVal val="visible"/>
                                      </p:to>
                                    </p:set>
                                    <p:animEffect transition="in" filter="barn(inVertical)">
                                      <p:cBhvr>
                                        <p:cTn id="7" dur="500"/>
                                        <p:tgtEl>
                                          <p:spTgt spid="4055"/>
                                        </p:tgtEl>
                                      </p:cBhvr>
                                    </p:animEffect>
                                  </p:childTnLst>
                                </p:cTn>
                              </p:par>
                              <p:par>
                                <p:cTn id="8" presetID="31" presetClass="entr" presetSubtype="0" fill="hold" grpId="0" nodeType="withEffect">
                                  <p:stCondLst>
                                    <p:cond delay="2000"/>
                                  </p:stCondLst>
                                  <p:childTnLst>
                                    <p:set>
                                      <p:cBhvr>
                                        <p:cTn id="9" dur="1" fill="hold">
                                          <p:stCondLst>
                                            <p:cond delay="0"/>
                                          </p:stCondLst>
                                        </p:cTn>
                                        <p:tgtEl>
                                          <p:spTgt spid="3">
                                            <p:bg/>
                                          </p:spTgt>
                                        </p:tgtEl>
                                        <p:attrNameLst>
                                          <p:attrName>style.visibility</p:attrName>
                                        </p:attrNameLst>
                                      </p:cBhvr>
                                      <p:to>
                                        <p:strVal val="visible"/>
                                      </p:to>
                                    </p:set>
                                    <p:anim calcmode="lin" valueType="num">
                                      <p:cBhvr>
                                        <p:cTn id="10" dur="1000" fill="hold"/>
                                        <p:tgtEl>
                                          <p:spTgt spid="3">
                                            <p:bg/>
                                          </p:spTgt>
                                        </p:tgtEl>
                                        <p:attrNameLst>
                                          <p:attrName>ppt_w</p:attrName>
                                        </p:attrNameLst>
                                      </p:cBhvr>
                                      <p:tavLst>
                                        <p:tav tm="0">
                                          <p:val>
                                            <p:fltVal val="0"/>
                                          </p:val>
                                        </p:tav>
                                        <p:tav tm="100000">
                                          <p:val>
                                            <p:strVal val="#ppt_w"/>
                                          </p:val>
                                        </p:tav>
                                      </p:tavLst>
                                    </p:anim>
                                    <p:anim calcmode="lin" valueType="num">
                                      <p:cBhvr>
                                        <p:cTn id="11" dur="1000" fill="hold"/>
                                        <p:tgtEl>
                                          <p:spTgt spid="3">
                                            <p:bg/>
                                          </p:spTgt>
                                        </p:tgtEl>
                                        <p:attrNameLst>
                                          <p:attrName>ppt_h</p:attrName>
                                        </p:attrNameLst>
                                      </p:cBhvr>
                                      <p:tavLst>
                                        <p:tav tm="0">
                                          <p:val>
                                            <p:fltVal val="0"/>
                                          </p:val>
                                        </p:tav>
                                        <p:tav tm="100000">
                                          <p:val>
                                            <p:strVal val="#ppt_h"/>
                                          </p:val>
                                        </p:tav>
                                      </p:tavLst>
                                    </p:anim>
                                    <p:anim calcmode="lin" valueType="num">
                                      <p:cBhvr>
                                        <p:cTn id="12" dur="1000" fill="hold"/>
                                        <p:tgtEl>
                                          <p:spTgt spid="3">
                                            <p:bg/>
                                          </p:spTgt>
                                        </p:tgtEl>
                                        <p:attrNameLst>
                                          <p:attrName>style.rotation</p:attrName>
                                        </p:attrNameLst>
                                      </p:cBhvr>
                                      <p:tavLst>
                                        <p:tav tm="0">
                                          <p:val>
                                            <p:fltVal val="90"/>
                                          </p:val>
                                        </p:tav>
                                        <p:tav tm="100000">
                                          <p:val>
                                            <p:fltVal val="0"/>
                                          </p:val>
                                        </p:tav>
                                      </p:tavLst>
                                    </p:anim>
                                    <p:animEffect transition="in" filter="fade">
                                      <p:cBhvr>
                                        <p:cTn id="13" dur="1000"/>
                                        <p:tgtEl>
                                          <p:spTgt spid="3">
                                            <p:bg/>
                                          </p:spTgt>
                                        </p:tgtEl>
                                      </p:cBhvr>
                                    </p:animEffect>
                                  </p:childTnLst>
                                </p:cTn>
                              </p:par>
                              <p:par>
                                <p:cTn id="14" presetID="31" presetClass="entr" presetSubtype="0" fill="hold" grpId="0" nodeType="withEffect">
                                  <p:stCondLst>
                                    <p:cond delay="2000"/>
                                  </p:stCondLst>
                                  <p:childTnLst>
                                    <p:set>
                                      <p:cBhvr>
                                        <p:cTn id="15" dur="1" fill="hold">
                                          <p:stCondLst>
                                            <p:cond delay="0"/>
                                          </p:stCondLst>
                                        </p:cTn>
                                        <p:tgtEl>
                                          <p:spTgt spid="3">
                                            <p:txEl>
                                              <p:pRg st="0" end="0"/>
                                            </p:txEl>
                                          </p:spTgt>
                                        </p:tgtEl>
                                        <p:attrNameLst>
                                          <p:attrName>style.visibility</p:attrName>
                                        </p:attrNameLst>
                                      </p:cBhvr>
                                      <p:to>
                                        <p:strVal val="visible"/>
                                      </p:to>
                                    </p:set>
                                    <p:anim calcmode="lin" valueType="num">
                                      <p:cBhvr>
                                        <p:cTn id="16" dur="1000" fill="hold"/>
                                        <p:tgtEl>
                                          <p:spTgt spid="3">
                                            <p:txEl>
                                              <p:pRg st="0" end="0"/>
                                            </p:txEl>
                                          </p:spTgt>
                                        </p:tgtEl>
                                        <p:attrNameLst>
                                          <p:attrName>ppt_w</p:attrName>
                                        </p:attrNameLst>
                                      </p:cBhvr>
                                      <p:tavLst>
                                        <p:tav tm="0">
                                          <p:val>
                                            <p:fltVal val="0"/>
                                          </p:val>
                                        </p:tav>
                                        <p:tav tm="100000">
                                          <p:val>
                                            <p:strVal val="#ppt_w"/>
                                          </p:val>
                                        </p:tav>
                                      </p:tavLst>
                                    </p:anim>
                                    <p:anim calcmode="lin" valueType="num">
                                      <p:cBhvr>
                                        <p:cTn id="17" dur="1000" fill="hold"/>
                                        <p:tgtEl>
                                          <p:spTgt spid="3">
                                            <p:txEl>
                                              <p:pRg st="0" end="0"/>
                                            </p:txEl>
                                          </p:spTgt>
                                        </p:tgtEl>
                                        <p:attrNameLst>
                                          <p:attrName>ppt_h</p:attrName>
                                        </p:attrNameLst>
                                      </p:cBhvr>
                                      <p:tavLst>
                                        <p:tav tm="0">
                                          <p:val>
                                            <p:fltVal val="0"/>
                                          </p:val>
                                        </p:tav>
                                        <p:tav tm="100000">
                                          <p:val>
                                            <p:strVal val="#ppt_h"/>
                                          </p:val>
                                        </p:tav>
                                      </p:tavLst>
                                    </p:anim>
                                    <p:anim calcmode="lin" valueType="num">
                                      <p:cBhvr>
                                        <p:cTn id="18" dur="1000" fill="hold"/>
                                        <p:tgtEl>
                                          <p:spTgt spid="3">
                                            <p:txEl>
                                              <p:pRg st="0" end="0"/>
                                            </p:txEl>
                                          </p:spTgt>
                                        </p:tgtEl>
                                        <p:attrNameLst>
                                          <p:attrName>style.rotation</p:attrName>
                                        </p:attrNameLst>
                                      </p:cBhvr>
                                      <p:tavLst>
                                        <p:tav tm="0">
                                          <p:val>
                                            <p:fltVal val="90"/>
                                          </p:val>
                                        </p:tav>
                                        <p:tav tm="100000">
                                          <p:val>
                                            <p:fltVal val="0"/>
                                          </p:val>
                                        </p:tav>
                                      </p:tavLst>
                                    </p:anim>
                                    <p:animEffect transition="in" filter="fade">
                                      <p:cBhvr>
                                        <p:cTn id="19" dur="1000"/>
                                        <p:tgtEl>
                                          <p:spTgt spid="3">
                                            <p:txEl>
                                              <p:pRg st="0" end="0"/>
                                            </p:txEl>
                                          </p:spTgt>
                                        </p:tgtEl>
                                      </p:cBhvr>
                                    </p:animEffect>
                                  </p:childTnLst>
                                </p:cTn>
                              </p:par>
                              <p:par>
                                <p:cTn id="20" presetID="53" presetClass="entr" presetSubtype="16" fill="hold" nodeType="withEffect">
                                  <p:stCondLst>
                                    <p:cond delay="500"/>
                                  </p:stCondLst>
                                  <p:childTnLst>
                                    <p:set>
                                      <p:cBhvr>
                                        <p:cTn id="21" dur="1" fill="hold">
                                          <p:stCondLst>
                                            <p:cond delay="0"/>
                                          </p:stCondLst>
                                        </p:cTn>
                                        <p:tgtEl>
                                          <p:spTgt spid="4"/>
                                        </p:tgtEl>
                                        <p:attrNameLst>
                                          <p:attrName>style.visibility</p:attrName>
                                        </p:attrNameLst>
                                      </p:cBhvr>
                                      <p:to>
                                        <p:strVal val="visible"/>
                                      </p:to>
                                    </p:set>
                                    <p:anim calcmode="lin" valueType="num">
                                      <p:cBhvr>
                                        <p:cTn id="22" dur="500" fill="hold"/>
                                        <p:tgtEl>
                                          <p:spTgt spid="4"/>
                                        </p:tgtEl>
                                        <p:attrNameLst>
                                          <p:attrName>ppt_w</p:attrName>
                                        </p:attrNameLst>
                                      </p:cBhvr>
                                      <p:tavLst>
                                        <p:tav tm="0">
                                          <p:val>
                                            <p:fltVal val="0"/>
                                          </p:val>
                                        </p:tav>
                                        <p:tav tm="100000">
                                          <p:val>
                                            <p:strVal val="#ppt_w"/>
                                          </p:val>
                                        </p:tav>
                                      </p:tavLst>
                                    </p:anim>
                                    <p:anim calcmode="lin" valueType="num">
                                      <p:cBhvr>
                                        <p:cTn id="23" dur="500" fill="hold"/>
                                        <p:tgtEl>
                                          <p:spTgt spid="4"/>
                                        </p:tgtEl>
                                        <p:attrNameLst>
                                          <p:attrName>ppt_h</p:attrName>
                                        </p:attrNameLst>
                                      </p:cBhvr>
                                      <p:tavLst>
                                        <p:tav tm="0">
                                          <p:val>
                                            <p:fltVal val="0"/>
                                          </p:val>
                                        </p:tav>
                                        <p:tav tm="100000">
                                          <p:val>
                                            <p:strVal val="#ppt_h"/>
                                          </p:val>
                                        </p:tav>
                                      </p:tavLst>
                                    </p:anim>
                                    <p:animEffect transition="in" filter="fade">
                                      <p:cBhvr>
                                        <p:cTn id="24"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55" grpId="0" animBg="1"/>
      <p:bldP spid="3" grpId="0" build="p"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DF1A14-FFCA-4F5C-9B99-7D1FC8609966}"/>
              </a:ext>
            </a:extLst>
          </p:cNvPr>
          <p:cNvSpPr>
            <a:spLocks noGrp="1"/>
          </p:cNvSpPr>
          <p:nvPr>
            <p:ph type="title"/>
          </p:nvPr>
        </p:nvSpPr>
        <p:spPr/>
        <p:style>
          <a:lnRef idx="2">
            <a:schemeClr val="accent2">
              <a:shade val="50000"/>
            </a:schemeClr>
          </a:lnRef>
          <a:fillRef idx="1">
            <a:schemeClr val="accent2"/>
          </a:fillRef>
          <a:effectRef idx="0">
            <a:schemeClr val="accent2"/>
          </a:effectRef>
          <a:fontRef idx="minor">
            <a:schemeClr val="lt1"/>
          </a:fontRef>
        </p:style>
        <p:txBody>
          <a:bodyPr/>
          <a:lstStyle/>
          <a:p>
            <a:r>
              <a:rPr lang="en-US" dirty="0" err="1"/>
              <a:t>Faktor</a:t>
            </a:r>
            <a:r>
              <a:rPr lang="en-US" dirty="0"/>
              <a:t> </a:t>
            </a:r>
            <a:r>
              <a:rPr lang="en-US" dirty="0" err="1"/>
              <a:t>Dalam</a:t>
            </a:r>
            <a:r>
              <a:rPr lang="en-US" dirty="0"/>
              <a:t> </a:t>
            </a:r>
            <a:r>
              <a:rPr lang="en-US" dirty="0" err="1"/>
              <a:t>Penyalahgunaan</a:t>
            </a:r>
            <a:r>
              <a:rPr lang="en-US" dirty="0"/>
              <a:t> </a:t>
            </a:r>
            <a:r>
              <a:rPr lang="en-US" dirty="0" err="1"/>
              <a:t>Pengunaan</a:t>
            </a:r>
            <a:r>
              <a:rPr lang="en-US" dirty="0"/>
              <a:t> </a:t>
            </a:r>
            <a:r>
              <a:rPr lang="en-US" dirty="0" err="1"/>
              <a:t>Narkoba</a:t>
            </a:r>
            <a:endParaRPr lang="en-US" dirty="0"/>
          </a:p>
        </p:txBody>
      </p:sp>
      <p:sp>
        <p:nvSpPr>
          <p:cNvPr id="3" name="TextBox 2">
            <a:extLst>
              <a:ext uri="{FF2B5EF4-FFF2-40B4-BE49-F238E27FC236}">
                <a16:creationId xmlns:a16="http://schemas.microsoft.com/office/drawing/2014/main" id="{C41A6BAB-113A-4F2E-98DD-2A3BA4CBD72B}"/>
              </a:ext>
            </a:extLst>
          </p:cNvPr>
          <p:cNvSpPr txBox="1"/>
          <p:nvPr/>
        </p:nvSpPr>
        <p:spPr>
          <a:xfrm>
            <a:off x="630510" y="1384190"/>
            <a:ext cx="7882980" cy="3572003"/>
          </a:xfrm>
          <a:prstGeom prst="rect">
            <a:avLst/>
          </a:prstGeom>
          <a:noFill/>
        </p:spPr>
        <p:txBody>
          <a:bodyPr wrap="square" rtlCol="0">
            <a:spAutoFit/>
          </a:bodyPr>
          <a:lstStyle/>
          <a:p>
            <a:pPr marL="342900" lvl="0" indent="-342900">
              <a:lnSpc>
                <a:spcPct val="107000"/>
              </a:lnSpc>
              <a:buFont typeface="+mj-lt"/>
              <a:buAutoNum type="arabicPeriod"/>
            </a:pPr>
            <a:r>
              <a:rPr lang="en-US" sz="1800" dirty="0" err="1">
                <a:effectLst/>
                <a:latin typeface="Calibri" panose="020F0502020204030204" pitchFamily="34" charset="0"/>
                <a:ea typeface="Calibri" panose="020F0502020204030204" pitchFamily="34" charset="0"/>
                <a:cs typeface="Times New Roman" panose="02020603050405020304" pitchFamily="18" charset="0"/>
              </a:rPr>
              <a:t>Faktor</a:t>
            </a: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r>
              <a:rPr lang="en-US" sz="1800" dirty="0" err="1">
                <a:effectLst/>
                <a:latin typeface="Calibri" panose="020F0502020204030204" pitchFamily="34" charset="0"/>
                <a:ea typeface="Calibri" panose="020F0502020204030204" pitchFamily="34" charset="0"/>
                <a:cs typeface="Times New Roman" panose="02020603050405020304" pitchFamily="18" charset="0"/>
              </a:rPr>
              <a:t>Individu</a:t>
            </a: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p>
          <a:p>
            <a:pPr marL="457200">
              <a:lnSpc>
                <a:spcPct val="107000"/>
              </a:lnSpc>
            </a:pPr>
            <a:r>
              <a:rPr lang="en-US" sz="1600" dirty="0" err="1">
                <a:effectLst/>
                <a:latin typeface="Calibri" panose="020F0502020204030204" pitchFamily="34" charset="0"/>
                <a:ea typeface="Calibri" panose="020F0502020204030204" pitchFamily="34" charset="0"/>
                <a:cs typeface="Times New Roman" panose="02020603050405020304" pitchFamily="18" charset="0"/>
              </a:rPr>
              <a:t>Tiap</a:t>
            </a:r>
            <a:r>
              <a:rPr lang="en-US" sz="1600" dirty="0">
                <a:effectLst/>
                <a:latin typeface="Calibri" panose="020F0502020204030204" pitchFamily="34" charset="0"/>
                <a:ea typeface="Calibri" panose="020F0502020204030204" pitchFamily="34" charset="0"/>
                <a:cs typeface="Times New Roman" panose="02020603050405020304" pitchFamily="18" charset="0"/>
              </a:rPr>
              <a:t> </a:t>
            </a:r>
            <a:r>
              <a:rPr lang="en-US" sz="1600" dirty="0" err="1">
                <a:effectLst/>
                <a:latin typeface="Calibri" panose="020F0502020204030204" pitchFamily="34" charset="0"/>
                <a:ea typeface="Calibri" panose="020F0502020204030204" pitchFamily="34" charset="0"/>
                <a:cs typeface="Times New Roman" panose="02020603050405020304" pitchFamily="18" charset="0"/>
              </a:rPr>
              <a:t>individu</a:t>
            </a:r>
            <a:r>
              <a:rPr lang="en-US" sz="1600" dirty="0">
                <a:effectLst/>
                <a:latin typeface="Calibri" panose="020F0502020204030204" pitchFamily="34" charset="0"/>
                <a:ea typeface="Calibri" panose="020F0502020204030204" pitchFamily="34" charset="0"/>
                <a:cs typeface="Times New Roman" panose="02020603050405020304" pitchFamily="18" charset="0"/>
              </a:rPr>
              <a:t> </a:t>
            </a:r>
            <a:r>
              <a:rPr lang="en-US" sz="1600" dirty="0" err="1">
                <a:effectLst/>
                <a:latin typeface="Calibri" panose="020F0502020204030204" pitchFamily="34" charset="0"/>
                <a:ea typeface="Calibri" panose="020F0502020204030204" pitchFamily="34" charset="0"/>
                <a:cs typeface="Times New Roman" panose="02020603050405020304" pitchFamily="18" charset="0"/>
              </a:rPr>
              <a:t>memiliki</a:t>
            </a:r>
            <a:r>
              <a:rPr lang="en-US" sz="1600" dirty="0">
                <a:effectLst/>
                <a:latin typeface="Calibri" panose="020F0502020204030204" pitchFamily="34" charset="0"/>
                <a:ea typeface="Calibri" panose="020F0502020204030204" pitchFamily="34" charset="0"/>
                <a:cs typeface="Times New Roman" panose="02020603050405020304" pitchFamily="18" charset="0"/>
              </a:rPr>
              <a:t> </a:t>
            </a:r>
            <a:r>
              <a:rPr lang="en-US" sz="1600" dirty="0" err="1">
                <a:effectLst/>
                <a:latin typeface="Calibri" panose="020F0502020204030204" pitchFamily="34" charset="0"/>
                <a:ea typeface="Calibri" panose="020F0502020204030204" pitchFamily="34" charset="0"/>
                <a:cs typeface="Times New Roman" panose="02020603050405020304" pitchFamily="18" charset="0"/>
              </a:rPr>
              <a:t>perbedaan</a:t>
            </a:r>
            <a:r>
              <a:rPr lang="en-US" sz="1600" dirty="0">
                <a:effectLst/>
                <a:latin typeface="Calibri" panose="020F0502020204030204" pitchFamily="34" charset="0"/>
                <a:ea typeface="Calibri" panose="020F0502020204030204" pitchFamily="34" charset="0"/>
                <a:cs typeface="Times New Roman" panose="02020603050405020304" pitchFamily="18" charset="0"/>
              </a:rPr>
              <a:t> </a:t>
            </a:r>
            <a:r>
              <a:rPr lang="en-US" sz="1600" dirty="0" err="1">
                <a:effectLst/>
                <a:latin typeface="Calibri" panose="020F0502020204030204" pitchFamily="34" charset="0"/>
                <a:ea typeface="Calibri" panose="020F0502020204030204" pitchFamily="34" charset="0"/>
                <a:cs typeface="Times New Roman" panose="02020603050405020304" pitchFamily="18" charset="0"/>
              </a:rPr>
              <a:t>tingkat</a:t>
            </a:r>
            <a:r>
              <a:rPr lang="en-US" sz="1600" dirty="0">
                <a:effectLst/>
                <a:latin typeface="Calibri" panose="020F0502020204030204" pitchFamily="34" charset="0"/>
                <a:ea typeface="Calibri" panose="020F0502020204030204" pitchFamily="34" charset="0"/>
                <a:cs typeface="Times New Roman" panose="02020603050405020304" pitchFamily="18" charset="0"/>
              </a:rPr>
              <a:t> </a:t>
            </a:r>
            <a:r>
              <a:rPr lang="en-US" sz="1600" dirty="0" err="1">
                <a:effectLst/>
                <a:latin typeface="Calibri" panose="020F0502020204030204" pitchFamily="34" charset="0"/>
                <a:ea typeface="Calibri" panose="020F0502020204030204" pitchFamily="34" charset="0"/>
                <a:cs typeface="Times New Roman" panose="02020603050405020304" pitchFamily="18" charset="0"/>
              </a:rPr>
              <a:t>resiko</a:t>
            </a:r>
            <a:r>
              <a:rPr lang="en-US" sz="1600" dirty="0">
                <a:effectLst/>
                <a:latin typeface="Calibri" panose="020F0502020204030204" pitchFamily="34" charset="0"/>
                <a:ea typeface="Calibri" panose="020F0502020204030204" pitchFamily="34" charset="0"/>
                <a:cs typeface="Times New Roman" panose="02020603050405020304" pitchFamily="18" charset="0"/>
              </a:rPr>
              <a:t> </a:t>
            </a:r>
            <a:r>
              <a:rPr lang="en-US" sz="1600" dirty="0" err="1">
                <a:effectLst/>
                <a:latin typeface="Calibri" panose="020F0502020204030204" pitchFamily="34" charset="0"/>
                <a:ea typeface="Calibri" panose="020F0502020204030204" pitchFamily="34" charset="0"/>
                <a:cs typeface="Times New Roman" panose="02020603050405020304" pitchFamily="18" charset="0"/>
              </a:rPr>
              <a:t>untuk</a:t>
            </a:r>
            <a:r>
              <a:rPr lang="en-US" sz="1600" dirty="0">
                <a:effectLst/>
                <a:latin typeface="Calibri" panose="020F0502020204030204" pitchFamily="34" charset="0"/>
                <a:ea typeface="Calibri" panose="020F0502020204030204" pitchFamily="34" charset="0"/>
                <a:cs typeface="Times New Roman" panose="02020603050405020304" pitchFamily="18" charset="0"/>
              </a:rPr>
              <a:t> </a:t>
            </a:r>
            <a:r>
              <a:rPr lang="en-US" sz="1600" dirty="0" err="1">
                <a:effectLst/>
                <a:latin typeface="Calibri" panose="020F0502020204030204" pitchFamily="34" charset="0"/>
                <a:ea typeface="Calibri" panose="020F0502020204030204" pitchFamily="34" charset="0"/>
                <a:cs typeface="Times New Roman" panose="02020603050405020304" pitchFamily="18" charset="0"/>
              </a:rPr>
              <a:t>menyalahgunakan</a:t>
            </a:r>
            <a:r>
              <a:rPr lang="en-US" sz="1600" dirty="0">
                <a:effectLst/>
                <a:latin typeface="Calibri" panose="020F0502020204030204" pitchFamily="34" charset="0"/>
                <a:ea typeface="Calibri" panose="020F0502020204030204" pitchFamily="34" charset="0"/>
                <a:cs typeface="Times New Roman" panose="02020603050405020304" pitchFamily="18" charset="0"/>
              </a:rPr>
              <a:t> NAPZA. </a:t>
            </a:r>
            <a:r>
              <a:rPr lang="en-US" sz="1600" dirty="0" err="1">
                <a:effectLst/>
                <a:latin typeface="Calibri" panose="020F0502020204030204" pitchFamily="34" charset="0"/>
                <a:ea typeface="Calibri" panose="020F0502020204030204" pitchFamily="34" charset="0"/>
                <a:cs typeface="Times New Roman" panose="02020603050405020304" pitchFamily="18" charset="0"/>
              </a:rPr>
              <a:t>Faktor</a:t>
            </a:r>
            <a:r>
              <a:rPr lang="en-US" sz="1600" dirty="0">
                <a:effectLst/>
                <a:latin typeface="Calibri" panose="020F0502020204030204" pitchFamily="34" charset="0"/>
                <a:ea typeface="Calibri" panose="020F0502020204030204" pitchFamily="34" charset="0"/>
                <a:cs typeface="Times New Roman" panose="02020603050405020304" pitchFamily="18" charset="0"/>
              </a:rPr>
              <a:t> yang </a:t>
            </a:r>
            <a:r>
              <a:rPr lang="en-US" sz="1600" dirty="0" err="1">
                <a:effectLst/>
                <a:latin typeface="Calibri" panose="020F0502020204030204" pitchFamily="34" charset="0"/>
                <a:ea typeface="Calibri" panose="020F0502020204030204" pitchFamily="34" charset="0"/>
                <a:cs typeface="Times New Roman" panose="02020603050405020304" pitchFamily="18" charset="0"/>
              </a:rPr>
              <a:t>mempengruhi</a:t>
            </a:r>
            <a:r>
              <a:rPr lang="en-US" sz="1600" dirty="0">
                <a:effectLst/>
                <a:latin typeface="Calibri" panose="020F0502020204030204" pitchFamily="34" charset="0"/>
                <a:ea typeface="Calibri" panose="020F0502020204030204" pitchFamily="34" charset="0"/>
                <a:cs typeface="Times New Roman" panose="02020603050405020304" pitchFamily="18" charset="0"/>
              </a:rPr>
              <a:t> </a:t>
            </a:r>
            <a:r>
              <a:rPr lang="en-US" sz="1600" dirty="0" err="1">
                <a:effectLst/>
                <a:latin typeface="Calibri" panose="020F0502020204030204" pitchFamily="34" charset="0"/>
                <a:ea typeface="Calibri" panose="020F0502020204030204" pitchFamily="34" charset="0"/>
                <a:cs typeface="Times New Roman" panose="02020603050405020304" pitchFamily="18" charset="0"/>
              </a:rPr>
              <a:t>individu</a:t>
            </a:r>
            <a:r>
              <a:rPr lang="en-US" sz="1600" dirty="0">
                <a:effectLst/>
                <a:latin typeface="Calibri" panose="020F0502020204030204" pitchFamily="34" charset="0"/>
                <a:ea typeface="Calibri" panose="020F0502020204030204" pitchFamily="34" charset="0"/>
                <a:cs typeface="Times New Roman" panose="02020603050405020304" pitchFamily="18" charset="0"/>
              </a:rPr>
              <a:t> </a:t>
            </a:r>
            <a:r>
              <a:rPr lang="en-US" sz="1600" dirty="0" err="1">
                <a:effectLst/>
                <a:latin typeface="Calibri" panose="020F0502020204030204" pitchFamily="34" charset="0"/>
                <a:ea typeface="Calibri" panose="020F0502020204030204" pitchFamily="34" charset="0"/>
                <a:cs typeface="Times New Roman" panose="02020603050405020304" pitchFamily="18" charset="0"/>
              </a:rPr>
              <a:t>terdiri</a:t>
            </a:r>
            <a:r>
              <a:rPr lang="en-US" sz="1600" dirty="0">
                <a:effectLst/>
                <a:latin typeface="Calibri" panose="020F0502020204030204" pitchFamily="34" charset="0"/>
                <a:ea typeface="Calibri" panose="020F0502020204030204" pitchFamily="34" charset="0"/>
                <a:cs typeface="Times New Roman" panose="02020603050405020304" pitchFamily="18" charset="0"/>
              </a:rPr>
              <a:t> </a:t>
            </a:r>
            <a:r>
              <a:rPr lang="en-US" sz="1600" dirty="0" err="1">
                <a:effectLst/>
                <a:latin typeface="Calibri" panose="020F0502020204030204" pitchFamily="34" charset="0"/>
                <a:ea typeface="Calibri" panose="020F0502020204030204" pitchFamily="34" charset="0"/>
                <a:cs typeface="Times New Roman" panose="02020603050405020304" pitchFamily="18" charset="0"/>
              </a:rPr>
              <a:t>dari</a:t>
            </a:r>
            <a:r>
              <a:rPr lang="en-US" sz="1600" dirty="0">
                <a:effectLst/>
                <a:latin typeface="Calibri" panose="020F0502020204030204" pitchFamily="34" charset="0"/>
                <a:ea typeface="Calibri" panose="020F0502020204030204" pitchFamily="34" charset="0"/>
                <a:cs typeface="Times New Roman" panose="02020603050405020304" pitchFamily="18" charset="0"/>
              </a:rPr>
              <a:t> </a:t>
            </a:r>
            <a:r>
              <a:rPr lang="en-US" sz="1600" dirty="0" err="1">
                <a:effectLst/>
                <a:latin typeface="Calibri" panose="020F0502020204030204" pitchFamily="34" charset="0"/>
                <a:ea typeface="Calibri" panose="020F0502020204030204" pitchFamily="34" charset="0"/>
                <a:cs typeface="Times New Roman" panose="02020603050405020304" pitchFamily="18" charset="0"/>
              </a:rPr>
              <a:t>faktor</a:t>
            </a:r>
            <a:r>
              <a:rPr lang="en-US" sz="1600" dirty="0">
                <a:effectLst/>
                <a:latin typeface="Calibri" panose="020F0502020204030204" pitchFamily="34" charset="0"/>
                <a:ea typeface="Calibri" panose="020F0502020204030204" pitchFamily="34" charset="0"/>
                <a:cs typeface="Times New Roman" panose="02020603050405020304" pitchFamily="18" charset="0"/>
              </a:rPr>
              <a:t> </a:t>
            </a:r>
            <a:r>
              <a:rPr lang="en-US" sz="1600" dirty="0" err="1">
                <a:effectLst/>
                <a:latin typeface="Calibri" panose="020F0502020204030204" pitchFamily="34" charset="0"/>
                <a:ea typeface="Calibri" panose="020F0502020204030204" pitchFamily="34" charset="0"/>
                <a:cs typeface="Times New Roman" panose="02020603050405020304" pitchFamily="18" charset="0"/>
              </a:rPr>
              <a:t>kepribadian</a:t>
            </a:r>
            <a:r>
              <a:rPr lang="en-US" sz="1600" dirty="0">
                <a:effectLst/>
                <a:latin typeface="Calibri" panose="020F0502020204030204" pitchFamily="34" charset="0"/>
                <a:ea typeface="Calibri" panose="020F0502020204030204" pitchFamily="34" charset="0"/>
                <a:cs typeface="Times New Roman" panose="02020603050405020304" pitchFamily="18" charset="0"/>
              </a:rPr>
              <a:t> dan </a:t>
            </a:r>
            <a:r>
              <a:rPr lang="en-US" sz="1600" dirty="0" err="1">
                <a:effectLst/>
                <a:latin typeface="Calibri" panose="020F0502020204030204" pitchFamily="34" charset="0"/>
                <a:ea typeface="Calibri" panose="020F0502020204030204" pitchFamily="34" charset="0"/>
                <a:cs typeface="Times New Roman" panose="02020603050405020304" pitchFamily="18" charset="0"/>
              </a:rPr>
              <a:t>faktor</a:t>
            </a:r>
            <a:r>
              <a:rPr lang="en-US" sz="1600" dirty="0">
                <a:effectLst/>
                <a:latin typeface="Calibri" panose="020F0502020204030204" pitchFamily="34" charset="0"/>
                <a:ea typeface="Calibri" panose="020F0502020204030204" pitchFamily="34" charset="0"/>
                <a:cs typeface="Times New Roman" panose="02020603050405020304" pitchFamily="18" charset="0"/>
              </a:rPr>
              <a:t> </a:t>
            </a:r>
            <a:r>
              <a:rPr lang="en-US" sz="1600" dirty="0" err="1">
                <a:effectLst/>
                <a:latin typeface="Calibri" panose="020F0502020204030204" pitchFamily="34" charset="0"/>
                <a:ea typeface="Calibri" panose="020F0502020204030204" pitchFamily="34" charset="0"/>
                <a:cs typeface="Times New Roman" panose="02020603050405020304" pitchFamily="18" charset="0"/>
              </a:rPr>
              <a:t>konstitusi</a:t>
            </a:r>
            <a:r>
              <a:rPr lang="en-US" sz="1600" dirty="0">
                <a:effectLst/>
                <a:latin typeface="Calibri" panose="020F0502020204030204" pitchFamily="34" charset="0"/>
                <a:ea typeface="Calibri" panose="020F0502020204030204" pitchFamily="34" charset="0"/>
                <a:cs typeface="Times New Roman" panose="02020603050405020304" pitchFamily="18" charset="0"/>
              </a:rPr>
              <a:t>. </a:t>
            </a:r>
            <a:r>
              <a:rPr lang="en-US" sz="1600" dirty="0" err="1">
                <a:effectLst/>
                <a:latin typeface="Calibri" panose="020F0502020204030204" pitchFamily="34" charset="0"/>
                <a:ea typeface="Calibri" panose="020F0502020204030204" pitchFamily="34" charset="0"/>
                <a:cs typeface="Times New Roman" panose="02020603050405020304" pitchFamily="18" charset="0"/>
              </a:rPr>
              <a:t>Alasan-alasan</a:t>
            </a:r>
            <a:r>
              <a:rPr lang="en-US" sz="1600" dirty="0">
                <a:effectLst/>
                <a:latin typeface="Calibri" panose="020F0502020204030204" pitchFamily="34" charset="0"/>
                <a:ea typeface="Calibri" panose="020F0502020204030204" pitchFamily="34" charset="0"/>
                <a:cs typeface="Times New Roman" panose="02020603050405020304" pitchFamily="18" charset="0"/>
              </a:rPr>
              <a:t> yang </a:t>
            </a:r>
            <a:r>
              <a:rPr lang="en-US" sz="1600" dirty="0" err="1">
                <a:effectLst/>
                <a:latin typeface="Calibri" panose="020F0502020204030204" pitchFamily="34" charset="0"/>
                <a:ea typeface="Calibri" panose="020F0502020204030204" pitchFamily="34" charset="0"/>
                <a:cs typeface="Times New Roman" panose="02020603050405020304" pitchFamily="18" charset="0"/>
              </a:rPr>
              <a:t>biasanya</a:t>
            </a:r>
            <a:r>
              <a:rPr lang="en-US" sz="1600" dirty="0">
                <a:effectLst/>
                <a:latin typeface="Calibri" panose="020F0502020204030204" pitchFamily="34" charset="0"/>
                <a:ea typeface="Calibri" panose="020F0502020204030204" pitchFamily="34" charset="0"/>
                <a:cs typeface="Times New Roman" panose="02020603050405020304" pitchFamily="18" charset="0"/>
              </a:rPr>
              <a:t> </a:t>
            </a:r>
            <a:r>
              <a:rPr lang="en-US" sz="1600" dirty="0" err="1">
                <a:effectLst/>
                <a:latin typeface="Calibri" panose="020F0502020204030204" pitchFamily="34" charset="0"/>
                <a:ea typeface="Calibri" panose="020F0502020204030204" pitchFamily="34" charset="0"/>
                <a:cs typeface="Times New Roman" panose="02020603050405020304" pitchFamily="18" charset="0"/>
              </a:rPr>
              <a:t>berasal</a:t>
            </a:r>
            <a:r>
              <a:rPr lang="en-US" sz="1600" dirty="0">
                <a:effectLst/>
                <a:latin typeface="Calibri" panose="020F0502020204030204" pitchFamily="34" charset="0"/>
                <a:ea typeface="Calibri" panose="020F0502020204030204" pitchFamily="34" charset="0"/>
                <a:cs typeface="Times New Roman" panose="02020603050405020304" pitchFamily="18" charset="0"/>
              </a:rPr>
              <a:t> </a:t>
            </a:r>
            <a:r>
              <a:rPr lang="en-US" sz="1600" dirty="0" err="1">
                <a:effectLst/>
                <a:latin typeface="Calibri" panose="020F0502020204030204" pitchFamily="34" charset="0"/>
                <a:ea typeface="Calibri" panose="020F0502020204030204" pitchFamily="34" charset="0"/>
                <a:cs typeface="Times New Roman" panose="02020603050405020304" pitchFamily="18" charset="0"/>
              </a:rPr>
              <a:t>dari</a:t>
            </a:r>
            <a:r>
              <a:rPr lang="en-US" sz="1600" dirty="0">
                <a:effectLst/>
                <a:latin typeface="Calibri" panose="020F0502020204030204" pitchFamily="34" charset="0"/>
                <a:ea typeface="Calibri" panose="020F0502020204030204" pitchFamily="34" charset="0"/>
                <a:cs typeface="Times New Roman" panose="02020603050405020304" pitchFamily="18" charset="0"/>
              </a:rPr>
              <a:t> </a:t>
            </a:r>
            <a:r>
              <a:rPr lang="en-US" sz="1600" dirty="0" err="1">
                <a:effectLst/>
                <a:latin typeface="Calibri" panose="020F0502020204030204" pitchFamily="34" charset="0"/>
                <a:ea typeface="Calibri" panose="020F0502020204030204" pitchFamily="34" charset="0"/>
                <a:cs typeface="Times New Roman" panose="02020603050405020304" pitchFamily="18" charset="0"/>
              </a:rPr>
              <a:t>diri</a:t>
            </a:r>
            <a:r>
              <a:rPr lang="en-US" sz="1600" dirty="0">
                <a:effectLst/>
                <a:latin typeface="Calibri" panose="020F0502020204030204" pitchFamily="34" charset="0"/>
                <a:ea typeface="Calibri" panose="020F0502020204030204" pitchFamily="34" charset="0"/>
                <a:cs typeface="Times New Roman" panose="02020603050405020304" pitchFamily="18" charset="0"/>
              </a:rPr>
              <a:t> </a:t>
            </a:r>
            <a:r>
              <a:rPr lang="en-US" sz="1600" dirty="0" err="1">
                <a:effectLst/>
                <a:latin typeface="Calibri" panose="020F0502020204030204" pitchFamily="34" charset="0"/>
                <a:ea typeface="Calibri" panose="020F0502020204030204" pitchFamily="34" charset="0"/>
                <a:cs typeface="Times New Roman" panose="02020603050405020304" pitchFamily="18" charset="0"/>
              </a:rPr>
              <a:t>sendiri</a:t>
            </a:r>
            <a:r>
              <a:rPr lang="en-US" sz="1600" dirty="0">
                <a:effectLst/>
                <a:latin typeface="Calibri" panose="020F0502020204030204" pitchFamily="34" charset="0"/>
                <a:ea typeface="Calibri" panose="020F0502020204030204" pitchFamily="34" charset="0"/>
                <a:cs typeface="Times New Roman" panose="02020603050405020304" pitchFamily="18" charset="0"/>
              </a:rPr>
              <a:t> </a:t>
            </a:r>
            <a:r>
              <a:rPr lang="en-US" sz="1600" dirty="0" err="1">
                <a:effectLst/>
                <a:latin typeface="Calibri" panose="020F0502020204030204" pitchFamily="34" charset="0"/>
                <a:ea typeface="Calibri" panose="020F0502020204030204" pitchFamily="34" charset="0"/>
                <a:cs typeface="Times New Roman" panose="02020603050405020304" pitchFamily="18" charset="0"/>
              </a:rPr>
              <a:t>sebagai</a:t>
            </a:r>
            <a:r>
              <a:rPr lang="en-US" sz="1600" dirty="0">
                <a:effectLst/>
                <a:latin typeface="Calibri" panose="020F0502020204030204" pitchFamily="34" charset="0"/>
                <a:ea typeface="Calibri" panose="020F0502020204030204" pitchFamily="34" charset="0"/>
                <a:cs typeface="Times New Roman" panose="02020603050405020304" pitchFamily="18" charset="0"/>
              </a:rPr>
              <a:t> </a:t>
            </a:r>
            <a:r>
              <a:rPr lang="en-US" sz="1600" dirty="0" err="1">
                <a:effectLst/>
                <a:latin typeface="Calibri" panose="020F0502020204030204" pitchFamily="34" charset="0"/>
                <a:ea typeface="Calibri" panose="020F0502020204030204" pitchFamily="34" charset="0"/>
                <a:cs typeface="Times New Roman" panose="02020603050405020304" pitchFamily="18" charset="0"/>
              </a:rPr>
              <a:t>penyebab</a:t>
            </a:r>
            <a:r>
              <a:rPr lang="en-US" sz="1600" dirty="0">
                <a:effectLst/>
                <a:latin typeface="Calibri" panose="020F0502020204030204" pitchFamily="34" charset="0"/>
                <a:ea typeface="Calibri" panose="020F0502020204030204" pitchFamily="34" charset="0"/>
                <a:cs typeface="Times New Roman" panose="02020603050405020304" pitchFamily="18" charset="0"/>
              </a:rPr>
              <a:t> </a:t>
            </a:r>
            <a:r>
              <a:rPr lang="en-US" sz="1600" dirty="0" err="1">
                <a:effectLst/>
                <a:latin typeface="Calibri" panose="020F0502020204030204" pitchFamily="34" charset="0"/>
                <a:ea typeface="Calibri" panose="020F0502020204030204" pitchFamily="34" charset="0"/>
                <a:cs typeface="Times New Roman" panose="02020603050405020304" pitchFamily="18" charset="0"/>
              </a:rPr>
              <a:t>penyalahgunaan</a:t>
            </a:r>
            <a:r>
              <a:rPr lang="en-US" sz="1600" dirty="0">
                <a:effectLst/>
                <a:latin typeface="Calibri" panose="020F0502020204030204" pitchFamily="34" charset="0"/>
                <a:ea typeface="Calibri" panose="020F0502020204030204" pitchFamily="34" charset="0"/>
                <a:cs typeface="Times New Roman" panose="02020603050405020304" pitchFamily="18" charset="0"/>
              </a:rPr>
              <a:t> NAPZA </a:t>
            </a:r>
            <a:r>
              <a:rPr lang="en-US" sz="1600" dirty="0" err="1">
                <a:effectLst/>
                <a:latin typeface="Calibri" panose="020F0502020204030204" pitchFamily="34" charset="0"/>
                <a:ea typeface="Calibri" panose="020F0502020204030204" pitchFamily="34" charset="0"/>
                <a:cs typeface="Times New Roman" panose="02020603050405020304" pitchFamily="18" charset="0"/>
              </a:rPr>
              <a:t>antara</a:t>
            </a:r>
            <a:r>
              <a:rPr lang="en-US" sz="1600" dirty="0">
                <a:effectLst/>
                <a:latin typeface="Calibri" panose="020F0502020204030204" pitchFamily="34" charset="0"/>
                <a:ea typeface="Calibri" panose="020F0502020204030204" pitchFamily="34" charset="0"/>
                <a:cs typeface="Times New Roman" panose="02020603050405020304" pitchFamily="18" charset="0"/>
              </a:rPr>
              <a:t> lain: </a:t>
            </a:r>
          </a:p>
          <a:p>
            <a:pPr marL="457200">
              <a:lnSpc>
                <a:spcPct val="107000"/>
              </a:lnSpc>
            </a:pPr>
            <a:r>
              <a:rPr lang="en-US" sz="1600" dirty="0">
                <a:effectLst/>
                <a:latin typeface="Calibri" panose="020F0502020204030204" pitchFamily="34" charset="0"/>
                <a:ea typeface="Calibri" panose="020F0502020204030204" pitchFamily="34" charset="0"/>
                <a:cs typeface="Times New Roman" panose="02020603050405020304" pitchFamily="18" charset="0"/>
              </a:rPr>
              <a:t>a. </a:t>
            </a:r>
            <a:r>
              <a:rPr lang="en-US" sz="1600" dirty="0" err="1">
                <a:effectLst/>
                <a:latin typeface="Calibri" panose="020F0502020204030204" pitchFamily="34" charset="0"/>
                <a:ea typeface="Calibri" panose="020F0502020204030204" pitchFamily="34" charset="0"/>
                <a:cs typeface="Times New Roman" panose="02020603050405020304" pitchFamily="18" charset="0"/>
              </a:rPr>
              <a:t>Keingintahuan</a:t>
            </a:r>
            <a:r>
              <a:rPr lang="en-US" sz="1600" dirty="0">
                <a:effectLst/>
                <a:latin typeface="Calibri" panose="020F0502020204030204" pitchFamily="34" charset="0"/>
                <a:ea typeface="Calibri" panose="020F0502020204030204" pitchFamily="34" charset="0"/>
                <a:cs typeface="Times New Roman" panose="02020603050405020304" pitchFamily="18" charset="0"/>
              </a:rPr>
              <a:t> yang </a:t>
            </a:r>
            <a:r>
              <a:rPr lang="en-US" sz="1600" dirty="0" err="1">
                <a:effectLst/>
                <a:latin typeface="Calibri" panose="020F0502020204030204" pitchFamily="34" charset="0"/>
                <a:ea typeface="Calibri" panose="020F0502020204030204" pitchFamily="34" charset="0"/>
                <a:cs typeface="Times New Roman" panose="02020603050405020304" pitchFamily="18" charset="0"/>
              </a:rPr>
              <a:t>besar</a:t>
            </a:r>
            <a:r>
              <a:rPr lang="en-US" sz="1600" dirty="0">
                <a:effectLst/>
                <a:latin typeface="Calibri" panose="020F0502020204030204" pitchFamily="34" charset="0"/>
                <a:ea typeface="Calibri" panose="020F0502020204030204" pitchFamily="34" charset="0"/>
                <a:cs typeface="Times New Roman" panose="02020603050405020304" pitchFamily="18" charset="0"/>
              </a:rPr>
              <a:t> </a:t>
            </a:r>
            <a:r>
              <a:rPr lang="en-US" sz="1600" dirty="0" err="1">
                <a:effectLst/>
                <a:latin typeface="Calibri" panose="020F0502020204030204" pitchFamily="34" charset="0"/>
                <a:ea typeface="Calibri" panose="020F0502020204030204" pitchFamily="34" charset="0"/>
                <a:cs typeface="Times New Roman" panose="02020603050405020304" pitchFamily="18" charset="0"/>
              </a:rPr>
              <a:t>untuk</a:t>
            </a:r>
            <a:r>
              <a:rPr lang="en-US" sz="1600" dirty="0">
                <a:effectLst/>
                <a:latin typeface="Calibri" panose="020F0502020204030204" pitchFamily="34" charset="0"/>
                <a:ea typeface="Calibri" panose="020F0502020204030204" pitchFamily="34" charset="0"/>
                <a:cs typeface="Times New Roman" panose="02020603050405020304" pitchFamily="18" charset="0"/>
              </a:rPr>
              <a:t> </a:t>
            </a:r>
            <a:r>
              <a:rPr lang="en-US" sz="1600" dirty="0" err="1">
                <a:effectLst/>
                <a:latin typeface="Calibri" panose="020F0502020204030204" pitchFamily="34" charset="0"/>
                <a:ea typeface="Calibri" panose="020F0502020204030204" pitchFamily="34" charset="0"/>
                <a:cs typeface="Times New Roman" panose="02020603050405020304" pitchFamily="18" charset="0"/>
              </a:rPr>
              <a:t>mencoba</a:t>
            </a:r>
            <a:r>
              <a:rPr lang="en-US" sz="1600" dirty="0">
                <a:effectLst/>
                <a:latin typeface="Calibri" panose="020F0502020204030204" pitchFamily="34" charset="0"/>
                <a:ea typeface="Calibri" panose="020F0502020204030204" pitchFamily="34" charset="0"/>
                <a:cs typeface="Times New Roman" panose="02020603050405020304" pitchFamily="18" charset="0"/>
              </a:rPr>
              <a:t>, </a:t>
            </a:r>
            <a:r>
              <a:rPr lang="en-US" sz="1600" dirty="0" err="1">
                <a:effectLst/>
                <a:latin typeface="Calibri" panose="020F0502020204030204" pitchFamily="34" charset="0"/>
                <a:ea typeface="Calibri" panose="020F0502020204030204" pitchFamily="34" charset="0"/>
                <a:cs typeface="Times New Roman" panose="02020603050405020304" pitchFamily="18" charset="0"/>
              </a:rPr>
              <a:t>tanpa</a:t>
            </a:r>
            <a:r>
              <a:rPr lang="en-US" sz="1600" dirty="0">
                <a:effectLst/>
                <a:latin typeface="Calibri" panose="020F0502020204030204" pitchFamily="34" charset="0"/>
                <a:ea typeface="Calibri" panose="020F0502020204030204" pitchFamily="34" charset="0"/>
                <a:cs typeface="Times New Roman" panose="02020603050405020304" pitchFamily="18" charset="0"/>
              </a:rPr>
              <a:t> </a:t>
            </a:r>
            <a:r>
              <a:rPr lang="en-US" sz="1600" dirty="0" err="1">
                <a:effectLst/>
                <a:latin typeface="Calibri" panose="020F0502020204030204" pitchFamily="34" charset="0"/>
                <a:ea typeface="Calibri" panose="020F0502020204030204" pitchFamily="34" charset="0"/>
                <a:cs typeface="Times New Roman" panose="02020603050405020304" pitchFamily="18" charset="0"/>
              </a:rPr>
              <a:t>sadar</a:t>
            </a:r>
            <a:r>
              <a:rPr lang="en-US" sz="1600" dirty="0">
                <a:effectLst/>
                <a:latin typeface="Calibri" panose="020F0502020204030204" pitchFamily="34" charset="0"/>
                <a:ea typeface="Calibri" panose="020F0502020204030204" pitchFamily="34" charset="0"/>
                <a:cs typeface="Times New Roman" panose="02020603050405020304" pitchFamily="18" charset="0"/>
              </a:rPr>
              <a:t> </a:t>
            </a:r>
            <a:r>
              <a:rPr lang="en-US" sz="1600" dirty="0" err="1">
                <a:effectLst/>
                <a:latin typeface="Calibri" panose="020F0502020204030204" pitchFamily="34" charset="0"/>
                <a:ea typeface="Calibri" panose="020F0502020204030204" pitchFamily="34" charset="0"/>
                <a:cs typeface="Times New Roman" panose="02020603050405020304" pitchFamily="18" charset="0"/>
              </a:rPr>
              <a:t>atau</a:t>
            </a:r>
            <a:r>
              <a:rPr lang="en-US" sz="1600" dirty="0">
                <a:effectLst/>
                <a:latin typeface="Calibri" panose="020F0502020204030204" pitchFamily="34" charset="0"/>
                <a:ea typeface="Calibri" panose="020F0502020204030204" pitchFamily="34" charset="0"/>
                <a:cs typeface="Times New Roman" panose="02020603050405020304" pitchFamily="18" charset="0"/>
              </a:rPr>
              <a:t> </a:t>
            </a:r>
            <a:r>
              <a:rPr lang="en-US" sz="1600" dirty="0" err="1">
                <a:effectLst/>
                <a:latin typeface="Calibri" panose="020F0502020204030204" pitchFamily="34" charset="0"/>
                <a:ea typeface="Calibri" panose="020F0502020204030204" pitchFamily="34" charset="0"/>
                <a:cs typeface="Times New Roman" panose="02020603050405020304" pitchFamily="18" charset="0"/>
              </a:rPr>
              <a:t>berpikir</a:t>
            </a:r>
            <a:r>
              <a:rPr lang="en-US" sz="1600" dirty="0">
                <a:effectLst/>
                <a:latin typeface="Calibri" panose="020F0502020204030204" pitchFamily="34" charset="0"/>
                <a:ea typeface="Calibri" panose="020F0502020204030204" pitchFamily="34" charset="0"/>
                <a:cs typeface="Times New Roman" panose="02020603050405020304" pitchFamily="18" charset="0"/>
              </a:rPr>
              <a:t> </a:t>
            </a:r>
            <a:r>
              <a:rPr lang="en-US" sz="1600" dirty="0" err="1">
                <a:effectLst/>
                <a:latin typeface="Calibri" panose="020F0502020204030204" pitchFamily="34" charset="0"/>
                <a:ea typeface="Calibri" panose="020F0502020204030204" pitchFamily="34" charset="0"/>
                <a:cs typeface="Times New Roman" panose="02020603050405020304" pitchFamily="18" charset="0"/>
              </a:rPr>
              <a:t>panjang</a:t>
            </a:r>
            <a:r>
              <a:rPr lang="en-US" sz="1600" dirty="0">
                <a:effectLst/>
                <a:latin typeface="Calibri" panose="020F0502020204030204" pitchFamily="34" charset="0"/>
                <a:ea typeface="Calibri" panose="020F0502020204030204" pitchFamily="34" charset="0"/>
                <a:cs typeface="Times New Roman" panose="02020603050405020304" pitchFamily="18" charset="0"/>
              </a:rPr>
              <a:t> </a:t>
            </a:r>
            <a:r>
              <a:rPr lang="en-US" sz="1600" dirty="0" err="1">
                <a:effectLst/>
                <a:latin typeface="Calibri" panose="020F0502020204030204" pitchFamily="34" charset="0"/>
                <a:ea typeface="Calibri" panose="020F0502020204030204" pitchFamily="34" charset="0"/>
                <a:cs typeface="Times New Roman" panose="02020603050405020304" pitchFamily="18" charset="0"/>
              </a:rPr>
              <a:t>mengenai</a:t>
            </a:r>
            <a:r>
              <a:rPr lang="en-US" sz="1600" dirty="0">
                <a:effectLst/>
                <a:latin typeface="Calibri" panose="020F0502020204030204" pitchFamily="34" charset="0"/>
                <a:ea typeface="Calibri" panose="020F0502020204030204" pitchFamily="34" charset="0"/>
                <a:cs typeface="Times New Roman" panose="02020603050405020304" pitchFamily="18" charset="0"/>
              </a:rPr>
              <a:t> </a:t>
            </a:r>
            <a:r>
              <a:rPr lang="en-US" sz="1600" dirty="0" err="1">
                <a:effectLst/>
                <a:latin typeface="Calibri" panose="020F0502020204030204" pitchFamily="34" charset="0"/>
                <a:ea typeface="Calibri" panose="020F0502020204030204" pitchFamily="34" charset="0"/>
                <a:cs typeface="Times New Roman" panose="02020603050405020304" pitchFamily="18" charset="0"/>
              </a:rPr>
              <a:t>akibatnya</a:t>
            </a:r>
            <a:r>
              <a:rPr lang="en-US" sz="1600" dirty="0">
                <a:effectLst/>
                <a:latin typeface="Calibri" panose="020F0502020204030204" pitchFamily="34" charset="0"/>
                <a:ea typeface="Calibri" panose="020F0502020204030204" pitchFamily="34" charset="0"/>
                <a:cs typeface="Times New Roman" panose="02020603050405020304" pitchFamily="18" charset="0"/>
              </a:rPr>
              <a:t> </a:t>
            </a:r>
          </a:p>
          <a:p>
            <a:pPr marL="457200">
              <a:lnSpc>
                <a:spcPct val="107000"/>
              </a:lnSpc>
            </a:pPr>
            <a:r>
              <a:rPr lang="en-US" sz="1600" dirty="0">
                <a:effectLst/>
                <a:latin typeface="Calibri" panose="020F0502020204030204" pitchFamily="34" charset="0"/>
                <a:ea typeface="Calibri" panose="020F0502020204030204" pitchFamily="34" charset="0"/>
                <a:cs typeface="Times New Roman" panose="02020603050405020304" pitchFamily="18" charset="0"/>
              </a:rPr>
              <a:t>b. </a:t>
            </a:r>
            <a:r>
              <a:rPr lang="en-US" sz="1600" dirty="0" err="1">
                <a:effectLst/>
                <a:latin typeface="Calibri" panose="020F0502020204030204" pitchFamily="34" charset="0"/>
                <a:ea typeface="Calibri" panose="020F0502020204030204" pitchFamily="34" charset="0"/>
                <a:cs typeface="Times New Roman" panose="02020603050405020304" pitchFamily="18" charset="0"/>
              </a:rPr>
              <a:t>Keinginan</a:t>
            </a:r>
            <a:r>
              <a:rPr lang="en-US" sz="1600" dirty="0">
                <a:effectLst/>
                <a:latin typeface="Calibri" panose="020F0502020204030204" pitchFamily="34" charset="0"/>
                <a:ea typeface="Calibri" panose="020F0502020204030204" pitchFamily="34" charset="0"/>
                <a:cs typeface="Times New Roman" panose="02020603050405020304" pitchFamily="18" charset="0"/>
              </a:rPr>
              <a:t> </a:t>
            </a:r>
            <a:r>
              <a:rPr lang="en-US" sz="1600" dirty="0" err="1">
                <a:effectLst/>
                <a:latin typeface="Calibri" panose="020F0502020204030204" pitchFamily="34" charset="0"/>
                <a:ea typeface="Calibri" panose="020F0502020204030204" pitchFamily="34" charset="0"/>
                <a:cs typeface="Times New Roman" panose="02020603050405020304" pitchFamily="18" charset="0"/>
              </a:rPr>
              <a:t>untuk</a:t>
            </a:r>
            <a:r>
              <a:rPr lang="en-US" sz="1600" dirty="0">
                <a:effectLst/>
                <a:latin typeface="Calibri" panose="020F0502020204030204" pitchFamily="34" charset="0"/>
                <a:ea typeface="Calibri" panose="020F0502020204030204" pitchFamily="34" charset="0"/>
                <a:cs typeface="Times New Roman" panose="02020603050405020304" pitchFamily="18" charset="0"/>
              </a:rPr>
              <a:t> </a:t>
            </a:r>
            <a:r>
              <a:rPr lang="en-US" sz="1600" dirty="0" err="1">
                <a:effectLst/>
                <a:latin typeface="Calibri" panose="020F0502020204030204" pitchFamily="34" charset="0"/>
                <a:ea typeface="Calibri" panose="020F0502020204030204" pitchFamily="34" charset="0"/>
                <a:cs typeface="Times New Roman" panose="02020603050405020304" pitchFamily="18" charset="0"/>
              </a:rPr>
              <a:t>bersenang-senang</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p>
            <a:pPr marL="457200">
              <a:lnSpc>
                <a:spcPct val="107000"/>
              </a:lnSpc>
            </a:pPr>
            <a:r>
              <a:rPr lang="en-US" sz="1600" dirty="0">
                <a:effectLst/>
                <a:latin typeface="Calibri" panose="020F0502020204030204" pitchFamily="34" charset="0"/>
                <a:ea typeface="Calibri" panose="020F0502020204030204" pitchFamily="34" charset="0"/>
                <a:cs typeface="Times New Roman" panose="02020603050405020304" pitchFamily="18" charset="0"/>
              </a:rPr>
              <a:t>c. </a:t>
            </a:r>
            <a:r>
              <a:rPr lang="en-US" sz="1600" dirty="0" err="1">
                <a:effectLst/>
                <a:latin typeface="Calibri" panose="020F0502020204030204" pitchFamily="34" charset="0"/>
                <a:ea typeface="Calibri" panose="020F0502020204030204" pitchFamily="34" charset="0"/>
                <a:cs typeface="Times New Roman" panose="02020603050405020304" pitchFamily="18" charset="0"/>
              </a:rPr>
              <a:t>Keinginan</a:t>
            </a:r>
            <a:r>
              <a:rPr lang="en-US" sz="1600" dirty="0">
                <a:effectLst/>
                <a:latin typeface="Calibri" panose="020F0502020204030204" pitchFamily="34" charset="0"/>
                <a:ea typeface="Calibri" panose="020F0502020204030204" pitchFamily="34" charset="0"/>
                <a:cs typeface="Times New Roman" panose="02020603050405020304" pitchFamily="18" charset="0"/>
              </a:rPr>
              <a:t> </a:t>
            </a:r>
            <a:r>
              <a:rPr lang="en-US" sz="1600" dirty="0" err="1">
                <a:effectLst/>
                <a:latin typeface="Calibri" panose="020F0502020204030204" pitchFamily="34" charset="0"/>
                <a:ea typeface="Calibri" panose="020F0502020204030204" pitchFamily="34" charset="0"/>
                <a:cs typeface="Times New Roman" panose="02020603050405020304" pitchFamily="18" charset="0"/>
              </a:rPr>
              <a:t>untuk</a:t>
            </a:r>
            <a:r>
              <a:rPr lang="en-US" sz="1600" dirty="0">
                <a:effectLst/>
                <a:latin typeface="Calibri" panose="020F0502020204030204" pitchFamily="34" charset="0"/>
                <a:ea typeface="Calibri" panose="020F0502020204030204" pitchFamily="34" charset="0"/>
                <a:cs typeface="Times New Roman" panose="02020603050405020304" pitchFamily="18" charset="0"/>
              </a:rPr>
              <a:t> </a:t>
            </a:r>
            <a:r>
              <a:rPr lang="en-US" sz="1600" dirty="0" err="1">
                <a:effectLst/>
                <a:latin typeface="Calibri" panose="020F0502020204030204" pitchFamily="34" charset="0"/>
                <a:ea typeface="Calibri" panose="020F0502020204030204" pitchFamily="34" charset="0"/>
                <a:cs typeface="Times New Roman" panose="02020603050405020304" pitchFamily="18" charset="0"/>
              </a:rPr>
              <a:t>diterima</a:t>
            </a:r>
            <a:r>
              <a:rPr lang="en-US" sz="1600" dirty="0">
                <a:effectLst/>
                <a:latin typeface="Calibri" panose="020F0502020204030204" pitchFamily="34" charset="0"/>
                <a:ea typeface="Calibri" panose="020F0502020204030204" pitchFamily="34" charset="0"/>
                <a:cs typeface="Times New Roman" panose="02020603050405020304" pitchFamily="18" charset="0"/>
              </a:rPr>
              <a:t> oleh </a:t>
            </a:r>
            <a:r>
              <a:rPr lang="en-US" sz="1600" dirty="0" err="1">
                <a:effectLst/>
                <a:latin typeface="Calibri" panose="020F0502020204030204" pitchFamily="34" charset="0"/>
                <a:ea typeface="Calibri" panose="020F0502020204030204" pitchFamily="34" charset="0"/>
                <a:cs typeface="Times New Roman" panose="02020603050405020304" pitchFamily="18" charset="0"/>
              </a:rPr>
              <a:t>lingkungan</a:t>
            </a:r>
            <a:r>
              <a:rPr lang="en-US" sz="1600" dirty="0">
                <a:effectLst/>
                <a:latin typeface="Calibri" panose="020F0502020204030204" pitchFamily="34" charset="0"/>
                <a:ea typeface="Calibri" panose="020F0502020204030204" pitchFamily="34" charset="0"/>
                <a:cs typeface="Times New Roman" panose="02020603050405020304" pitchFamily="18" charset="0"/>
              </a:rPr>
              <a:t> </a:t>
            </a:r>
            <a:r>
              <a:rPr lang="en-US" sz="1600" dirty="0" err="1">
                <a:effectLst/>
                <a:latin typeface="Calibri" panose="020F0502020204030204" pitchFamily="34" charset="0"/>
                <a:ea typeface="Calibri" panose="020F0502020204030204" pitchFamily="34" charset="0"/>
                <a:cs typeface="Times New Roman" panose="02020603050405020304" pitchFamily="18" charset="0"/>
              </a:rPr>
              <a:t>atau</a:t>
            </a:r>
            <a:r>
              <a:rPr lang="en-US" sz="1600" dirty="0">
                <a:effectLst/>
                <a:latin typeface="Calibri" panose="020F0502020204030204" pitchFamily="34" charset="0"/>
                <a:ea typeface="Calibri" panose="020F0502020204030204" pitchFamily="34" charset="0"/>
                <a:cs typeface="Times New Roman" panose="02020603050405020304" pitchFamily="18" charset="0"/>
              </a:rPr>
              <a:t> </a:t>
            </a:r>
            <a:r>
              <a:rPr lang="en-US" sz="1600" dirty="0" err="1">
                <a:effectLst/>
                <a:latin typeface="Calibri" panose="020F0502020204030204" pitchFamily="34" charset="0"/>
                <a:ea typeface="Calibri" panose="020F0502020204030204" pitchFamily="34" charset="0"/>
                <a:cs typeface="Times New Roman" panose="02020603050405020304" pitchFamily="18" charset="0"/>
              </a:rPr>
              <a:t>kelompok</a:t>
            </a:r>
            <a:r>
              <a:rPr lang="en-US" sz="1600" dirty="0">
                <a:effectLst/>
                <a:latin typeface="Calibri" panose="020F0502020204030204" pitchFamily="34" charset="0"/>
                <a:ea typeface="Calibri" panose="020F0502020204030204" pitchFamily="34" charset="0"/>
                <a:cs typeface="Times New Roman" panose="02020603050405020304" pitchFamily="18" charset="0"/>
              </a:rPr>
              <a:t> </a:t>
            </a:r>
          </a:p>
          <a:p>
            <a:pPr marL="457200">
              <a:lnSpc>
                <a:spcPct val="107000"/>
              </a:lnSpc>
            </a:pPr>
            <a:r>
              <a:rPr lang="en-US" sz="1600" dirty="0">
                <a:effectLst/>
                <a:latin typeface="Calibri" panose="020F0502020204030204" pitchFamily="34" charset="0"/>
                <a:ea typeface="Calibri" panose="020F0502020204030204" pitchFamily="34" charset="0"/>
                <a:cs typeface="Times New Roman" panose="02020603050405020304" pitchFamily="18" charset="0"/>
              </a:rPr>
              <a:t>d. </a:t>
            </a:r>
            <a:r>
              <a:rPr lang="en-US" sz="1600" dirty="0" err="1">
                <a:effectLst/>
                <a:latin typeface="Calibri" panose="020F0502020204030204" pitchFamily="34" charset="0"/>
                <a:ea typeface="Calibri" panose="020F0502020204030204" pitchFamily="34" charset="0"/>
                <a:cs typeface="Times New Roman" panose="02020603050405020304" pitchFamily="18" charset="0"/>
              </a:rPr>
              <a:t>Lari</a:t>
            </a:r>
            <a:r>
              <a:rPr lang="en-US" sz="1600" dirty="0">
                <a:effectLst/>
                <a:latin typeface="Calibri" panose="020F0502020204030204" pitchFamily="34" charset="0"/>
                <a:ea typeface="Calibri" panose="020F0502020204030204" pitchFamily="34" charset="0"/>
                <a:cs typeface="Times New Roman" panose="02020603050405020304" pitchFamily="18" charset="0"/>
              </a:rPr>
              <a:t> </a:t>
            </a:r>
            <a:r>
              <a:rPr lang="en-US" sz="1600" dirty="0" err="1">
                <a:effectLst/>
                <a:latin typeface="Calibri" panose="020F0502020204030204" pitchFamily="34" charset="0"/>
                <a:ea typeface="Calibri" panose="020F0502020204030204" pitchFamily="34" charset="0"/>
                <a:cs typeface="Times New Roman" panose="02020603050405020304" pitchFamily="18" charset="0"/>
              </a:rPr>
              <a:t>dari</a:t>
            </a:r>
            <a:r>
              <a:rPr lang="en-US" sz="1600" dirty="0">
                <a:effectLst/>
                <a:latin typeface="Calibri" panose="020F0502020204030204" pitchFamily="34" charset="0"/>
                <a:ea typeface="Calibri" panose="020F0502020204030204" pitchFamily="34" charset="0"/>
                <a:cs typeface="Times New Roman" panose="02020603050405020304" pitchFamily="18" charset="0"/>
              </a:rPr>
              <a:t> </a:t>
            </a:r>
            <a:r>
              <a:rPr lang="en-US" sz="1600" dirty="0" err="1">
                <a:effectLst/>
                <a:latin typeface="Calibri" panose="020F0502020204030204" pitchFamily="34" charset="0"/>
                <a:ea typeface="Calibri" panose="020F0502020204030204" pitchFamily="34" charset="0"/>
                <a:cs typeface="Times New Roman" panose="02020603050405020304" pitchFamily="18" charset="0"/>
              </a:rPr>
              <a:t>kebosanan</a:t>
            </a:r>
            <a:r>
              <a:rPr lang="en-US" sz="1600" dirty="0">
                <a:effectLst/>
                <a:latin typeface="Calibri" panose="020F0502020204030204" pitchFamily="34" charset="0"/>
                <a:ea typeface="Calibri" panose="020F0502020204030204" pitchFamily="34" charset="0"/>
                <a:cs typeface="Times New Roman" panose="02020603050405020304" pitchFamily="18" charset="0"/>
              </a:rPr>
              <a:t>, </a:t>
            </a:r>
            <a:r>
              <a:rPr lang="en-US" sz="1600" dirty="0" err="1">
                <a:effectLst/>
                <a:latin typeface="Calibri" panose="020F0502020204030204" pitchFamily="34" charset="0"/>
                <a:ea typeface="Calibri" panose="020F0502020204030204" pitchFamily="34" charset="0"/>
                <a:cs typeface="Times New Roman" panose="02020603050405020304" pitchFamily="18" charset="0"/>
              </a:rPr>
              <a:t>masalah</a:t>
            </a:r>
            <a:r>
              <a:rPr lang="en-US" sz="1600" dirty="0">
                <a:effectLst/>
                <a:latin typeface="Calibri" panose="020F0502020204030204" pitchFamily="34" charset="0"/>
                <a:ea typeface="Calibri" panose="020F0502020204030204" pitchFamily="34" charset="0"/>
                <a:cs typeface="Times New Roman" panose="02020603050405020304" pitchFamily="18" charset="0"/>
              </a:rPr>
              <a:t> </a:t>
            </a:r>
            <a:r>
              <a:rPr lang="en-US" sz="1600" dirty="0" err="1">
                <a:effectLst/>
                <a:latin typeface="Calibri" panose="020F0502020204030204" pitchFamily="34" charset="0"/>
                <a:ea typeface="Calibri" panose="020F0502020204030204" pitchFamily="34" charset="0"/>
                <a:cs typeface="Times New Roman" panose="02020603050405020304" pitchFamily="18" charset="0"/>
              </a:rPr>
              <a:t>atau</a:t>
            </a:r>
            <a:r>
              <a:rPr lang="en-US" sz="1600" dirty="0">
                <a:effectLst/>
                <a:latin typeface="Calibri" panose="020F0502020204030204" pitchFamily="34" charset="0"/>
                <a:ea typeface="Calibri" panose="020F0502020204030204" pitchFamily="34" charset="0"/>
                <a:cs typeface="Times New Roman" panose="02020603050405020304" pitchFamily="18" charset="0"/>
              </a:rPr>
              <a:t> </a:t>
            </a:r>
            <a:r>
              <a:rPr lang="en-US" sz="1600" dirty="0" err="1">
                <a:effectLst/>
                <a:latin typeface="Calibri" panose="020F0502020204030204" pitchFamily="34" charset="0"/>
                <a:ea typeface="Calibri" panose="020F0502020204030204" pitchFamily="34" charset="0"/>
                <a:cs typeface="Times New Roman" panose="02020603050405020304" pitchFamily="18" charset="0"/>
              </a:rPr>
              <a:t>kesusahan</a:t>
            </a:r>
            <a:r>
              <a:rPr lang="en-US" sz="1600" dirty="0">
                <a:effectLst/>
                <a:latin typeface="Calibri" panose="020F0502020204030204" pitchFamily="34" charset="0"/>
                <a:ea typeface="Calibri" panose="020F0502020204030204" pitchFamily="34" charset="0"/>
                <a:cs typeface="Times New Roman" panose="02020603050405020304" pitchFamily="18" charset="0"/>
              </a:rPr>
              <a:t> </a:t>
            </a:r>
            <a:r>
              <a:rPr lang="en-US" sz="1600" dirty="0" err="1">
                <a:effectLst/>
                <a:latin typeface="Calibri" panose="020F0502020204030204" pitchFamily="34" charset="0"/>
                <a:ea typeface="Calibri" panose="020F0502020204030204" pitchFamily="34" charset="0"/>
                <a:cs typeface="Times New Roman" panose="02020603050405020304" pitchFamily="18" charset="0"/>
              </a:rPr>
              <a:t>hidup</a:t>
            </a:r>
            <a:r>
              <a:rPr lang="en-US" sz="1600" dirty="0">
                <a:effectLst/>
                <a:latin typeface="Calibri" panose="020F0502020204030204" pitchFamily="34" charset="0"/>
                <a:ea typeface="Calibri" panose="020F0502020204030204" pitchFamily="34" charset="0"/>
                <a:cs typeface="Times New Roman" panose="02020603050405020304" pitchFamily="18" charset="0"/>
              </a:rPr>
              <a:t> </a:t>
            </a:r>
          </a:p>
          <a:p>
            <a:pPr marL="457200">
              <a:lnSpc>
                <a:spcPct val="107000"/>
              </a:lnSpc>
              <a:spcAft>
                <a:spcPts val="800"/>
              </a:spcAft>
            </a:pPr>
            <a:r>
              <a:rPr lang="en-US" sz="1600" dirty="0">
                <a:effectLst/>
                <a:latin typeface="Calibri" panose="020F0502020204030204" pitchFamily="34" charset="0"/>
                <a:ea typeface="Calibri" panose="020F0502020204030204" pitchFamily="34" charset="0"/>
                <a:cs typeface="Times New Roman" panose="02020603050405020304" pitchFamily="18" charset="0"/>
              </a:rPr>
              <a:t>e. </a:t>
            </a:r>
            <a:r>
              <a:rPr lang="en-US" sz="1600" dirty="0" err="1">
                <a:effectLst/>
                <a:latin typeface="Calibri" panose="020F0502020204030204" pitchFamily="34" charset="0"/>
                <a:ea typeface="Calibri" panose="020F0502020204030204" pitchFamily="34" charset="0"/>
                <a:cs typeface="Times New Roman" panose="02020603050405020304" pitchFamily="18" charset="0"/>
              </a:rPr>
              <a:t>Tidak</a:t>
            </a:r>
            <a:r>
              <a:rPr lang="en-US" sz="1600" dirty="0">
                <a:effectLst/>
                <a:latin typeface="Calibri" panose="020F0502020204030204" pitchFamily="34" charset="0"/>
                <a:ea typeface="Calibri" panose="020F0502020204030204" pitchFamily="34" charset="0"/>
                <a:cs typeface="Times New Roman" panose="02020603050405020304" pitchFamily="18" charset="0"/>
              </a:rPr>
              <a:t> </a:t>
            </a:r>
            <a:r>
              <a:rPr lang="en-US" sz="1600" dirty="0" err="1">
                <a:effectLst/>
                <a:latin typeface="Calibri" panose="020F0502020204030204" pitchFamily="34" charset="0"/>
                <a:ea typeface="Calibri" panose="020F0502020204030204" pitchFamily="34" charset="0"/>
                <a:cs typeface="Times New Roman" panose="02020603050405020304" pitchFamily="18" charset="0"/>
              </a:rPr>
              <a:t>mampu</a:t>
            </a:r>
            <a:r>
              <a:rPr lang="en-US" sz="1600" dirty="0">
                <a:effectLst/>
                <a:latin typeface="Calibri" panose="020F0502020204030204" pitchFamily="34" charset="0"/>
                <a:ea typeface="Calibri" panose="020F0502020204030204" pitchFamily="34" charset="0"/>
                <a:cs typeface="Times New Roman" panose="02020603050405020304" pitchFamily="18" charset="0"/>
              </a:rPr>
              <a:t> </a:t>
            </a:r>
            <a:r>
              <a:rPr lang="en-US" sz="1600" dirty="0" err="1">
                <a:effectLst/>
                <a:latin typeface="Calibri" panose="020F0502020204030204" pitchFamily="34" charset="0"/>
                <a:ea typeface="Calibri" panose="020F0502020204030204" pitchFamily="34" charset="0"/>
                <a:cs typeface="Times New Roman" panose="02020603050405020304" pitchFamily="18" charset="0"/>
              </a:rPr>
              <a:t>atau</a:t>
            </a:r>
            <a:r>
              <a:rPr lang="en-US" sz="1600" dirty="0">
                <a:effectLst/>
                <a:latin typeface="Calibri" panose="020F0502020204030204" pitchFamily="34" charset="0"/>
                <a:ea typeface="Calibri" panose="020F0502020204030204" pitchFamily="34" charset="0"/>
                <a:cs typeface="Times New Roman" panose="02020603050405020304" pitchFamily="18" charset="0"/>
              </a:rPr>
              <a:t> </a:t>
            </a:r>
            <a:r>
              <a:rPr lang="en-US" sz="1600" dirty="0" err="1">
                <a:effectLst/>
                <a:latin typeface="Calibri" panose="020F0502020204030204" pitchFamily="34" charset="0"/>
                <a:ea typeface="Calibri" panose="020F0502020204030204" pitchFamily="34" charset="0"/>
                <a:cs typeface="Times New Roman" panose="02020603050405020304" pitchFamily="18" charset="0"/>
              </a:rPr>
              <a:t>tidak</a:t>
            </a:r>
            <a:r>
              <a:rPr lang="en-US" sz="1600" dirty="0">
                <a:effectLst/>
                <a:latin typeface="Calibri" panose="020F0502020204030204" pitchFamily="34" charset="0"/>
                <a:ea typeface="Calibri" panose="020F0502020204030204" pitchFamily="34" charset="0"/>
                <a:cs typeface="Times New Roman" panose="02020603050405020304" pitchFamily="18" charset="0"/>
              </a:rPr>
              <a:t> </a:t>
            </a:r>
            <a:r>
              <a:rPr lang="en-US" sz="1600" dirty="0" err="1">
                <a:effectLst/>
                <a:latin typeface="Calibri" panose="020F0502020204030204" pitchFamily="34" charset="0"/>
                <a:ea typeface="Calibri" panose="020F0502020204030204" pitchFamily="34" charset="0"/>
                <a:cs typeface="Times New Roman" panose="02020603050405020304" pitchFamily="18" charset="0"/>
              </a:rPr>
              <a:t>berani</a:t>
            </a:r>
            <a:r>
              <a:rPr lang="en-US" sz="1600" dirty="0">
                <a:effectLst/>
                <a:latin typeface="Calibri" panose="020F0502020204030204" pitchFamily="34" charset="0"/>
                <a:ea typeface="Calibri" panose="020F0502020204030204" pitchFamily="34" charset="0"/>
                <a:cs typeface="Times New Roman" panose="02020603050405020304" pitchFamily="18" charset="0"/>
              </a:rPr>
              <a:t> </a:t>
            </a:r>
            <a:r>
              <a:rPr lang="en-US" sz="1600" dirty="0" err="1">
                <a:effectLst/>
                <a:latin typeface="Calibri" panose="020F0502020204030204" pitchFamily="34" charset="0"/>
                <a:ea typeface="Calibri" panose="020F0502020204030204" pitchFamily="34" charset="0"/>
                <a:cs typeface="Times New Roman" panose="02020603050405020304" pitchFamily="18" charset="0"/>
              </a:rPr>
              <a:t>menghadapi</a:t>
            </a:r>
            <a:r>
              <a:rPr lang="en-US" sz="1600" dirty="0">
                <a:effectLst/>
                <a:latin typeface="Calibri" panose="020F0502020204030204" pitchFamily="34" charset="0"/>
                <a:ea typeface="Calibri" panose="020F0502020204030204" pitchFamily="34" charset="0"/>
                <a:cs typeface="Times New Roman" panose="02020603050405020304" pitchFamily="18" charset="0"/>
              </a:rPr>
              <a:t> </a:t>
            </a:r>
            <a:r>
              <a:rPr lang="en-US" sz="1600" dirty="0" err="1">
                <a:effectLst/>
                <a:latin typeface="Calibri" panose="020F0502020204030204" pitchFamily="34" charset="0"/>
                <a:ea typeface="Calibri" panose="020F0502020204030204" pitchFamily="34" charset="0"/>
                <a:cs typeface="Times New Roman" panose="02020603050405020304" pitchFamily="18" charset="0"/>
              </a:rPr>
              <a:t>tekanan</a:t>
            </a:r>
            <a:r>
              <a:rPr lang="en-US" sz="1600" dirty="0">
                <a:effectLst/>
                <a:latin typeface="Calibri" panose="020F0502020204030204" pitchFamily="34" charset="0"/>
                <a:ea typeface="Calibri" panose="020F0502020204030204" pitchFamily="34" charset="0"/>
                <a:cs typeface="Times New Roman" panose="02020603050405020304" pitchFamily="18" charset="0"/>
              </a:rPr>
              <a:t> </a:t>
            </a:r>
            <a:r>
              <a:rPr lang="en-US" sz="1600" dirty="0" err="1">
                <a:effectLst/>
                <a:latin typeface="Calibri" panose="020F0502020204030204" pitchFamily="34" charset="0"/>
                <a:ea typeface="Calibri" panose="020F0502020204030204" pitchFamily="34" charset="0"/>
                <a:cs typeface="Times New Roman" panose="02020603050405020304" pitchFamily="18" charset="0"/>
              </a:rPr>
              <a:t>dari</a:t>
            </a:r>
            <a:r>
              <a:rPr lang="en-US" sz="1600" dirty="0">
                <a:effectLst/>
                <a:latin typeface="Calibri" panose="020F0502020204030204" pitchFamily="34" charset="0"/>
                <a:ea typeface="Calibri" panose="020F0502020204030204" pitchFamily="34" charset="0"/>
                <a:cs typeface="Times New Roman" panose="02020603050405020304" pitchFamily="18" charset="0"/>
              </a:rPr>
              <a:t> </a:t>
            </a:r>
            <a:r>
              <a:rPr lang="en-US" sz="1600" dirty="0" err="1">
                <a:effectLst/>
                <a:latin typeface="Calibri" panose="020F0502020204030204" pitchFamily="34" charset="0"/>
                <a:ea typeface="Calibri" panose="020F0502020204030204" pitchFamily="34" charset="0"/>
                <a:cs typeface="Times New Roman" panose="02020603050405020304" pitchFamily="18" charset="0"/>
              </a:rPr>
              <a:t>lingkungan</a:t>
            </a:r>
            <a:r>
              <a:rPr lang="en-US" sz="1600" dirty="0">
                <a:effectLst/>
                <a:latin typeface="Calibri" panose="020F0502020204030204" pitchFamily="34" charset="0"/>
                <a:ea typeface="Calibri" panose="020F0502020204030204" pitchFamily="34" charset="0"/>
                <a:cs typeface="Times New Roman" panose="02020603050405020304" pitchFamily="18" charset="0"/>
              </a:rPr>
              <a:t> </a:t>
            </a:r>
            <a:r>
              <a:rPr lang="en-US" sz="1600" dirty="0" err="1">
                <a:effectLst/>
                <a:latin typeface="Calibri" panose="020F0502020204030204" pitchFamily="34" charset="0"/>
                <a:ea typeface="Calibri" panose="020F0502020204030204" pitchFamily="34" charset="0"/>
                <a:cs typeface="Times New Roman" panose="02020603050405020304" pitchFamily="18" charset="0"/>
              </a:rPr>
              <a:t>atau</a:t>
            </a:r>
            <a:r>
              <a:rPr lang="en-US" sz="1600" dirty="0">
                <a:effectLst/>
                <a:latin typeface="Calibri" panose="020F0502020204030204" pitchFamily="34" charset="0"/>
                <a:ea typeface="Calibri" panose="020F0502020204030204" pitchFamily="34" charset="0"/>
                <a:cs typeface="Times New Roman" panose="02020603050405020304" pitchFamily="18" charset="0"/>
              </a:rPr>
              <a:t> </a:t>
            </a:r>
            <a:r>
              <a:rPr lang="en-US" sz="1600" dirty="0" err="1">
                <a:effectLst/>
                <a:latin typeface="Calibri" panose="020F0502020204030204" pitchFamily="34" charset="0"/>
                <a:ea typeface="Calibri" panose="020F0502020204030204" pitchFamily="34" charset="0"/>
                <a:cs typeface="Times New Roman" panose="02020603050405020304" pitchFamily="18" charset="0"/>
              </a:rPr>
              <a:t>kelompok</a:t>
            </a:r>
            <a:r>
              <a:rPr lang="en-US" sz="1600" dirty="0">
                <a:effectLst/>
                <a:latin typeface="Calibri" panose="020F0502020204030204" pitchFamily="34" charset="0"/>
                <a:ea typeface="Calibri" panose="020F0502020204030204" pitchFamily="34" charset="0"/>
                <a:cs typeface="Times New Roman" panose="02020603050405020304" pitchFamily="18" charset="0"/>
              </a:rPr>
              <a:t> </a:t>
            </a:r>
            <a:r>
              <a:rPr lang="en-US" sz="1600" dirty="0" err="1">
                <a:effectLst/>
                <a:latin typeface="Calibri" panose="020F0502020204030204" pitchFamily="34" charset="0"/>
                <a:ea typeface="Calibri" panose="020F0502020204030204" pitchFamily="34" charset="0"/>
                <a:cs typeface="Times New Roman" panose="02020603050405020304" pitchFamily="18" charset="0"/>
              </a:rPr>
              <a:t>pergaulan</a:t>
            </a:r>
            <a:r>
              <a:rPr lang="en-US" sz="1600" dirty="0">
                <a:effectLst/>
                <a:latin typeface="Calibri" panose="020F0502020204030204" pitchFamily="34" charset="0"/>
                <a:ea typeface="Calibri" panose="020F0502020204030204" pitchFamily="34" charset="0"/>
                <a:cs typeface="Times New Roman" panose="02020603050405020304" pitchFamily="18" charset="0"/>
              </a:rPr>
              <a:t> </a:t>
            </a:r>
            <a:r>
              <a:rPr lang="en-US" sz="1600" dirty="0" err="1">
                <a:effectLst/>
                <a:latin typeface="Calibri" panose="020F0502020204030204" pitchFamily="34" charset="0"/>
                <a:ea typeface="Calibri" panose="020F0502020204030204" pitchFamily="34" charset="0"/>
                <a:cs typeface="Times New Roman" panose="02020603050405020304" pitchFamily="18" charset="0"/>
              </a:rPr>
              <a:t>untuk</a:t>
            </a:r>
            <a:r>
              <a:rPr lang="en-US" sz="1600" dirty="0">
                <a:effectLst/>
                <a:latin typeface="Calibri" panose="020F0502020204030204" pitchFamily="34" charset="0"/>
                <a:ea typeface="Calibri" panose="020F0502020204030204" pitchFamily="34" charset="0"/>
                <a:cs typeface="Times New Roman" panose="02020603050405020304" pitchFamily="18" charset="0"/>
              </a:rPr>
              <a:t> </a:t>
            </a:r>
            <a:r>
              <a:rPr lang="en-US" sz="1600" dirty="0" err="1">
                <a:effectLst/>
                <a:latin typeface="Calibri" panose="020F0502020204030204" pitchFamily="34" charset="0"/>
                <a:ea typeface="Calibri" panose="020F0502020204030204" pitchFamily="34" charset="0"/>
                <a:cs typeface="Times New Roman" panose="02020603050405020304" pitchFamily="18" charset="0"/>
              </a:rPr>
              <a:t>menggunakan</a:t>
            </a:r>
            <a:r>
              <a:rPr lang="en-US" sz="1600" dirty="0">
                <a:effectLst/>
                <a:latin typeface="Calibri" panose="020F0502020204030204" pitchFamily="34" charset="0"/>
                <a:ea typeface="Calibri" panose="020F0502020204030204" pitchFamily="34" charset="0"/>
                <a:cs typeface="Times New Roman" panose="02020603050405020304" pitchFamily="18" charset="0"/>
              </a:rPr>
              <a:t> NAPZA</a:t>
            </a:r>
          </a:p>
          <a:p>
            <a:endParaRPr lang="en-US" dirty="0"/>
          </a:p>
        </p:txBody>
      </p:sp>
    </p:spTree>
    <p:extLst>
      <p:ext uri="{BB962C8B-B14F-4D97-AF65-F5344CB8AC3E}">
        <p14:creationId xmlns:p14="http://schemas.microsoft.com/office/powerpoint/2010/main" val="58563802"/>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par>
                                <p:cTn id="9" presetID="21" presetClass="entr" presetSubtype="1" fill="hold" grpId="0" nodeType="withEffect">
                                  <p:stCondLst>
                                    <p:cond delay="500"/>
                                  </p:stCondLst>
                                  <p:childTnLst>
                                    <p:set>
                                      <p:cBhvr>
                                        <p:cTn id="10" dur="1" fill="hold">
                                          <p:stCondLst>
                                            <p:cond delay="0"/>
                                          </p:stCondLst>
                                        </p:cTn>
                                        <p:tgtEl>
                                          <p:spTgt spid="3"/>
                                        </p:tgtEl>
                                        <p:attrNameLst>
                                          <p:attrName>style.visibility</p:attrName>
                                        </p:attrNameLst>
                                      </p:cBhvr>
                                      <p:to>
                                        <p:strVal val="visible"/>
                                      </p:to>
                                    </p:set>
                                    <p:animEffect transition="in" filter="wheel(1)">
                                      <p:cBhvr>
                                        <p:cTn id="11"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108604A6-D3F9-4045-B6C1-458C4ACE0713}"/>
              </a:ext>
            </a:extLst>
          </p:cNvPr>
          <p:cNvSpPr txBox="1"/>
          <p:nvPr/>
        </p:nvSpPr>
        <p:spPr>
          <a:xfrm>
            <a:off x="846815" y="946206"/>
            <a:ext cx="7319176" cy="3370282"/>
          </a:xfrm>
          <a:prstGeom prst="rect">
            <a:avLst/>
          </a:prstGeom>
          <a:noFill/>
        </p:spPr>
        <p:txBody>
          <a:bodyPr wrap="square" rtlCol="0">
            <a:spAutoFit/>
          </a:bodyPr>
          <a:lstStyle/>
          <a:p>
            <a:pPr lvl="0">
              <a:lnSpc>
                <a:spcPct val="107000"/>
              </a:lnSpc>
            </a:pPr>
            <a:r>
              <a:rPr lang="en-US" sz="1800" dirty="0">
                <a:effectLst/>
                <a:latin typeface="Calibri" panose="020F0502020204030204" pitchFamily="34" charset="0"/>
                <a:ea typeface="Calibri" panose="020F0502020204030204" pitchFamily="34" charset="0"/>
                <a:cs typeface="Times New Roman" panose="02020603050405020304" pitchFamily="18" charset="0"/>
              </a:rPr>
              <a:t>2. </a:t>
            </a:r>
            <a:r>
              <a:rPr lang="en-US" sz="1800" dirty="0" err="1">
                <a:effectLst/>
                <a:latin typeface="Calibri" panose="020F0502020204030204" pitchFamily="34" charset="0"/>
                <a:ea typeface="Calibri" panose="020F0502020204030204" pitchFamily="34" charset="0"/>
                <a:cs typeface="Times New Roman" panose="02020603050405020304" pitchFamily="18" charset="0"/>
              </a:rPr>
              <a:t>Faktor</a:t>
            </a: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r>
              <a:rPr lang="en-US" sz="1800" dirty="0" err="1">
                <a:effectLst/>
                <a:latin typeface="Calibri" panose="020F0502020204030204" pitchFamily="34" charset="0"/>
                <a:ea typeface="Calibri" panose="020F0502020204030204" pitchFamily="34" charset="0"/>
                <a:cs typeface="Times New Roman" panose="02020603050405020304" pitchFamily="18" charset="0"/>
              </a:rPr>
              <a:t>Lingkungan</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lvl="0">
              <a:lnSpc>
                <a:spcPct val="107000"/>
              </a:lnSpc>
            </a:pPr>
            <a:r>
              <a:rPr lang="en-US" dirty="0">
                <a:effectLst/>
                <a:latin typeface="Calibri" panose="020F0502020204030204" pitchFamily="34" charset="0"/>
                <a:ea typeface="Calibri" panose="020F0502020204030204" pitchFamily="34" charset="0"/>
                <a:cs typeface="Times New Roman" panose="02020603050405020304" pitchFamily="18" charset="0"/>
              </a:rPr>
              <a:t>a. </a:t>
            </a:r>
            <a:r>
              <a:rPr lang="en-US" dirty="0" err="1">
                <a:effectLst/>
                <a:latin typeface="Calibri" panose="020F0502020204030204" pitchFamily="34" charset="0"/>
                <a:ea typeface="Calibri" panose="020F0502020204030204" pitchFamily="34" charset="0"/>
                <a:cs typeface="Times New Roman" panose="02020603050405020304" pitchFamily="18" charset="0"/>
              </a:rPr>
              <a:t>Lingkungan</a:t>
            </a:r>
            <a:r>
              <a:rPr lang="en-US" dirty="0">
                <a:effectLst/>
                <a:latin typeface="Calibri" panose="020F0502020204030204" pitchFamily="34" charset="0"/>
                <a:ea typeface="Calibri" panose="020F0502020204030204" pitchFamily="34" charset="0"/>
                <a:cs typeface="Times New Roman" panose="02020603050405020304" pitchFamily="18" charset="0"/>
              </a:rPr>
              <a:t> </a:t>
            </a:r>
            <a:r>
              <a:rPr lang="en-US" dirty="0" err="1">
                <a:effectLst/>
                <a:latin typeface="Calibri" panose="020F0502020204030204" pitchFamily="34" charset="0"/>
                <a:ea typeface="Calibri" panose="020F0502020204030204" pitchFamily="34" charset="0"/>
                <a:cs typeface="Times New Roman" panose="02020603050405020304" pitchFamily="18" charset="0"/>
              </a:rPr>
              <a:t>Keluarga</a:t>
            </a:r>
            <a:endParaRPr lang="en-US" dirty="0">
              <a:latin typeface="Calibri" panose="020F0502020204030204" pitchFamily="34" charset="0"/>
              <a:ea typeface="Calibri" panose="020F0502020204030204" pitchFamily="34" charset="0"/>
              <a:cs typeface="Times New Roman" panose="02020603050405020304" pitchFamily="18" charset="0"/>
            </a:endParaRPr>
          </a:p>
          <a:p>
            <a:pPr lvl="0">
              <a:lnSpc>
                <a:spcPct val="107000"/>
              </a:lnSpc>
            </a:pPr>
            <a:r>
              <a:rPr lang="en-US" dirty="0" err="1">
                <a:effectLst/>
                <a:latin typeface="Calibri" panose="020F0502020204030204" pitchFamily="34" charset="0"/>
                <a:ea typeface="Calibri" panose="020F0502020204030204" pitchFamily="34" charset="0"/>
                <a:cs typeface="Times New Roman" panose="02020603050405020304" pitchFamily="18" charset="0"/>
              </a:rPr>
              <a:t>Hubungan</a:t>
            </a:r>
            <a:r>
              <a:rPr lang="en-US" dirty="0">
                <a:effectLst/>
                <a:latin typeface="Calibri" panose="020F0502020204030204" pitchFamily="34" charset="0"/>
                <a:ea typeface="Calibri" panose="020F0502020204030204" pitchFamily="34" charset="0"/>
                <a:cs typeface="Times New Roman" panose="02020603050405020304" pitchFamily="18" charset="0"/>
              </a:rPr>
              <a:t> ayah dan </a:t>
            </a:r>
            <a:r>
              <a:rPr lang="en-US" dirty="0" err="1">
                <a:effectLst/>
                <a:latin typeface="Calibri" panose="020F0502020204030204" pitchFamily="34" charset="0"/>
                <a:ea typeface="Calibri" panose="020F0502020204030204" pitchFamily="34" charset="0"/>
                <a:cs typeface="Times New Roman" panose="02020603050405020304" pitchFamily="18" charset="0"/>
              </a:rPr>
              <a:t>ibu</a:t>
            </a:r>
            <a:r>
              <a:rPr lang="en-US" dirty="0">
                <a:effectLst/>
                <a:latin typeface="Calibri" panose="020F0502020204030204" pitchFamily="34" charset="0"/>
                <a:ea typeface="Calibri" panose="020F0502020204030204" pitchFamily="34" charset="0"/>
                <a:cs typeface="Times New Roman" panose="02020603050405020304" pitchFamily="18" charset="0"/>
              </a:rPr>
              <a:t> yang </a:t>
            </a:r>
            <a:r>
              <a:rPr lang="en-US" dirty="0" err="1">
                <a:effectLst/>
                <a:latin typeface="Calibri" panose="020F0502020204030204" pitchFamily="34" charset="0"/>
                <a:ea typeface="Calibri" panose="020F0502020204030204" pitchFamily="34" charset="0"/>
                <a:cs typeface="Times New Roman" panose="02020603050405020304" pitchFamily="18" charset="0"/>
              </a:rPr>
              <a:t>retak</a:t>
            </a:r>
            <a:r>
              <a:rPr lang="en-US" dirty="0">
                <a:effectLst/>
                <a:latin typeface="Calibri" panose="020F0502020204030204" pitchFamily="34" charset="0"/>
                <a:ea typeface="Calibri" panose="020F0502020204030204" pitchFamily="34" charset="0"/>
                <a:cs typeface="Times New Roman" panose="02020603050405020304" pitchFamily="18" charset="0"/>
              </a:rPr>
              <a:t>, </a:t>
            </a:r>
            <a:r>
              <a:rPr lang="en-US" dirty="0" err="1">
                <a:effectLst/>
                <a:latin typeface="Calibri" panose="020F0502020204030204" pitchFamily="34" charset="0"/>
                <a:ea typeface="Calibri" panose="020F0502020204030204" pitchFamily="34" charset="0"/>
                <a:cs typeface="Times New Roman" panose="02020603050405020304" pitchFamily="18" charset="0"/>
              </a:rPr>
              <a:t>komunikasi</a:t>
            </a:r>
            <a:r>
              <a:rPr lang="en-US" dirty="0">
                <a:effectLst/>
                <a:latin typeface="Calibri" panose="020F0502020204030204" pitchFamily="34" charset="0"/>
                <a:ea typeface="Calibri" panose="020F0502020204030204" pitchFamily="34" charset="0"/>
                <a:cs typeface="Times New Roman" panose="02020603050405020304" pitchFamily="18" charset="0"/>
              </a:rPr>
              <a:t> yang </a:t>
            </a:r>
            <a:r>
              <a:rPr lang="en-US" dirty="0" err="1">
                <a:effectLst/>
                <a:latin typeface="Calibri" panose="020F0502020204030204" pitchFamily="34" charset="0"/>
                <a:ea typeface="Calibri" panose="020F0502020204030204" pitchFamily="34" charset="0"/>
                <a:cs typeface="Times New Roman" panose="02020603050405020304" pitchFamily="18" charset="0"/>
              </a:rPr>
              <a:t>kurang</a:t>
            </a:r>
            <a:r>
              <a:rPr lang="en-US" dirty="0">
                <a:effectLst/>
                <a:latin typeface="Calibri" panose="020F0502020204030204" pitchFamily="34" charset="0"/>
                <a:ea typeface="Calibri" panose="020F0502020204030204" pitchFamily="34" charset="0"/>
                <a:cs typeface="Times New Roman" panose="02020603050405020304" pitchFamily="18" charset="0"/>
              </a:rPr>
              <a:t> </a:t>
            </a:r>
            <a:r>
              <a:rPr lang="en-US" dirty="0" err="1">
                <a:effectLst/>
                <a:latin typeface="Calibri" panose="020F0502020204030204" pitchFamily="34" charset="0"/>
                <a:ea typeface="Calibri" panose="020F0502020204030204" pitchFamily="34" charset="0"/>
                <a:cs typeface="Times New Roman" panose="02020603050405020304" pitchFamily="18" charset="0"/>
              </a:rPr>
              <a:t>efektif</a:t>
            </a:r>
            <a:r>
              <a:rPr lang="en-US" dirty="0">
                <a:effectLst/>
                <a:latin typeface="Calibri" panose="020F0502020204030204" pitchFamily="34" charset="0"/>
                <a:ea typeface="Calibri" panose="020F0502020204030204" pitchFamily="34" charset="0"/>
                <a:cs typeface="Times New Roman" panose="02020603050405020304" pitchFamily="18" charset="0"/>
              </a:rPr>
              <a:t> </a:t>
            </a:r>
            <a:r>
              <a:rPr lang="en-US" dirty="0" err="1">
                <a:effectLst/>
                <a:latin typeface="Calibri" panose="020F0502020204030204" pitchFamily="34" charset="0"/>
                <a:ea typeface="Calibri" panose="020F0502020204030204" pitchFamily="34" charset="0"/>
                <a:cs typeface="Times New Roman" panose="02020603050405020304" pitchFamily="18" charset="0"/>
              </a:rPr>
              <a:t>antara</a:t>
            </a:r>
            <a:r>
              <a:rPr lang="en-US" dirty="0">
                <a:effectLst/>
                <a:latin typeface="Calibri" panose="020F0502020204030204" pitchFamily="34" charset="0"/>
                <a:ea typeface="Calibri" panose="020F0502020204030204" pitchFamily="34" charset="0"/>
                <a:cs typeface="Times New Roman" panose="02020603050405020304" pitchFamily="18" charset="0"/>
              </a:rPr>
              <a:t> orang </a:t>
            </a:r>
            <a:r>
              <a:rPr lang="en-US" dirty="0" err="1">
                <a:effectLst/>
                <a:latin typeface="Calibri" panose="020F0502020204030204" pitchFamily="34" charset="0"/>
                <a:ea typeface="Calibri" panose="020F0502020204030204" pitchFamily="34" charset="0"/>
                <a:cs typeface="Times New Roman" panose="02020603050405020304" pitchFamily="18" charset="0"/>
              </a:rPr>
              <a:t>tua</a:t>
            </a:r>
            <a:r>
              <a:rPr lang="en-US" dirty="0">
                <a:effectLst/>
                <a:latin typeface="Calibri" panose="020F0502020204030204" pitchFamily="34" charset="0"/>
                <a:ea typeface="Calibri" panose="020F0502020204030204" pitchFamily="34" charset="0"/>
                <a:cs typeface="Times New Roman" panose="02020603050405020304" pitchFamily="18" charset="0"/>
              </a:rPr>
              <a:t> dan </a:t>
            </a:r>
            <a:r>
              <a:rPr lang="en-US" dirty="0" err="1">
                <a:effectLst/>
                <a:latin typeface="Calibri" panose="020F0502020204030204" pitchFamily="34" charset="0"/>
                <a:ea typeface="Calibri" panose="020F0502020204030204" pitchFamily="34" charset="0"/>
                <a:cs typeface="Times New Roman" panose="02020603050405020304" pitchFamily="18" charset="0"/>
              </a:rPr>
              <a:t>anak</a:t>
            </a:r>
            <a:r>
              <a:rPr lang="en-US" dirty="0">
                <a:effectLst/>
                <a:latin typeface="Calibri" panose="020F0502020204030204" pitchFamily="34" charset="0"/>
                <a:ea typeface="Calibri" panose="020F0502020204030204" pitchFamily="34" charset="0"/>
                <a:cs typeface="Times New Roman" panose="02020603050405020304" pitchFamily="18" charset="0"/>
              </a:rPr>
              <a:t>, dan </a:t>
            </a:r>
            <a:r>
              <a:rPr lang="en-US" dirty="0" err="1">
                <a:effectLst/>
                <a:latin typeface="Calibri" panose="020F0502020204030204" pitchFamily="34" charset="0"/>
                <a:ea typeface="Calibri" panose="020F0502020204030204" pitchFamily="34" charset="0"/>
                <a:cs typeface="Times New Roman" panose="02020603050405020304" pitchFamily="18" charset="0"/>
              </a:rPr>
              <a:t>kurangnya</a:t>
            </a:r>
            <a:r>
              <a:rPr lang="en-US" dirty="0">
                <a:effectLst/>
                <a:latin typeface="Calibri" panose="020F0502020204030204" pitchFamily="34" charset="0"/>
                <a:ea typeface="Calibri" panose="020F0502020204030204" pitchFamily="34" charset="0"/>
                <a:cs typeface="Times New Roman" panose="02020603050405020304" pitchFamily="18" charset="0"/>
              </a:rPr>
              <a:t> rasa </a:t>
            </a:r>
            <a:r>
              <a:rPr lang="en-US" dirty="0" err="1">
                <a:effectLst/>
                <a:latin typeface="Calibri" panose="020F0502020204030204" pitchFamily="34" charset="0"/>
                <a:ea typeface="Calibri" panose="020F0502020204030204" pitchFamily="34" charset="0"/>
                <a:cs typeface="Times New Roman" panose="02020603050405020304" pitchFamily="18" charset="0"/>
              </a:rPr>
              <a:t>hormat</a:t>
            </a:r>
            <a:r>
              <a:rPr lang="en-US" dirty="0">
                <a:effectLst/>
                <a:latin typeface="Calibri" panose="020F0502020204030204" pitchFamily="34" charset="0"/>
                <a:ea typeface="Calibri" panose="020F0502020204030204" pitchFamily="34" charset="0"/>
                <a:cs typeface="Times New Roman" panose="02020603050405020304" pitchFamily="18" charset="0"/>
              </a:rPr>
              <a:t> </a:t>
            </a:r>
            <a:r>
              <a:rPr lang="en-US" dirty="0" err="1">
                <a:effectLst/>
                <a:latin typeface="Calibri" panose="020F0502020204030204" pitchFamily="34" charset="0"/>
                <a:ea typeface="Calibri" panose="020F0502020204030204" pitchFamily="34" charset="0"/>
                <a:cs typeface="Times New Roman" panose="02020603050405020304" pitchFamily="18" charset="0"/>
              </a:rPr>
              <a:t>antar</a:t>
            </a:r>
            <a:r>
              <a:rPr lang="en-US" dirty="0">
                <a:effectLst/>
                <a:latin typeface="Calibri" panose="020F0502020204030204" pitchFamily="34" charset="0"/>
                <a:ea typeface="Calibri" panose="020F0502020204030204" pitchFamily="34" charset="0"/>
                <a:cs typeface="Times New Roman" panose="02020603050405020304" pitchFamily="18" charset="0"/>
              </a:rPr>
              <a:t> </a:t>
            </a:r>
            <a:r>
              <a:rPr lang="en-US" dirty="0" err="1">
                <a:effectLst/>
                <a:latin typeface="Calibri" panose="020F0502020204030204" pitchFamily="34" charset="0"/>
                <a:ea typeface="Calibri" panose="020F0502020204030204" pitchFamily="34" charset="0"/>
                <a:cs typeface="Times New Roman" panose="02020603050405020304" pitchFamily="18" charset="0"/>
              </a:rPr>
              <a:t>anggota</a:t>
            </a:r>
            <a:r>
              <a:rPr lang="en-US" dirty="0">
                <a:effectLst/>
                <a:latin typeface="Calibri" panose="020F0502020204030204" pitchFamily="34" charset="0"/>
                <a:ea typeface="Calibri" panose="020F0502020204030204" pitchFamily="34" charset="0"/>
                <a:cs typeface="Times New Roman" panose="02020603050405020304" pitchFamily="18" charset="0"/>
              </a:rPr>
              <a:t> </a:t>
            </a:r>
            <a:r>
              <a:rPr lang="en-US" dirty="0" err="1">
                <a:effectLst/>
                <a:latin typeface="Calibri" panose="020F0502020204030204" pitchFamily="34" charset="0"/>
                <a:ea typeface="Calibri" panose="020F0502020204030204" pitchFamily="34" charset="0"/>
                <a:cs typeface="Times New Roman" panose="02020603050405020304" pitchFamily="18" charset="0"/>
              </a:rPr>
              <a:t>keluarga</a:t>
            </a:r>
            <a:r>
              <a:rPr lang="en-US" dirty="0">
                <a:effectLst/>
                <a:latin typeface="Calibri" panose="020F0502020204030204" pitchFamily="34" charset="0"/>
                <a:ea typeface="Calibri" panose="020F0502020204030204" pitchFamily="34" charset="0"/>
                <a:cs typeface="Times New Roman" panose="02020603050405020304" pitchFamily="18" charset="0"/>
              </a:rPr>
              <a:t> </a:t>
            </a:r>
            <a:r>
              <a:rPr lang="en-US" dirty="0" err="1">
                <a:effectLst/>
                <a:latin typeface="Calibri" panose="020F0502020204030204" pitchFamily="34" charset="0"/>
                <a:ea typeface="Calibri" panose="020F0502020204030204" pitchFamily="34" charset="0"/>
                <a:cs typeface="Times New Roman" panose="02020603050405020304" pitchFamily="18" charset="0"/>
              </a:rPr>
              <a:t>merupakan</a:t>
            </a:r>
            <a:r>
              <a:rPr lang="en-US" dirty="0">
                <a:effectLst/>
                <a:latin typeface="Calibri" panose="020F0502020204030204" pitchFamily="34" charset="0"/>
                <a:ea typeface="Calibri" panose="020F0502020204030204" pitchFamily="34" charset="0"/>
                <a:cs typeface="Times New Roman" panose="02020603050405020304" pitchFamily="18" charset="0"/>
              </a:rPr>
              <a:t> </a:t>
            </a:r>
            <a:r>
              <a:rPr lang="en-US" dirty="0" err="1">
                <a:effectLst/>
                <a:latin typeface="Calibri" panose="020F0502020204030204" pitchFamily="34" charset="0"/>
                <a:ea typeface="Calibri" panose="020F0502020204030204" pitchFamily="34" charset="0"/>
                <a:cs typeface="Times New Roman" panose="02020603050405020304" pitchFamily="18" charset="0"/>
              </a:rPr>
              <a:t>faktor</a:t>
            </a:r>
            <a:r>
              <a:rPr lang="en-US" dirty="0">
                <a:effectLst/>
                <a:latin typeface="Calibri" panose="020F0502020204030204" pitchFamily="34" charset="0"/>
                <a:ea typeface="Calibri" panose="020F0502020204030204" pitchFamily="34" charset="0"/>
                <a:cs typeface="Times New Roman" panose="02020603050405020304" pitchFamily="18" charset="0"/>
              </a:rPr>
              <a:t> yang </a:t>
            </a:r>
            <a:r>
              <a:rPr lang="en-US" dirty="0" err="1">
                <a:effectLst/>
                <a:latin typeface="Calibri" panose="020F0502020204030204" pitchFamily="34" charset="0"/>
                <a:ea typeface="Calibri" panose="020F0502020204030204" pitchFamily="34" charset="0"/>
                <a:cs typeface="Times New Roman" panose="02020603050405020304" pitchFamily="18" charset="0"/>
              </a:rPr>
              <a:t>ikut</a:t>
            </a:r>
            <a:r>
              <a:rPr lang="en-US" dirty="0">
                <a:effectLst/>
                <a:latin typeface="Calibri" panose="020F0502020204030204" pitchFamily="34" charset="0"/>
                <a:ea typeface="Calibri" panose="020F0502020204030204" pitchFamily="34" charset="0"/>
                <a:cs typeface="Times New Roman" panose="02020603050405020304" pitchFamily="18" charset="0"/>
              </a:rPr>
              <a:t> </a:t>
            </a:r>
            <a:r>
              <a:rPr lang="en-US" dirty="0" err="1">
                <a:effectLst/>
                <a:latin typeface="Calibri" panose="020F0502020204030204" pitchFamily="34" charset="0"/>
                <a:ea typeface="Calibri" panose="020F0502020204030204" pitchFamily="34" charset="0"/>
                <a:cs typeface="Times New Roman" panose="02020603050405020304" pitchFamily="18" charset="0"/>
              </a:rPr>
              <a:t>mendorong</a:t>
            </a:r>
            <a:r>
              <a:rPr lang="en-US" dirty="0">
                <a:effectLst/>
                <a:latin typeface="Calibri" panose="020F0502020204030204" pitchFamily="34" charset="0"/>
                <a:ea typeface="Calibri" panose="020F0502020204030204" pitchFamily="34" charset="0"/>
                <a:cs typeface="Times New Roman" panose="02020603050405020304" pitchFamily="18" charset="0"/>
              </a:rPr>
              <a:t> </a:t>
            </a:r>
            <a:r>
              <a:rPr lang="en-US" dirty="0" err="1">
                <a:effectLst/>
                <a:latin typeface="Calibri" panose="020F0502020204030204" pitchFamily="34" charset="0"/>
                <a:ea typeface="Calibri" panose="020F0502020204030204" pitchFamily="34" charset="0"/>
                <a:cs typeface="Times New Roman" panose="02020603050405020304" pitchFamily="18" charset="0"/>
              </a:rPr>
              <a:t>seseorang</a:t>
            </a:r>
            <a:r>
              <a:rPr lang="en-US" dirty="0">
                <a:effectLst/>
                <a:latin typeface="Calibri" panose="020F0502020204030204" pitchFamily="34" charset="0"/>
                <a:ea typeface="Calibri" panose="020F0502020204030204" pitchFamily="34" charset="0"/>
                <a:cs typeface="Times New Roman" panose="02020603050405020304" pitchFamily="18" charset="0"/>
              </a:rPr>
              <a:t> pada </a:t>
            </a:r>
            <a:r>
              <a:rPr lang="en-US" dirty="0" err="1">
                <a:effectLst/>
                <a:latin typeface="Calibri" panose="020F0502020204030204" pitchFamily="34" charset="0"/>
                <a:ea typeface="Calibri" panose="020F0502020204030204" pitchFamily="34" charset="0"/>
                <a:cs typeface="Times New Roman" panose="02020603050405020304" pitchFamily="18" charset="0"/>
              </a:rPr>
              <a:t>gangguan</a:t>
            </a:r>
            <a:r>
              <a:rPr lang="en-US" dirty="0">
                <a:effectLst/>
                <a:latin typeface="Calibri" panose="020F0502020204030204" pitchFamily="34" charset="0"/>
                <a:ea typeface="Calibri" panose="020F0502020204030204" pitchFamily="34" charset="0"/>
                <a:cs typeface="Times New Roman" panose="02020603050405020304" pitchFamily="18" charset="0"/>
              </a:rPr>
              <a:t> </a:t>
            </a:r>
            <a:r>
              <a:rPr lang="en-US" dirty="0" err="1">
                <a:effectLst/>
                <a:latin typeface="Calibri" panose="020F0502020204030204" pitchFamily="34" charset="0"/>
                <a:ea typeface="Calibri" panose="020F0502020204030204" pitchFamily="34" charset="0"/>
                <a:cs typeface="Times New Roman" panose="02020603050405020304" pitchFamily="18" charset="0"/>
              </a:rPr>
              <a:t>penggunaan</a:t>
            </a:r>
            <a:r>
              <a:rPr lang="en-US" dirty="0">
                <a:effectLst/>
                <a:latin typeface="Calibri" panose="020F0502020204030204" pitchFamily="34" charset="0"/>
                <a:ea typeface="Calibri" panose="020F0502020204030204" pitchFamily="34" charset="0"/>
                <a:cs typeface="Times New Roman" panose="02020603050405020304" pitchFamily="18" charset="0"/>
              </a:rPr>
              <a:t> </a:t>
            </a:r>
            <a:r>
              <a:rPr lang="en-US" dirty="0" err="1">
                <a:effectLst/>
                <a:latin typeface="Calibri" panose="020F0502020204030204" pitchFamily="34" charset="0"/>
                <a:ea typeface="Calibri" panose="020F0502020204030204" pitchFamily="34" charset="0"/>
                <a:cs typeface="Times New Roman" panose="02020603050405020304" pitchFamily="18" charset="0"/>
              </a:rPr>
              <a:t>zat</a:t>
            </a:r>
            <a:r>
              <a:rPr lang="en-US" dirty="0">
                <a:effectLst/>
                <a:latin typeface="Calibri" panose="020F0502020204030204" pitchFamily="34" charset="0"/>
                <a:ea typeface="Calibri" panose="020F0502020204030204" pitchFamily="34" charset="0"/>
                <a:cs typeface="Times New Roman" panose="02020603050405020304" pitchFamily="18" charset="0"/>
              </a:rPr>
              <a:t>. </a:t>
            </a:r>
          </a:p>
          <a:p>
            <a:pPr lvl="0">
              <a:lnSpc>
                <a:spcPct val="107000"/>
              </a:lnSpc>
            </a:pPr>
            <a:r>
              <a:rPr lang="en-US" dirty="0">
                <a:effectLst/>
                <a:latin typeface="Calibri" panose="020F0502020204030204" pitchFamily="34" charset="0"/>
                <a:ea typeface="Calibri" panose="020F0502020204030204" pitchFamily="34" charset="0"/>
                <a:cs typeface="Times New Roman" panose="02020603050405020304" pitchFamily="18" charset="0"/>
              </a:rPr>
              <a:t>b,. </a:t>
            </a:r>
            <a:r>
              <a:rPr lang="en-US" dirty="0" err="1">
                <a:effectLst/>
                <a:latin typeface="Calibri" panose="020F0502020204030204" pitchFamily="34" charset="0"/>
                <a:ea typeface="Calibri" panose="020F0502020204030204" pitchFamily="34" charset="0"/>
                <a:cs typeface="Times New Roman" panose="02020603050405020304" pitchFamily="18" charset="0"/>
              </a:rPr>
              <a:t>Lingkungan</a:t>
            </a:r>
            <a:r>
              <a:rPr lang="en-US" dirty="0">
                <a:effectLst/>
                <a:latin typeface="Calibri" panose="020F0502020204030204" pitchFamily="34" charset="0"/>
                <a:ea typeface="Calibri" panose="020F0502020204030204" pitchFamily="34" charset="0"/>
                <a:cs typeface="Times New Roman" panose="02020603050405020304" pitchFamily="18" charset="0"/>
              </a:rPr>
              <a:t> </a:t>
            </a:r>
            <a:r>
              <a:rPr lang="en-US" dirty="0" err="1">
                <a:effectLst/>
                <a:latin typeface="Calibri" panose="020F0502020204030204" pitchFamily="34" charset="0"/>
                <a:ea typeface="Calibri" panose="020F0502020204030204" pitchFamily="34" charset="0"/>
                <a:cs typeface="Times New Roman" panose="02020603050405020304" pitchFamily="18" charset="0"/>
              </a:rPr>
              <a:t>Sekolah</a:t>
            </a:r>
            <a:r>
              <a:rPr lang="en-US" dirty="0">
                <a:effectLst/>
                <a:latin typeface="Calibri" panose="020F0502020204030204" pitchFamily="34" charset="0"/>
                <a:ea typeface="Calibri" panose="020F0502020204030204" pitchFamily="34" charset="0"/>
                <a:cs typeface="Times New Roman" panose="02020603050405020304" pitchFamily="18" charset="0"/>
              </a:rPr>
              <a:t> </a:t>
            </a:r>
          </a:p>
          <a:p>
            <a:pPr lvl="0">
              <a:lnSpc>
                <a:spcPct val="107000"/>
              </a:lnSpc>
            </a:pPr>
            <a:r>
              <a:rPr lang="en-US" dirty="0" err="1">
                <a:effectLst/>
                <a:latin typeface="Calibri" panose="020F0502020204030204" pitchFamily="34" charset="0"/>
                <a:ea typeface="Calibri" panose="020F0502020204030204" pitchFamily="34" charset="0"/>
                <a:cs typeface="Times New Roman" panose="02020603050405020304" pitchFamily="18" charset="0"/>
              </a:rPr>
              <a:t>Sekolah</a:t>
            </a:r>
            <a:r>
              <a:rPr lang="en-US" dirty="0">
                <a:effectLst/>
                <a:latin typeface="Calibri" panose="020F0502020204030204" pitchFamily="34" charset="0"/>
                <a:ea typeface="Calibri" panose="020F0502020204030204" pitchFamily="34" charset="0"/>
                <a:cs typeface="Times New Roman" panose="02020603050405020304" pitchFamily="18" charset="0"/>
              </a:rPr>
              <a:t> yang </a:t>
            </a:r>
            <a:r>
              <a:rPr lang="en-US" dirty="0" err="1">
                <a:effectLst/>
                <a:latin typeface="Calibri" panose="020F0502020204030204" pitchFamily="34" charset="0"/>
                <a:ea typeface="Calibri" panose="020F0502020204030204" pitchFamily="34" charset="0"/>
                <a:cs typeface="Times New Roman" panose="02020603050405020304" pitchFamily="18" charset="0"/>
              </a:rPr>
              <a:t>kurang</a:t>
            </a:r>
            <a:r>
              <a:rPr lang="en-US" dirty="0">
                <a:effectLst/>
                <a:latin typeface="Calibri" panose="020F0502020204030204" pitchFamily="34" charset="0"/>
                <a:ea typeface="Calibri" panose="020F0502020204030204" pitchFamily="34" charset="0"/>
                <a:cs typeface="Times New Roman" panose="02020603050405020304" pitchFamily="18" charset="0"/>
              </a:rPr>
              <a:t> </a:t>
            </a:r>
            <a:r>
              <a:rPr lang="en-US" dirty="0" err="1">
                <a:effectLst/>
                <a:latin typeface="Calibri" panose="020F0502020204030204" pitchFamily="34" charset="0"/>
                <a:ea typeface="Calibri" panose="020F0502020204030204" pitchFamily="34" charset="0"/>
                <a:cs typeface="Times New Roman" panose="02020603050405020304" pitchFamily="18" charset="0"/>
              </a:rPr>
              <a:t>disiplin</a:t>
            </a:r>
            <a:r>
              <a:rPr lang="en-US" dirty="0">
                <a:effectLst/>
                <a:latin typeface="Calibri" panose="020F0502020204030204" pitchFamily="34" charset="0"/>
                <a:ea typeface="Calibri" panose="020F0502020204030204" pitchFamily="34" charset="0"/>
                <a:cs typeface="Times New Roman" panose="02020603050405020304" pitchFamily="18" charset="0"/>
              </a:rPr>
              <a:t>, </a:t>
            </a:r>
            <a:r>
              <a:rPr lang="en-US" dirty="0" err="1">
                <a:effectLst/>
                <a:latin typeface="Calibri" panose="020F0502020204030204" pitchFamily="34" charset="0"/>
                <a:ea typeface="Calibri" panose="020F0502020204030204" pitchFamily="34" charset="0"/>
                <a:cs typeface="Times New Roman" panose="02020603050405020304" pitchFamily="18" charset="0"/>
              </a:rPr>
              <a:t>terletak</a:t>
            </a:r>
            <a:r>
              <a:rPr lang="en-US" dirty="0">
                <a:effectLst/>
                <a:latin typeface="Calibri" panose="020F0502020204030204" pitchFamily="34" charset="0"/>
                <a:ea typeface="Calibri" panose="020F0502020204030204" pitchFamily="34" charset="0"/>
                <a:cs typeface="Times New Roman" panose="02020603050405020304" pitchFamily="18" charset="0"/>
              </a:rPr>
              <a:t> </a:t>
            </a:r>
            <a:r>
              <a:rPr lang="en-US" dirty="0" err="1">
                <a:effectLst/>
                <a:latin typeface="Calibri" panose="020F0502020204030204" pitchFamily="34" charset="0"/>
                <a:ea typeface="Calibri" panose="020F0502020204030204" pitchFamily="34" charset="0"/>
                <a:cs typeface="Times New Roman" panose="02020603050405020304" pitchFamily="18" charset="0"/>
              </a:rPr>
              <a:t>dekat</a:t>
            </a:r>
            <a:r>
              <a:rPr lang="en-US" dirty="0">
                <a:effectLst/>
                <a:latin typeface="Calibri" panose="020F0502020204030204" pitchFamily="34" charset="0"/>
                <a:ea typeface="Calibri" panose="020F0502020204030204" pitchFamily="34" charset="0"/>
                <a:cs typeface="Times New Roman" panose="02020603050405020304" pitchFamily="18" charset="0"/>
              </a:rPr>
              <a:t> </a:t>
            </a:r>
            <a:r>
              <a:rPr lang="en-US" dirty="0" err="1">
                <a:effectLst/>
                <a:latin typeface="Calibri" panose="020F0502020204030204" pitchFamily="34" charset="0"/>
                <a:ea typeface="Calibri" panose="020F0502020204030204" pitchFamily="34" charset="0"/>
                <a:cs typeface="Times New Roman" panose="02020603050405020304" pitchFamily="18" charset="0"/>
              </a:rPr>
              <a:t>tempat</a:t>
            </a:r>
            <a:r>
              <a:rPr lang="en-US" dirty="0">
                <a:effectLst/>
                <a:latin typeface="Calibri" panose="020F0502020204030204" pitchFamily="34" charset="0"/>
                <a:ea typeface="Calibri" panose="020F0502020204030204" pitchFamily="34" charset="0"/>
                <a:cs typeface="Times New Roman" panose="02020603050405020304" pitchFamily="18" charset="0"/>
              </a:rPr>
              <a:t> </a:t>
            </a:r>
            <a:r>
              <a:rPr lang="en-US" dirty="0" err="1">
                <a:effectLst/>
                <a:latin typeface="Calibri" panose="020F0502020204030204" pitchFamily="34" charset="0"/>
                <a:ea typeface="Calibri" panose="020F0502020204030204" pitchFamily="34" charset="0"/>
                <a:cs typeface="Times New Roman" panose="02020603050405020304" pitchFamily="18" charset="0"/>
              </a:rPr>
              <a:t>hiburan</a:t>
            </a:r>
            <a:r>
              <a:rPr lang="en-US" dirty="0">
                <a:effectLst/>
                <a:latin typeface="Calibri" panose="020F0502020204030204" pitchFamily="34" charset="0"/>
                <a:ea typeface="Calibri" panose="020F0502020204030204" pitchFamily="34" charset="0"/>
                <a:cs typeface="Times New Roman" panose="02020603050405020304" pitchFamily="18" charset="0"/>
              </a:rPr>
              <a:t>, </a:t>
            </a:r>
            <a:r>
              <a:rPr lang="en-US" dirty="0" err="1">
                <a:effectLst/>
                <a:latin typeface="Calibri" panose="020F0502020204030204" pitchFamily="34" charset="0"/>
                <a:ea typeface="Calibri" panose="020F0502020204030204" pitchFamily="34" charset="0"/>
                <a:cs typeface="Times New Roman" panose="02020603050405020304" pitchFamily="18" charset="0"/>
              </a:rPr>
              <a:t>kurang</a:t>
            </a:r>
            <a:r>
              <a:rPr lang="en-US" dirty="0">
                <a:effectLst/>
                <a:latin typeface="Calibri" panose="020F0502020204030204" pitchFamily="34" charset="0"/>
                <a:ea typeface="Calibri" panose="020F0502020204030204" pitchFamily="34" charset="0"/>
                <a:cs typeface="Times New Roman" panose="02020603050405020304" pitchFamily="18" charset="0"/>
              </a:rPr>
              <a:t> </a:t>
            </a:r>
            <a:r>
              <a:rPr lang="en-US" dirty="0" err="1">
                <a:effectLst/>
                <a:latin typeface="Calibri" panose="020F0502020204030204" pitchFamily="34" charset="0"/>
                <a:ea typeface="Calibri" panose="020F0502020204030204" pitchFamily="34" charset="0"/>
                <a:cs typeface="Times New Roman" panose="02020603050405020304" pitchFamily="18" charset="0"/>
              </a:rPr>
              <a:t>memberi</a:t>
            </a:r>
            <a:r>
              <a:rPr lang="en-US" dirty="0">
                <a:effectLst/>
                <a:latin typeface="Calibri" panose="020F0502020204030204" pitchFamily="34" charset="0"/>
                <a:ea typeface="Calibri" panose="020F0502020204030204" pitchFamily="34" charset="0"/>
                <a:cs typeface="Times New Roman" panose="02020603050405020304" pitchFamily="18" charset="0"/>
              </a:rPr>
              <a:t> </a:t>
            </a:r>
            <a:r>
              <a:rPr lang="en-US" dirty="0" err="1">
                <a:effectLst/>
                <a:latin typeface="Calibri" panose="020F0502020204030204" pitchFamily="34" charset="0"/>
                <a:ea typeface="Calibri" panose="020F0502020204030204" pitchFamily="34" charset="0"/>
                <a:cs typeface="Times New Roman" panose="02020603050405020304" pitchFamily="18" charset="0"/>
              </a:rPr>
              <a:t>kesempatan</a:t>
            </a:r>
            <a:r>
              <a:rPr lang="en-US" dirty="0">
                <a:effectLst/>
                <a:latin typeface="Calibri" panose="020F0502020204030204" pitchFamily="34" charset="0"/>
                <a:ea typeface="Calibri" panose="020F0502020204030204" pitchFamily="34" charset="0"/>
                <a:cs typeface="Times New Roman" panose="02020603050405020304" pitchFamily="18" charset="0"/>
              </a:rPr>
              <a:t> pada </a:t>
            </a:r>
            <a:r>
              <a:rPr lang="en-US" dirty="0" err="1">
                <a:effectLst/>
                <a:latin typeface="Calibri" panose="020F0502020204030204" pitchFamily="34" charset="0"/>
                <a:ea typeface="Calibri" panose="020F0502020204030204" pitchFamily="34" charset="0"/>
                <a:cs typeface="Times New Roman" panose="02020603050405020304" pitchFamily="18" charset="0"/>
              </a:rPr>
              <a:t>siswa</a:t>
            </a:r>
            <a:r>
              <a:rPr lang="en-US" dirty="0">
                <a:effectLst/>
                <a:latin typeface="Calibri" panose="020F0502020204030204" pitchFamily="34" charset="0"/>
                <a:ea typeface="Calibri" panose="020F0502020204030204" pitchFamily="34" charset="0"/>
                <a:cs typeface="Times New Roman" panose="02020603050405020304" pitchFamily="18" charset="0"/>
              </a:rPr>
              <a:t> dan </a:t>
            </a:r>
            <a:r>
              <a:rPr lang="en-US" dirty="0" err="1">
                <a:effectLst/>
                <a:latin typeface="Calibri" panose="020F0502020204030204" pitchFamily="34" charset="0"/>
                <a:ea typeface="Calibri" panose="020F0502020204030204" pitchFamily="34" charset="0"/>
                <a:cs typeface="Times New Roman" panose="02020603050405020304" pitchFamily="18" charset="0"/>
              </a:rPr>
              <a:t>adanya</a:t>
            </a:r>
            <a:r>
              <a:rPr lang="en-US" dirty="0">
                <a:effectLst/>
                <a:latin typeface="Calibri" panose="020F0502020204030204" pitchFamily="34" charset="0"/>
                <a:ea typeface="Calibri" panose="020F0502020204030204" pitchFamily="34" charset="0"/>
                <a:cs typeface="Times New Roman" panose="02020603050405020304" pitchFamily="18" charset="0"/>
              </a:rPr>
              <a:t> murid </a:t>
            </a:r>
            <a:r>
              <a:rPr lang="en-US" dirty="0" err="1">
                <a:effectLst/>
                <a:latin typeface="Calibri" panose="020F0502020204030204" pitchFamily="34" charset="0"/>
                <a:ea typeface="Calibri" panose="020F0502020204030204" pitchFamily="34" charset="0"/>
                <a:cs typeface="Times New Roman" panose="02020603050405020304" pitchFamily="18" charset="0"/>
              </a:rPr>
              <a:t>pengguna</a:t>
            </a:r>
            <a:r>
              <a:rPr lang="en-US" dirty="0">
                <a:effectLst/>
                <a:latin typeface="Calibri" panose="020F0502020204030204" pitchFamily="34" charset="0"/>
                <a:ea typeface="Calibri" panose="020F0502020204030204" pitchFamily="34" charset="0"/>
                <a:cs typeface="Times New Roman" panose="02020603050405020304" pitchFamily="18" charset="0"/>
              </a:rPr>
              <a:t> NAPZA </a:t>
            </a:r>
            <a:r>
              <a:rPr lang="en-US" dirty="0" err="1">
                <a:effectLst/>
                <a:latin typeface="Calibri" panose="020F0502020204030204" pitchFamily="34" charset="0"/>
                <a:ea typeface="Calibri" panose="020F0502020204030204" pitchFamily="34" charset="0"/>
                <a:cs typeface="Times New Roman" panose="02020603050405020304" pitchFamily="18" charset="0"/>
              </a:rPr>
              <a:t>merupakan</a:t>
            </a:r>
            <a:r>
              <a:rPr lang="en-US" dirty="0">
                <a:effectLst/>
                <a:latin typeface="Calibri" panose="020F0502020204030204" pitchFamily="34" charset="0"/>
                <a:ea typeface="Calibri" panose="020F0502020204030204" pitchFamily="34" charset="0"/>
                <a:cs typeface="Times New Roman" panose="02020603050405020304" pitchFamily="18" charset="0"/>
              </a:rPr>
              <a:t> </a:t>
            </a:r>
            <a:r>
              <a:rPr lang="en-US" dirty="0" err="1">
                <a:effectLst/>
                <a:latin typeface="Calibri" panose="020F0502020204030204" pitchFamily="34" charset="0"/>
                <a:ea typeface="Calibri" panose="020F0502020204030204" pitchFamily="34" charset="0"/>
                <a:cs typeface="Times New Roman" panose="02020603050405020304" pitchFamily="18" charset="0"/>
              </a:rPr>
              <a:t>faktor</a:t>
            </a:r>
            <a:r>
              <a:rPr lang="en-US" dirty="0">
                <a:effectLst/>
                <a:latin typeface="Calibri" panose="020F0502020204030204" pitchFamily="34" charset="0"/>
                <a:ea typeface="Calibri" panose="020F0502020204030204" pitchFamily="34" charset="0"/>
                <a:cs typeface="Times New Roman" panose="02020603050405020304" pitchFamily="18" charset="0"/>
              </a:rPr>
              <a:t> </a:t>
            </a:r>
            <a:r>
              <a:rPr lang="en-US" dirty="0" err="1">
                <a:effectLst/>
                <a:latin typeface="Calibri" panose="020F0502020204030204" pitchFamily="34" charset="0"/>
                <a:ea typeface="Calibri" panose="020F0502020204030204" pitchFamily="34" charset="0"/>
                <a:cs typeface="Times New Roman" panose="02020603050405020304" pitchFamily="18" charset="0"/>
              </a:rPr>
              <a:t>kontributif</a:t>
            </a:r>
            <a:r>
              <a:rPr lang="en-US" dirty="0">
                <a:effectLst/>
                <a:latin typeface="Calibri" panose="020F0502020204030204" pitchFamily="34" charset="0"/>
                <a:ea typeface="Calibri" panose="020F0502020204030204" pitchFamily="34" charset="0"/>
                <a:cs typeface="Times New Roman" panose="02020603050405020304" pitchFamily="18" charset="0"/>
              </a:rPr>
              <a:t> </a:t>
            </a:r>
            <a:r>
              <a:rPr lang="en-US" dirty="0" err="1">
                <a:effectLst/>
                <a:latin typeface="Calibri" panose="020F0502020204030204" pitchFamily="34" charset="0"/>
                <a:ea typeface="Calibri" panose="020F0502020204030204" pitchFamily="34" charset="0"/>
                <a:cs typeface="Times New Roman" panose="02020603050405020304" pitchFamily="18" charset="0"/>
              </a:rPr>
              <a:t>terjadinya</a:t>
            </a:r>
            <a:r>
              <a:rPr lang="en-US" dirty="0">
                <a:effectLst/>
                <a:latin typeface="Calibri" panose="020F0502020204030204" pitchFamily="34" charset="0"/>
                <a:ea typeface="Calibri" panose="020F0502020204030204" pitchFamily="34" charset="0"/>
                <a:cs typeface="Times New Roman" panose="02020603050405020304" pitchFamily="18" charset="0"/>
              </a:rPr>
              <a:t> </a:t>
            </a:r>
            <a:r>
              <a:rPr lang="en-US" dirty="0" err="1">
                <a:effectLst/>
                <a:latin typeface="Calibri" panose="020F0502020204030204" pitchFamily="34" charset="0"/>
                <a:ea typeface="Calibri" panose="020F0502020204030204" pitchFamily="34" charset="0"/>
                <a:cs typeface="Times New Roman" panose="02020603050405020304" pitchFamily="18" charset="0"/>
              </a:rPr>
              <a:t>penyalahgunaan</a:t>
            </a:r>
            <a:r>
              <a:rPr lang="en-US" dirty="0">
                <a:effectLst/>
                <a:latin typeface="Calibri" panose="020F0502020204030204" pitchFamily="34" charset="0"/>
                <a:ea typeface="Calibri" panose="020F0502020204030204" pitchFamily="34" charset="0"/>
                <a:cs typeface="Times New Roman" panose="02020603050405020304" pitchFamily="18" charset="0"/>
              </a:rPr>
              <a:t> NAPZA. </a:t>
            </a:r>
          </a:p>
          <a:p>
            <a:pPr lvl="0">
              <a:lnSpc>
                <a:spcPct val="107000"/>
              </a:lnSpc>
            </a:pPr>
            <a:r>
              <a:rPr lang="en-US" dirty="0">
                <a:effectLst/>
                <a:latin typeface="Calibri" panose="020F0502020204030204" pitchFamily="34" charset="0"/>
                <a:ea typeface="Calibri" panose="020F0502020204030204" pitchFamily="34" charset="0"/>
                <a:cs typeface="Times New Roman" panose="02020603050405020304" pitchFamily="18" charset="0"/>
              </a:rPr>
              <a:t>c. </a:t>
            </a:r>
            <a:r>
              <a:rPr lang="en-US" dirty="0" err="1">
                <a:effectLst/>
                <a:latin typeface="Calibri" panose="020F0502020204030204" pitchFamily="34" charset="0"/>
                <a:ea typeface="Calibri" panose="020F0502020204030204" pitchFamily="34" charset="0"/>
                <a:cs typeface="Times New Roman" panose="02020603050405020304" pitchFamily="18" charset="0"/>
              </a:rPr>
              <a:t>Lingkungan</a:t>
            </a:r>
            <a:r>
              <a:rPr lang="en-US" dirty="0">
                <a:effectLst/>
                <a:latin typeface="Calibri" panose="020F0502020204030204" pitchFamily="34" charset="0"/>
                <a:ea typeface="Calibri" panose="020F0502020204030204" pitchFamily="34" charset="0"/>
                <a:cs typeface="Times New Roman" panose="02020603050405020304" pitchFamily="18" charset="0"/>
              </a:rPr>
              <a:t> </a:t>
            </a:r>
            <a:r>
              <a:rPr lang="en-US" dirty="0" err="1">
                <a:effectLst/>
                <a:latin typeface="Calibri" panose="020F0502020204030204" pitchFamily="34" charset="0"/>
                <a:ea typeface="Calibri" panose="020F0502020204030204" pitchFamily="34" charset="0"/>
                <a:cs typeface="Times New Roman" panose="02020603050405020304" pitchFamily="18" charset="0"/>
              </a:rPr>
              <a:t>Teman</a:t>
            </a:r>
            <a:r>
              <a:rPr lang="en-US" dirty="0">
                <a:effectLst/>
                <a:latin typeface="Calibri" panose="020F0502020204030204" pitchFamily="34" charset="0"/>
                <a:ea typeface="Calibri" panose="020F0502020204030204" pitchFamily="34" charset="0"/>
                <a:cs typeface="Times New Roman" panose="02020603050405020304" pitchFamily="18" charset="0"/>
              </a:rPr>
              <a:t> </a:t>
            </a:r>
            <a:r>
              <a:rPr lang="en-US" dirty="0" err="1">
                <a:effectLst/>
                <a:latin typeface="Calibri" panose="020F0502020204030204" pitchFamily="34" charset="0"/>
                <a:ea typeface="Calibri" panose="020F0502020204030204" pitchFamily="34" charset="0"/>
                <a:cs typeface="Times New Roman" panose="02020603050405020304" pitchFamily="18" charset="0"/>
              </a:rPr>
              <a:t>Sebaya</a:t>
            </a:r>
            <a:r>
              <a:rPr lang="en-US" dirty="0">
                <a:effectLst/>
                <a:latin typeface="Calibri" panose="020F0502020204030204" pitchFamily="34" charset="0"/>
                <a:ea typeface="Calibri" panose="020F0502020204030204" pitchFamily="34" charset="0"/>
                <a:cs typeface="Times New Roman" panose="02020603050405020304" pitchFamily="18" charset="0"/>
              </a:rPr>
              <a:t> </a:t>
            </a:r>
          </a:p>
          <a:p>
            <a:pPr lvl="0">
              <a:lnSpc>
                <a:spcPct val="107000"/>
              </a:lnSpc>
            </a:pPr>
            <a:r>
              <a:rPr lang="en-US" dirty="0" err="1">
                <a:effectLst/>
                <a:latin typeface="Calibri" panose="020F0502020204030204" pitchFamily="34" charset="0"/>
                <a:ea typeface="Calibri" panose="020F0502020204030204" pitchFamily="34" charset="0"/>
                <a:cs typeface="Times New Roman" panose="02020603050405020304" pitchFamily="18" charset="0"/>
              </a:rPr>
              <a:t>Adanya</a:t>
            </a:r>
            <a:r>
              <a:rPr lang="en-US" dirty="0">
                <a:effectLst/>
                <a:latin typeface="Calibri" panose="020F0502020204030204" pitchFamily="34" charset="0"/>
                <a:ea typeface="Calibri" panose="020F0502020204030204" pitchFamily="34" charset="0"/>
                <a:cs typeface="Times New Roman" panose="02020603050405020304" pitchFamily="18" charset="0"/>
              </a:rPr>
              <a:t> </a:t>
            </a:r>
            <a:r>
              <a:rPr lang="en-US" dirty="0" err="1">
                <a:effectLst/>
                <a:latin typeface="Calibri" panose="020F0502020204030204" pitchFamily="34" charset="0"/>
                <a:ea typeface="Calibri" panose="020F0502020204030204" pitchFamily="34" charset="0"/>
                <a:cs typeface="Times New Roman" panose="02020603050405020304" pitchFamily="18" charset="0"/>
              </a:rPr>
              <a:t>kebutuhan</a:t>
            </a:r>
            <a:r>
              <a:rPr lang="en-US" dirty="0">
                <a:effectLst/>
                <a:latin typeface="Calibri" panose="020F0502020204030204" pitchFamily="34" charset="0"/>
                <a:ea typeface="Calibri" panose="020F0502020204030204" pitchFamily="34" charset="0"/>
                <a:cs typeface="Times New Roman" panose="02020603050405020304" pitchFamily="18" charset="0"/>
              </a:rPr>
              <a:t> </a:t>
            </a:r>
            <a:r>
              <a:rPr lang="en-US" dirty="0" err="1">
                <a:effectLst/>
                <a:latin typeface="Calibri" panose="020F0502020204030204" pitchFamily="34" charset="0"/>
                <a:ea typeface="Calibri" panose="020F0502020204030204" pitchFamily="34" charset="0"/>
                <a:cs typeface="Times New Roman" panose="02020603050405020304" pitchFamily="18" charset="0"/>
              </a:rPr>
              <a:t>akan</a:t>
            </a:r>
            <a:r>
              <a:rPr lang="en-US" dirty="0">
                <a:effectLst/>
                <a:latin typeface="Calibri" panose="020F0502020204030204" pitchFamily="34" charset="0"/>
                <a:ea typeface="Calibri" panose="020F0502020204030204" pitchFamily="34" charset="0"/>
                <a:cs typeface="Times New Roman" panose="02020603050405020304" pitchFamily="18" charset="0"/>
              </a:rPr>
              <a:t> </a:t>
            </a:r>
            <a:r>
              <a:rPr lang="en-US" dirty="0" err="1">
                <a:effectLst/>
                <a:latin typeface="Calibri" panose="020F0502020204030204" pitchFamily="34" charset="0"/>
                <a:ea typeface="Calibri" panose="020F0502020204030204" pitchFamily="34" charset="0"/>
                <a:cs typeface="Times New Roman" panose="02020603050405020304" pitchFamily="18" charset="0"/>
              </a:rPr>
              <a:t>pergaulan</a:t>
            </a:r>
            <a:r>
              <a:rPr lang="en-US" dirty="0">
                <a:effectLst/>
                <a:latin typeface="Calibri" panose="020F0502020204030204" pitchFamily="34" charset="0"/>
                <a:ea typeface="Calibri" panose="020F0502020204030204" pitchFamily="34" charset="0"/>
                <a:cs typeface="Times New Roman" panose="02020603050405020304" pitchFamily="18" charset="0"/>
              </a:rPr>
              <a:t> </a:t>
            </a:r>
            <a:r>
              <a:rPr lang="en-US" dirty="0" err="1">
                <a:effectLst/>
                <a:latin typeface="Calibri" panose="020F0502020204030204" pitchFamily="34" charset="0"/>
                <a:ea typeface="Calibri" panose="020F0502020204030204" pitchFamily="34" charset="0"/>
                <a:cs typeface="Times New Roman" panose="02020603050405020304" pitchFamily="18" charset="0"/>
              </a:rPr>
              <a:t>teman</a:t>
            </a:r>
            <a:r>
              <a:rPr lang="en-US" dirty="0">
                <a:effectLst/>
                <a:latin typeface="Calibri" panose="020F0502020204030204" pitchFamily="34" charset="0"/>
                <a:ea typeface="Calibri" panose="020F0502020204030204" pitchFamily="34" charset="0"/>
                <a:cs typeface="Times New Roman" panose="02020603050405020304" pitchFamily="18" charset="0"/>
              </a:rPr>
              <a:t> </a:t>
            </a:r>
            <a:r>
              <a:rPr lang="en-US" dirty="0" err="1">
                <a:effectLst/>
                <a:latin typeface="Calibri" panose="020F0502020204030204" pitchFamily="34" charset="0"/>
                <a:ea typeface="Calibri" panose="020F0502020204030204" pitchFamily="34" charset="0"/>
                <a:cs typeface="Times New Roman" panose="02020603050405020304" pitchFamily="18" charset="0"/>
              </a:rPr>
              <a:t>sebaya</a:t>
            </a:r>
            <a:r>
              <a:rPr lang="en-US" dirty="0">
                <a:effectLst/>
                <a:latin typeface="Calibri" panose="020F0502020204030204" pitchFamily="34" charset="0"/>
                <a:ea typeface="Calibri" panose="020F0502020204030204" pitchFamily="34" charset="0"/>
                <a:cs typeface="Times New Roman" panose="02020603050405020304" pitchFamily="18" charset="0"/>
              </a:rPr>
              <a:t> </a:t>
            </a:r>
            <a:r>
              <a:rPr lang="en-US" dirty="0" err="1">
                <a:effectLst/>
                <a:latin typeface="Calibri" panose="020F0502020204030204" pitchFamily="34" charset="0"/>
                <a:ea typeface="Calibri" panose="020F0502020204030204" pitchFamily="34" charset="0"/>
                <a:cs typeface="Times New Roman" panose="02020603050405020304" pitchFamily="18" charset="0"/>
              </a:rPr>
              <a:t>mendorong</a:t>
            </a:r>
            <a:r>
              <a:rPr lang="en-US" dirty="0">
                <a:effectLst/>
                <a:latin typeface="Calibri" panose="020F0502020204030204" pitchFamily="34" charset="0"/>
                <a:ea typeface="Calibri" panose="020F0502020204030204" pitchFamily="34" charset="0"/>
                <a:cs typeface="Times New Roman" panose="02020603050405020304" pitchFamily="18" charset="0"/>
              </a:rPr>
              <a:t> </a:t>
            </a:r>
            <a:r>
              <a:rPr lang="en-US" dirty="0" err="1">
                <a:effectLst/>
                <a:latin typeface="Calibri" panose="020F0502020204030204" pitchFamily="34" charset="0"/>
                <a:ea typeface="Calibri" panose="020F0502020204030204" pitchFamily="34" charset="0"/>
                <a:cs typeface="Times New Roman" panose="02020603050405020304" pitchFamily="18" charset="0"/>
              </a:rPr>
              <a:t>remaja</a:t>
            </a:r>
            <a:r>
              <a:rPr lang="en-US" dirty="0">
                <a:effectLst/>
                <a:latin typeface="Calibri" panose="020F0502020204030204" pitchFamily="34" charset="0"/>
                <a:ea typeface="Calibri" panose="020F0502020204030204" pitchFamily="34" charset="0"/>
                <a:cs typeface="Times New Roman" panose="02020603050405020304" pitchFamily="18" charset="0"/>
              </a:rPr>
              <a:t> </a:t>
            </a:r>
            <a:r>
              <a:rPr lang="en-US" dirty="0" err="1">
                <a:effectLst/>
                <a:latin typeface="Calibri" panose="020F0502020204030204" pitchFamily="34" charset="0"/>
                <a:ea typeface="Calibri" panose="020F0502020204030204" pitchFamily="34" charset="0"/>
                <a:cs typeface="Times New Roman" panose="02020603050405020304" pitchFamily="18" charset="0"/>
              </a:rPr>
              <a:t>untuk</a:t>
            </a:r>
            <a:r>
              <a:rPr lang="en-US" dirty="0">
                <a:effectLst/>
                <a:latin typeface="Calibri" panose="020F0502020204030204" pitchFamily="34" charset="0"/>
                <a:ea typeface="Calibri" panose="020F0502020204030204" pitchFamily="34" charset="0"/>
                <a:cs typeface="Times New Roman" panose="02020603050405020304" pitchFamily="18" charset="0"/>
              </a:rPr>
              <a:t> </a:t>
            </a:r>
            <a:r>
              <a:rPr lang="en-US" dirty="0" err="1">
                <a:effectLst/>
                <a:latin typeface="Calibri" panose="020F0502020204030204" pitchFamily="34" charset="0"/>
                <a:ea typeface="Calibri" panose="020F0502020204030204" pitchFamily="34" charset="0"/>
                <a:cs typeface="Times New Roman" panose="02020603050405020304" pitchFamily="18" charset="0"/>
              </a:rPr>
              <a:t>dapat</a:t>
            </a:r>
            <a:r>
              <a:rPr lang="en-US" dirty="0">
                <a:effectLst/>
                <a:latin typeface="Calibri" panose="020F0502020204030204" pitchFamily="34" charset="0"/>
                <a:ea typeface="Calibri" panose="020F0502020204030204" pitchFamily="34" charset="0"/>
                <a:cs typeface="Times New Roman" panose="02020603050405020304" pitchFamily="18" charset="0"/>
              </a:rPr>
              <a:t> </a:t>
            </a:r>
            <a:r>
              <a:rPr lang="en-US" dirty="0" err="1">
                <a:effectLst/>
                <a:latin typeface="Calibri" panose="020F0502020204030204" pitchFamily="34" charset="0"/>
                <a:ea typeface="Calibri" panose="020F0502020204030204" pitchFamily="34" charset="0"/>
                <a:cs typeface="Times New Roman" panose="02020603050405020304" pitchFamily="18" charset="0"/>
              </a:rPr>
              <a:t>diterima</a:t>
            </a:r>
            <a:r>
              <a:rPr lang="en-US" dirty="0">
                <a:effectLst/>
                <a:latin typeface="Calibri" panose="020F0502020204030204" pitchFamily="34" charset="0"/>
                <a:ea typeface="Calibri" panose="020F0502020204030204" pitchFamily="34" charset="0"/>
                <a:cs typeface="Times New Roman" panose="02020603050405020304" pitchFamily="18" charset="0"/>
              </a:rPr>
              <a:t> </a:t>
            </a:r>
            <a:r>
              <a:rPr lang="en-US" dirty="0" err="1">
                <a:effectLst/>
                <a:latin typeface="Calibri" panose="020F0502020204030204" pitchFamily="34" charset="0"/>
                <a:ea typeface="Calibri" panose="020F0502020204030204" pitchFamily="34" charset="0"/>
                <a:cs typeface="Times New Roman" panose="02020603050405020304" pitchFamily="18" charset="0"/>
              </a:rPr>
              <a:t>sepenuhnya</a:t>
            </a:r>
            <a:r>
              <a:rPr lang="en-US" dirty="0">
                <a:effectLst/>
                <a:latin typeface="Calibri" panose="020F0502020204030204" pitchFamily="34" charset="0"/>
                <a:ea typeface="Calibri" panose="020F0502020204030204" pitchFamily="34" charset="0"/>
                <a:cs typeface="Times New Roman" panose="02020603050405020304" pitchFamily="18" charset="0"/>
              </a:rPr>
              <a:t> </a:t>
            </a:r>
            <a:r>
              <a:rPr lang="en-US" dirty="0" err="1">
                <a:effectLst/>
                <a:latin typeface="Calibri" panose="020F0502020204030204" pitchFamily="34" charset="0"/>
                <a:ea typeface="Calibri" panose="020F0502020204030204" pitchFamily="34" charset="0"/>
                <a:cs typeface="Times New Roman" panose="02020603050405020304" pitchFamily="18" charset="0"/>
              </a:rPr>
              <a:t>dalam</a:t>
            </a:r>
            <a:r>
              <a:rPr lang="en-US" dirty="0">
                <a:effectLst/>
                <a:latin typeface="Calibri" panose="020F0502020204030204" pitchFamily="34" charset="0"/>
                <a:ea typeface="Calibri" panose="020F0502020204030204" pitchFamily="34" charset="0"/>
                <a:cs typeface="Times New Roman" panose="02020603050405020304" pitchFamily="18" charset="0"/>
              </a:rPr>
              <a:t> </a:t>
            </a:r>
            <a:r>
              <a:rPr lang="en-US" dirty="0" err="1">
                <a:effectLst/>
                <a:latin typeface="Calibri" panose="020F0502020204030204" pitchFamily="34" charset="0"/>
                <a:ea typeface="Calibri" panose="020F0502020204030204" pitchFamily="34" charset="0"/>
                <a:cs typeface="Times New Roman" panose="02020603050405020304" pitchFamily="18" charset="0"/>
              </a:rPr>
              <a:t>kelompoknya</a:t>
            </a:r>
            <a:r>
              <a:rPr lang="en-US" dirty="0">
                <a:effectLst/>
                <a:latin typeface="Calibri" panose="020F0502020204030204" pitchFamily="34" charset="0"/>
                <a:ea typeface="Calibri" panose="020F0502020204030204" pitchFamily="34" charset="0"/>
                <a:cs typeface="Times New Roman" panose="02020603050405020304" pitchFamily="18" charset="0"/>
              </a:rPr>
              <a:t>. Ada </a:t>
            </a:r>
            <a:r>
              <a:rPr lang="en-US" dirty="0" err="1">
                <a:effectLst/>
                <a:latin typeface="Calibri" panose="020F0502020204030204" pitchFamily="34" charset="0"/>
                <a:ea typeface="Calibri" panose="020F0502020204030204" pitchFamily="34" charset="0"/>
                <a:cs typeface="Times New Roman" panose="02020603050405020304" pitchFamily="18" charset="0"/>
              </a:rPr>
              <a:t>kalanya</a:t>
            </a:r>
            <a:r>
              <a:rPr lang="en-US" dirty="0">
                <a:effectLst/>
                <a:latin typeface="Calibri" panose="020F0502020204030204" pitchFamily="34" charset="0"/>
                <a:ea typeface="Calibri" panose="020F0502020204030204" pitchFamily="34" charset="0"/>
                <a:cs typeface="Times New Roman" panose="02020603050405020304" pitchFamily="18" charset="0"/>
              </a:rPr>
              <a:t> </a:t>
            </a:r>
            <a:r>
              <a:rPr lang="en-US" dirty="0" err="1">
                <a:effectLst/>
                <a:latin typeface="Calibri" panose="020F0502020204030204" pitchFamily="34" charset="0"/>
                <a:ea typeface="Calibri" panose="020F0502020204030204" pitchFamily="34" charset="0"/>
                <a:cs typeface="Times New Roman" panose="02020603050405020304" pitchFamily="18" charset="0"/>
              </a:rPr>
              <a:t>menggunakan</a:t>
            </a:r>
            <a:r>
              <a:rPr lang="en-US" dirty="0">
                <a:effectLst/>
                <a:latin typeface="Calibri" panose="020F0502020204030204" pitchFamily="34" charset="0"/>
                <a:ea typeface="Calibri" panose="020F0502020204030204" pitchFamily="34" charset="0"/>
                <a:cs typeface="Times New Roman" panose="02020603050405020304" pitchFamily="18" charset="0"/>
              </a:rPr>
              <a:t> NAPZA </a:t>
            </a:r>
            <a:r>
              <a:rPr lang="en-US" dirty="0" err="1">
                <a:effectLst/>
                <a:latin typeface="Calibri" panose="020F0502020204030204" pitchFamily="34" charset="0"/>
                <a:ea typeface="Calibri" panose="020F0502020204030204" pitchFamily="34" charset="0"/>
                <a:cs typeface="Times New Roman" panose="02020603050405020304" pitchFamily="18" charset="0"/>
              </a:rPr>
              <a:t>merupakan</a:t>
            </a:r>
            <a:r>
              <a:rPr lang="en-US" dirty="0">
                <a:effectLst/>
                <a:latin typeface="Calibri" panose="020F0502020204030204" pitchFamily="34" charset="0"/>
                <a:ea typeface="Calibri" panose="020F0502020204030204" pitchFamily="34" charset="0"/>
                <a:cs typeface="Times New Roman" panose="02020603050405020304" pitchFamily="18" charset="0"/>
              </a:rPr>
              <a:t> </a:t>
            </a:r>
            <a:r>
              <a:rPr lang="en-US" dirty="0" err="1">
                <a:effectLst/>
                <a:latin typeface="Calibri" panose="020F0502020204030204" pitchFamily="34" charset="0"/>
                <a:ea typeface="Calibri" panose="020F0502020204030204" pitchFamily="34" charset="0"/>
                <a:cs typeface="Times New Roman" panose="02020603050405020304" pitchFamily="18" charset="0"/>
              </a:rPr>
              <a:t>suatu</a:t>
            </a:r>
            <a:r>
              <a:rPr lang="en-US" dirty="0">
                <a:effectLst/>
                <a:latin typeface="Calibri" panose="020F0502020204030204" pitchFamily="34" charset="0"/>
                <a:ea typeface="Calibri" panose="020F0502020204030204" pitchFamily="34" charset="0"/>
                <a:cs typeface="Times New Roman" panose="02020603050405020304" pitchFamily="18" charset="0"/>
              </a:rPr>
              <a:t> </a:t>
            </a:r>
            <a:r>
              <a:rPr lang="en-US" dirty="0" err="1">
                <a:effectLst/>
                <a:latin typeface="Calibri" panose="020F0502020204030204" pitchFamily="34" charset="0"/>
                <a:ea typeface="Calibri" panose="020F0502020204030204" pitchFamily="34" charset="0"/>
                <a:cs typeface="Times New Roman" panose="02020603050405020304" pitchFamily="18" charset="0"/>
              </a:rPr>
              <a:t>hal</a:t>
            </a:r>
            <a:r>
              <a:rPr lang="en-US" dirty="0">
                <a:effectLst/>
                <a:latin typeface="Calibri" panose="020F0502020204030204" pitchFamily="34" charset="0"/>
                <a:ea typeface="Calibri" panose="020F0502020204030204" pitchFamily="34" charset="0"/>
                <a:cs typeface="Times New Roman" panose="02020603050405020304" pitchFamily="18" charset="0"/>
              </a:rPr>
              <a:t> yang </a:t>
            </a:r>
            <a:r>
              <a:rPr lang="en-US" dirty="0" err="1">
                <a:effectLst/>
                <a:latin typeface="Calibri" panose="020F0502020204030204" pitchFamily="34" charset="0"/>
                <a:ea typeface="Calibri" panose="020F0502020204030204" pitchFamily="34" charset="0"/>
                <a:cs typeface="Times New Roman" panose="02020603050405020304" pitchFamily="18" charset="0"/>
              </a:rPr>
              <a:t>penting</a:t>
            </a:r>
            <a:r>
              <a:rPr lang="en-US" dirty="0">
                <a:effectLst/>
                <a:latin typeface="Calibri" panose="020F0502020204030204" pitchFamily="34" charset="0"/>
                <a:ea typeface="Calibri" panose="020F0502020204030204" pitchFamily="34" charset="0"/>
                <a:cs typeface="Times New Roman" panose="02020603050405020304" pitchFamily="18" charset="0"/>
              </a:rPr>
              <a:t> </a:t>
            </a:r>
            <a:r>
              <a:rPr lang="en-US" dirty="0" err="1">
                <a:effectLst/>
                <a:latin typeface="Calibri" panose="020F0502020204030204" pitchFamily="34" charset="0"/>
                <a:ea typeface="Calibri" panose="020F0502020204030204" pitchFamily="34" charset="0"/>
                <a:cs typeface="Times New Roman" panose="02020603050405020304" pitchFamily="18" charset="0"/>
              </a:rPr>
              <a:t>bagi</a:t>
            </a:r>
            <a:r>
              <a:rPr lang="en-US" dirty="0">
                <a:effectLst/>
                <a:latin typeface="Calibri" panose="020F0502020204030204" pitchFamily="34" charset="0"/>
                <a:ea typeface="Calibri" panose="020F0502020204030204" pitchFamily="34" charset="0"/>
                <a:cs typeface="Times New Roman" panose="02020603050405020304" pitchFamily="18" charset="0"/>
              </a:rPr>
              <a:t> </a:t>
            </a:r>
            <a:r>
              <a:rPr lang="en-US" dirty="0" err="1">
                <a:effectLst/>
                <a:latin typeface="Calibri" panose="020F0502020204030204" pitchFamily="34" charset="0"/>
                <a:ea typeface="Calibri" panose="020F0502020204030204" pitchFamily="34" charset="0"/>
                <a:cs typeface="Times New Roman" panose="02020603050405020304" pitchFamily="18" charset="0"/>
              </a:rPr>
              <a:t>remaja</a:t>
            </a:r>
            <a:r>
              <a:rPr lang="en-US" dirty="0">
                <a:effectLst/>
                <a:latin typeface="Calibri" panose="020F0502020204030204" pitchFamily="34" charset="0"/>
                <a:ea typeface="Calibri" panose="020F0502020204030204" pitchFamily="34" charset="0"/>
                <a:cs typeface="Times New Roman" panose="02020603050405020304" pitchFamily="18" charset="0"/>
              </a:rPr>
              <a:t> agar </a:t>
            </a:r>
            <a:r>
              <a:rPr lang="en-US" dirty="0" err="1">
                <a:effectLst/>
                <a:latin typeface="Calibri" panose="020F0502020204030204" pitchFamily="34" charset="0"/>
                <a:ea typeface="Calibri" panose="020F0502020204030204" pitchFamily="34" charset="0"/>
                <a:cs typeface="Times New Roman" panose="02020603050405020304" pitchFamily="18" charset="0"/>
              </a:rPr>
              <a:t>diterima</a:t>
            </a:r>
            <a:r>
              <a:rPr lang="en-US" dirty="0">
                <a:effectLst/>
                <a:latin typeface="Calibri" panose="020F0502020204030204" pitchFamily="34" charset="0"/>
                <a:ea typeface="Calibri" panose="020F0502020204030204" pitchFamily="34" charset="0"/>
                <a:cs typeface="Times New Roman" panose="02020603050405020304" pitchFamily="18" charset="0"/>
              </a:rPr>
              <a:t> </a:t>
            </a:r>
            <a:r>
              <a:rPr lang="en-US" dirty="0" err="1">
                <a:effectLst/>
                <a:latin typeface="Calibri" panose="020F0502020204030204" pitchFamily="34" charset="0"/>
                <a:ea typeface="Calibri" panose="020F0502020204030204" pitchFamily="34" charset="0"/>
                <a:cs typeface="Times New Roman" panose="02020603050405020304" pitchFamily="18" charset="0"/>
              </a:rPr>
              <a:t>dalam</a:t>
            </a:r>
            <a:r>
              <a:rPr lang="en-US" dirty="0">
                <a:effectLst/>
                <a:latin typeface="Calibri" panose="020F0502020204030204" pitchFamily="34" charset="0"/>
                <a:ea typeface="Calibri" panose="020F0502020204030204" pitchFamily="34" charset="0"/>
                <a:cs typeface="Times New Roman" panose="02020603050405020304" pitchFamily="18" charset="0"/>
              </a:rPr>
              <a:t> </a:t>
            </a:r>
            <a:r>
              <a:rPr lang="en-US" dirty="0" err="1">
                <a:effectLst/>
                <a:latin typeface="Calibri" panose="020F0502020204030204" pitchFamily="34" charset="0"/>
                <a:ea typeface="Calibri" panose="020F0502020204030204" pitchFamily="34" charset="0"/>
                <a:cs typeface="Times New Roman" panose="02020603050405020304" pitchFamily="18" charset="0"/>
              </a:rPr>
              <a:t>kelompok</a:t>
            </a:r>
            <a:r>
              <a:rPr lang="en-US" dirty="0">
                <a:effectLst/>
                <a:latin typeface="Calibri" panose="020F0502020204030204" pitchFamily="34" charset="0"/>
                <a:ea typeface="Calibri" panose="020F0502020204030204" pitchFamily="34" charset="0"/>
                <a:cs typeface="Times New Roman" panose="02020603050405020304" pitchFamily="18" charset="0"/>
              </a:rPr>
              <a:t> dan </a:t>
            </a:r>
            <a:r>
              <a:rPr lang="en-US" dirty="0" err="1">
                <a:effectLst/>
                <a:latin typeface="Calibri" panose="020F0502020204030204" pitchFamily="34" charset="0"/>
                <a:ea typeface="Calibri" panose="020F0502020204030204" pitchFamily="34" charset="0"/>
                <a:cs typeface="Times New Roman" panose="02020603050405020304" pitchFamily="18" charset="0"/>
              </a:rPr>
              <a:t>dianggap</a:t>
            </a:r>
            <a:r>
              <a:rPr lang="en-US" dirty="0">
                <a:effectLst/>
                <a:latin typeface="Calibri" panose="020F0502020204030204" pitchFamily="34" charset="0"/>
                <a:ea typeface="Calibri" panose="020F0502020204030204" pitchFamily="34" charset="0"/>
                <a:cs typeface="Times New Roman" panose="02020603050405020304" pitchFamily="18" charset="0"/>
              </a:rPr>
              <a:t> </a:t>
            </a:r>
            <a:r>
              <a:rPr lang="en-US" dirty="0" err="1">
                <a:effectLst/>
                <a:latin typeface="Calibri" panose="020F0502020204030204" pitchFamily="34" charset="0"/>
                <a:ea typeface="Calibri" panose="020F0502020204030204" pitchFamily="34" charset="0"/>
                <a:cs typeface="Times New Roman" panose="02020603050405020304" pitchFamily="18" charset="0"/>
              </a:rPr>
              <a:t>sebagai</a:t>
            </a:r>
            <a:r>
              <a:rPr lang="en-US" dirty="0">
                <a:effectLst/>
                <a:latin typeface="Calibri" panose="020F0502020204030204" pitchFamily="34" charset="0"/>
                <a:ea typeface="Calibri" panose="020F0502020204030204" pitchFamily="34" charset="0"/>
                <a:cs typeface="Times New Roman" panose="02020603050405020304" pitchFamily="18" charset="0"/>
              </a:rPr>
              <a:t> orang </a:t>
            </a:r>
            <a:r>
              <a:rPr lang="en-US" dirty="0" err="1">
                <a:effectLst/>
                <a:latin typeface="Calibri" panose="020F0502020204030204" pitchFamily="34" charset="0"/>
                <a:ea typeface="Calibri" panose="020F0502020204030204" pitchFamily="34" charset="0"/>
                <a:cs typeface="Times New Roman" panose="02020603050405020304" pitchFamily="18" charset="0"/>
              </a:rPr>
              <a:t>dewasa</a:t>
            </a:r>
            <a:r>
              <a:rPr lang="en-US" dirty="0">
                <a:effectLst/>
                <a:latin typeface="Calibri" panose="020F0502020204030204" pitchFamily="34" charset="0"/>
                <a:ea typeface="Calibri" panose="020F0502020204030204" pitchFamily="34" charset="0"/>
                <a:cs typeface="Times New Roman" panose="02020603050405020304" pitchFamily="18" charset="0"/>
              </a:rPr>
              <a:t>.</a:t>
            </a:r>
          </a:p>
          <a:p>
            <a:endParaRPr lang="en-US" dirty="0"/>
          </a:p>
        </p:txBody>
      </p:sp>
    </p:spTree>
    <p:extLst>
      <p:ext uri="{BB962C8B-B14F-4D97-AF65-F5344CB8AC3E}">
        <p14:creationId xmlns:p14="http://schemas.microsoft.com/office/powerpoint/2010/main" val="1719985932"/>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5" presetClass="entr" presetSubtype="0" fill="hold" grpId="0" nodeType="withEffect">
                                  <p:stCondLst>
                                    <p:cond delay="25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2000"/>
                                        <p:tgtEl>
                                          <p:spTgt spid="4"/>
                                        </p:tgtEl>
                                      </p:cBhvr>
                                    </p:animEffect>
                                    <p:anim calcmode="lin" valueType="num">
                                      <p:cBhvr>
                                        <p:cTn id="8" dur="2000" fill="hold"/>
                                        <p:tgtEl>
                                          <p:spTgt spid="4"/>
                                        </p:tgtEl>
                                        <p:attrNameLst>
                                          <p:attrName>ppt_w</p:attrName>
                                        </p:attrNameLst>
                                      </p:cBhvr>
                                      <p:tavLst>
                                        <p:tav tm="0" fmla="#ppt_w*sin(2.5*pi*$)">
                                          <p:val>
                                            <p:fltVal val="0"/>
                                          </p:val>
                                        </p:tav>
                                        <p:tav tm="100000">
                                          <p:val>
                                            <p:fltVal val="1"/>
                                          </p:val>
                                        </p:tav>
                                      </p:tavLst>
                                    </p:anim>
                                    <p:anim calcmode="lin" valueType="num">
                                      <p:cBhvr>
                                        <p:cTn id="9" dur="2000" fill="hold"/>
                                        <p:tgtEl>
                                          <p:spTgt spid="4"/>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4146"/>
        <p:cNvGrpSpPr/>
        <p:nvPr/>
      </p:nvGrpSpPr>
      <p:grpSpPr>
        <a:xfrm>
          <a:off x="0" y="0"/>
          <a:ext cx="0" cy="0"/>
          <a:chOff x="0" y="0"/>
          <a:chExt cx="0" cy="0"/>
        </a:xfrm>
      </p:grpSpPr>
      <p:sp>
        <p:nvSpPr>
          <p:cNvPr id="4147" name="Google Shape;4147;p31"/>
          <p:cNvSpPr txBox="1">
            <a:spLocks noGrp="1"/>
          </p:cNvSpPr>
          <p:nvPr>
            <p:ph type="title"/>
          </p:nvPr>
        </p:nvSpPr>
        <p:spPr>
          <a:xfrm>
            <a:off x="548640" y="2035535"/>
            <a:ext cx="3339547" cy="1492234"/>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r>
              <a:rPr lang="en" sz="2400" dirty="0"/>
              <a:t>Solusi Dalam Mengatasi Penyalahgunaan Narkoba</a:t>
            </a:r>
            <a:endParaRPr sz="2400" dirty="0"/>
          </a:p>
        </p:txBody>
      </p:sp>
      <p:sp>
        <p:nvSpPr>
          <p:cNvPr id="3" name="Text Placeholder 2">
            <a:extLst>
              <a:ext uri="{FF2B5EF4-FFF2-40B4-BE49-F238E27FC236}">
                <a16:creationId xmlns:a16="http://schemas.microsoft.com/office/drawing/2014/main" id="{01040BDE-23A2-4623-BDDE-D6A605DB714E}"/>
              </a:ext>
            </a:extLst>
          </p:cNvPr>
          <p:cNvSpPr>
            <a:spLocks noGrp="1"/>
          </p:cNvSpPr>
          <p:nvPr>
            <p:ph type="body" idx="1"/>
          </p:nvPr>
        </p:nvSpPr>
        <p:spPr>
          <a:xfrm>
            <a:off x="4063117" y="719657"/>
            <a:ext cx="4333460" cy="3179400"/>
          </a:xfrm>
        </p:spPr>
        <p:txBody>
          <a:bodyPr/>
          <a:lstStyle/>
          <a:p>
            <a:pPr marL="0" indent="0" algn="just">
              <a:lnSpc>
                <a:spcPct val="107000"/>
              </a:lnSpc>
              <a:spcAft>
                <a:spcPts val="800"/>
              </a:spcAft>
              <a:buNone/>
            </a:pPr>
            <a:r>
              <a:rPr lang="en-US" sz="1700" dirty="0" err="1">
                <a:effectLst/>
                <a:latin typeface="Calibri" panose="020F0502020204030204" pitchFamily="34" charset="0"/>
                <a:ea typeface="Calibri" panose="020F0502020204030204" pitchFamily="34" charset="0"/>
                <a:cs typeface="Times New Roman" panose="02020603050405020304" pitchFamily="18" charset="0"/>
              </a:rPr>
              <a:t>Mengatasi</a:t>
            </a:r>
            <a:r>
              <a:rPr lang="en-US" sz="1700" dirty="0">
                <a:effectLst/>
                <a:latin typeface="Calibri" panose="020F0502020204030204" pitchFamily="34" charset="0"/>
                <a:ea typeface="Calibri" panose="020F0502020204030204" pitchFamily="34" charset="0"/>
                <a:cs typeface="Times New Roman" panose="02020603050405020304" pitchFamily="18" charset="0"/>
              </a:rPr>
              <a:t> </a:t>
            </a:r>
            <a:r>
              <a:rPr lang="en-US" sz="1700" dirty="0" err="1">
                <a:effectLst/>
                <a:latin typeface="Calibri" panose="020F0502020204030204" pitchFamily="34" charset="0"/>
                <a:ea typeface="Calibri" panose="020F0502020204030204" pitchFamily="34" charset="0"/>
                <a:cs typeface="Times New Roman" panose="02020603050405020304" pitchFamily="18" charset="0"/>
              </a:rPr>
              <a:t>masalah</a:t>
            </a:r>
            <a:r>
              <a:rPr lang="en-US" sz="1700" dirty="0">
                <a:effectLst/>
                <a:latin typeface="Calibri" panose="020F0502020204030204" pitchFamily="34" charset="0"/>
                <a:ea typeface="Calibri" panose="020F0502020204030204" pitchFamily="34" charset="0"/>
                <a:cs typeface="Times New Roman" panose="02020603050405020304" pitchFamily="18" charset="0"/>
              </a:rPr>
              <a:t> </a:t>
            </a:r>
            <a:r>
              <a:rPr lang="en-US" sz="1700" dirty="0" err="1">
                <a:effectLst/>
                <a:latin typeface="Calibri" panose="020F0502020204030204" pitchFamily="34" charset="0"/>
                <a:ea typeface="Calibri" panose="020F0502020204030204" pitchFamily="34" charset="0"/>
                <a:cs typeface="Times New Roman" panose="02020603050405020304" pitchFamily="18" charset="0"/>
              </a:rPr>
              <a:t>narkoba</a:t>
            </a:r>
            <a:r>
              <a:rPr lang="en-US" sz="1700" dirty="0">
                <a:effectLst/>
                <a:latin typeface="Calibri" panose="020F0502020204030204" pitchFamily="34" charset="0"/>
                <a:ea typeface="Calibri" panose="020F0502020204030204" pitchFamily="34" charset="0"/>
                <a:cs typeface="Times New Roman" panose="02020603050405020304" pitchFamily="18" charset="0"/>
              </a:rPr>
              <a:t> </a:t>
            </a:r>
            <a:r>
              <a:rPr lang="en-US" sz="1700" dirty="0" err="1">
                <a:effectLst/>
                <a:latin typeface="Calibri" panose="020F0502020204030204" pitchFamily="34" charset="0"/>
                <a:ea typeface="Calibri" panose="020F0502020204030204" pitchFamily="34" charset="0"/>
                <a:cs typeface="Times New Roman" panose="02020603050405020304" pitchFamily="18" charset="0"/>
              </a:rPr>
              <a:t>diperlukan</a:t>
            </a:r>
            <a:r>
              <a:rPr lang="en-US" sz="1700" dirty="0">
                <a:effectLst/>
                <a:latin typeface="Calibri" panose="020F0502020204030204" pitchFamily="34" charset="0"/>
                <a:ea typeface="Calibri" panose="020F0502020204030204" pitchFamily="34" charset="0"/>
                <a:cs typeface="Times New Roman" panose="02020603050405020304" pitchFamily="18" charset="0"/>
              </a:rPr>
              <a:t> </a:t>
            </a:r>
            <a:r>
              <a:rPr lang="en-US" sz="1700" dirty="0" err="1">
                <a:effectLst/>
                <a:latin typeface="Calibri" panose="020F0502020204030204" pitchFamily="34" charset="0"/>
                <a:ea typeface="Calibri" panose="020F0502020204030204" pitchFamily="34" charset="0"/>
                <a:cs typeface="Times New Roman" panose="02020603050405020304" pitchFamily="18" charset="0"/>
              </a:rPr>
              <a:t>kerja</a:t>
            </a:r>
            <a:r>
              <a:rPr lang="en-US" sz="1700" dirty="0">
                <a:effectLst/>
                <a:latin typeface="Calibri" panose="020F0502020204030204" pitchFamily="34" charset="0"/>
                <a:ea typeface="Calibri" panose="020F0502020204030204" pitchFamily="34" charset="0"/>
                <a:cs typeface="Times New Roman" panose="02020603050405020304" pitchFamily="18" charset="0"/>
              </a:rPr>
              <a:t> </a:t>
            </a:r>
            <a:r>
              <a:rPr lang="en-US" sz="1700" dirty="0" err="1">
                <a:effectLst/>
                <a:latin typeface="Calibri" panose="020F0502020204030204" pitchFamily="34" charset="0"/>
                <a:ea typeface="Calibri" panose="020F0502020204030204" pitchFamily="34" charset="0"/>
                <a:cs typeface="Times New Roman" panose="02020603050405020304" pitchFamily="18" charset="0"/>
              </a:rPr>
              <a:t>sama</a:t>
            </a:r>
            <a:r>
              <a:rPr lang="en-US" sz="1700" dirty="0">
                <a:effectLst/>
                <a:latin typeface="Calibri" panose="020F0502020204030204" pitchFamily="34" charset="0"/>
                <a:ea typeface="Calibri" panose="020F0502020204030204" pitchFamily="34" charset="0"/>
                <a:cs typeface="Times New Roman" panose="02020603050405020304" pitchFamily="18" charset="0"/>
              </a:rPr>
              <a:t> </a:t>
            </a:r>
            <a:r>
              <a:rPr lang="en-US" sz="1700" dirty="0" err="1">
                <a:effectLst/>
                <a:latin typeface="Calibri" panose="020F0502020204030204" pitchFamily="34" charset="0"/>
                <a:ea typeface="Calibri" panose="020F0502020204030204" pitchFamily="34" charset="0"/>
                <a:cs typeface="Times New Roman" panose="02020603050405020304" pitchFamily="18" charset="0"/>
              </a:rPr>
              <a:t>dari</a:t>
            </a:r>
            <a:r>
              <a:rPr lang="en-US" sz="1700" dirty="0">
                <a:effectLst/>
                <a:latin typeface="Calibri" panose="020F0502020204030204" pitchFamily="34" charset="0"/>
                <a:ea typeface="Calibri" panose="020F0502020204030204" pitchFamily="34" charset="0"/>
                <a:cs typeface="Times New Roman" panose="02020603050405020304" pitchFamily="18" charset="0"/>
              </a:rPr>
              <a:t> </a:t>
            </a:r>
            <a:r>
              <a:rPr lang="en-US" sz="1700" dirty="0" err="1">
                <a:effectLst/>
                <a:latin typeface="Calibri" panose="020F0502020204030204" pitchFamily="34" charset="0"/>
                <a:ea typeface="Calibri" panose="020F0502020204030204" pitchFamily="34" charset="0"/>
                <a:cs typeface="Times New Roman" panose="02020603050405020304" pitchFamily="18" charset="0"/>
              </a:rPr>
              <a:t>berbagai</a:t>
            </a:r>
            <a:r>
              <a:rPr lang="en-US" sz="1700" dirty="0">
                <a:effectLst/>
                <a:latin typeface="Calibri" panose="020F0502020204030204" pitchFamily="34" charset="0"/>
                <a:ea typeface="Calibri" panose="020F0502020204030204" pitchFamily="34" charset="0"/>
                <a:cs typeface="Times New Roman" panose="02020603050405020304" pitchFamily="18" charset="0"/>
              </a:rPr>
              <a:t> </a:t>
            </a:r>
            <a:r>
              <a:rPr lang="en-US" sz="1700" dirty="0" err="1">
                <a:effectLst/>
                <a:latin typeface="Calibri" panose="020F0502020204030204" pitchFamily="34" charset="0"/>
                <a:ea typeface="Calibri" panose="020F0502020204030204" pitchFamily="34" charset="0"/>
                <a:cs typeface="Times New Roman" panose="02020603050405020304" pitchFamily="18" charset="0"/>
              </a:rPr>
              <a:t>pihak</a:t>
            </a:r>
            <a:r>
              <a:rPr lang="en-US" sz="1700" dirty="0">
                <a:effectLst/>
                <a:latin typeface="Calibri" panose="020F0502020204030204" pitchFamily="34" charset="0"/>
                <a:ea typeface="Calibri" panose="020F0502020204030204" pitchFamily="34" charset="0"/>
                <a:cs typeface="Times New Roman" panose="02020603050405020304" pitchFamily="18" charset="0"/>
              </a:rPr>
              <a:t>, </a:t>
            </a:r>
            <a:r>
              <a:rPr lang="en-US" sz="1700" dirty="0" err="1">
                <a:effectLst/>
                <a:latin typeface="Calibri" panose="020F0502020204030204" pitchFamily="34" charset="0"/>
                <a:ea typeface="Calibri" panose="020F0502020204030204" pitchFamily="34" charset="0"/>
                <a:cs typeface="Times New Roman" panose="02020603050405020304" pitchFamily="18" charset="0"/>
              </a:rPr>
              <a:t>baik</a:t>
            </a:r>
            <a:r>
              <a:rPr lang="en-US" sz="1700" dirty="0">
                <a:effectLst/>
                <a:latin typeface="Calibri" panose="020F0502020204030204" pitchFamily="34" charset="0"/>
                <a:ea typeface="Calibri" panose="020F0502020204030204" pitchFamily="34" charset="0"/>
                <a:cs typeface="Times New Roman" panose="02020603050405020304" pitchFamily="18" charset="0"/>
              </a:rPr>
              <a:t> </a:t>
            </a:r>
            <a:r>
              <a:rPr lang="en-US" sz="1700" dirty="0" err="1">
                <a:effectLst/>
                <a:latin typeface="Calibri" panose="020F0502020204030204" pitchFamily="34" charset="0"/>
                <a:ea typeface="Calibri" panose="020F0502020204030204" pitchFamily="34" charset="0"/>
                <a:cs typeface="Times New Roman" panose="02020603050405020304" pitchFamily="18" charset="0"/>
              </a:rPr>
              <a:t>dari</a:t>
            </a:r>
            <a:r>
              <a:rPr lang="en-US" sz="1700" dirty="0">
                <a:effectLst/>
                <a:latin typeface="Calibri" panose="020F0502020204030204" pitchFamily="34" charset="0"/>
                <a:ea typeface="Calibri" panose="020F0502020204030204" pitchFamily="34" charset="0"/>
                <a:cs typeface="Times New Roman" panose="02020603050405020304" pitchFamily="18" charset="0"/>
              </a:rPr>
              <a:t> </a:t>
            </a:r>
            <a:r>
              <a:rPr lang="en-US" sz="1700" dirty="0" err="1">
                <a:effectLst/>
                <a:latin typeface="Calibri" panose="020F0502020204030204" pitchFamily="34" charset="0"/>
                <a:ea typeface="Calibri" panose="020F0502020204030204" pitchFamily="34" charset="0"/>
                <a:cs typeface="Times New Roman" panose="02020603050405020304" pitchFamily="18" charset="0"/>
              </a:rPr>
              <a:t>lembaga</a:t>
            </a:r>
            <a:r>
              <a:rPr lang="en-US" sz="1700" dirty="0">
                <a:effectLst/>
                <a:latin typeface="Calibri" panose="020F0502020204030204" pitchFamily="34" charset="0"/>
                <a:ea typeface="Calibri" panose="020F0502020204030204" pitchFamily="34" charset="0"/>
                <a:cs typeface="Times New Roman" panose="02020603050405020304" pitchFamily="18" charset="0"/>
              </a:rPr>
              <a:t> </a:t>
            </a:r>
            <a:r>
              <a:rPr lang="en-US" sz="1700" dirty="0" err="1">
                <a:effectLst/>
                <a:latin typeface="Calibri" panose="020F0502020204030204" pitchFamily="34" charset="0"/>
                <a:ea typeface="Calibri" panose="020F0502020204030204" pitchFamily="34" charset="0"/>
                <a:cs typeface="Times New Roman" panose="02020603050405020304" pitchFamily="18" charset="0"/>
              </a:rPr>
              <a:t>pemerintah</a:t>
            </a:r>
            <a:r>
              <a:rPr lang="en-US" sz="1700" dirty="0">
                <a:effectLst/>
                <a:latin typeface="Calibri" panose="020F0502020204030204" pitchFamily="34" charset="0"/>
                <a:ea typeface="Calibri" panose="020F0502020204030204" pitchFamily="34" charset="0"/>
                <a:cs typeface="Times New Roman" panose="02020603050405020304" pitchFamily="18" charset="0"/>
              </a:rPr>
              <a:t>, LSM dan </a:t>
            </a:r>
            <a:r>
              <a:rPr lang="en-US" sz="1700" dirty="0" err="1">
                <a:effectLst/>
                <a:latin typeface="Calibri" panose="020F0502020204030204" pitchFamily="34" charset="0"/>
                <a:ea typeface="Calibri" panose="020F0502020204030204" pitchFamily="34" charset="0"/>
                <a:cs typeface="Times New Roman" panose="02020603050405020304" pitchFamily="18" charset="0"/>
              </a:rPr>
              <a:t>masyarakat</a:t>
            </a:r>
            <a:r>
              <a:rPr lang="en-US" sz="1700" dirty="0">
                <a:effectLst/>
                <a:latin typeface="Calibri" panose="020F0502020204030204" pitchFamily="34" charset="0"/>
                <a:ea typeface="Calibri" panose="020F0502020204030204" pitchFamily="34" charset="0"/>
                <a:cs typeface="Times New Roman" panose="02020603050405020304" pitchFamily="18" charset="0"/>
              </a:rPr>
              <a:t>. </a:t>
            </a:r>
            <a:r>
              <a:rPr lang="en-US" sz="1700" dirty="0" err="1">
                <a:effectLst/>
                <a:latin typeface="Calibri" panose="020F0502020204030204" pitchFamily="34" charset="0"/>
                <a:ea typeface="Calibri" panose="020F0502020204030204" pitchFamily="34" charset="0"/>
                <a:cs typeface="Times New Roman" panose="02020603050405020304" pitchFamily="18" charset="0"/>
              </a:rPr>
              <a:t>Pemerintah</a:t>
            </a:r>
            <a:r>
              <a:rPr lang="en-US" sz="1700" dirty="0">
                <a:effectLst/>
                <a:latin typeface="Calibri" panose="020F0502020204030204" pitchFamily="34" charset="0"/>
                <a:ea typeface="Calibri" panose="020F0502020204030204" pitchFamily="34" charset="0"/>
                <a:cs typeface="Times New Roman" panose="02020603050405020304" pitchFamily="18" charset="0"/>
              </a:rPr>
              <a:t> juga </a:t>
            </a:r>
            <a:r>
              <a:rPr lang="en-US" sz="1700" dirty="0" err="1">
                <a:effectLst/>
                <a:latin typeface="Calibri" panose="020F0502020204030204" pitchFamily="34" charset="0"/>
                <a:ea typeface="Calibri" panose="020F0502020204030204" pitchFamily="34" charset="0"/>
                <a:cs typeface="Times New Roman" panose="02020603050405020304" pitchFamily="18" charset="0"/>
              </a:rPr>
              <a:t>dapat</a:t>
            </a:r>
            <a:r>
              <a:rPr lang="en-US" sz="1700" dirty="0">
                <a:effectLst/>
                <a:latin typeface="Calibri" panose="020F0502020204030204" pitchFamily="34" charset="0"/>
                <a:ea typeface="Calibri" panose="020F0502020204030204" pitchFamily="34" charset="0"/>
                <a:cs typeface="Times New Roman" panose="02020603050405020304" pitchFamily="18" charset="0"/>
              </a:rPr>
              <a:t> </a:t>
            </a:r>
            <a:r>
              <a:rPr lang="en-US" sz="1700" dirty="0" err="1">
                <a:effectLst/>
                <a:latin typeface="Calibri" panose="020F0502020204030204" pitchFamily="34" charset="0"/>
                <a:ea typeface="Calibri" panose="020F0502020204030204" pitchFamily="34" charset="0"/>
                <a:cs typeface="Times New Roman" panose="02020603050405020304" pitchFamily="18" charset="0"/>
              </a:rPr>
              <a:t>menggunalan</a:t>
            </a:r>
            <a:r>
              <a:rPr lang="en-US" sz="1700" dirty="0">
                <a:effectLst/>
                <a:latin typeface="Calibri" panose="020F0502020204030204" pitchFamily="34" charset="0"/>
                <a:ea typeface="Calibri" panose="020F0502020204030204" pitchFamily="34" charset="0"/>
                <a:cs typeface="Times New Roman" panose="02020603050405020304" pitchFamily="18" charset="0"/>
              </a:rPr>
              <a:t> </a:t>
            </a:r>
            <a:r>
              <a:rPr lang="en-US" sz="1700" dirty="0" err="1">
                <a:effectLst/>
                <a:latin typeface="Calibri" panose="020F0502020204030204" pitchFamily="34" charset="0"/>
                <a:ea typeface="Calibri" panose="020F0502020204030204" pitchFamily="34" charset="0"/>
                <a:cs typeface="Times New Roman" panose="02020603050405020304" pitchFamily="18" charset="0"/>
              </a:rPr>
              <a:t>lembaga</a:t>
            </a:r>
            <a:r>
              <a:rPr lang="en-US" sz="1700" dirty="0">
                <a:effectLst/>
                <a:latin typeface="Calibri" panose="020F0502020204030204" pitchFamily="34" charset="0"/>
                <a:ea typeface="Calibri" panose="020F0502020204030204" pitchFamily="34" charset="0"/>
                <a:cs typeface="Times New Roman" panose="02020603050405020304" pitchFamily="18" charset="0"/>
              </a:rPr>
              <a:t> </a:t>
            </a:r>
            <a:r>
              <a:rPr lang="en-US" sz="1700" dirty="0" err="1">
                <a:effectLst/>
                <a:latin typeface="Calibri" panose="020F0502020204030204" pitchFamily="34" charset="0"/>
                <a:ea typeface="Calibri" panose="020F0502020204030204" pitchFamily="34" charset="0"/>
                <a:cs typeface="Times New Roman" panose="02020603050405020304" pitchFamily="18" charset="0"/>
              </a:rPr>
              <a:t>penanganan</a:t>
            </a:r>
            <a:r>
              <a:rPr lang="en-US" sz="1700" dirty="0">
                <a:effectLst/>
                <a:latin typeface="Calibri" panose="020F0502020204030204" pitchFamily="34" charset="0"/>
                <a:ea typeface="Calibri" panose="020F0502020204030204" pitchFamily="34" charset="0"/>
                <a:cs typeface="Times New Roman" panose="02020603050405020304" pitchFamily="18" charset="0"/>
              </a:rPr>
              <a:t> </a:t>
            </a:r>
            <a:r>
              <a:rPr lang="en-US" sz="1700" dirty="0" err="1">
                <a:effectLst/>
                <a:latin typeface="Calibri" panose="020F0502020204030204" pitchFamily="34" charset="0"/>
                <a:ea typeface="Calibri" panose="020F0502020204030204" pitchFamily="34" charset="0"/>
                <a:cs typeface="Times New Roman" panose="02020603050405020304" pitchFamily="18" charset="0"/>
              </a:rPr>
              <a:t>masalah</a:t>
            </a:r>
            <a:r>
              <a:rPr lang="en-US" sz="1700" dirty="0">
                <a:effectLst/>
                <a:latin typeface="Calibri" panose="020F0502020204030204" pitchFamily="34" charset="0"/>
                <a:ea typeface="Calibri" panose="020F0502020204030204" pitchFamily="34" charset="0"/>
                <a:cs typeface="Times New Roman" panose="02020603050405020304" pitchFamily="18" charset="0"/>
              </a:rPr>
              <a:t> </a:t>
            </a:r>
            <a:r>
              <a:rPr lang="en-US" sz="1700" dirty="0" err="1">
                <a:effectLst/>
                <a:latin typeface="Calibri" panose="020F0502020204030204" pitchFamily="34" charset="0"/>
                <a:ea typeface="Calibri" panose="020F0502020204030204" pitchFamily="34" charset="0"/>
                <a:cs typeface="Times New Roman" panose="02020603050405020304" pitchFamily="18" charset="0"/>
              </a:rPr>
              <a:t>penyalahgunaan</a:t>
            </a:r>
            <a:r>
              <a:rPr lang="en-US" sz="1700" dirty="0">
                <a:effectLst/>
                <a:latin typeface="Calibri" panose="020F0502020204030204" pitchFamily="34" charset="0"/>
                <a:ea typeface="Calibri" panose="020F0502020204030204" pitchFamily="34" charset="0"/>
                <a:cs typeface="Times New Roman" panose="02020603050405020304" pitchFamily="18" charset="0"/>
              </a:rPr>
              <a:t> </a:t>
            </a:r>
            <a:r>
              <a:rPr lang="en-US" sz="1700" dirty="0" err="1">
                <a:effectLst/>
                <a:latin typeface="Calibri" panose="020F0502020204030204" pitchFamily="34" charset="0"/>
                <a:ea typeface="Calibri" panose="020F0502020204030204" pitchFamily="34" charset="0"/>
                <a:cs typeface="Times New Roman" panose="02020603050405020304" pitchFamily="18" charset="0"/>
              </a:rPr>
              <a:t>narkoba</a:t>
            </a:r>
            <a:r>
              <a:rPr lang="en-US" sz="1700" dirty="0">
                <a:effectLst/>
                <a:latin typeface="Calibri" panose="020F0502020204030204" pitchFamily="34" charset="0"/>
                <a:ea typeface="Calibri" panose="020F0502020204030204" pitchFamily="34" charset="0"/>
                <a:cs typeface="Times New Roman" panose="02020603050405020304" pitchFamily="18" charset="0"/>
              </a:rPr>
              <a:t> </a:t>
            </a:r>
            <a:r>
              <a:rPr lang="en-US" sz="1700" dirty="0" err="1">
                <a:effectLst/>
                <a:latin typeface="Calibri" panose="020F0502020204030204" pitchFamily="34" charset="0"/>
                <a:ea typeface="Calibri" panose="020F0502020204030204" pitchFamily="34" charset="0"/>
                <a:cs typeface="Times New Roman" panose="02020603050405020304" pitchFamily="18" charset="0"/>
              </a:rPr>
              <a:t>berupa</a:t>
            </a:r>
            <a:r>
              <a:rPr lang="en-US" sz="1700" dirty="0">
                <a:effectLst/>
                <a:latin typeface="Calibri" panose="020F0502020204030204" pitchFamily="34" charset="0"/>
                <a:ea typeface="Calibri" panose="020F0502020204030204" pitchFamily="34" charset="0"/>
                <a:cs typeface="Times New Roman" panose="02020603050405020304" pitchFamily="18" charset="0"/>
              </a:rPr>
              <a:t> </a:t>
            </a:r>
            <a:r>
              <a:rPr lang="en-US" sz="1700" dirty="0" err="1">
                <a:effectLst/>
                <a:latin typeface="Calibri" panose="020F0502020204030204" pitchFamily="34" charset="0"/>
                <a:ea typeface="Calibri" panose="020F0502020204030204" pitchFamily="34" charset="0"/>
                <a:cs typeface="Times New Roman" panose="02020603050405020304" pitchFamily="18" charset="0"/>
              </a:rPr>
              <a:t>panti</a:t>
            </a:r>
            <a:r>
              <a:rPr lang="en-US" sz="1700" dirty="0">
                <a:effectLst/>
                <a:latin typeface="Calibri" panose="020F0502020204030204" pitchFamily="34" charset="0"/>
                <a:ea typeface="Calibri" panose="020F0502020204030204" pitchFamily="34" charset="0"/>
                <a:cs typeface="Times New Roman" panose="02020603050405020304" pitchFamily="18" charset="0"/>
              </a:rPr>
              <a:t> </a:t>
            </a:r>
            <a:r>
              <a:rPr lang="en-US" sz="1700" dirty="0" err="1">
                <a:effectLst/>
                <a:latin typeface="Calibri" panose="020F0502020204030204" pitchFamily="34" charset="0"/>
                <a:ea typeface="Calibri" panose="020F0502020204030204" pitchFamily="34" charset="0"/>
                <a:cs typeface="Times New Roman" panose="02020603050405020304" pitchFamily="18" charset="0"/>
              </a:rPr>
              <a:t>rehabilitasi</a:t>
            </a:r>
            <a:r>
              <a:rPr lang="en-US" sz="1700" dirty="0">
                <a:effectLst/>
                <a:latin typeface="Calibri" panose="020F0502020204030204" pitchFamily="34" charset="0"/>
                <a:ea typeface="Calibri" panose="020F0502020204030204" pitchFamily="34" charset="0"/>
                <a:cs typeface="Times New Roman" panose="02020603050405020304" pitchFamily="18" charset="0"/>
              </a:rPr>
              <a:t> </a:t>
            </a:r>
            <a:r>
              <a:rPr lang="en-US" sz="1700" dirty="0" err="1">
                <a:effectLst/>
                <a:latin typeface="Calibri" panose="020F0502020204030204" pitchFamily="34" charset="0"/>
                <a:ea typeface="Calibri" panose="020F0502020204030204" pitchFamily="34" charset="0"/>
                <a:cs typeface="Times New Roman" panose="02020603050405020304" pitchFamily="18" charset="0"/>
              </a:rPr>
              <a:t>baik</a:t>
            </a:r>
            <a:r>
              <a:rPr lang="en-US" sz="1700" dirty="0">
                <a:effectLst/>
                <a:latin typeface="Calibri" panose="020F0502020204030204" pitchFamily="34" charset="0"/>
                <a:ea typeface="Calibri" panose="020F0502020204030204" pitchFamily="34" charset="0"/>
                <a:cs typeface="Times New Roman" panose="02020603050405020304" pitchFamily="18" charset="0"/>
              </a:rPr>
              <a:t> </a:t>
            </a:r>
            <a:r>
              <a:rPr lang="en-US" sz="1700" dirty="0" err="1">
                <a:effectLst/>
                <a:latin typeface="Calibri" panose="020F0502020204030204" pitchFamily="34" charset="0"/>
                <a:ea typeface="Calibri" panose="020F0502020204030204" pitchFamily="34" charset="0"/>
                <a:cs typeface="Times New Roman" panose="02020603050405020304" pitchFamily="18" charset="0"/>
              </a:rPr>
              <a:t>milik</a:t>
            </a:r>
            <a:r>
              <a:rPr lang="en-US" sz="1700" dirty="0">
                <a:effectLst/>
                <a:latin typeface="Calibri" panose="020F0502020204030204" pitchFamily="34" charset="0"/>
                <a:ea typeface="Calibri" panose="020F0502020204030204" pitchFamily="34" charset="0"/>
                <a:cs typeface="Times New Roman" panose="02020603050405020304" pitchFamily="18" charset="0"/>
              </a:rPr>
              <a:t> </a:t>
            </a:r>
            <a:r>
              <a:rPr lang="en-US" sz="1700" dirty="0" err="1">
                <a:effectLst/>
                <a:latin typeface="Calibri" panose="020F0502020204030204" pitchFamily="34" charset="0"/>
                <a:ea typeface="Calibri" panose="020F0502020204030204" pitchFamily="34" charset="0"/>
                <a:cs typeface="Times New Roman" panose="02020603050405020304" pitchFamily="18" charset="0"/>
              </a:rPr>
              <a:t>pemerintah</a:t>
            </a:r>
            <a:r>
              <a:rPr lang="en-US" sz="1700" dirty="0">
                <a:effectLst/>
                <a:latin typeface="Calibri" panose="020F0502020204030204" pitchFamily="34" charset="0"/>
                <a:ea typeface="Calibri" panose="020F0502020204030204" pitchFamily="34" charset="0"/>
                <a:cs typeface="Times New Roman" panose="02020603050405020304" pitchFamily="18" charset="0"/>
              </a:rPr>
              <a:t> </a:t>
            </a:r>
            <a:r>
              <a:rPr lang="en-US" sz="1700" dirty="0" err="1">
                <a:effectLst/>
                <a:latin typeface="Calibri" panose="020F0502020204030204" pitchFamily="34" charset="0"/>
                <a:ea typeface="Calibri" panose="020F0502020204030204" pitchFamily="34" charset="0"/>
                <a:cs typeface="Times New Roman" panose="02020603050405020304" pitchFamily="18" charset="0"/>
              </a:rPr>
              <a:t>ataupun</a:t>
            </a:r>
            <a:r>
              <a:rPr lang="en-US" sz="1700" dirty="0">
                <a:effectLst/>
                <a:latin typeface="Calibri" panose="020F0502020204030204" pitchFamily="34" charset="0"/>
                <a:ea typeface="Calibri" panose="020F0502020204030204" pitchFamily="34" charset="0"/>
                <a:cs typeface="Times New Roman" panose="02020603050405020304" pitchFamily="18" charset="0"/>
              </a:rPr>
              <a:t> </a:t>
            </a:r>
            <a:r>
              <a:rPr lang="en-US" sz="1700" dirty="0" err="1">
                <a:effectLst/>
                <a:latin typeface="Calibri" panose="020F0502020204030204" pitchFamily="34" charset="0"/>
                <a:ea typeface="Calibri" panose="020F0502020204030204" pitchFamily="34" charset="0"/>
                <a:cs typeface="Times New Roman" panose="02020603050405020304" pitchFamily="18" charset="0"/>
              </a:rPr>
              <a:t>swasta</a:t>
            </a:r>
            <a:r>
              <a:rPr lang="en-US" sz="1700" dirty="0">
                <a:effectLst/>
                <a:latin typeface="Calibri" panose="020F0502020204030204" pitchFamily="34" charset="0"/>
                <a:ea typeface="Calibri" panose="020F0502020204030204" pitchFamily="34" charset="0"/>
                <a:cs typeface="Times New Roman" panose="02020603050405020304" pitchFamily="18" charset="0"/>
              </a:rPr>
              <a:t>. </a:t>
            </a:r>
            <a:r>
              <a:rPr lang="en-US" sz="1700" dirty="0" err="1">
                <a:effectLst/>
                <a:latin typeface="Calibri" panose="020F0502020204030204" pitchFamily="34" charset="0"/>
                <a:ea typeface="Calibri" panose="020F0502020204030204" pitchFamily="34" charset="0"/>
                <a:cs typeface="Times New Roman" panose="02020603050405020304" pitchFamily="18" charset="0"/>
              </a:rPr>
              <a:t>Selain</a:t>
            </a:r>
            <a:r>
              <a:rPr lang="en-US" sz="1700" dirty="0">
                <a:effectLst/>
                <a:latin typeface="Calibri" panose="020F0502020204030204" pitchFamily="34" charset="0"/>
                <a:ea typeface="Calibri" panose="020F0502020204030204" pitchFamily="34" charset="0"/>
                <a:cs typeface="Times New Roman" panose="02020603050405020304" pitchFamily="18" charset="0"/>
              </a:rPr>
              <a:t> </a:t>
            </a:r>
            <a:r>
              <a:rPr lang="en-US" sz="1700" dirty="0" err="1">
                <a:effectLst/>
                <a:latin typeface="Calibri" panose="020F0502020204030204" pitchFamily="34" charset="0"/>
                <a:ea typeface="Calibri" panose="020F0502020204030204" pitchFamily="34" charset="0"/>
                <a:cs typeface="Times New Roman" panose="02020603050405020304" pitchFamily="18" charset="0"/>
              </a:rPr>
              <a:t>itu</a:t>
            </a:r>
            <a:r>
              <a:rPr lang="en-US" sz="1700" dirty="0">
                <a:effectLst/>
                <a:latin typeface="Calibri" panose="020F0502020204030204" pitchFamily="34" charset="0"/>
                <a:ea typeface="Calibri" panose="020F0502020204030204" pitchFamily="34" charset="0"/>
                <a:cs typeface="Times New Roman" panose="02020603050405020304" pitchFamily="18" charset="0"/>
              </a:rPr>
              <a:t> </a:t>
            </a:r>
            <a:r>
              <a:rPr lang="en-US" sz="1700" dirty="0" err="1">
                <a:effectLst/>
                <a:latin typeface="Calibri" panose="020F0502020204030204" pitchFamily="34" charset="0"/>
                <a:ea typeface="Calibri" panose="020F0502020204030204" pitchFamily="34" charset="0"/>
                <a:cs typeface="Times New Roman" panose="02020603050405020304" pitchFamily="18" charset="0"/>
              </a:rPr>
              <a:t>hal</a:t>
            </a:r>
            <a:r>
              <a:rPr lang="en-US" sz="1700" dirty="0">
                <a:effectLst/>
                <a:latin typeface="Calibri" panose="020F0502020204030204" pitchFamily="34" charset="0"/>
                <a:ea typeface="Calibri" panose="020F0502020204030204" pitchFamily="34" charset="0"/>
                <a:cs typeface="Times New Roman" panose="02020603050405020304" pitchFamily="18" charset="0"/>
              </a:rPr>
              <a:t> yang </a:t>
            </a:r>
            <a:r>
              <a:rPr lang="en-US" sz="1700" dirty="0" err="1">
                <a:effectLst/>
                <a:latin typeface="Calibri" panose="020F0502020204030204" pitchFamily="34" charset="0"/>
                <a:ea typeface="Calibri" panose="020F0502020204030204" pitchFamily="34" charset="0"/>
                <a:cs typeface="Times New Roman" panose="02020603050405020304" pitchFamily="18" charset="0"/>
              </a:rPr>
              <a:t>dapat</a:t>
            </a:r>
            <a:r>
              <a:rPr lang="en-US" sz="1700" dirty="0">
                <a:effectLst/>
                <a:latin typeface="Calibri" panose="020F0502020204030204" pitchFamily="34" charset="0"/>
                <a:ea typeface="Calibri" panose="020F0502020204030204" pitchFamily="34" charset="0"/>
                <a:cs typeface="Times New Roman" panose="02020603050405020304" pitchFamily="18" charset="0"/>
              </a:rPr>
              <a:t> </a:t>
            </a:r>
            <a:r>
              <a:rPr lang="en-US" sz="1700" dirty="0" err="1">
                <a:effectLst/>
                <a:latin typeface="Calibri" panose="020F0502020204030204" pitchFamily="34" charset="0"/>
                <a:ea typeface="Calibri" panose="020F0502020204030204" pitchFamily="34" charset="0"/>
                <a:cs typeface="Times New Roman" panose="02020603050405020304" pitchFamily="18" charset="0"/>
              </a:rPr>
              <a:t>diterapkan</a:t>
            </a:r>
            <a:r>
              <a:rPr lang="en-US" sz="1700" dirty="0">
                <a:effectLst/>
                <a:latin typeface="Calibri" panose="020F0502020204030204" pitchFamily="34" charset="0"/>
                <a:ea typeface="Calibri" panose="020F0502020204030204" pitchFamily="34" charset="0"/>
                <a:cs typeface="Times New Roman" panose="02020603050405020304" pitchFamily="18" charset="0"/>
              </a:rPr>
              <a:t> </a:t>
            </a:r>
            <a:r>
              <a:rPr lang="en-US" sz="1700" dirty="0" err="1">
                <a:effectLst/>
                <a:latin typeface="Calibri" panose="020F0502020204030204" pitchFamily="34" charset="0"/>
                <a:ea typeface="Calibri" panose="020F0502020204030204" pitchFamily="34" charset="0"/>
                <a:cs typeface="Times New Roman" panose="02020603050405020304" pitchFamily="18" charset="0"/>
              </a:rPr>
              <a:t>dalam</a:t>
            </a:r>
            <a:r>
              <a:rPr lang="en-US" sz="1700" dirty="0">
                <a:effectLst/>
                <a:latin typeface="Calibri" panose="020F0502020204030204" pitchFamily="34" charset="0"/>
                <a:ea typeface="Calibri" panose="020F0502020204030204" pitchFamily="34" charset="0"/>
                <a:cs typeface="Times New Roman" panose="02020603050405020304" pitchFamily="18" charset="0"/>
              </a:rPr>
              <a:t> </a:t>
            </a:r>
            <a:r>
              <a:rPr lang="en-US" sz="1700" dirty="0" err="1">
                <a:effectLst/>
                <a:latin typeface="Calibri" panose="020F0502020204030204" pitchFamily="34" charset="0"/>
                <a:ea typeface="Calibri" panose="020F0502020204030204" pitchFamily="34" charset="0"/>
                <a:cs typeface="Times New Roman" panose="02020603050405020304" pitchFamily="18" charset="0"/>
              </a:rPr>
              <a:t>masyarakat</a:t>
            </a:r>
            <a:r>
              <a:rPr lang="en-US" sz="1700" dirty="0">
                <a:effectLst/>
                <a:latin typeface="Calibri" panose="020F0502020204030204" pitchFamily="34" charset="0"/>
                <a:ea typeface="Calibri" panose="020F0502020204030204" pitchFamily="34" charset="0"/>
                <a:cs typeface="Times New Roman" panose="02020603050405020304" pitchFamily="18" charset="0"/>
              </a:rPr>
              <a:t> </a:t>
            </a:r>
            <a:r>
              <a:rPr lang="en-US" sz="1700" dirty="0" err="1">
                <a:effectLst/>
                <a:latin typeface="Calibri" panose="020F0502020204030204" pitchFamily="34" charset="0"/>
                <a:ea typeface="Calibri" panose="020F0502020204030204" pitchFamily="34" charset="0"/>
                <a:cs typeface="Times New Roman" panose="02020603050405020304" pitchFamily="18" charset="0"/>
              </a:rPr>
              <a:t>luas</a:t>
            </a:r>
            <a:r>
              <a:rPr lang="en-US" sz="1700" dirty="0">
                <a:effectLst/>
                <a:latin typeface="Calibri" panose="020F0502020204030204" pitchFamily="34" charset="0"/>
                <a:ea typeface="Calibri" panose="020F0502020204030204" pitchFamily="34" charset="0"/>
                <a:cs typeface="Times New Roman" panose="02020603050405020304" pitchFamily="18" charset="0"/>
              </a:rPr>
              <a:t> yang </a:t>
            </a:r>
            <a:r>
              <a:rPr lang="en-US" sz="1700" dirty="0" err="1">
                <a:effectLst/>
                <a:latin typeface="Calibri" panose="020F0502020204030204" pitchFamily="34" charset="0"/>
                <a:ea typeface="Calibri" panose="020F0502020204030204" pitchFamily="34" charset="0"/>
                <a:cs typeface="Times New Roman" panose="02020603050405020304" pitchFamily="18" charset="0"/>
              </a:rPr>
              <a:t>yaitu</a:t>
            </a:r>
            <a:r>
              <a:rPr lang="en-US" sz="1700" dirty="0">
                <a:effectLst/>
                <a:latin typeface="Calibri" panose="020F0502020204030204" pitchFamily="34" charset="0"/>
                <a:ea typeface="Calibri" panose="020F0502020204030204" pitchFamily="34" charset="0"/>
                <a:cs typeface="Times New Roman" panose="02020603050405020304" pitchFamily="18" charset="0"/>
              </a:rPr>
              <a:t> </a:t>
            </a:r>
            <a:r>
              <a:rPr lang="en-US" sz="1700" dirty="0" err="1">
                <a:effectLst/>
                <a:latin typeface="Calibri" panose="020F0502020204030204" pitchFamily="34" charset="0"/>
                <a:ea typeface="Calibri" panose="020F0502020204030204" pitchFamily="34" charset="0"/>
                <a:cs typeface="Times New Roman" panose="02020603050405020304" pitchFamily="18" charset="0"/>
              </a:rPr>
              <a:t>dengan</a:t>
            </a:r>
            <a:r>
              <a:rPr lang="en-US" sz="1700" dirty="0">
                <a:effectLst/>
                <a:latin typeface="Calibri" panose="020F0502020204030204" pitchFamily="34" charset="0"/>
                <a:ea typeface="Calibri" panose="020F0502020204030204" pitchFamily="34" charset="0"/>
                <a:cs typeface="Times New Roman" panose="02020603050405020304" pitchFamily="18" charset="0"/>
              </a:rPr>
              <a:t> </a:t>
            </a:r>
            <a:r>
              <a:rPr lang="en-US" sz="1700" dirty="0" err="1">
                <a:effectLst/>
                <a:latin typeface="Calibri" panose="020F0502020204030204" pitchFamily="34" charset="0"/>
                <a:ea typeface="Calibri" panose="020F0502020204030204" pitchFamily="34" charset="0"/>
                <a:cs typeface="Times New Roman" panose="02020603050405020304" pitchFamily="18" charset="0"/>
              </a:rPr>
              <a:t>menyebarkan</a:t>
            </a:r>
            <a:r>
              <a:rPr lang="en-US" sz="1700" dirty="0">
                <a:effectLst/>
                <a:latin typeface="Calibri" panose="020F0502020204030204" pitchFamily="34" charset="0"/>
                <a:ea typeface="Calibri" panose="020F0502020204030204" pitchFamily="34" charset="0"/>
                <a:cs typeface="Times New Roman" panose="02020603050405020304" pitchFamily="18" charset="0"/>
              </a:rPr>
              <a:t> </a:t>
            </a:r>
            <a:r>
              <a:rPr lang="en-US" sz="1700" dirty="0" err="1">
                <a:effectLst/>
                <a:latin typeface="Calibri" panose="020F0502020204030204" pitchFamily="34" charset="0"/>
                <a:ea typeface="Calibri" panose="020F0502020204030204" pitchFamily="34" charset="0"/>
                <a:cs typeface="Times New Roman" panose="02020603050405020304" pitchFamily="18" charset="0"/>
              </a:rPr>
              <a:t>bahaya</a:t>
            </a:r>
            <a:r>
              <a:rPr lang="en-US" sz="1700" dirty="0">
                <a:effectLst/>
                <a:latin typeface="Calibri" panose="020F0502020204030204" pitchFamily="34" charset="0"/>
                <a:ea typeface="Calibri" panose="020F0502020204030204" pitchFamily="34" charset="0"/>
                <a:cs typeface="Times New Roman" panose="02020603050405020304" pitchFamily="18" charset="0"/>
              </a:rPr>
              <a:t> </a:t>
            </a:r>
            <a:r>
              <a:rPr lang="en-US" sz="1700" dirty="0" err="1">
                <a:effectLst/>
                <a:latin typeface="Calibri" panose="020F0502020204030204" pitchFamily="34" charset="0"/>
                <a:ea typeface="Calibri" panose="020F0502020204030204" pitchFamily="34" charset="0"/>
                <a:cs typeface="Times New Roman" panose="02020603050405020304" pitchFamily="18" charset="0"/>
              </a:rPr>
              <a:t>narkoba</a:t>
            </a:r>
            <a:r>
              <a:rPr lang="en-US" sz="1700" dirty="0">
                <a:effectLst/>
                <a:latin typeface="Calibri" panose="020F0502020204030204" pitchFamily="34" charset="0"/>
                <a:ea typeface="Calibri" panose="020F0502020204030204" pitchFamily="34" charset="0"/>
                <a:cs typeface="Times New Roman" panose="02020603050405020304" pitchFamily="18" charset="0"/>
              </a:rPr>
              <a:t> </a:t>
            </a:r>
            <a:r>
              <a:rPr lang="en-US" sz="1700" dirty="0" err="1">
                <a:effectLst/>
                <a:latin typeface="Calibri" panose="020F0502020204030204" pitchFamily="34" charset="0"/>
                <a:ea typeface="Calibri" panose="020F0502020204030204" pitchFamily="34" charset="0"/>
                <a:cs typeface="Times New Roman" panose="02020603050405020304" pitchFamily="18" charset="0"/>
              </a:rPr>
              <a:t>bagi</a:t>
            </a:r>
            <a:r>
              <a:rPr lang="en-US" sz="1700" dirty="0">
                <a:effectLst/>
                <a:latin typeface="Calibri" panose="020F0502020204030204" pitchFamily="34" charset="0"/>
                <a:ea typeface="Calibri" panose="020F0502020204030204" pitchFamily="34" charset="0"/>
                <a:cs typeface="Times New Roman" panose="02020603050405020304" pitchFamily="18" charset="0"/>
              </a:rPr>
              <a:t> </a:t>
            </a:r>
            <a:r>
              <a:rPr lang="en-US" sz="1700" dirty="0" err="1">
                <a:effectLst/>
                <a:latin typeface="Calibri" panose="020F0502020204030204" pitchFamily="34" charset="0"/>
                <a:ea typeface="Calibri" panose="020F0502020204030204" pitchFamily="34" charset="0"/>
                <a:cs typeface="Times New Roman" panose="02020603050405020304" pitchFamily="18" charset="0"/>
              </a:rPr>
              <a:t>kehidupan</a:t>
            </a:r>
            <a:r>
              <a:rPr lang="en-US" sz="1700" dirty="0">
                <a:effectLst/>
                <a:latin typeface="Calibri" panose="020F0502020204030204" pitchFamily="34" charset="0"/>
                <a:ea typeface="Calibri" panose="020F0502020204030204" pitchFamily="34" charset="0"/>
                <a:cs typeface="Times New Roman" panose="02020603050405020304" pitchFamily="18" charset="0"/>
              </a:rPr>
              <a:t> di </a:t>
            </a:r>
            <a:r>
              <a:rPr lang="en-US" sz="1700" dirty="0" err="1">
                <a:effectLst/>
                <a:latin typeface="Calibri" panose="020F0502020204030204" pitchFamily="34" charset="0"/>
                <a:ea typeface="Calibri" panose="020F0502020204030204" pitchFamily="34" charset="0"/>
                <a:cs typeface="Times New Roman" panose="02020603050405020304" pitchFamily="18" charset="0"/>
              </a:rPr>
              <a:t>iklan-iklan</a:t>
            </a:r>
            <a:r>
              <a:rPr lang="en-US" sz="1700" dirty="0">
                <a:effectLst/>
                <a:latin typeface="Calibri" panose="020F0502020204030204" pitchFamily="34" charset="0"/>
                <a:ea typeface="Calibri" panose="020F0502020204030204" pitchFamily="34" charset="0"/>
                <a:cs typeface="Times New Roman" panose="02020603050405020304" pitchFamily="18" charset="0"/>
              </a:rPr>
              <a:t> </a:t>
            </a:r>
            <a:r>
              <a:rPr lang="en-US" sz="1700" dirty="0" err="1">
                <a:effectLst/>
                <a:latin typeface="Calibri" panose="020F0502020204030204" pitchFamily="34" charset="0"/>
                <a:ea typeface="Calibri" panose="020F0502020204030204" pitchFamily="34" charset="0"/>
                <a:cs typeface="Times New Roman" panose="02020603050405020304" pitchFamily="18" charset="0"/>
              </a:rPr>
              <a:t>dalam</a:t>
            </a:r>
            <a:r>
              <a:rPr lang="en-US" sz="1700" dirty="0">
                <a:effectLst/>
                <a:latin typeface="Calibri" panose="020F0502020204030204" pitchFamily="34" charset="0"/>
                <a:ea typeface="Calibri" panose="020F0502020204030204" pitchFamily="34" charset="0"/>
                <a:cs typeface="Times New Roman" panose="02020603050405020304" pitchFamily="18" charset="0"/>
              </a:rPr>
              <a:t> </a:t>
            </a:r>
            <a:r>
              <a:rPr lang="en-US" sz="1700" dirty="0" err="1">
                <a:effectLst/>
                <a:latin typeface="Calibri" panose="020F0502020204030204" pitchFamily="34" charset="0"/>
                <a:ea typeface="Calibri" panose="020F0502020204030204" pitchFamily="34" charset="0"/>
                <a:cs typeface="Times New Roman" panose="02020603050405020304" pitchFamily="18" charset="0"/>
              </a:rPr>
              <a:t>berbagai</a:t>
            </a:r>
            <a:r>
              <a:rPr lang="en-US" sz="1700" dirty="0">
                <a:effectLst/>
                <a:latin typeface="Calibri" panose="020F0502020204030204" pitchFamily="34" charset="0"/>
                <a:ea typeface="Calibri" panose="020F0502020204030204" pitchFamily="34" charset="0"/>
                <a:cs typeface="Times New Roman" panose="02020603050405020304" pitchFamily="18" charset="0"/>
              </a:rPr>
              <a:t> media </a:t>
            </a:r>
            <a:r>
              <a:rPr lang="en-US" sz="1700" dirty="0" err="1">
                <a:effectLst/>
                <a:latin typeface="Calibri" panose="020F0502020204030204" pitchFamily="34" charset="0"/>
                <a:ea typeface="Calibri" panose="020F0502020204030204" pitchFamily="34" charset="0"/>
                <a:cs typeface="Times New Roman" panose="02020603050405020304" pitchFamily="18" charset="0"/>
              </a:rPr>
              <a:t>sosial</a:t>
            </a:r>
            <a:r>
              <a:rPr lang="en-US" sz="1700" dirty="0">
                <a:effectLst/>
                <a:latin typeface="Calibri" panose="020F0502020204030204" pitchFamily="34" charset="0"/>
                <a:ea typeface="Calibri" panose="020F0502020204030204" pitchFamily="34" charset="0"/>
                <a:cs typeface="Times New Roman" panose="02020603050405020304" pitchFamily="18" charset="0"/>
              </a:rPr>
              <a:t> </a:t>
            </a:r>
            <a:r>
              <a:rPr lang="en-US" sz="1700" dirty="0" err="1">
                <a:effectLst/>
                <a:latin typeface="Calibri" panose="020F0502020204030204" pitchFamily="34" charset="0"/>
                <a:ea typeface="Calibri" panose="020F0502020204030204" pitchFamily="34" charset="0"/>
                <a:cs typeface="Times New Roman" panose="02020603050405020304" pitchFamily="18" charset="0"/>
              </a:rPr>
              <a:t>atau</a:t>
            </a:r>
            <a:r>
              <a:rPr lang="en-US" sz="1700" dirty="0">
                <a:effectLst/>
                <a:latin typeface="Calibri" panose="020F0502020204030204" pitchFamily="34" charset="0"/>
                <a:ea typeface="Calibri" panose="020F0502020204030204" pitchFamily="34" charset="0"/>
                <a:cs typeface="Times New Roman" panose="02020603050405020304" pitchFamily="18" charset="0"/>
              </a:rPr>
              <a:t> di tv, </a:t>
            </a:r>
            <a:r>
              <a:rPr lang="en-US" sz="1700" dirty="0" err="1">
                <a:effectLst/>
                <a:latin typeface="Calibri" panose="020F0502020204030204" pitchFamily="34" charset="0"/>
                <a:ea typeface="Calibri" panose="020F0502020204030204" pitchFamily="34" charset="0"/>
                <a:cs typeface="Times New Roman" panose="02020603050405020304" pitchFamily="18" charset="0"/>
              </a:rPr>
              <a:t>dengan</a:t>
            </a:r>
            <a:r>
              <a:rPr lang="en-US" sz="1700" dirty="0">
                <a:effectLst/>
                <a:latin typeface="Calibri" panose="020F0502020204030204" pitchFamily="34" charset="0"/>
                <a:ea typeface="Calibri" panose="020F0502020204030204" pitchFamily="34" charset="0"/>
                <a:cs typeface="Times New Roman" panose="02020603050405020304" pitchFamily="18" charset="0"/>
              </a:rPr>
              <a:t> </a:t>
            </a:r>
            <a:r>
              <a:rPr lang="en-US" sz="1700" dirty="0" err="1">
                <a:effectLst/>
                <a:latin typeface="Calibri" panose="020F0502020204030204" pitchFamily="34" charset="0"/>
                <a:ea typeface="Calibri" panose="020F0502020204030204" pitchFamily="34" charset="0"/>
                <a:cs typeface="Times New Roman" panose="02020603050405020304" pitchFamily="18" charset="0"/>
              </a:rPr>
              <a:t>cara</a:t>
            </a:r>
            <a:r>
              <a:rPr lang="en-US" sz="1700" dirty="0">
                <a:effectLst/>
                <a:latin typeface="Calibri" panose="020F0502020204030204" pitchFamily="34" charset="0"/>
                <a:ea typeface="Calibri" panose="020F0502020204030204" pitchFamily="34" charset="0"/>
                <a:cs typeface="Times New Roman" panose="02020603050405020304" pitchFamily="18" charset="0"/>
              </a:rPr>
              <a:t> </a:t>
            </a:r>
            <a:r>
              <a:rPr lang="en-US" sz="1700" dirty="0" err="1">
                <a:effectLst/>
                <a:latin typeface="Calibri" panose="020F0502020204030204" pitchFamily="34" charset="0"/>
                <a:ea typeface="Calibri" panose="020F0502020204030204" pitchFamily="34" charset="0"/>
                <a:cs typeface="Times New Roman" panose="02020603050405020304" pitchFamily="18" charset="0"/>
              </a:rPr>
              <a:t>seperti</a:t>
            </a:r>
            <a:r>
              <a:rPr lang="en-US" sz="1700" dirty="0">
                <a:effectLst/>
                <a:latin typeface="Calibri" panose="020F0502020204030204" pitchFamily="34" charset="0"/>
                <a:ea typeface="Calibri" panose="020F0502020204030204" pitchFamily="34" charset="0"/>
                <a:cs typeface="Times New Roman" panose="02020603050405020304" pitchFamily="18" charset="0"/>
              </a:rPr>
              <a:t> </a:t>
            </a:r>
            <a:r>
              <a:rPr lang="en-US" sz="1700" dirty="0" err="1">
                <a:effectLst/>
                <a:latin typeface="Calibri" panose="020F0502020204030204" pitchFamily="34" charset="0"/>
                <a:ea typeface="Calibri" panose="020F0502020204030204" pitchFamily="34" charset="0"/>
                <a:cs typeface="Times New Roman" panose="02020603050405020304" pitchFamily="18" charset="0"/>
              </a:rPr>
              <a:t>itu</a:t>
            </a:r>
            <a:r>
              <a:rPr lang="en-US" sz="1700" dirty="0">
                <a:effectLst/>
                <a:latin typeface="Calibri" panose="020F0502020204030204" pitchFamily="34" charset="0"/>
                <a:ea typeface="Calibri" panose="020F0502020204030204" pitchFamily="34" charset="0"/>
                <a:cs typeface="Times New Roman" panose="02020603050405020304" pitchFamily="18" charset="0"/>
              </a:rPr>
              <a:t> </a:t>
            </a:r>
            <a:r>
              <a:rPr lang="en-US" sz="1700" dirty="0" err="1">
                <a:effectLst/>
                <a:latin typeface="Calibri" panose="020F0502020204030204" pitchFamily="34" charset="0"/>
                <a:ea typeface="Calibri" panose="020F0502020204030204" pitchFamily="34" charset="0"/>
                <a:cs typeface="Times New Roman" panose="02020603050405020304" pitchFamily="18" charset="0"/>
              </a:rPr>
              <a:t>diharapkan</a:t>
            </a:r>
            <a:r>
              <a:rPr lang="en-US" sz="1700" dirty="0">
                <a:effectLst/>
                <a:latin typeface="Calibri" panose="020F0502020204030204" pitchFamily="34" charset="0"/>
                <a:ea typeface="Calibri" panose="020F0502020204030204" pitchFamily="34" charset="0"/>
                <a:cs typeface="Times New Roman" panose="02020603050405020304" pitchFamily="18" charset="0"/>
              </a:rPr>
              <a:t> </a:t>
            </a:r>
            <a:r>
              <a:rPr lang="en-US" sz="1700" dirty="0" err="1">
                <a:effectLst/>
                <a:latin typeface="Calibri" panose="020F0502020204030204" pitchFamily="34" charset="0"/>
                <a:ea typeface="Calibri" panose="020F0502020204030204" pitchFamily="34" charset="0"/>
                <a:cs typeface="Times New Roman" panose="02020603050405020304" pitchFamily="18" charset="0"/>
              </a:rPr>
              <a:t>masyarkat</a:t>
            </a:r>
            <a:r>
              <a:rPr lang="en-US" sz="1700" dirty="0">
                <a:effectLst/>
                <a:latin typeface="Calibri" panose="020F0502020204030204" pitchFamily="34" charset="0"/>
                <a:ea typeface="Calibri" panose="020F0502020204030204" pitchFamily="34" charset="0"/>
                <a:cs typeface="Times New Roman" panose="02020603050405020304" pitchFamily="18" charset="0"/>
              </a:rPr>
              <a:t> di Indonesia </a:t>
            </a:r>
            <a:r>
              <a:rPr lang="en-US" sz="1700" dirty="0" err="1">
                <a:effectLst/>
                <a:latin typeface="Calibri" panose="020F0502020204030204" pitchFamily="34" charset="0"/>
                <a:ea typeface="Calibri" panose="020F0502020204030204" pitchFamily="34" charset="0"/>
                <a:cs typeface="Times New Roman" panose="02020603050405020304" pitchFamily="18" charset="0"/>
              </a:rPr>
              <a:t>tidak</a:t>
            </a:r>
            <a:r>
              <a:rPr lang="en-US" sz="1700" dirty="0">
                <a:effectLst/>
                <a:latin typeface="Calibri" panose="020F0502020204030204" pitchFamily="34" charset="0"/>
                <a:ea typeface="Calibri" panose="020F0502020204030204" pitchFamily="34" charset="0"/>
                <a:cs typeface="Times New Roman" panose="02020603050405020304" pitchFamily="18" charset="0"/>
              </a:rPr>
              <a:t> </a:t>
            </a:r>
            <a:r>
              <a:rPr lang="en-US" sz="1700" dirty="0" err="1">
                <a:effectLst/>
                <a:latin typeface="Calibri" panose="020F0502020204030204" pitchFamily="34" charset="0"/>
                <a:ea typeface="Calibri" panose="020F0502020204030204" pitchFamily="34" charset="0"/>
                <a:cs typeface="Times New Roman" panose="02020603050405020304" pitchFamily="18" charset="0"/>
              </a:rPr>
              <a:t>terjerat</a:t>
            </a:r>
            <a:r>
              <a:rPr lang="en-US" sz="1700" dirty="0">
                <a:effectLst/>
                <a:latin typeface="Calibri" panose="020F0502020204030204" pitchFamily="34" charset="0"/>
                <a:ea typeface="Calibri" panose="020F0502020204030204" pitchFamily="34" charset="0"/>
                <a:cs typeface="Times New Roman" panose="02020603050405020304" pitchFamily="18" charset="0"/>
              </a:rPr>
              <a:t> </a:t>
            </a:r>
            <a:r>
              <a:rPr lang="en-US" sz="1700" dirty="0" err="1">
                <a:effectLst/>
                <a:latin typeface="Calibri" panose="020F0502020204030204" pitchFamily="34" charset="0"/>
                <a:ea typeface="Calibri" panose="020F0502020204030204" pitchFamily="34" charset="0"/>
                <a:cs typeface="Times New Roman" panose="02020603050405020304" pitchFamily="18" charset="0"/>
              </a:rPr>
              <a:t>kedalam</a:t>
            </a:r>
            <a:r>
              <a:rPr lang="en-US" sz="1700" dirty="0">
                <a:effectLst/>
                <a:latin typeface="Calibri" panose="020F0502020204030204" pitchFamily="34" charset="0"/>
                <a:ea typeface="Calibri" panose="020F0502020204030204" pitchFamily="34" charset="0"/>
                <a:cs typeface="Times New Roman" panose="02020603050405020304" pitchFamily="18" charset="0"/>
              </a:rPr>
              <a:t> </a:t>
            </a:r>
            <a:r>
              <a:rPr lang="en-US" sz="1700" dirty="0" err="1">
                <a:effectLst/>
                <a:latin typeface="Calibri" panose="020F0502020204030204" pitchFamily="34" charset="0"/>
                <a:ea typeface="Calibri" panose="020F0502020204030204" pitchFamily="34" charset="0"/>
                <a:cs typeface="Times New Roman" panose="02020603050405020304" pitchFamily="18" charset="0"/>
              </a:rPr>
              <a:t>narkoba</a:t>
            </a:r>
            <a:r>
              <a:rPr lang="en-US" sz="1700" dirty="0">
                <a:effectLst/>
                <a:latin typeface="Calibri" panose="020F0502020204030204" pitchFamily="34" charset="0"/>
                <a:ea typeface="Calibri" panose="020F0502020204030204" pitchFamily="34" charset="0"/>
                <a:cs typeface="Times New Roman" panose="02020603050405020304" pitchFamily="18" charset="0"/>
              </a:rPr>
              <a:t>.</a:t>
            </a:r>
          </a:p>
          <a:p>
            <a:pPr marL="165100" indent="0">
              <a:buNone/>
            </a:pPr>
            <a:endParaRPr lang="en-US" dirty="0"/>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allOve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4147"/>
                                        </p:tgtEl>
                                        <p:attrNameLst>
                                          <p:attrName>style.visibility</p:attrName>
                                        </p:attrNameLst>
                                      </p:cBhvr>
                                      <p:to>
                                        <p:strVal val="visible"/>
                                      </p:to>
                                    </p:set>
                                    <p:animEffect transition="in" filter="fade">
                                      <p:cBhvr>
                                        <p:cTn id="7" dur="1000"/>
                                        <p:tgtEl>
                                          <p:spTgt spid="4147"/>
                                        </p:tgtEl>
                                      </p:cBhvr>
                                    </p:animEffect>
                                    <p:anim calcmode="lin" valueType="num">
                                      <p:cBhvr>
                                        <p:cTn id="8" dur="1000" fill="hold"/>
                                        <p:tgtEl>
                                          <p:spTgt spid="4147"/>
                                        </p:tgtEl>
                                        <p:attrNameLst>
                                          <p:attrName>ppt_x</p:attrName>
                                        </p:attrNameLst>
                                      </p:cBhvr>
                                      <p:tavLst>
                                        <p:tav tm="0">
                                          <p:val>
                                            <p:strVal val="#ppt_x"/>
                                          </p:val>
                                        </p:tav>
                                        <p:tav tm="100000">
                                          <p:val>
                                            <p:strVal val="#ppt_x"/>
                                          </p:val>
                                        </p:tav>
                                      </p:tavLst>
                                    </p:anim>
                                    <p:anim calcmode="lin" valueType="num">
                                      <p:cBhvr>
                                        <p:cTn id="9" dur="1000" fill="hold"/>
                                        <p:tgtEl>
                                          <p:spTgt spid="4147"/>
                                        </p:tgtEl>
                                        <p:attrNameLst>
                                          <p:attrName>ppt_y</p:attrName>
                                        </p:attrNameLst>
                                      </p:cBhvr>
                                      <p:tavLst>
                                        <p:tav tm="0">
                                          <p:val>
                                            <p:strVal val="#ppt_y+.1"/>
                                          </p:val>
                                        </p:tav>
                                        <p:tav tm="100000">
                                          <p:val>
                                            <p:strVal val="#ppt_y"/>
                                          </p:val>
                                        </p:tav>
                                      </p:tavLst>
                                    </p:anim>
                                  </p:childTnLst>
                                </p:cTn>
                              </p:par>
                              <p:par>
                                <p:cTn id="10" presetID="2" presetClass="entr" presetSubtype="4" fill="hold" grpId="0" nodeType="withEffect">
                                  <p:stCondLst>
                                    <p:cond delay="1000"/>
                                  </p:stCondLst>
                                  <p:childTnLst>
                                    <p:set>
                                      <p:cBhvr>
                                        <p:cTn id="11" dur="1" fill="hold">
                                          <p:stCondLst>
                                            <p:cond delay="0"/>
                                          </p:stCondLst>
                                        </p:cTn>
                                        <p:tgtEl>
                                          <p:spTgt spid="3">
                                            <p:txEl>
                                              <p:pRg st="0" end="0"/>
                                            </p:txEl>
                                          </p:spTgt>
                                        </p:tgtEl>
                                        <p:attrNameLst>
                                          <p:attrName>style.visibility</p:attrName>
                                        </p:attrNameLst>
                                      </p:cBhvr>
                                      <p:to>
                                        <p:strVal val="visible"/>
                                      </p:to>
                                    </p:set>
                                    <p:anim calcmode="lin" valueType="num">
                                      <p:cBhvr additive="base">
                                        <p:cTn id="12"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47" grpId="0"/>
      <p:bldP spid="3"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EB405B-8223-4139-BB4D-38701DDBD4DD}"/>
              </a:ext>
            </a:extLst>
          </p:cNvPr>
          <p:cNvSpPr>
            <a:spLocks noGrp="1"/>
          </p:cNvSpPr>
          <p:nvPr>
            <p:ph type="title"/>
          </p:nvPr>
        </p:nvSpPr>
        <p:spPr/>
        <p:style>
          <a:lnRef idx="2">
            <a:schemeClr val="accent3">
              <a:shade val="50000"/>
            </a:schemeClr>
          </a:lnRef>
          <a:fillRef idx="1">
            <a:schemeClr val="accent3"/>
          </a:fillRef>
          <a:effectRef idx="0">
            <a:schemeClr val="accent3"/>
          </a:effectRef>
          <a:fontRef idx="minor">
            <a:schemeClr val="lt1"/>
          </a:fontRef>
        </p:style>
        <p:txBody>
          <a:bodyPr/>
          <a:lstStyle/>
          <a:p>
            <a:r>
              <a:rPr lang="en-US" b="1" dirty="0"/>
              <a:t>2. </a:t>
            </a:r>
            <a:r>
              <a:rPr lang="en-US" b="1" dirty="0" err="1"/>
              <a:t>Permasalahan</a:t>
            </a:r>
            <a:r>
              <a:rPr lang="en-US" b="1" dirty="0"/>
              <a:t> Cyber Bullying </a:t>
            </a:r>
          </a:p>
        </p:txBody>
      </p:sp>
      <p:sp>
        <p:nvSpPr>
          <p:cNvPr id="3" name="TextBox 2">
            <a:extLst>
              <a:ext uri="{FF2B5EF4-FFF2-40B4-BE49-F238E27FC236}">
                <a16:creationId xmlns:a16="http://schemas.microsoft.com/office/drawing/2014/main" id="{1AC55A08-1116-4BF2-82BA-87B90B592B5D}"/>
              </a:ext>
            </a:extLst>
          </p:cNvPr>
          <p:cNvSpPr txBox="1"/>
          <p:nvPr/>
        </p:nvSpPr>
        <p:spPr>
          <a:xfrm>
            <a:off x="3156668" y="1490869"/>
            <a:ext cx="5446642" cy="3078792"/>
          </a:xfrm>
          <a:prstGeom prst="rect">
            <a:avLst/>
          </a:prstGeom>
          <a:noFill/>
        </p:spPr>
        <p:txBody>
          <a:bodyPr wrap="square" rtlCol="0">
            <a:spAutoFit/>
          </a:bodyPr>
          <a:lstStyle/>
          <a:p>
            <a:pPr marL="90170" algn="just">
              <a:lnSpc>
                <a:spcPct val="107000"/>
              </a:lnSpc>
              <a:spcAft>
                <a:spcPts val="800"/>
              </a:spcAft>
            </a:pPr>
            <a:r>
              <a:rPr lang="en-US" dirty="0" err="1">
                <a:effectLst/>
                <a:latin typeface="Calibri" panose="020F0502020204030204" pitchFamily="34" charset="0"/>
                <a:ea typeface="Calibri" panose="020F0502020204030204" pitchFamily="34" charset="0"/>
                <a:cs typeface="Times New Roman" panose="02020603050405020304" pitchFamily="18" charset="0"/>
              </a:rPr>
              <a:t>Perkembangan</a:t>
            </a:r>
            <a:r>
              <a:rPr lang="en-US" dirty="0">
                <a:effectLst/>
                <a:latin typeface="Calibri" panose="020F0502020204030204" pitchFamily="34" charset="0"/>
                <a:ea typeface="Calibri" panose="020F0502020204030204" pitchFamily="34" charset="0"/>
                <a:cs typeface="Times New Roman" panose="02020603050405020304" pitchFamily="18" charset="0"/>
              </a:rPr>
              <a:t> </a:t>
            </a:r>
            <a:r>
              <a:rPr lang="en-US" dirty="0" err="1">
                <a:effectLst/>
                <a:latin typeface="Calibri" panose="020F0502020204030204" pitchFamily="34" charset="0"/>
                <a:ea typeface="Calibri" panose="020F0502020204030204" pitchFamily="34" charset="0"/>
                <a:cs typeface="Times New Roman" panose="02020603050405020304" pitchFamily="18" charset="0"/>
              </a:rPr>
              <a:t>teknologi</a:t>
            </a:r>
            <a:r>
              <a:rPr lang="en-US" dirty="0">
                <a:effectLst/>
                <a:latin typeface="Calibri" panose="020F0502020204030204" pitchFamily="34" charset="0"/>
                <a:ea typeface="Calibri" panose="020F0502020204030204" pitchFamily="34" charset="0"/>
                <a:cs typeface="Times New Roman" panose="02020603050405020304" pitchFamily="18" charset="0"/>
              </a:rPr>
              <a:t> internet </a:t>
            </a:r>
            <a:r>
              <a:rPr lang="en-US" dirty="0" err="1">
                <a:effectLst/>
                <a:latin typeface="Calibri" panose="020F0502020204030204" pitchFamily="34" charset="0"/>
                <a:ea typeface="Calibri" panose="020F0502020204030204" pitchFamily="34" charset="0"/>
                <a:cs typeface="Times New Roman" panose="02020603050405020304" pitchFamily="18" charset="0"/>
              </a:rPr>
              <a:t>berdampak</a:t>
            </a:r>
            <a:r>
              <a:rPr lang="en-US" dirty="0">
                <a:effectLst/>
                <a:latin typeface="Calibri" panose="020F0502020204030204" pitchFamily="34" charset="0"/>
                <a:ea typeface="Calibri" panose="020F0502020204030204" pitchFamily="34" charset="0"/>
                <a:cs typeface="Times New Roman" panose="02020603050405020304" pitchFamily="18" charset="0"/>
              </a:rPr>
              <a:t> </a:t>
            </a:r>
            <a:r>
              <a:rPr lang="en-US" dirty="0" err="1">
                <a:effectLst/>
                <a:latin typeface="Calibri" panose="020F0502020204030204" pitchFamily="34" charset="0"/>
                <a:ea typeface="Calibri" panose="020F0502020204030204" pitchFamily="34" charset="0"/>
                <a:cs typeface="Times New Roman" panose="02020603050405020304" pitchFamily="18" charset="0"/>
              </a:rPr>
              <a:t>positif</a:t>
            </a:r>
            <a:r>
              <a:rPr lang="en-US" dirty="0">
                <a:effectLst/>
                <a:latin typeface="Calibri" panose="020F0502020204030204" pitchFamily="34" charset="0"/>
                <a:ea typeface="Calibri" panose="020F0502020204030204" pitchFamily="34" charset="0"/>
                <a:cs typeface="Times New Roman" panose="02020603050405020304" pitchFamily="18" charset="0"/>
              </a:rPr>
              <a:t> </a:t>
            </a:r>
            <a:r>
              <a:rPr lang="en-US" dirty="0" err="1">
                <a:effectLst/>
                <a:latin typeface="Calibri" panose="020F0502020204030204" pitchFamily="34" charset="0"/>
                <a:ea typeface="Calibri" panose="020F0502020204030204" pitchFamily="34" charset="0"/>
                <a:cs typeface="Times New Roman" panose="02020603050405020304" pitchFamily="18" charset="0"/>
              </a:rPr>
              <a:t>terhadap</a:t>
            </a:r>
            <a:r>
              <a:rPr lang="en-US" dirty="0">
                <a:effectLst/>
                <a:latin typeface="Calibri" panose="020F0502020204030204" pitchFamily="34" charset="0"/>
                <a:ea typeface="Calibri" panose="020F0502020204030204" pitchFamily="34" charset="0"/>
                <a:cs typeface="Times New Roman" panose="02020603050405020304" pitchFamily="18" charset="0"/>
              </a:rPr>
              <a:t> </a:t>
            </a:r>
            <a:r>
              <a:rPr lang="en-US" dirty="0" err="1">
                <a:effectLst/>
                <a:latin typeface="Calibri" panose="020F0502020204030204" pitchFamily="34" charset="0"/>
                <a:ea typeface="Calibri" panose="020F0502020204030204" pitchFamily="34" charset="0"/>
                <a:cs typeface="Times New Roman" panose="02020603050405020304" pitchFamily="18" charset="0"/>
              </a:rPr>
              <a:t>perkembangan</a:t>
            </a:r>
            <a:r>
              <a:rPr lang="en-US" dirty="0">
                <a:effectLst/>
                <a:latin typeface="Calibri" panose="020F0502020204030204" pitchFamily="34" charset="0"/>
                <a:ea typeface="Calibri" panose="020F0502020204030204" pitchFamily="34" charset="0"/>
                <a:cs typeface="Times New Roman" panose="02020603050405020304" pitchFamily="18" charset="0"/>
              </a:rPr>
              <a:t> </a:t>
            </a:r>
            <a:r>
              <a:rPr lang="en-US" dirty="0" err="1">
                <a:effectLst/>
                <a:latin typeface="Calibri" panose="020F0502020204030204" pitchFamily="34" charset="0"/>
                <a:ea typeface="Calibri" panose="020F0502020204030204" pitchFamily="34" charset="0"/>
                <a:cs typeface="Times New Roman" panose="02020603050405020304" pitchFamily="18" charset="0"/>
              </a:rPr>
              <a:t>teknologi</a:t>
            </a:r>
            <a:r>
              <a:rPr lang="en-US" dirty="0">
                <a:effectLst/>
                <a:latin typeface="Calibri" panose="020F0502020204030204" pitchFamily="34" charset="0"/>
                <a:ea typeface="Calibri" panose="020F0502020204030204" pitchFamily="34" charset="0"/>
                <a:cs typeface="Times New Roman" panose="02020603050405020304" pitchFamily="18" charset="0"/>
              </a:rPr>
              <a:t> </a:t>
            </a:r>
            <a:r>
              <a:rPr lang="en-US" dirty="0" err="1">
                <a:effectLst/>
                <a:latin typeface="Calibri" panose="020F0502020204030204" pitchFamily="34" charset="0"/>
                <a:ea typeface="Calibri" panose="020F0502020204030204" pitchFamily="34" charset="0"/>
                <a:cs typeface="Times New Roman" panose="02020603050405020304" pitchFamily="18" charset="0"/>
              </a:rPr>
              <a:t>komunikasi</a:t>
            </a:r>
            <a:r>
              <a:rPr lang="en-US" dirty="0">
                <a:effectLst/>
                <a:latin typeface="Calibri" panose="020F0502020204030204" pitchFamily="34" charset="0"/>
                <a:ea typeface="Calibri" panose="020F0502020204030204" pitchFamily="34" charset="0"/>
                <a:cs typeface="Times New Roman" panose="02020603050405020304" pitchFamily="18" charset="0"/>
              </a:rPr>
              <a:t>. </a:t>
            </a:r>
            <a:r>
              <a:rPr lang="en-US" dirty="0" err="1">
                <a:effectLst/>
                <a:latin typeface="Calibri" panose="020F0502020204030204" pitchFamily="34" charset="0"/>
                <a:ea typeface="Calibri" panose="020F0502020204030204" pitchFamily="34" charset="0"/>
                <a:cs typeface="Times New Roman" panose="02020603050405020304" pitchFamily="18" charset="0"/>
              </a:rPr>
              <a:t>Dengan</a:t>
            </a:r>
            <a:r>
              <a:rPr lang="en-US" dirty="0">
                <a:effectLst/>
                <a:latin typeface="Calibri" panose="020F0502020204030204" pitchFamily="34" charset="0"/>
                <a:ea typeface="Calibri" panose="020F0502020204030204" pitchFamily="34" charset="0"/>
                <a:cs typeface="Times New Roman" panose="02020603050405020304" pitchFamily="18" charset="0"/>
              </a:rPr>
              <a:t> </a:t>
            </a:r>
            <a:r>
              <a:rPr lang="en-US" dirty="0" err="1">
                <a:effectLst/>
                <a:latin typeface="Calibri" panose="020F0502020204030204" pitchFamily="34" charset="0"/>
                <a:ea typeface="Calibri" panose="020F0502020204030204" pitchFamily="34" charset="0"/>
                <a:cs typeface="Times New Roman" panose="02020603050405020304" pitchFamily="18" charset="0"/>
              </a:rPr>
              <a:t>munculnya</a:t>
            </a:r>
            <a:r>
              <a:rPr lang="en-US" dirty="0">
                <a:effectLst/>
                <a:latin typeface="Calibri" panose="020F0502020204030204" pitchFamily="34" charset="0"/>
                <a:ea typeface="Calibri" panose="020F0502020204030204" pitchFamily="34" charset="0"/>
                <a:cs typeface="Times New Roman" panose="02020603050405020304" pitchFamily="18" charset="0"/>
              </a:rPr>
              <a:t> </a:t>
            </a:r>
            <a:r>
              <a:rPr lang="en-US" dirty="0" err="1">
                <a:effectLst/>
                <a:latin typeface="Calibri" panose="020F0502020204030204" pitchFamily="34" charset="0"/>
                <a:ea typeface="Calibri" panose="020F0502020204030204" pitchFamily="34" charset="0"/>
                <a:cs typeface="Times New Roman" panose="02020603050405020304" pitchFamily="18" charset="0"/>
              </a:rPr>
              <a:t>teknologi</a:t>
            </a:r>
            <a:r>
              <a:rPr lang="en-US" dirty="0">
                <a:effectLst/>
                <a:latin typeface="Calibri" panose="020F0502020204030204" pitchFamily="34" charset="0"/>
                <a:ea typeface="Calibri" panose="020F0502020204030204" pitchFamily="34" charset="0"/>
                <a:cs typeface="Times New Roman" panose="02020603050405020304" pitchFamily="18" charset="0"/>
              </a:rPr>
              <a:t> </a:t>
            </a:r>
            <a:r>
              <a:rPr lang="en-US" dirty="0" err="1">
                <a:effectLst/>
                <a:latin typeface="Calibri" panose="020F0502020204030204" pitchFamily="34" charset="0"/>
                <a:ea typeface="Calibri" panose="020F0502020204030204" pitchFamily="34" charset="0"/>
                <a:cs typeface="Times New Roman" panose="02020603050405020304" pitchFamily="18" charset="0"/>
              </a:rPr>
              <a:t>komunikasi</a:t>
            </a:r>
            <a:r>
              <a:rPr lang="en-US" dirty="0">
                <a:effectLst/>
                <a:latin typeface="Calibri" panose="020F0502020204030204" pitchFamily="34" charset="0"/>
                <a:ea typeface="Calibri" panose="020F0502020204030204" pitchFamily="34" charset="0"/>
                <a:cs typeface="Times New Roman" panose="02020603050405020304" pitchFamily="18" charset="0"/>
              </a:rPr>
              <a:t> </a:t>
            </a:r>
            <a:r>
              <a:rPr lang="en-US" dirty="0" err="1">
                <a:effectLst/>
                <a:latin typeface="Calibri" panose="020F0502020204030204" pitchFamily="34" charset="0"/>
                <a:ea typeface="Calibri" panose="020F0502020204030204" pitchFamily="34" charset="0"/>
                <a:cs typeface="Times New Roman" panose="02020603050405020304" pitchFamily="18" charset="0"/>
              </a:rPr>
              <a:t>seperti</a:t>
            </a:r>
            <a:r>
              <a:rPr lang="en-US" dirty="0">
                <a:effectLst/>
                <a:latin typeface="Calibri" panose="020F0502020204030204" pitchFamily="34" charset="0"/>
                <a:ea typeface="Calibri" panose="020F0502020204030204" pitchFamily="34" charset="0"/>
                <a:cs typeface="Times New Roman" panose="02020603050405020304" pitchFamily="18" charset="0"/>
              </a:rPr>
              <a:t> media </a:t>
            </a:r>
            <a:r>
              <a:rPr lang="en-US" dirty="0" err="1">
                <a:effectLst/>
                <a:latin typeface="Calibri" panose="020F0502020204030204" pitchFamily="34" charset="0"/>
                <a:ea typeface="Calibri" panose="020F0502020204030204" pitchFamily="34" charset="0"/>
                <a:cs typeface="Times New Roman" panose="02020603050405020304" pitchFamily="18" charset="0"/>
              </a:rPr>
              <a:t>sosial</a:t>
            </a:r>
            <a:r>
              <a:rPr lang="en-US" dirty="0">
                <a:effectLst/>
                <a:latin typeface="Calibri" panose="020F0502020204030204" pitchFamily="34" charset="0"/>
                <a:ea typeface="Calibri" panose="020F0502020204030204" pitchFamily="34" charset="0"/>
                <a:cs typeface="Times New Roman" panose="02020603050405020304" pitchFamily="18" charset="0"/>
              </a:rPr>
              <a:t>, </a:t>
            </a:r>
            <a:r>
              <a:rPr lang="en-US" dirty="0" err="1">
                <a:effectLst/>
                <a:latin typeface="Calibri" panose="020F0502020204030204" pitchFamily="34" charset="0"/>
                <a:ea typeface="Calibri" panose="020F0502020204030204" pitchFamily="34" charset="0"/>
                <a:cs typeface="Times New Roman" panose="02020603050405020304" pitchFamily="18" charset="0"/>
              </a:rPr>
              <a:t>maka</a:t>
            </a:r>
            <a:r>
              <a:rPr lang="en-US" dirty="0">
                <a:effectLst/>
                <a:latin typeface="Calibri" panose="020F0502020204030204" pitchFamily="34" charset="0"/>
                <a:ea typeface="Calibri" panose="020F0502020204030204" pitchFamily="34" charset="0"/>
                <a:cs typeface="Times New Roman" panose="02020603050405020304" pitchFamily="18" charset="0"/>
              </a:rPr>
              <a:t> </a:t>
            </a:r>
            <a:r>
              <a:rPr lang="en-US" dirty="0" err="1">
                <a:effectLst/>
                <a:latin typeface="Calibri" panose="020F0502020204030204" pitchFamily="34" charset="0"/>
                <a:ea typeface="Calibri" panose="020F0502020204030204" pitchFamily="34" charset="0"/>
                <a:cs typeface="Times New Roman" panose="02020603050405020304" pitchFamily="18" charset="0"/>
              </a:rPr>
              <a:t>muncul</a:t>
            </a:r>
            <a:r>
              <a:rPr lang="en-US" dirty="0">
                <a:effectLst/>
                <a:latin typeface="Calibri" panose="020F0502020204030204" pitchFamily="34" charset="0"/>
                <a:ea typeface="Calibri" panose="020F0502020204030204" pitchFamily="34" charset="0"/>
                <a:cs typeface="Times New Roman" panose="02020603050405020304" pitchFamily="18" charset="0"/>
              </a:rPr>
              <a:t> </a:t>
            </a:r>
            <a:r>
              <a:rPr lang="en-US" dirty="0" err="1">
                <a:effectLst/>
                <a:latin typeface="Calibri" panose="020F0502020204030204" pitchFamily="34" charset="0"/>
                <a:ea typeface="Calibri" panose="020F0502020204030204" pitchFamily="34" charset="0"/>
                <a:cs typeface="Times New Roman" panose="02020603050405020304" pitchFamily="18" charset="0"/>
              </a:rPr>
              <a:t>isu</a:t>
            </a:r>
            <a:r>
              <a:rPr lang="en-US" dirty="0">
                <a:effectLst/>
                <a:latin typeface="Calibri" panose="020F0502020204030204" pitchFamily="34" charset="0"/>
                <a:ea typeface="Calibri" panose="020F0502020204030204" pitchFamily="34" charset="0"/>
                <a:cs typeface="Times New Roman" panose="02020603050405020304" pitchFamily="18" charset="0"/>
              </a:rPr>
              <a:t> cyber bullying. Cyber bullying </a:t>
            </a:r>
            <a:r>
              <a:rPr lang="en-US" dirty="0" err="1">
                <a:effectLst/>
                <a:latin typeface="Calibri" panose="020F0502020204030204" pitchFamily="34" charset="0"/>
                <a:ea typeface="Calibri" panose="020F0502020204030204" pitchFamily="34" charset="0"/>
                <a:cs typeface="Times New Roman" panose="02020603050405020304" pitchFamily="18" charset="0"/>
              </a:rPr>
              <a:t>merupakan</a:t>
            </a:r>
            <a:r>
              <a:rPr lang="en-US" dirty="0">
                <a:effectLst/>
                <a:latin typeface="Calibri" panose="020F0502020204030204" pitchFamily="34" charset="0"/>
                <a:ea typeface="Calibri" panose="020F0502020204030204" pitchFamily="34" charset="0"/>
                <a:cs typeface="Times New Roman" panose="02020603050405020304" pitchFamily="18" charset="0"/>
              </a:rPr>
              <a:t> </a:t>
            </a:r>
            <a:r>
              <a:rPr lang="en-US" dirty="0" err="1">
                <a:effectLst/>
                <a:latin typeface="Calibri" panose="020F0502020204030204" pitchFamily="34" charset="0"/>
                <a:ea typeface="Calibri" panose="020F0502020204030204" pitchFamily="34" charset="0"/>
                <a:cs typeface="Times New Roman" panose="02020603050405020304" pitchFamily="18" charset="0"/>
              </a:rPr>
              <a:t>tindakan</a:t>
            </a:r>
            <a:r>
              <a:rPr lang="en-US" dirty="0">
                <a:effectLst/>
                <a:latin typeface="Calibri" panose="020F0502020204030204" pitchFamily="34" charset="0"/>
                <a:ea typeface="Calibri" panose="020F0502020204030204" pitchFamily="34" charset="0"/>
                <a:cs typeface="Times New Roman" panose="02020603050405020304" pitchFamily="18" charset="0"/>
              </a:rPr>
              <a:t> yang </a:t>
            </a:r>
            <a:r>
              <a:rPr lang="en-US" dirty="0" err="1">
                <a:effectLst/>
                <a:latin typeface="Calibri" panose="020F0502020204030204" pitchFamily="34" charset="0"/>
                <a:ea typeface="Calibri" panose="020F0502020204030204" pitchFamily="34" charset="0"/>
                <a:cs typeface="Times New Roman" panose="02020603050405020304" pitchFamily="18" charset="0"/>
              </a:rPr>
              <a:t>dilakukan</a:t>
            </a:r>
            <a:r>
              <a:rPr lang="en-US" dirty="0">
                <a:effectLst/>
                <a:latin typeface="Calibri" panose="020F0502020204030204" pitchFamily="34" charset="0"/>
                <a:ea typeface="Calibri" panose="020F0502020204030204" pitchFamily="34" charset="0"/>
                <a:cs typeface="Times New Roman" panose="02020603050405020304" pitchFamily="18" charset="0"/>
              </a:rPr>
              <a:t> oleh </a:t>
            </a:r>
            <a:r>
              <a:rPr lang="en-US" dirty="0" err="1">
                <a:effectLst/>
                <a:latin typeface="Calibri" panose="020F0502020204030204" pitchFamily="34" charset="0"/>
                <a:ea typeface="Calibri" panose="020F0502020204030204" pitchFamily="34" charset="0"/>
                <a:cs typeface="Times New Roman" panose="02020603050405020304" pitchFamily="18" charset="0"/>
              </a:rPr>
              <a:t>seseorang</a:t>
            </a:r>
            <a:r>
              <a:rPr lang="en-US" dirty="0">
                <a:effectLst/>
                <a:latin typeface="Calibri" panose="020F0502020204030204" pitchFamily="34" charset="0"/>
                <a:ea typeface="Calibri" panose="020F0502020204030204" pitchFamily="34" charset="0"/>
                <a:cs typeface="Times New Roman" panose="02020603050405020304" pitchFamily="18" charset="0"/>
              </a:rPr>
              <a:t> </a:t>
            </a:r>
            <a:r>
              <a:rPr lang="en-US" dirty="0" err="1">
                <a:effectLst/>
                <a:latin typeface="Calibri" panose="020F0502020204030204" pitchFamily="34" charset="0"/>
                <a:ea typeface="Calibri" panose="020F0502020204030204" pitchFamily="34" charset="0"/>
                <a:cs typeface="Times New Roman" panose="02020603050405020304" pitchFamily="18" charset="0"/>
              </a:rPr>
              <a:t>atau</a:t>
            </a:r>
            <a:r>
              <a:rPr lang="en-US" dirty="0">
                <a:effectLst/>
                <a:latin typeface="Calibri" panose="020F0502020204030204" pitchFamily="34" charset="0"/>
                <a:ea typeface="Calibri" panose="020F0502020204030204" pitchFamily="34" charset="0"/>
                <a:cs typeface="Times New Roman" panose="02020603050405020304" pitchFamily="18" charset="0"/>
              </a:rPr>
              <a:t> </a:t>
            </a:r>
            <a:r>
              <a:rPr lang="en-US" dirty="0" err="1">
                <a:effectLst/>
                <a:latin typeface="Calibri" panose="020F0502020204030204" pitchFamily="34" charset="0"/>
                <a:ea typeface="Calibri" panose="020F0502020204030204" pitchFamily="34" charset="0"/>
                <a:cs typeface="Times New Roman" panose="02020603050405020304" pitchFamily="18" charset="0"/>
              </a:rPr>
              <a:t>sekelompok</a:t>
            </a:r>
            <a:r>
              <a:rPr lang="en-US" dirty="0">
                <a:effectLst/>
                <a:latin typeface="Calibri" panose="020F0502020204030204" pitchFamily="34" charset="0"/>
                <a:ea typeface="Calibri" panose="020F0502020204030204" pitchFamily="34" charset="0"/>
                <a:cs typeface="Times New Roman" panose="02020603050405020304" pitchFamily="18" charset="0"/>
              </a:rPr>
              <a:t> orang </a:t>
            </a:r>
            <a:r>
              <a:rPr lang="en-US" dirty="0" err="1">
                <a:effectLst/>
                <a:latin typeface="Calibri" panose="020F0502020204030204" pitchFamily="34" charset="0"/>
                <a:ea typeface="Calibri" panose="020F0502020204030204" pitchFamily="34" charset="0"/>
                <a:cs typeface="Times New Roman" panose="02020603050405020304" pitchFamily="18" charset="0"/>
              </a:rPr>
              <a:t>terhadap</a:t>
            </a:r>
            <a:r>
              <a:rPr lang="en-US" dirty="0">
                <a:effectLst/>
                <a:latin typeface="Calibri" panose="020F0502020204030204" pitchFamily="34" charset="0"/>
                <a:ea typeface="Calibri" panose="020F0502020204030204" pitchFamily="34" charset="0"/>
                <a:cs typeface="Times New Roman" panose="02020603050405020304" pitchFamily="18" charset="0"/>
              </a:rPr>
              <a:t> </a:t>
            </a:r>
            <a:r>
              <a:rPr lang="en-US" dirty="0" err="1">
                <a:effectLst/>
                <a:latin typeface="Calibri" panose="020F0502020204030204" pitchFamily="34" charset="0"/>
                <a:ea typeface="Calibri" panose="020F0502020204030204" pitchFamily="34" charset="0"/>
                <a:cs typeface="Times New Roman" panose="02020603050405020304" pitchFamily="18" charset="0"/>
              </a:rPr>
              <a:t>seseorang</a:t>
            </a:r>
            <a:r>
              <a:rPr lang="en-US" dirty="0">
                <a:effectLst/>
                <a:latin typeface="Calibri" panose="020F0502020204030204" pitchFamily="34" charset="0"/>
                <a:ea typeface="Calibri" panose="020F0502020204030204" pitchFamily="34" charset="0"/>
                <a:cs typeface="Times New Roman" panose="02020603050405020304" pitchFamily="18" charset="0"/>
              </a:rPr>
              <a:t> </a:t>
            </a:r>
            <a:r>
              <a:rPr lang="en-US" dirty="0" err="1">
                <a:effectLst/>
                <a:latin typeface="Calibri" panose="020F0502020204030204" pitchFamily="34" charset="0"/>
                <a:ea typeface="Calibri" panose="020F0502020204030204" pitchFamily="34" charset="0"/>
                <a:cs typeface="Times New Roman" panose="02020603050405020304" pitchFamily="18" charset="0"/>
              </a:rPr>
              <a:t>melalui</a:t>
            </a:r>
            <a:r>
              <a:rPr lang="en-US" dirty="0">
                <a:effectLst/>
                <a:latin typeface="Calibri" panose="020F0502020204030204" pitchFamily="34" charset="0"/>
                <a:ea typeface="Calibri" panose="020F0502020204030204" pitchFamily="34" charset="0"/>
                <a:cs typeface="Times New Roman" panose="02020603050405020304" pitchFamily="18" charset="0"/>
              </a:rPr>
              <a:t> text, </a:t>
            </a:r>
            <a:r>
              <a:rPr lang="en-US" dirty="0" err="1">
                <a:effectLst/>
                <a:latin typeface="Calibri" panose="020F0502020204030204" pitchFamily="34" charset="0"/>
                <a:ea typeface="Calibri" panose="020F0502020204030204" pitchFamily="34" charset="0"/>
                <a:cs typeface="Times New Roman" panose="02020603050405020304" pitchFamily="18" charset="0"/>
              </a:rPr>
              <a:t>gambar</a:t>
            </a:r>
            <a:r>
              <a:rPr lang="en-US" dirty="0">
                <a:effectLst/>
                <a:latin typeface="Calibri" panose="020F0502020204030204" pitchFamily="34" charset="0"/>
                <a:ea typeface="Calibri" panose="020F0502020204030204" pitchFamily="34" charset="0"/>
                <a:cs typeface="Times New Roman" panose="02020603050405020304" pitchFamily="18" charset="0"/>
              </a:rPr>
              <a:t>/</a:t>
            </a:r>
            <a:r>
              <a:rPr lang="en-US" dirty="0" err="1">
                <a:effectLst/>
                <a:latin typeface="Calibri" panose="020F0502020204030204" pitchFamily="34" charset="0"/>
                <a:ea typeface="Calibri" panose="020F0502020204030204" pitchFamily="34" charset="0"/>
                <a:cs typeface="Times New Roman" panose="02020603050405020304" pitchFamily="18" charset="0"/>
              </a:rPr>
              <a:t>foto</a:t>
            </a:r>
            <a:r>
              <a:rPr lang="en-US" dirty="0">
                <a:effectLst/>
                <a:latin typeface="Calibri" panose="020F0502020204030204" pitchFamily="34" charset="0"/>
                <a:ea typeface="Calibri" panose="020F0502020204030204" pitchFamily="34" charset="0"/>
                <a:cs typeface="Times New Roman" panose="02020603050405020304" pitchFamily="18" charset="0"/>
              </a:rPr>
              <a:t>, </a:t>
            </a:r>
            <a:r>
              <a:rPr lang="en-US" dirty="0" err="1">
                <a:effectLst/>
                <a:latin typeface="Calibri" panose="020F0502020204030204" pitchFamily="34" charset="0"/>
                <a:ea typeface="Calibri" panose="020F0502020204030204" pitchFamily="34" charset="0"/>
                <a:cs typeface="Times New Roman" panose="02020603050405020304" pitchFamily="18" charset="0"/>
              </a:rPr>
              <a:t>atau</a:t>
            </a:r>
            <a:r>
              <a:rPr lang="en-US" dirty="0">
                <a:effectLst/>
                <a:latin typeface="Calibri" panose="020F0502020204030204" pitchFamily="34" charset="0"/>
                <a:ea typeface="Calibri" panose="020F0502020204030204" pitchFamily="34" charset="0"/>
                <a:cs typeface="Times New Roman" panose="02020603050405020304" pitchFamily="18" charset="0"/>
              </a:rPr>
              <a:t> video yang </a:t>
            </a:r>
            <a:r>
              <a:rPr lang="en-US" dirty="0" err="1">
                <a:effectLst/>
                <a:latin typeface="Calibri" panose="020F0502020204030204" pitchFamily="34" charset="0"/>
                <a:ea typeface="Calibri" panose="020F0502020204030204" pitchFamily="34" charset="0"/>
                <a:cs typeface="Times New Roman" panose="02020603050405020304" pitchFamily="18" charset="0"/>
              </a:rPr>
              <a:t>cenderung</a:t>
            </a:r>
            <a:r>
              <a:rPr lang="en-US" dirty="0">
                <a:effectLst/>
                <a:latin typeface="Calibri" panose="020F0502020204030204" pitchFamily="34" charset="0"/>
                <a:ea typeface="Calibri" panose="020F0502020204030204" pitchFamily="34" charset="0"/>
                <a:cs typeface="Times New Roman" panose="02020603050405020304" pitchFamily="18" charset="0"/>
              </a:rPr>
              <a:t> </a:t>
            </a:r>
            <a:r>
              <a:rPr lang="en-US" dirty="0" err="1">
                <a:effectLst/>
                <a:latin typeface="Calibri" panose="020F0502020204030204" pitchFamily="34" charset="0"/>
                <a:ea typeface="Calibri" panose="020F0502020204030204" pitchFamily="34" charset="0"/>
                <a:cs typeface="Times New Roman" panose="02020603050405020304" pitchFamily="18" charset="0"/>
              </a:rPr>
              <a:t>merendahkan</a:t>
            </a:r>
            <a:r>
              <a:rPr lang="en-US" dirty="0">
                <a:effectLst/>
                <a:latin typeface="Calibri" panose="020F0502020204030204" pitchFamily="34" charset="0"/>
                <a:ea typeface="Calibri" panose="020F0502020204030204" pitchFamily="34" charset="0"/>
                <a:cs typeface="Times New Roman" panose="02020603050405020304" pitchFamily="18" charset="0"/>
              </a:rPr>
              <a:t> dan </a:t>
            </a:r>
            <a:r>
              <a:rPr lang="en-US" dirty="0" err="1">
                <a:effectLst/>
                <a:latin typeface="Calibri" panose="020F0502020204030204" pitchFamily="34" charset="0"/>
                <a:ea typeface="Calibri" panose="020F0502020204030204" pitchFamily="34" charset="0"/>
                <a:cs typeface="Times New Roman" panose="02020603050405020304" pitchFamily="18" charset="0"/>
              </a:rPr>
              <a:t>melecehkan</a:t>
            </a:r>
            <a:r>
              <a:rPr lang="en-US" dirty="0">
                <a:effectLst/>
                <a:latin typeface="Calibri" panose="020F0502020204030204" pitchFamily="34" charset="0"/>
                <a:ea typeface="Calibri" panose="020F0502020204030204" pitchFamily="34" charset="0"/>
                <a:cs typeface="Times New Roman" panose="02020603050405020304" pitchFamily="18" charset="0"/>
              </a:rPr>
              <a:t>. </a:t>
            </a:r>
            <a:r>
              <a:rPr lang="en-US" dirty="0" err="1">
                <a:effectLst/>
                <a:latin typeface="Calibri" panose="020F0502020204030204" pitchFamily="34" charset="0"/>
                <a:ea typeface="Calibri" panose="020F0502020204030204" pitchFamily="34" charset="0"/>
                <a:cs typeface="Times New Roman" panose="02020603050405020304" pitchFamily="18" charset="0"/>
              </a:rPr>
              <a:t>Karakteristik</a:t>
            </a:r>
            <a:r>
              <a:rPr lang="en-US" dirty="0">
                <a:effectLst/>
                <a:latin typeface="Calibri" panose="020F0502020204030204" pitchFamily="34" charset="0"/>
                <a:ea typeface="Calibri" panose="020F0502020204030204" pitchFamily="34" charset="0"/>
                <a:cs typeface="Times New Roman" panose="02020603050405020304" pitchFamily="18" charset="0"/>
              </a:rPr>
              <a:t> media </a:t>
            </a:r>
            <a:r>
              <a:rPr lang="en-US" dirty="0" err="1">
                <a:effectLst/>
                <a:latin typeface="Calibri" panose="020F0502020204030204" pitchFamily="34" charset="0"/>
                <a:ea typeface="Calibri" panose="020F0502020204030204" pitchFamily="34" charset="0"/>
                <a:cs typeface="Times New Roman" panose="02020603050405020304" pitchFamily="18" charset="0"/>
              </a:rPr>
              <a:t>sosial</a:t>
            </a:r>
            <a:r>
              <a:rPr lang="en-US" dirty="0">
                <a:effectLst/>
                <a:latin typeface="Calibri" panose="020F0502020204030204" pitchFamily="34" charset="0"/>
                <a:ea typeface="Calibri" panose="020F0502020204030204" pitchFamily="34" charset="0"/>
                <a:cs typeface="Times New Roman" panose="02020603050405020304" pitchFamily="18" charset="0"/>
              </a:rPr>
              <a:t> yang </a:t>
            </a:r>
            <a:r>
              <a:rPr lang="en-US" dirty="0" err="1">
                <a:effectLst/>
                <a:latin typeface="Calibri" panose="020F0502020204030204" pitchFamily="34" charset="0"/>
                <a:ea typeface="Calibri" panose="020F0502020204030204" pitchFamily="34" charset="0"/>
                <a:cs typeface="Times New Roman" panose="02020603050405020304" pitchFamily="18" charset="0"/>
              </a:rPr>
              <a:t>memungkinkan</a:t>
            </a:r>
            <a:r>
              <a:rPr lang="en-US" dirty="0">
                <a:effectLst/>
                <a:latin typeface="Calibri" panose="020F0502020204030204" pitchFamily="34" charset="0"/>
                <a:ea typeface="Calibri" panose="020F0502020204030204" pitchFamily="34" charset="0"/>
                <a:cs typeface="Times New Roman" panose="02020603050405020304" pitchFamily="18" charset="0"/>
              </a:rPr>
              <a:t> </a:t>
            </a:r>
            <a:r>
              <a:rPr lang="en-US" dirty="0" err="1">
                <a:effectLst/>
                <a:latin typeface="Calibri" panose="020F0502020204030204" pitchFamily="34" charset="0"/>
                <a:ea typeface="Calibri" panose="020F0502020204030204" pitchFamily="34" charset="0"/>
                <a:cs typeface="Times New Roman" panose="02020603050405020304" pitchFamily="18" charset="0"/>
              </a:rPr>
              <a:t>pengguna</a:t>
            </a:r>
            <a:r>
              <a:rPr lang="en-US" dirty="0">
                <a:effectLst/>
                <a:latin typeface="Calibri" panose="020F0502020204030204" pitchFamily="34" charset="0"/>
                <a:ea typeface="Calibri" panose="020F0502020204030204" pitchFamily="34" charset="0"/>
                <a:cs typeface="Times New Roman" panose="02020603050405020304" pitchFamily="18" charset="0"/>
              </a:rPr>
              <a:t> </a:t>
            </a:r>
            <a:r>
              <a:rPr lang="en-US" dirty="0" err="1">
                <a:effectLst/>
                <a:latin typeface="Calibri" panose="020F0502020204030204" pitchFamily="34" charset="0"/>
                <a:ea typeface="Calibri" panose="020F0502020204030204" pitchFamily="34" charset="0"/>
                <a:cs typeface="Times New Roman" panose="02020603050405020304" pitchFamily="18" charset="0"/>
              </a:rPr>
              <a:t>bertukar</a:t>
            </a:r>
            <a:r>
              <a:rPr lang="en-US" dirty="0">
                <a:effectLst/>
                <a:latin typeface="Calibri" panose="020F0502020204030204" pitchFamily="34" charset="0"/>
                <a:ea typeface="Calibri" panose="020F0502020204030204" pitchFamily="34" charset="0"/>
                <a:cs typeface="Times New Roman" panose="02020603050405020304" pitchFamily="18" charset="0"/>
              </a:rPr>
              <a:t> </a:t>
            </a:r>
            <a:r>
              <a:rPr lang="en-US" dirty="0" err="1">
                <a:effectLst/>
                <a:latin typeface="Calibri" panose="020F0502020204030204" pitchFamily="34" charset="0"/>
                <a:ea typeface="Calibri" panose="020F0502020204030204" pitchFamily="34" charset="0"/>
                <a:cs typeface="Times New Roman" panose="02020603050405020304" pitchFamily="18" charset="0"/>
              </a:rPr>
              <a:t>informasi</a:t>
            </a:r>
            <a:r>
              <a:rPr lang="en-US" dirty="0">
                <a:effectLst/>
                <a:latin typeface="Calibri" panose="020F0502020204030204" pitchFamily="34" charset="0"/>
                <a:ea typeface="Calibri" panose="020F0502020204030204" pitchFamily="34" charset="0"/>
                <a:cs typeface="Times New Roman" panose="02020603050405020304" pitchFamily="18" charset="0"/>
              </a:rPr>
              <a:t> </a:t>
            </a:r>
            <a:r>
              <a:rPr lang="en-US" dirty="0" err="1">
                <a:effectLst/>
                <a:latin typeface="Calibri" panose="020F0502020204030204" pitchFamily="34" charset="0"/>
                <a:ea typeface="Calibri" panose="020F0502020204030204" pitchFamily="34" charset="0"/>
                <a:cs typeface="Times New Roman" panose="02020603050405020304" pitchFamily="18" charset="0"/>
              </a:rPr>
              <a:t>secara</a:t>
            </a:r>
            <a:r>
              <a:rPr lang="en-US" dirty="0">
                <a:effectLst/>
                <a:latin typeface="Calibri" panose="020F0502020204030204" pitchFamily="34" charset="0"/>
                <a:ea typeface="Calibri" panose="020F0502020204030204" pitchFamily="34" charset="0"/>
                <a:cs typeface="Times New Roman" panose="02020603050405020304" pitchFamily="18" charset="0"/>
              </a:rPr>
              <a:t> </a:t>
            </a:r>
            <a:r>
              <a:rPr lang="en-US" dirty="0" err="1">
                <a:effectLst/>
                <a:latin typeface="Calibri" panose="020F0502020204030204" pitchFamily="34" charset="0"/>
                <a:ea typeface="Calibri" panose="020F0502020204030204" pitchFamily="34" charset="0"/>
                <a:cs typeface="Times New Roman" panose="02020603050405020304" pitchFamily="18" charset="0"/>
              </a:rPr>
              <a:t>cepat</a:t>
            </a:r>
            <a:r>
              <a:rPr lang="en-US" dirty="0">
                <a:effectLst/>
                <a:latin typeface="Calibri" panose="020F0502020204030204" pitchFamily="34" charset="0"/>
                <a:ea typeface="Calibri" panose="020F0502020204030204" pitchFamily="34" charset="0"/>
                <a:cs typeface="Times New Roman" panose="02020603050405020304" pitchFamily="18" charset="0"/>
              </a:rPr>
              <a:t> dan </a:t>
            </a:r>
            <a:r>
              <a:rPr lang="en-US" dirty="0" err="1">
                <a:effectLst/>
                <a:latin typeface="Calibri" panose="020F0502020204030204" pitchFamily="34" charset="0"/>
                <a:ea typeface="Calibri" panose="020F0502020204030204" pitchFamily="34" charset="0"/>
                <a:cs typeface="Times New Roman" panose="02020603050405020304" pitchFamily="18" charset="0"/>
              </a:rPr>
              <a:t>fitur</a:t>
            </a:r>
            <a:r>
              <a:rPr lang="en-US" dirty="0">
                <a:effectLst/>
                <a:latin typeface="Calibri" panose="020F0502020204030204" pitchFamily="34" charset="0"/>
                <a:ea typeface="Calibri" panose="020F0502020204030204" pitchFamily="34" charset="0"/>
                <a:cs typeface="Times New Roman" panose="02020603050405020304" pitchFamily="18" charset="0"/>
              </a:rPr>
              <a:t> yang </a:t>
            </a:r>
            <a:r>
              <a:rPr lang="en-US" dirty="0" err="1">
                <a:effectLst/>
                <a:latin typeface="Calibri" panose="020F0502020204030204" pitchFamily="34" charset="0"/>
                <a:ea typeface="Calibri" panose="020F0502020204030204" pitchFamily="34" charset="0"/>
                <a:cs typeface="Times New Roman" panose="02020603050405020304" pitchFamily="18" charset="0"/>
              </a:rPr>
              <a:t>memungkinkan</a:t>
            </a:r>
            <a:r>
              <a:rPr lang="en-US" dirty="0">
                <a:effectLst/>
                <a:latin typeface="Calibri" panose="020F0502020204030204" pitchFamily="34" charset="0"/>
                <a:ea typeface="Calibri" panose="020F0502020204030204" pitchFamily="34" charset="0"/>
                <a:cs typeface="Times New Roman" panose="02020603050405020304" pitchFamily="18" charset="0"/>
              </a:rPr>
              <a:t> </a:t>
            </a:r>
            <a:r>
              <a:rPr lang="en-US" dirty="0" err="1">
                <a:effectLst/>
                <a:latin typeface="Calibri" panose="020F0502020204030204" pitchFamily="34" charset="0"/>
                <a:ea typeface="Calibri" panose="020F0502020204030204" pitchFamily="34" charset="0"/>
                <a:cs typeface="Times New Roman" panose="02020603050405020304" pitchFamily="18" charset="0"/>
              </a:rPr>
              <a:t>pelaku</a:t>
            </a:r>
            <a:r>
              <a:rPr lang="en-US" dirty="0">
                <a:effectLst/>
                <a:latin typeface="Calibri" panose="020F0502020204030204" pitchFamily="34" charset="0"/>
                <a:ea typeface="Calibri" panose="020F0502020204030204" pitchFamily="34" charset="0"/>
                <a:cs typeface="Times New Roman" panose="02020603050405020304" pitchFamily="18" charset="0"/>
              </a:rPr>
              <a:t> </a:t>
            </a:r>
            <a:r>
              <a:rPr lang="en-US" dirty="0" err="1">
                <a:effectLst/>
                <a:latin typeface="Calibri" panose="020F0502020204030204" pitchFamily="34" charset="0"/>
                <a:ea typeface="Calibri" panose="020F0502020204030204" pitchFamily="34" charset="0"/>
                <a:cs typeface="Times New Roman" panose="02020603050405020304" pitchFamily="18" charset="0"/>
              </a:rPr>
              <a:t>untuk</a:t>
            </a:r>
            <a:r>
              <a:rPr lang="en-US" dirty="0">
                <a:effectLst/>
                <a:latin typeface="Calibri" panose="020F0502020204030204" pitchFamily="34" charset="0"/>
                <a:ea typeface="Calibri" panose="020F0502020204030204" pitchFamily="34" charset="0"/>
                <a:cs typeface="Times New Roman" panose="02020603050405020304" pitchFamily="18" charset="0"/>
              </a:rPr>
              <a:t> </a:t>
            </a:r>
            <a:r>
              <a:rPr lang="en-US" dirty="0" err="1">
                <a:effectLst/>
                <a:latin typeface="Calibri" panose="020F0502020204030204" pitchFamily="34" charset="0"/>
                <a:ea typeface="Calibri" panose="020F0502020204030204" pitchFamily="34" charset="0"/>
                <a:cs typeface="Times New Roman" panose="02020603050405020304" pitchFamily="18" charset="0"/>
              </a:rPr>
              <a:t>menyembunyikan</a:t>
            </a:r>
            <a:r>
              <a:rPr lang="en-US" dirty="0">
                <a:effectLst/>
                <a:latin typeface="Calibri" panose="020F0502020204030204" pitchFamily="34" charset="0"/>
                <a:ea typeface="Calibri" panose="020F0502020204030204" pitchFamily="34" charset="0"/>
                <a:cs typeface="Times New Roman" panose="02020603050405020304" pitchFamily="18" charset="0"/>
              </a:rPr>
              <a:t> </a:t>
            </a:r>
            <a:r>
              <a:rPr lang="en-US" dirty="0" err="1">
                <a:effectLst/>
                <a:latin typeface="Calibri" panose="020F0502020204030204" pitchFamily="34" charset="0"/>
                <a:ea typeface="Calibri" panose="020F0502020204030204" pitchFamily="34" charset="0"/>
                <a:cs typeface="Times New Roman" panose="02020603050405020304" pitchFamily="18" charset="0"/>
              </a:rPr>
              <a:t>identitas</a:t>
            </a:r>
            <a:r>
              <a:rPr lang="en-US" dirty="0">
                <a:effectLst/>
                <a:latin typeface="Calibri" panose="020F0502020204030204" pitchFamily="34" charset="0"/>
                <a:ea typeface="Calibri" panose="020F0502020204030204" pitchFamily="34" charset="0"/>
                <a:cs typeface="Times New Roman" panose="02020603050405020304" pitchFamily="18" charset="0"/>
              </a:rPr>
              <a:t> </a:t>
            </a:r>
            <a:r>
              <a:rPr lang="en-US" dirty="0" err="1">
                <a:effectLst/>
                <a:latin typeface="Calibri" panose="020F0502020204030204" pitchFamily="34" charset="0"/>
                <a:ea typeface="Calibri" panose="020F0502020204030204" pitchFamily="34" charset="0"/>
                <a:cs typeface="Times New Roman" panose="02020603050405020304" pitchFamily="18" charset="0"/>
              </a:rPr>
              <a:t>menyebabkan</a:t>
            </a:r>
            <a:r>
              <a:rPr lang="en-US" dirty="0">
                <a:effectLst/>
                <a:latin typeface="Calibri" panose="020F0502020204030204" pitchFamily="34" charset="0"/>
                <a:ea typeface="Calibri" panose="020F0502020204030204" pitchFamily="34" charset="0"/>
                <a:cs typeface="Times New Roman" panose="02020603050405020304" pitchFamily="18" charset="0"/>
              </a:rPr>
              <a:t> </a:t>
            </a:r>
            <a:r>
              <a:rPr lang="en-US" dirty="0" err="1">
                <a:effectLst/>
                <a:latin typeface="Calibri" panose="020F0502020204030204" pitchFamily="34" charset="0"/>
                <a:ea typeface="Calibri" panose="020F0502020204030204" pitchFamily="34" charset="0"/>
                <a:cs typeface="Times New Roman" panose="02020603050405020304" pitchFamily="18" charset="0"/>
              </a:rPr>
              <a:t>tingkat</a:t>
            </a:r>
            <a:r>
              <a:rPr lang="en-US" dirty="0">
                <a:effectLst/>
                <a:latin typeface="Calibri" panose="020F0502020204030204" pitchFamily="34" charset="0"/>
                <a:ea typeface="Calibri" panose="020F0502020204030204" pitchFamily="34" charset="0"/>
                <a:cs typeface="Times New Roman" panose="02020603050405020304" pitchFamily="18" charset="0"/>
              </a:rPr>
              <a:t> </a:t>
            </a:r>
            <a:r>
              <a:rPr lang="en-US" dirty="0" err="1">
                <a:effectLst/>
                <a:latin typeface="Calibri" panose="020F0502020204030204" pitchFamily="34" charset="0"/>
                <a:ea typeface="Calibri" panose="020F0502020204030204" pitchFamily="34" charset="0"/>
                <a:cs typeface="Times New Roman" panose="02020603050405020304" pitchFamily="18" charset="0"/>
              </a:rPr>
              <a:t>kasus</a:t>
            </a:r>
            <a:r>
              <a:rPr lang="en-US" dirty="0">
                <a:effectLst/>
                <a:latin typeface="Calibri" panose="020F0502020204030204" pitchFamily="34" charset="0"/>
                <a:ea typeface="Calibri" panose="020F0502020204030204" pitchFamily="34" charset="0"/>
                <a:cs typeface="Times New Roman" panose="02020603050405020304" pitchFamily="18" charset="0"/>
              </a:rPr>
              <a:t> cyber bullying </a:t>
            </a:r>
            <a:r>
              <a:rPr lang="en-US" dirty="0" err="1">
                <a:effectLst/>
                <a:latin typeface="Calibri" panose="020F0502020204030204" pitchFamily="34" charset="0"/>
                <a:ea typeface="Calibri" panose="020F0502020204030204" pitchFamily="34" charset="0"/>
                <a:cs typeface="Times New Roman" panose="02020603050405020304" pitchFamily="18" charset="0"/>
              </a:rPr>
              <a:t>terung</a:t>
            </a:r>
            <a:r>
              <a:rPr lang="en-US" dirty="0">
                <a:effectLst/>
                <a:latin typeface="Calibri" panose="020F0502020204030204" pitchFamily="34" charset="0"/>
                <a:ea typeface="Calibri" panose="020F0502020204030204" pitchFamily="34" charset="0"/>
                <a:cs typeface="Times New Roman" panose="02020603050405020304" pitchFamily="18" charset="0"/>
              </a:rPr>
              <a:t> </a:t>
            </a:r>
            <a:r>
              <a:rPr lang="en-US" dirty="0" err="1">
                <a:effectLst/>
                <a:latin typeface="Calibri" panose="020F0502020204030204" pitchFamily="34" charset="0"/>
                <a:ea typeface="Calibri" panose="020F0502020204030204" pitchFamily="34" charset="0"/>
                <a:cs typeface="Times New Roman" panose="02020603050405020304" pitchFamily="18" charset="0"/>
              </a:rPr>
              <a:t>meningkat</a:t>
            </a:r>
            <a:r>
              <a:rPr lang="en-US" dirty="0">
                <a:effectLst/>
                <a:latin typeface="Calibri" panose="020F0502020204030204" pitchFamily="34" charset="0"/>
                <a:ea typeface="Calibri" panose="020F0502020204030204" pitchFamily="34" charset="0"/>
                <a:cs typeface="Times New Roman" panose="02020603050405020304" pitchFamily="18" charset="0"/>
              </a:rPr>
              <a:t>. Cyber bullying </a:t>
            </a:r>
            <a:r>
              <a:rPr lang="en-US" dirty="0" err="1">
                <a:effectLst/>
                <a:latin typeface="Calibri" panose="020F0502020204030204" pitchFamily="34" charset="0"/>
                <a:ea typeface="Calibri" panose="020F0502020204030204" pitchFamily="34" charset="0"/>
                <a:cs typeface="Times New Roman" panose="02020603050405020304" pitchFamily="18" charset="0"/>
              </a:rPr>
              <a:t>dapat</a:t>
            </a:r>
            <a:r>
              <a:rPr lang="en-US" dirty="0">
                <a:effectLst/>
                <a:latin typeface="Calibri" panose="020F0502020204030204" pitchFamily="34" charset="0"/>
                <a:ea typeface="Calibri" panose="020F0502020204030204" pitchFamily="34" charset="0"/>
                <a:cs typeface="Times New Roman" panose="02020603050405020304" pitchFamily="18" charset="0"/>
              </a:rPr>
              <a:t> </a:t>
            </a:r>
            <a:r>
              <a:rPr lang="en-US" dirty="0" err="1">
                <a:effectLst/>
                <a:latin typeface="Calibri" panose="020F0502020204030204" pitchFamily="34" charset="0"/>
                <a:ea typeface="Calibri" panose="020F0502020204030204" pitchFamily="34" charset="0"/>
                <a:cs typeface="Times New Roman" panose="02020603050405020304" pitchFamily="18" charset="0"/>
              </a:rPr>
              <a:t>dilakukan</a:t>
            </a:r>
            <a:r>
              <a:rPr lang="en-US" dirty="0">
                <a:effectLst/>
                <a:latin typeface="Calibri" panose="020F0502020204030204" pitchFamily="34" charset="0"/>
                <a:ea typeface="Calibri" panose="020F0502020204030204" pitchFamily="34" charset="0"/>
                <a:cs typeface="Times New Roman" panose="02020603050405020304" pitchFamily="18" charset="0"/>
              </a:rPr>
              <a:t> </a:t>
            </a:r>
            <a:r>
              <a:rPr lang="en-US" dirty="0" err="1">
                <a:effectLst/>
                <a:latin typeface="Calibri" panose="020F0502020204030204" pitchFamily="34" charset="0"/>
                <a:ea typeface="Calibri" panose="020F0502020204030204" pitchFamily="34" charset="0"/>
                <a:cs typeface="Times New Roman" panose="02020603050405020304" pitchFamily="18" charset="0"/>
              </a:rPr>
              <a:t>melalui</a:t>
            </a:r>
            <a:r>
              <a:rPr lang="en-US" dirty="0">
                <a:effectLst/>
                <a:latin typeface="Calibri" panose="020F0502020204030204" pitchFamily="34" charset="0"/>
                <a:ea typeface="Calibri" panose="020F0502020204030204" pitchFamily="34" charset="0"/>
                <a:cs typeface="Times New Roman" panose="02020603050405020304" pitchFamily="18" charset="0"/>
              </a:rPr>
              <a:t> media </a:t>
            </a:r>
            <a:r>
              <a:rPr lang="en-US" dirty="0" err="1">
                <a:effectLst/>
                <a:latin typeface="Calibri" panose="020F0502020204030204" pitchFamily="34" charset="0"/>
                <a:ea typeface="Calibri" panose="020F0502020204030204" pitchFamily="34" charset="0"/>
                <a:cs typeface="Times New Roman" panose="02020603050405020304" pitchFamily="18" charset="0"/>
              </a:rPr>
              <a:t>seperti</a:t>
            </a:r>
            <a:r>
              <a:rPr lang="en-US" dirty="0">
                <a:effectLst/>
                <a:latin typeface="Calibri" panose="020F0502020204030204" pitchFamily="34" charset="0"/>
                <a:ea typeface="Calibri" panose="020F0502020204030204" pitchFamily="34" charset="0"/>
                <a:cs typeface="Times New Roman" panose="02020603050405020304" pitchFamily="18" charset="0"/>
              </a:rPr>
              <a:t> </a:t>
            </a:r>
            <a:r>
              <a:rPr lang="en-US" dirty="0" err="1">
                <a:effectLst/>
                <a:latin typeface="Calibri" panose="020F0502020204030204" pitchFamily="34" charset="0"/>
                <a:ea typeface="Calibri" panose="020F0502020204030204" pitchFamily="34" charset="0"/>
                <a:cs typeface="Times New Roman" panose="02020603050405020304" pitchFamily="18" charset="0"/>
              </a:rPr>
              <a:t>pesan</a:t>
            </a:r>
            <a:r>
              <a:rPr lang="en-US" dirty="0">
                <a:effectLst/>
                <a:latin typeface="Calibri" panose="020F0502020204030204" pitchFamily="34" charset="0"/>
                <a:ea typeface="Calibri" panose="020F0502020204030204" pitchFamily="34" charset="0"/>
                <a:cs typeface="Times New Roman" panose="02020603050405020304" pitchFamily="18" charset="0"/>
              </a:rPr>
              <a:t> text, </a:t>
            </a:r>
            <a:r>
              <a:rPr lang="en-US" dirty="0" err="1">
                <a:effectLst/>
                <a:latin typeface="Calibri" panose="020F0502020204030204" pitchFamily="34" charset="0"/>
                <a:ea typeface="Calibri" panose="020F0502020204030204" pitchFamily="34" charset="0"/>
                <a:cs typeface="Times New Roman" panose="02020603050405020304" pitchFamily="18" charset="0"/>
              </a:rPr>
              <a:t>gambar</a:t>
            </a:r>
            <a:r>
              <a:rPr lang="en-US" dirty="0">
                <a:effectLst/>
                <a:latin typeface="Calibri" panose="020F0502020204030204" pitchFamily="34" charset="0"/>
                <a:ea typeface="Calibri" panose="020F0502020204030204" pitchFamily="34" charset="0"/>
                <a:cs typeface="Times New Roman" panose="02020603050405020304" pitchFamily="18" charset="0"/>
              </a:rPr>
              <a:t> video, </a:t>
            </a:r>
            <a:r>
              <a:rPr lang="en-US" dirty="0" err="1">
                <a:effectLst/>
                <a:latin typeface="Calibri" panose="020F0502020204030204" pitchFamily="34" charset="0"/>
                <a:ea typeface="Calibri" panose="020F0502020204030204" pitchFamily="34" charset="0"/>
                <a:cs typeface="Times New Roman" panose="02020603050405020304" pitchFamily="18" charset="0"/>
              </a:rPr>
              <a:t>panggilan</a:t>
            </a:r>
            <a:r>
              <a:rPr lang="en-US" dirty="0">
                <a:effectLst/>
                <a:latin typeface="Calibri" panose="020F0502020204030204" pitchFamily="34" charset="0"/>
                <a:ea typeface="Calibri" panose="020F0502020204030204" pitchFamily="34" charset="0"/>
                <a:cs typeface="Times New Roman" panose="02020603050405020304" pitchFamily="18" charset="0"/>
              </a:rPr>
              <a:t> </a:t>
            </a:r>
            <a:r>
              <a:rPr lang="en-US" dirty="0" err="1">
                <a:effectLst/>
                <a:latin typeface="Calibri" panose="020F0502020204030204" pitchFamily="34" charset="0"/>
                <a:ea typeface="Calibri" panose="020F0502020204030204" pitchFamily="34" charset="0"/>
                <a:cs typeface="Times New Roman" panose="02020603050405020304" pitchFamily="18" charset="0"/>
              </a:rPr>
              <a:t>telepon</a:t>
            </a:r>
            <a:r>
              <a:rPr lang="en-US" dirty="0">
                <a:effectLst/>
                <a:latin typeface="Calibri" panose="020F0502020204030204" pitchFamily="34" charset="0"/>
                <a:ea typeface="Calibri" panose="020F0502020204030204" pitchFamily="34" charset="0"/>
                <a:cs typeface="Times New Roman" panose="02020603050405020304" pitchFamily="18" charset="0"/>
              </a:rPr>
              <a:t>, e-mail, chat room, Instant Messaging(IM), Situs Media </a:t>
            </a:r>
            <a:r>
              <a:rPr lang="en-US" dirty="0" err="1">
                <a:effectLst/>
                <a:latin typeface="Calibri" panose="020F0502020204030204" pitchFamily="34" charset="0"/>
                <a:ea typeface="Calibri" panose="020F0502020204030204" pitchFamily="34" charset="0"/>
                <a:cs typeface="Times New Roman" panose="02020603050405020304" pitchFamily="18" charset="0"/>
              </a:rPr>
              <a:t>Sosial</a:t>
            </a:r>
            <a:r>
              <a:rPr lang="en-US" dirty="0">
                <a:effectLst/>
                <a:latin typeface="Calibri" panose="020F0502020204030204" pitchFamily="34" charset="0"/>
                <a:ea typeface="Calibri" panose="020F0502020204030204" pitchFamily="34" charset="0"/>
                <a:cs typeface="Times New Roman" panose="02020603050405020304" pitchFamily="18" charset="0"/>
              </a:rPr>
              <a:t>, dan website. Media yang </a:t>
            </a:r>
            <a:r>
              <a:rPr lang="en-US" dirty="0" err="1">
                <a:effectLst/>
                <a:latin typeface="Calibri" panose="020F0502020204030204" pitchFamily="34" charset="0"/>
                <a:ea typeface="Calibri" panose="020F0502020204030204" pitchFamily="34" charset="0"/>
                <a:cs typeface="Times New Roman" panose="02020603050405020304" pitchFamily="18" charset="0"/>
              </a:rPr>
              <a:t>dicatat</a:t>
            </a:r>
            <a:r>
              <a:rPr lang="en-US" dirty="0">
                <a:effectLst/>
                <a:latin typeface="Calibri" panose="020F0502020204030204" pitchFamily="34" charset="0"/>
                <a:ea typeface="Calibri" panose="020F0502020204030204" pitchFamily="34" charset="0"/>
                <a:cs typeface="Times New Roman" panose="02020603050405020304" pitchFamily="18" charset="0"/>
              </a:rPr>
              <a:t> paling </a:t>
            </a:r>
            <a:r>
              <a:rPr lang="en-US" dirty="0" err="1">
                <a:effectLst/>
                <a:latin typeface="Calibri" panose="020F0502020204030204" pitchFamily="34" charset="0"/>
                <a:ea typeface="Calibri" panose="020F0502020204030204" pitchFamily="34" charset="0"/>
                <a:cs typeface="Times New Roman" panose="02020603050405020304" pitchFamily="18" charset="0"/>
              </a:rPr>
              <a:t>banyak</a:t>
            </a:r>
            <a:r>
              <a:rPr lang="en-US" dirty="0">
                <a:effectLst/>
                <a:latin typeface="Calibri" panose="020F0502020204030204" pitchFamily="34" charset="0"/>
                <a:ea typeface="Calibri" panose="020F0502020204030204" pitchFamily="34" charset="0"/>
                <a:cs typeface="Times New Roman" panose="02020603050405020304" pitchFamily="18" charset="0"/>
              </a:rPr>
              <a:t> </a:t>
            </a:r>
            <a:r>
              <a:rPr lang="en-US" dirty="0" err="1">
                <a:effectLst/>
                <a:latin typeface="Calibri" panose="020F0502020204030204" pitchFamily="34" charset="0"/>
                <a:ea typeface="Calibri" panose="020F0502020204030204" pitchFamily="34" charset="0"/>
                <a:cs typeface="Times New Roman" panose="02020603050405020304" pitchFamily="18" charset="0"/>
              </a:rPr>
              <a:t>terjadi</a:t>
            </a:r>
            <a:r>
              <a:rPr lang="en-US" dirty="0">
                <a:effectLst/>
                <a:latin typeface="Calibri" panose="020F0502020204030204" pitchFamily="34" charset="0"/>
                <a:ea typeface="Calibri" panose="020F0502020204030204" pitchFamily="34" charset="0"/>
                <a:cs typeface="Times New Roman" panose="02020603050405020304" pitchFamily="18" charset="0"/>
              </a:rPr>
              <a:t> cyber bullying </a:t>
            </a:r>
            <a:r>
              <a:rPr lang="en-US" dirty="0" err="1">
                <a:effectLst/>
                <a:latin typeface="Calibri" panose="020F0502020204030204" pitchFamily="34" charset="0"/>
                <a:ea typeface="Calibri" panose="020F0502020204030204" pitchFamily="34" charset="0"/>
                <a:cs typeface="Times New Roman" panose="02020603050405020304" pitchFamily="18" charset="0"/>
              </a:rPr>
              <a:t>adalah</a:t>
            </a:r>
            <a:r>
              <a:rPr lang="en-US" dirty="0">
                <a:effectLst/>
                <a:latin typeface="Calibri" panose="020F0502020204030204" pitchFamily="34" charset="0"/>
                <a:ea typeface="Calibri" panose="020F0502020204030204" pitchFamily="34" charset="0"/>
                <a:cs typeface="Times New Roman" panose="02020603050405020304" pitchFamily="18" charset="0"/>
              </a:rPr>
              <a:t> situs media </a:t>
            </a:r>
            <a:r>
              <a:rPr lang="en-US" dirty="0" err="1">
                <a:effectLst/>
                <a:latin typeface="Calibri" panose="020F0502020204030204" pitchFamily="34" charset="0"/>
                <a:ea typeface="Calibri" panose="020F0502020204030204" pitchFamily="34" charset="0"/>
                <a:cs typeface="Times New Roman" panose="02020603050405020304" pitchFamily="18" charset="0"/>
              </a:rPr>
              <a:t>sosial</a:t>
            </a:r>
            <a:r>
              <a:rPr lang="en-US" dirty="0">
                <a:effectLst/>
                <a:latin typeface="Calibri" panose="020F0502020204030204" pitchFamily="34" charset="0"/>
                <a:ea typeface="Calibri" panose="020F0502020204030204" pitchFamily="34" charset="0"/>
                <a:cs typeface="Times New Roman" panose="02020603050405020304" pitchFamily="18" charset="0"/>
              </a:rPr>
              <a:t>.</a:t>
            </a:r>
          </a:p>
        </p:txBody>
      </p:sp>
      <p:pic>
        <p:nvPicPr>
          <p:cNvPr id="6" name="Picture 5">
            <a:extLst>
              <a:ext uri="{FF2B5EF4-FFF2-40B4-BE49-F238E27FC236}">
                <a16:creationId xmlns:a16="http://schemas.microsoft.com/office/drawing/2014/main" id="{6579472F-7188-4471-AFD0-0237F02CD7C2}"/>
              </a:ext>
            </a:extLst>
          </p:cNvPr>
          <p:cNvPicPr>
            <a:picLocks noChangeAspect="1"/>
          </p:cNvPicPr>
          <p:nvPr/>
        </p:nvPicPr>
        <p:blipFill>
          <a:blip r:embed="rId2"/>
          <a:stretch>
            <a:fillRect/>
          </a:stretch>
        </p:blipFill>
        <p:spPr>
          <a:xfrm>
            <a:off x="640487" y="1574358"/>
            <a:ext cx="2516181" cy="2911815"/>
          </a:xfrm>
          <a:prstGeom prst="rect">
            <a:avLst/>
          </a:prstGeom>
        </p:spPr>
      </p:pic>
    </p:spTree>
    <p:extLst>
      <p:ext uri="{BB962C8B-B14F-4D97-AF65-F5344CB8AC3E}">
        <p14:creationId xmlns:p14="http://schemas.microsoft.com/office/powerpoint/2010/main" val="239472736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ractur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50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barn(inVertical)">
                                      <p:cBhvr>
                                        <p:cTn id="10" dur="500"/>
                                        <p:tgtEl>
                                          <p:spTgt spid="2"/>
                                        </p:tgtEl>
                                      </p:cBhvr>
                                    </p:animEffect>
                                  </p:childTnLst>
                                </p:cTn>
                              </p:par>
                              <p:par>
                                <p:cTn id="11" presetID="22" presetClass="entr" presetSubtype="4" fill="hold" grpId="0" nodeType="withEffect">
                                  <p:stCondLst>
                                    <p:cond delay="1000"/>
                                  </p:stCondLst>
                                  <p:childTnLst>
                                    <p:set>
                                      <p:cBhvr>
                                        <p:cTn id="12" dur="1" fill="hold">
                                          <p:stCondLst>
                                            <p:cond delay="0"/>
                                          </p:stCondLst>
                                        </p:cTn>
                                        <p:tgtEl>
                                          <p:spTgt spid="3"/>
                                        </p:tgtEl>
                                        <p:attrNameLst>
                                          <p:attrName>style.visibility</p:attrName>
                                        </p:attrNameLst>
                                      </p:cBhvr>
                                      <p:to>
                                        <p:strVal val="visible"/>
                                      </p:to>
                                    </p:set>
                                    <p:animEffect transition="in" filter="wipe(down)">
                                      <p:cBhvr>
                                        <p:cTn id="13"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1947FD40-65F8-41D3-A80B-429BD46AABB9}"/>
              </a:ext>
            </a:extLst>
          </p:cNvPr>
          <p:cNvSpPr>
            <a:spLocks noGrp="1"/>
          </p:cNvSpPr>
          <p:nvPr>
            <p:ph type="subTitle" idx="1"/>
          </p:nvPr>
        </p:nvSpPr>
        <p:spPr>
          <a:xfrm>
            <a:off x="4715123" y="4090550"/>
            <a:ext cx="3442915" cy="741600"/>
          </a:xfrm>
        </p:spPr>
        <p:txBody>
          <a:bodyPr/>
          <a:lstStyle/>
          <a:p>
            <a:r>
              <a:rPr lang="en-US" sz="2000" b="1" dirty="0" err="1"/>
              <a:t>Faktor</a:t>
            </a:r>
            <a:r>
              <a:rPr lang="en-US" sz="2000" b="1" dirty="0"/>
              <a:t> </a:t>
            </a:r>
            <a:r>
              <a:rPr lang="en-US" sz="2000" b="1" dirty="0" err="1"/>
              <a:t>Pelaku</a:t>
            </a:r>
            <a:r>
              <a:rPr lang="en-US" sz="2000" b="1" dirty="0"/>
              <a:t> cyber bullying  </a:t>
            </a:r>
          </a:p>
        </p:txBody>
      </p:sp>
      <p:sp>
        <p:nvSpPr>
          <p:cNvPr id="5" name="TextBox 4">
            <a:extLst>
              <a:ext uri="{FF2B5EF4-FFF2-40B4-BE49-F238E27FC236}">
                <a16:creationId xmlns:a16="http://schemas.microsoft.com/office/drawing/2014/main" id="{2CDACA69-36A6-41B9-B72E-737483748158}"/>
              </a:ext>
            </a:extLst>
          </p:cNvPr>
          <p:cNvSpPr txBox="1"/>
          <p:nvPr/>
        </p:nvSpPr>
        <p:spPr>
          <a:xfrm>
            <a:off x="707665" y="649349"/>
            <a:ext cx="3864335" cy="4247317"/>
          </a:xfrm>
          <a:prstGeom prst="rect">
            <a:avLst/>
          </a:prstGeom>
          <a:noFill/>
        </p:spPr>
        <p:txBody>
          <a:bodyPr wrap="square" rtlCol="0">
            <a:spAutoFit/>
          </a:bodyPr>
          <a:lstStyle/>
          <a:p>
            <a:pPr algn="just"/>
            <a:r>
              <a:rPr lang="en-US" sz="1600" dirty="0" err="1">
                <a:effectLst/>
                <a:latin typeface="Calibri" panose="020F0502020204030204" pitchFamily="34" charset="0"/>
                <a:ea typeface="Calibri" panose="020F0502020204030204" pitchFamily="34" charset="0"/>
                <a:cs typeface="Times New Roman" panose="02020603050405020304" pitchFamily="18" charset="0"/>
              </a:rPr>
              <a:t>Alasan</a:t>
            </a:r>
            <a:r>
              <a:rPr lang="en-US" sz="1600" dirty="0">
                <a:effectLst/>
                <a:latin typeface="Calibri" panose="020F0502020204030204" pitchFamily="34" charset="0"/>
                <a:ea typeface="Calibri" panose="020F0502020204030204" pitchFamily="34" charset="0"/>
                <a:cs typeface="Times New Roman" panose="02020603050405020304" pitchFamily="18" charset="0"/>
              </a:rPr>
              <a:t> </a:t>
            </a:r>
            <a:r>
              <a:rPr lang="en-US" sz="1600" dirty="0" err="1">
                <a:effectLst/>
                <a:latin typeface="Calibri" panose="020F0502020204030204" pitchFamily="34" charset="0"/>
                <a:ea typeface="Calibri" panose="020F0502020204030204" pitchFamily="34" charset="0"/>
                <a:cs typeface="Times New Roman" panose="02020603050405020304" pitchFamily="18" charset="0"/>
              </a:rPr>
              <a:t>utama</a:t>
            </a:r>
            <a:r>
              <a:rPr lang="en-US" sz="1600" dirty="0">
                <a:effectLst/>
                <a:latin typeface="Calibri" panose="020F0502020204030204" pitchFamily="34" charset="0"/>
                <a:ea typeface="Calibri" panose="020F0502020204030204" pitchFamily="34" charset="0"/>
                <a:cs typeface="Times New Roman" panose="02020603050405020304" pitchFamily="18" charset="0"/>
              </a:rPr>
              <a:t> </a:t>
            </a:r>
            <a:r>
              <a:rPr lang="en-US" sz="1600" dirty="0" err="1">
                <a:effectLst/>
                <a:latin typeface="Calibri" panose="020F0502020204030204" pitchFamily="34" charset="0"/>
                <a:ea typeface="Calibri" panose="020F0502020204030204" pitchFamily="34" charset="0"/>
                <a:cs typeface="Times New Roman" panose="02020603050405020304" pitchFamily="18" charset="0"/>
              </a:rPr>
              <a:t>pelaku</a:t>
            </a:r>
            <a:r>
              <a:rPr lang="en-US" sz="1600" dirty="0">
                <a:effectLst/>
                <a:latin typeface="Calibri" panose="020F0502020204030204" pitchFamily="34" charset="0"/>
                <a:ea typeface="Calibri" panose="020F0502020204030204" pitchFamily="34" charset="0"/>
                <a:cs typeface="Times New Roman" panose="02020603050405020304" pitchFamily="18" charset="0"/>
              </a:rPr>
              <a:t> cyber bullying </a:t>
            </a:r>
            <a:r>
              <a:rPr lang="en-US" sz="1600" dirty="0" err="1">
                <a:effectLst/>
                <a:latin typeface="Calibri" panose="020F0502020204030204" pitchFamily="34" charset="0"/>
                <a:ea typeface="Calibri" panose="020F0502020204030204" pitchFamily="34" charset="0"/>
                <a:cs typeface="Times New Roman" panose="02020603050405020304" pitchFamily="18" charset="0"/>
              </a:rPr>
              <a:t>menggunakan</a:t>
            </a:r>
            <a:r>
              <a:rPr lang="en-US" sz="1600" dirty="0">
                <a:effectLst/>
                <a:latin typeface="Calibri" panose="020F0502020204030204" pitchFamily="34" charset="0"/>
                <a:ea typeface="Calibri" panose="020F0502020204030204" pitchFamily="34" charset="0"/>
                <a:cs typeface="Times New Roman" panose="02020603050405020304" pitchFamily="18" charset="0"/>
              </a:rPr>
              <a:t> media </a:t>
            </a:r>
            <a:r>
              <a:rPr lang="en-US" sz="1600" dirty="0" err="1">
                <a:effectLst/>
                <a:latin typeface="Calibri" panose="020F0502020204030204" pitchFamily="34" charset="0"/>
                <a:ea typeface="Calibri" panose="020F0502020204030204" pitchFamily="34" charset="0"/>
                <a:cs typeface="Times New Roman" panose="02020603050405020304" pitchFamily="18" charset="0"/>
              </a:rPr>
              <a:t>sosial</a:t>
            </a:r>
            <a:r>
              <a:rPr lang="en-US" sz="1600" dirty="0">
                <a:effectLst/>
                <a:latin typeface="Calibri" panose="020F0502020204030204" pitchFamily="34" charset="0"/>
                <a:ea typeface="Calibri" panose="020F0502020204030204" pitchFamily="34" charset="0"/>
                <a:cs typeface="Times New Roman" panose="02020603050405020304" pitchFamily="18" charset="0"/>
              </a:rPr>
              <a:t> </a:t>
            </a:r>
            <a:r>
              <a:rPr lang="en-US" sz="1600" dirty="0" err="1">
                <a:effectLst/>
                <a:latin typeface="Calibri" panose="020F0502020204030204" pitchFamily="34" charset="0"/>
                <a:ea typeface="Calibri" panose="020F0502020204030204" pitchFamily="34" charset="0"/>
                <a:cs typeface="Times New Roman" panose="02020603050405020304" pitchFamily="18" charset="0"/>
              </a:rPr>
              <a:t>disebabkan</a:t>
            </a:r>
            <a:r>
              <a:rPr lang="en-US" sz="1600" dirty="0">
                <a:effectLst/>
                <a:latin typeface="Calibri" panose="020F0502020204030204" pitchFamily="34" charset="0"/>
                <a:ea typeface="Calibri" panose="020F0502020204030204" pitchFamily="34" charset="0"/>
                <a:cs typeface="Times New Roman" panose="02020603050405020304" pitchFamily="18" charset="0"/>
              </a:rPr>
              <a:t> oleh </a:t>
            </a:r>
            <a:r>
              <a:rPr lang="en-US" sz="1600" dirty="0" err="1">
                <a:effectLst/>
                <a:latin typeface="Calibri" panose="020F0502020204030204" pitchFamily="34" charset="0"/>
                <a:ea typeface="Calibri" panose="020F0502020204030204" pitchFamily="34" charset="0"/>
                <a:cs typeface="Times New Roman" panose="02020603050405020304" pitchFamily="18" charset="0"/>
              </a:rPr>
              <a:t>pengguna</a:t>
            </a:r>
            <a:r>
              <a:rPr lang="en-US" sz="1600" dirty="0">
                <a:effectLst/>
                <a:latin typeface="Calibri" panose="020F0502020204030204" pitchFamily="34" charset="0"/>
                <a:ea typeface="Calibri" panose="020F0502020204030204" pitchFamily="34" charset="0"/>
                <a:cs typeface="Times New Roman" panose="02020603050405020304" pitchFamily="18" charset="0"/>
              </a:rPr>
              <a:t> situs media </a:t>
            </a:r>
            <a:r>
              <a:rPr lang="en-US" sz="1600" dirty="0" err="1">
                <a:effectLst/>
                <a:latin typeface="Calibri" panose="020F0502020204030204" pitchFamily="34" charset="0"/>
                <a:ea typeface="Calibri" panose="020F0502020204030204" pitchFamily="34" charset="0"/>
                <a:cs typeface="Times New Roman" panose="02020603050405020304" pitchFamily="18" charset="0"/>
              </a:rPr>
              <a:t>sosial</a:t>
            </a:r>
            <a:r>
              <a:rPr lang="en-US" sz="1600" dirty="0">
                <a:effectLst/>
                <a:latin typeface="Calibri" panose="020F0502020204030204" pitchFamily="34" charset="0"/>
                <a:ea typeface="Calibri" panose="020F0502020204030204" pitchFamily="34" charset="0"/>
                <a:cs typeface="Times New Roman" panose="02020603050405020304" pitchFamily="18" charset="0"/>
              </a:rPr>
              <a:t> </a:t>
            </a:r>
            <a:r>
              <a:rPr lang="en-US" sz="1600" dirty="0" err="1">
                <a:effectLst/>
                <a:latin typeface="Calibri" panose="020F0502020204030204" pitchFamily="34" charset="0"/>
                <a:ea typeface="Calibri" panose="020F0502020204030204" pitchFamily="34" charset="0"/>
                <a:cs typeface="Times New Roman" panose="02020603050405020304" pitchFamily="18" charset="0"/>
              </a:rPr>
              <a:t>sebagian</a:t>
            </a:r>
            <a:r>
              <a:rPr lang="en-US" sz="1600" dirty="0">
                <a:effectLst/>
                <a:latin typeface="Calibri" panose="020F0502020204030204" pitchFamily="34" charset="0"/>
                <a:ea typeface="Calibri" panose="020F0502020204030204" pitchFamily="34" charset="0"/>
                <a:cs typeface="Times New Roman" panose="02020603050405020304" pitchFamily="18" charset="0"/>
              </a:rPr>
              <a:t> </a:t>
            </a:r>
            <a:r>
              <a:rPr lang="en-US" sz="1600" dirty="0" err="1">
                <a:effectLst/>
                <a:latin typeface="Calibri" panose="020F0502020204030204" pitchFamily="34" charset="0"/>
                <a:ea typeface="Calibri" panose="020F0502020204030204" pitchFamily="34" charset="0"/>
                <a:cs typeface="Times New Roman" panose="02020603050405020304" pitchFamily="18" charset="0"/>
              </a:rPr>
              <a:t>besar</a:t>
            </a:r>
            <a:r>
              <a:rPr lang="en-US" sz="1600" dirty="0">
                <a:effectLst/>
                <a:latin typeface="Calibri" panose="020F0502020204030204" pitchFamily="34" charset="0"/>
                <a:ea typeface="Calibri" panose="020F0502020204030204" pitchFamily="34" charset="0"/>
                <a:cs typeface="Times New Roman" panose="02020603050405020304" pitchFamily="18" charset="0"/>
              </a:rPr>
              <a:t> </a:t>
            </a:r>
            <a:r>
              <a:rPr lang="en-US" sz="1600" dirty="0" err="1">
                <a:effectLst/>
                <a:latin typeface="Calibri" panose="020F0502020204030204" pitchFamily="34" charset="0"/>
                <a:ea typeface="Calibri" panose="020F0502020204030204" pitchFamily="34" charset="0"/>
                <a:cs typeface="Times New Roman" panose="02020603050405020304" pitchFamily="18" charset="0"/>
              </a:rPr>
              <a:t>merupakan</a:t>
            </a:r>
            <a:r>
              <a:rPr lang="en-US" sz="1600" dirty="0">
                <a:effectLst/>
                <a:latin typeface="Calibri" panose="020F0502020204030204" pitchFamily="34" charset="0"/>
                <a:ea typeface="Calibri" panose="020F0502020204030204" pitchFamily="34" charset="0"/>
                <a:cs typeface="Times New Roman" panose="02020603050405020304" pitchFamily="18" charset="0"/>
              </a:rPr>
              <a:t> </a:t>
            </a:r>
            <a:r>
              <a:rPr lang="en-US" sz="1600" dirty="0" err="1">
                <a:effectLst/>
                <a:latin typeface="Calibri" panose="020F0502020204030204" pitchFamily="34" charset="0"/>
                <a:ea typeface="Calibri" panose="020F0502020204030204" pitchFamily="34" charset="0"/>
                <a:cs typeface="Times New Roman" panose="02020603050405020304" pitchFamily="18" charset="0"/>
              </a:rPr>
              <a:t>remaja</a:t>
            </a:r>
            <a:r>
              <a:rPr lang="en-US" sz="1600" dirty="0">
                <a:effectLst/>
                <a:latin typeface="Calibri" panose="020F0502020204030204" pitchFamily="34" charset="0"/>
                <a:ea typeface="Calibri" panose="020F0502020204030204" pitchFamily="34" charset="0"/>
                <a:cs typeface="Times New Roman" panose="02020603050405020304" pitchFamily="18" charset="0"/>
              </a:rPr>
              <a:t> dan </a:t>
            </a:r>
            <a:r>
              <a:rPr lang="en-US" sz="1600" dirty="0" err="1">
                <a:effectLst/>
                <a:latin typeface="Calibri" panose="020F0502020204030204" pitchFamily="34" charset="0"/>
                <a:ea typeface="Calibri" panose="020F0502020204030204" pitchFamily="34" charset="0"/>
                <a:cs typeface="Times New Roman" panose="02020603050405020304" pitchFamily="18" charset="0"/>
              </a:rPr>
              <a:t>anak-anak</a:t>
            </a:r>
            <a:r>
              <a:rPr lang="en-US" sz="1600" dirty="0">
                <a:effectLst/>
                <a:latin typeface="Calibri" panose="020F0502020204030204" pitchFamily="34" charset="0"/>
                <a:ea typeface="Calibri" panose="020F0502020204030204" pitchFamily="34" charset="0"/>
                <a:cs typeface="Times New Roman" panose="02020603050405020304" pitchFamily="18" charset="0"/>
              </a:rPr>
              <a:t>. </a:t>
            </a:r>
            <a:r>
              <a:rPr lang="en-US" sz="1600" dirty="0" err="1">
                <a:effectLst/>
                <a:latin typeface="Calibri" panose="020F0502020204030204" pitchFamily="34" charset="0"/>
                <a:ea typeface="Calibri" panose="020F0502020204030204" pitchFamily="34" charset="0"/>
                <a:cs typeface="Times New Roman" panose="02020603050405020304" pitchFamily="18" charset="0"/>
              </a:rPr>
              <a:t>Menurut</a:t>
            </a:r>
            <a:r>
              <a:rPr lang="en-US" sz="1600" dirty="0">
                <a:effectLst/>
                <a:latin typeface="Calibri" panose="020F0502020204030204" pitchFamily="34" charset="0"/>
                <a:ea typeface="Calibri" panose="020F0502020204030204" pitchFamily="34" charset="0"/>
                <a:cs typeface="Times New Roman" panose="02020603050405020304" pitchFamily="18" charset="0"/>
              </a:rPr>
              <a:t> </a:t>
            </a:r>
            <a:r>
              <a:rPr lang="en-US" sz="1600" dirty="0" err="1">
                <a:effectLst/>
                <a:latin typeface="Calibri" panose="020F0502020204030204" pitchFamily="34" charset="0"/>
                <a:ea typeface="Calibri" panose="020F0502020204030204" pitchFamily="34" charset="0"/>
                <a:cs typeface="Times New Roman" panose="02020603050405020304" pitchFamily="18" charset="0"/>
              </a:rPr>
              <a:t>psikolog</a:t>
            </a:r>
            <a:r>
              <a:rPr lang="en-US" sz="1600" dirty="0">
                <a:effectLst/>
                <a:latin typeface="Calibri" panose="020F0502020204030204" pitchFamily="34" charset="0"/>
                <a:ea typeface="Calibri" panose="020F0502020204030204" pitchFamily="34" charset="0"/>
                <a:cs typeface="Times New Roman" panose="02020603050405020304" pitchFamily="18" charset="0"/>
              </a:rPr>
              <a:t>, </a:t>
            </a:r>
            <a:r>
              <a:rPr lang="en-US" sz="1600" dirty="0" err="1">
                <a:effectLst/>
                <a:latin typeface="Calibri" panose="020F0502020204030204" pitchFamily="34" charset="0"/>
                <a:ea typeface="Calibri" panose="020F0502020204030204" pitchFamily="34" charset="0"/>
                <a:cs typeface="Times New Roman" panose="02020603050405020304" pitchFamily="18" charset="0"/>
              </a:rPr>
              <a:t>remaja</a:t>
            </a:r>
            <a:r>
              <a:rPr lang="en-US" sz="1600" dirty="0">
                <a:effectLst/>
                <a:latin typeface="Calibri" panose="020F0502020204030204" pitchFamily="34" charset="0"/>
                <a:ea typeface="Calibri" panose="020F0502020204030204" pitchFamily="34" charset="0"/>
                <a:cs typeface="Times New Roman" panose="02020603050405020304" pitchFamily="18" charset="0"/>
              </a:rPr>
              <a:t> </a:t>
            </a:r>
            <a:r>
              <a:rPr lang="en-US" sz="1600" dirty="0" err="1">
                <a:effectLst/>
                <a:latin typeface="Calibri" panose="020F0502020204030204" pitchFamily="34" charset="0"/>
                <a:ea typeface="Calibri" panose="020F0502020204030204" pitchFamily="34" charset="0"/>
                <a:cs typeface="Times New Roman" panose="02020603050405020304" pitchFamily="18" charset="0"/>
              </a:rPr>
              <a:t>belum</a:t>
            </a:r>
            <a:r>
              <a:rPr lang="en-US" sz="1600" dirty="0">
                <a:effectLst/>
                <a:latin typeface="Calibri" panose="020F0502020204030204" pitchFamily="34" charset="0"/>
                <a:ea typeface="Calibri" panose="020F0502020204030204" pitchFamily="34" charset="0"/>
                <a:cs typeface="Times New Roman" panose="02020603050405020304" pitchFamily="18" charset="0"/>
              </a:rPr>
              <a:t> </a:t>
            </a:r>
            <a:r>
              <a:rPr lang="en-US" sz="1600" dirty="0" err="1">
                <a:effectLst/>
                <a:latin typeface="Calibri" panose="020F0502020204030204" pitchFamily="34" charset="0"/>
                <a:ea typeface="Calibri" panose="020F0502020204030204" pitchFamily="34" charset="0"/>
                <a:cs typeface="Times New Roman" panose="02020603050405020304" pitchFamily="18" charset="0"/>
              </a:rPr>
              <a:t>memiliki</a:t>
            </a:r>
            <a:r>
              <a:rPr lang="en-US" sz="1600" dirty="0">
                <a:effectLst/>
                <a:latin typeface="Calibri" panose="020F0502020204030204" pitchFamily="34" charset="0"/>
                <a:ea typeface="Calibri" panose="020F0502020204030204" pitchFamily="34" charset="0"/>
                <a:cs typeface="Times New Roman" panose="02020603050405020304" pitchFamily="18" charset="0"/>
              </a:rPr>
              <a:t> </a:t>
            </a:r>
            <a:r>
              <a:rPr lang="en-US" sz="1600" dirty="0" err="1">
                <a:effectLst/>
                <a:latin typeface="Calibri" panose="020F0502020204030204" pitchFamily="34" charset="0"/>
                <a:ea typeface="Calibri" panose="020F0502020204030204" pitchFamily="34" charset="0"/>
                <a:cs typeface="Times New Roman" panose="02020603050405020304" pitchFamily="18" charset="0"/>
              </a:rPr>
              <a:t>kemampuan</a:t>
            </a:r>
            <a:r>
              <a:rPr lang="en-US" sz="1600" dirty="0">
                <a:effectLst/>
                <a:latin typeface="Calibri" panose="020F0502020204030204" pitchFamily="34" charset="0"/>
                <a:ea typeface="Calibri" panose="020F0502020204030204" pitchFamily="34" charset="0"/>
                <a:cs typeface="Times New Roman" panose="02020603050405020304" pitchFamily="18" charset="0"/>
              </a:rPr>
              <a:t> yang </a:t>
            </a:r>
            <a:r>
              <a:rPr lang="en-US" sz="1600" dirty="0" err="1">
                <a:effectLst/>
                <a:latin typeface="Calibri" panose="020F0502020204030204" pitchFamily="34" charset="0"/>
                <a:ea typeface="Calibri" panose="020F0502020204030204" pitchFamily="34" charset="0"/>
                <a:cs typeface="Times New Roman" panose="02020603050405020304" pitchFamily="18" charset="0"/>
              </a:rPr>
              <a:t>cukup</a:t>
            </a:r>
            <a:r>
              <a:rPr lang="en-US" sz="1600" dirty="0">
                <a:effectLst/>
                <a:latin typeface="Calibri" panose="020F0502020204030204" pitchFamily="34" charset="0"/>
                <a:ea typeface="Calibri" panose="020F0502020204030204" pitchFamily="34" charset="0"/>
                <a:cs typeface="Times New Roman" panose="02020603050405020304" pitchFamily="18" charset="0"/>
              </a:rPr>
              <a:t> </a:t>
            </a:r>
            <a:r>
              <a:rPr lang="en-US" sz="1600" dirty="0" err="1">
                <a:effectLst/>
                <a:latin typeface="Calibri" panose="020F0502020204030204" pitchFamily="34" charset="0"/>
                <a:ea typeface="Calibri" panose="020F0502020204030204" pitchFamily="34" charset="0"/>
                <a:cs typeface="Times New Roman" panose="02020603050405020304" pitchFamily="18" charset="0"/>
              </a:rPr>
              <a:t>dalam</a:t>
            </a:r>
            <a:r>
              <a:rPr lang="en-US" sz="1600" dirty="0">
                <a:effectLst/>
                <a:latin typeface="Calibri" panose="020F0502020204030204" pitchFamily="34" charset="0"/>
                <a:ea typeface="Calibri" panose="020F0502020204030204" pitchFamily="34" charset="0"/>
                <a:cs typeface="Times New Roman" panose="02020603050405020304" pitchFamily="18" charset="0"/>
              </a:rPr>
              <a:t> </a:t>
            </a:r>
            <a:r>
              <a:rPr lang="en-US" sz="1600" dirty="0" err="1">
                <a:effectLst/>
                <a:latin typeface="Calibri" panose="020F0502020204030204" pitchFamily="34" charset="0"/>
                <a:ea typeface="Calibri" panose="020F0502020204030204" pitchFamily="34" charset="0"/>
                <a:cs typeface="Times New Roman" panose="02020603050405020304" pitchFamily="18" charset="0"/>
              </a:rPr>
              <a:t>mempertimbangkan</a:t>
            </a:r>
            <a:r>
              <a:rPr lang="en-US" sz="1600" dirty="0">
                <a:effectLst/>
                <a:latin typeface="Calibri" panose="020F0502020204030204" pitchFamily="34" charset="0"/>
                <a:ea typeface="Calibri" panose="020F0502020204030204" pitchFamily="34" charset="0"/>
                <a:cs typeface="Times New Roman" panose="02020603050405020304" pitchFamily="18" charset="0"/>
              </a:rPr>
              <a:t> dan </a:t>
            </a:r>
            <a:r>
              <a:rPr lang="en-US" sz="1600" dirty="0" err="1">
                <a:effectLst/>
                <a:latin typeface="Calibri" panose="020F0502020204030204" pitchFamily="34" charset="0"/>
                <a:ea typeface="Calibri" panose="020F0502020204030204" pitchFamily="34" charset="0"/>
                <a:cs typeface="Times New Roman" panose="02020603050405020304" pitchFamily="18" charset="0"/>
              </a:rPr>
              <a:t>mengambil</a:t>
            </a:r>
            <a:r>
              <a:rPr lang="en-US" sz="1600" dirty="0">
                <a:effectLst/>
                <a:latin typeface="Calibri" panose="020F0502020204030204" pitchFamily="34" charset="0"/>
                <a:ea typeface="Calibri" panose="020F0502020204030204" pitchFamily="34" charset="0"/>
                <a:cs typeface="Times New Roman" panose="02020603050405020304" pitchFamily="18" charset="0"/>
              </a:rPr>
              <a:t> </a:t>
            </a:r>
            <a:r>
              <a:rPr lang="en-US" sz="1600" dirty="0" err="1">
                <a:effectLst/>
                <a:latin typeface="Calibri" panose="020F0502020204030204" pitchFamily="34" charset="0"/>
                <a:ea typeface="Calibri" panose="020F0502020204030204" pitchFamily="34" charset="0"/>
                <a:cs typeface="Times New Roman" panose="02020603050405020304" pitchFamily="18" charset="0"/>
              </a:rPr>
              <a:t>keputusan</a:t>
            </a:r>
            <a:r>
              <a:rPr lang="en-US" sz="1600" dirty="0">
                <a:effectLst/>
                <a:latin typeface="Calibri" panose="020F0502020204030204" pitchFamily="34" charset="0"/>
                <a:ea typeface="Calibri" panose="020F0502020204030204" pitchFamily="34" charset="0"/>
                <a:cs typeface="Times New Roman" panose="02020603050405020304" pitchFamily="18" charset="0"/>
              </a:rPr>
              <a:t> yang </a:t>
            </a:r>
            <a:r>
              <a:rPr lang="en-US" sz="1600" dirty="0" err="1">
                <a:effectLst/>
                <a:latin typeface="Calibri" panose="020F0502020204030204" pitchFamily="34" charset="0"/>
                <a:ea typeface="Calibri" panose="020F0502020204030204" pitchFamily="34" charset="0"/>
                <a:cs typeface="Times New Roman" panose="02020603050405020304" pitchFamily="18" charset="0"/>
              </a:rPr>
              <a:t>tepat</a:t>
            </a:r>
            <a:r>
              <a:rPr lang="en-US" sz="1600" dirty="0">
                <a:effectLst/>
                <a:latin typeface="Calibri" panose="020F0502020204030204" pitchFamily="34" charset="0"/>
                <a:ea typeface="Calibri" panose="020F0502020204030204" pitchFamily="34" charset="0"/>
                <a:cs typeface="Times New Roman" panose="02020603050405020304" pitchFamily="18" charset="0"/>
              </a:rPr>
              <a:t>. </a:t>
            </a:r>
            <a:r>
              <a:rPr lang="en-US" sz="1600" dirty="0" err="1">
                <a:effectLst/>
                <a:latin typeface="Calibri" panose="020F0502020204030204" pitchFamily="34" charset="0"/>
                <a:ea typeface="Calibri" panose="020F0502020204030204" pitchFamily="34" charset="0"/>
                <a:cs typeface="Times New Roman" panose="02020603050405020304" pitchFamily="18" charset="0"/>
              </a:rPr>
              <a:t>Dalam</a:t>
            </a:r>
            <a:r>
              <a:rPr lang="en-US" sz="1600" dirty="0">
                <a:effectLst/>
                <a:latin typeface="Calibri" panose="020F0502020204030204" pitchFamily="34" charset="0"/>
                <a:ea typeface="Calibri" panose="020F0502020204030204" pitchFamily="34" charset="0"/>
                <a:cs typeface="Times New Roman" panose="02020603050405020304" pitchFamily="18" charset="0"/>
              </a:rPr>
              <a:t> </a:t>
            </a:r>
            <a:r>
              <a:rPr lang="en-US" sz="1600" dirty="0" err="1">
                <a:effectLst/>
                <a:latin typeface="Calibri" panose="020F0502020204030204" pitchFamily="34" charset="0"/>
                <a:ea typeface="Calibri" panose="020F0502020204030204" pitchFamily="34" charset="0"/>
                <a:cs typeface="Times New Roman" panose="02020603050405020304" pitchFamily="18" charset="0"/>
              </a:rPr>
              <a:t>hal</a:t>
            </a:r>
            <a:r>
              <a:rPr lang="en-US" sz="1600" dirty="0">
                <a:effectLst/>
                <a:latin typeface="Calibri" panose="020F0502020204030204" pitchFamily="34" charset="0"/>
                <a:ea typeface="Calibri" panose="020F0502020204030204" pitchFamily="34" charset="0"/>
                <a:cs typeface="Times New Roman" panose="02020603050405020304" pitchFamily="18" charset="0"/>
              </a:rPr>
              <a:t> </a:t>
            </a:r>
            <a:r>
              <a:rPr lang="en-US" sz="1600" dirty="0" err="1">
                <a:effectLst/>
                <a:latin typeface="Calibri" panose="020F0502020204030204" pitchFamily="34" charset="0"/>
                <a:ea typeface="Calibri" panose="020F0502020204030204" pitchFamily="34" charset="0"/>
                <a:cs typeface="Times New Roman" panose="02020603050405020304" pitchFamily="18" charset="0"/>
              </a:rPr>
              <a:t>ini</a:t>
            </a:r>
            <a:r>
              <a:rPr lang="en-US" sz="1600" dirty="0">
                <a:effectLst/>
                <a:latin typeface="Calibri" panose="020F0502020204030204" pitchFamily="34" charset="0"/>
                <a:ea typeface="Calibri" panose="020F0502020204030204" pitchFamily="34" charset="0"/>
                <a:cs typeface="Times New Roman" panose="02020603050405020304" pitchFamily="18" charset="0"/>
              </a:rPr>
              <a:t> </a:t>
            </a:r>
            <a:r>
              <a:rPr lang="en-US" sz="1600" dirty="0" err="1">
                <a:effectLst/>
                <a:latin typeface="Calibri" panose="020F0502020204030204" pitchFamily="34" charset="0"/>
                <a:ea typeface="Calibri" panose="020F0502020204030204" pitchFamily="34" charset="0"/>
                <a:cs typeface="Times New Roman" panose="02020603050405020304" pitchFamily="18" charset="0"/>
              </a:rPr>
              <a:t>adanya</a:t>
            </a:r>
            <a:r>
              <a:rPr lang="en-US" sz="1600" dirty="0">
                <a:effectLst/>
                <a:latin typeface="Calibri" panose="020F0502020204030204" pitchFamily="34" charset="0"/>
                <a:ea typeface="Calibri" panose="020F0502020204030204" pitchFamily="34" charset="0"/>
                <a:cs typeface="Times New Roman" panose="02020603050405020304" pitchFamily="18" charset="0"/>
              </a:rPr>
              <a:t> </a:t>
            </a:r>
            <a:r>
              <a:rPr lang="en-US" sz="1600" dirty="0" err="1">
                <a:effectLst/>
                <a:latin typeface="Calibri" panose="020F0502020204030204" pitchFamily="34" charset="0"/>
                <a:ea typeface="Calibri" panose="020F0502020204030204" pitchFamily="34" charset="0"/>
                <a:cs typeface="Times New Roman" panose="02020603050405020304" pitchFamily="18" charset="0"/>
              </a:rPr>
              <a:t>fitur</a:t>
            </a:r>
            <a:r>
              <a:rPr lang="en-US" sz="1600" dirty="0">
                <a:effectLst/>
                <a:latin typeface="Calibri" panose="020F0502020204030204" pitchFamily="34" charset="0"/>
                <a:ea typeface="Calibri" panose="020F0502020204030204" pitchFamily="34" charset="0"/>
                <a:cs typeface="Times New Roman" panose="02020603050405020304" pitchFamily="18" charset="0"/>
              </a:rPr>
              <a:t> yang </a:t>
            </a:r>
            <a:r>
              <a:rPr lang="en-US" sz="1600" dirty="0" err="1">
                <a:effectLst/>
                <a:latin typeface="Calibri" panose="020F0502020204030204" pitchFamily="34" charset="0"/>
                <a:ea typeface="Calibri" panose="020F0502020204030204" pitchFamily="34" charset="0"/>
                <a:cs typeface="Times New Roman" panose="02020603050405020304" pitchFamily="18" charset="0"/>
              </a:rPr>
              <a:t>dapat</a:t>
            </a:r>
            <a:r>
              <a:rPr lang="en-US" sz="1600" dirty="0">
                <a:effectLst/>
                <a:latin typeface="Calibri" panose="020F0502020204030204" pitchFamily="34" charset="0"/>
                <a:ea typeface="Calibri" panose="020F0502020204030204" pitchFamily="34" charset="0"/>
                <a:cs typeface="Times New Roman" panose="02020603050405020304" pitchFamily="18" charset="0"/>
              </a:rPr>
              <a:t> </a:t>
            </a:r>
            <a:r>
              <a:rPr lang="en-US" sz="1600" dirty="0" err="1">
                <a:effectLst/>
                <a:latin typeface="Calibri" panose="020F0502020204030204" pitchFamily="34" charset="0"/>
                <a:ea typeface="Calibri" panose="020F0502020204030204" pitchFamily="34" charset="0"/>
                <a:cs typeface="Times New Roman" panose="02020603050405020304" pitchFamily="18" charset="0"/>
              </a:rPr>
              <a:t>menyembunyikan</a:t>
            </a:r>
            <a:r>
              <a:rPr lang="en-US" sz="1600" dirty="0">
                <a:effectLst/>
                <a:latin typeface="Calibri" panose="020F0502020204030204" pitchFamily="34" charset="0"/>
                <a:ea typeface="Calibri" panose="020F0502020204030204" pitchFamily="34" charset="0"/>
                <a:cs typeface="Times New Roman" panose="02020603050405020304" pitchFamily="18" charset="0"/>
              </a:rPr>
              <a:t> </a:t>
            </a:r>
            <a:r>
              <a:rPr lang="en-US" sz="1600" dirty="0" err="1">
                <a:effectLst/>
                <a:latin typeface="Calibri" panose="020F0502020204030204" pitchFamily="34" charset="0"/>
                <a:ea typeface="Calibri" panose="020F0502020204030204" pitchFamily="34" charset="0"/>
                <a:cs typeface="Times New Roman" panose="02020603050405020304" pitchFamily="18" charset="0"/>
              </a:rPr>
              <a:t>bahkan</a:t>
            </a:r>
            <a:r>
              <a:rPr lang="en-US" sz="1600" dirty="0">
                <a:effectLst/>
                <a:latin typeface="Calibri" panose="020F0502020204030204" pitchFamily="34" charset="0"/>
                <a:ea typeface="Calibri" panose="020F0502020204030204" pitchFamily="34" charset="0"/>
                <a:cs typeface="Times New Roman" panose="02020603050405020304" pitchFamily="18" charset="0"/>
              </a:rPr>
              <a:t> </a:t>
            </a:r>
            <a:r>
              <a:rPr lang="en-US" sz="1600" dirty="0" err="1">
                <a:effectLst/>
                <a:latin typeface="Calibri" panose="020F0502020204030204" pitchFamily="34" charset="0"/>
                <a:ea typeface="Calibri" panose="020F0502020204030204" pitchFamily="34" charset="0"/>
                <a:cs typeface="Times New Roman" panose="02020603050405020304" pitchFamily="18" charset="0"/>
              </a:rPr>
              <a:t>memalsukan</a:t>
            </a:r>
            <a:r>
              <a:rPr lang="en-US" sz="1600" dirty="0">
                <a:effectLst/>
                <a:latin typeface="Calibri" panose="020F0502020204030204" pitchFamily="34" charset="0"/>
                <a:ea typeface="Calibri" panose="020F0502020204030204" pitchFamily="34" charset="0"/>
                <a:cs typeface="Times New Roman" panose="02020603050405020304" pitchFamily="18" charset="0"/>
              </a:rPr>
              <a:t> </a:t>
            </a:r>
            <a:r>
              <a:rPr lang="en-US" sz="1600" dirty="0" err="1">
                <a:effectLst/>
                <a:latin typeface="Calibri" panose="020F0502020204030204" pitchFamily="34" charset="0"/>
                <a:ea typeface="Calibri" panose="020F0502020204030204" pitchFamily="34" charset="0"/>
                <a:cs typeface="Times New Roman" panose="02020603050405020304" pitchFamily="18" charset="0"/>
              </a:rPr>
              <a:t>identitas</a:t>
            </a:r>
            <a:r>
              <a:rPr lang="en-US" sz="1600" dirty="0">
                <a:effectLst/>
                <a:latin typeface="Calibri" panose="020F0502020204030204" pitchFamily="34" charset="0"/>
                <a:ea typeface="Calibri" panose="020F0502020204030204" pitchFamily="34" charset="0"/>
                <a:cs typeface="Times New Roman" panose="02020603050405020304" pitchFamily="18" charset="0"/>
              </a:rPr>
              <a:t> </a:t>
            </a:r>
            <a:r>
              <a:rPr lang="en-US" sz="1600" dirty="0" err="1">
                <a:effectLst/>
                <a:latin typeface="Calibri" panose="020F0502020204030204" pitchFamily="34" charset="0"/>
                <a:ea typeface="Calibri" panose="020F0502020204030204" pitchFamily="34" charset="0"/>
                <a:cs typeface="Times New Roman" panose="02020603050405020304" pitchFamily="18" charset="0"/>
              </a:rPr>
              <a:t>pelaku</a:t>
            </a:r>
            <a:r>
              <a:rPr lang="en-US" sz="1600" dirty="0">
                <a:effectLst/>
                <a:latin typeface="Calibri" panose="020F0502020204030204" pitchFamily="34" charset="0"/>
                <a:ea typeface="Calibri" panose="020F0502020204030204" pitchFamily="34" charset="0"/>
                <a:cs typeface="Times New Roman" panose="02020603050405020304" pitchFamily="18" charset="0"/>
              </a:rPr>
              <a:t>. Jika </a:t>
            </a:r>
            <a:r>
              <a:rPr lang="en-US" sz="1600" dirty="0" err="1">
                <a:effectLst/>
                <a:latin typeface="Calibri" panose="020F0502020204030204" pitchFamily="34" charset="0"/>
                <a:ea typeface="Calibri" panose="020F0502020204030204" pitchFamily="34" charset="0"/>
                <a:cs typeface="Times New Roman" panose="02020603050405020304" pitchFamily="18" charset="0"/>
              </a:rPr>
              <a:t>seseorang</a:t>
            </a:r>
            <a:r>
              <a:rPr lang="en-US" sz="1600" dirty="0">
                <a:effectLst/>
                <a:latin typeface="Calibri" panose="020F0502020204030204" pitchFamily="34" charset="0"/>
                <a:ea typeface="Calibri" panose="020F0502020204030204" pitchFamily="34" charset="0"/>
                <a:cs typeface="Times New Roman" panose="02020603050405020304" pitchFamily="18" charset="0"/>
              </a:rPr>
              <a:t> </a:t>
            </a:r>
            <a:r>
              <a:rPr lang="en-US" sz="1600" dirty="0" err="1">
                <a:effectLst/>
                <a:latin typeface="Calibri" panose="020F0502020204030204" pitchFamily="34" charset="0"/>
                <a:ea typeface="Calibri" panose="020F0502020204030204" pitchFamily="34" charset="0"/>
                <a:cs typeface="Times New Roman" panose="02020603050405020304" pitchFamily="18" charset="0"/>
              </a:rPr>
              <a:t>melakukan</a:t>
            </a:r>
            <a:r>
              <a:rPr lang="en-US" sz="1600" dirty="0">
                <a:effectLst/>
                <a:latin typeface="Calibri" panose="020F0502020204030204" pitchFamily="34" charset="0"/>
                <a:ea typeface="Calibri" panose="020F0502020204030204" pitchFamily="34" charset="0"/>
                <a:cs typeface="Times New Roman" panose="02020603050405020304" pitchFamily="18" charset="0"/>
              </a:rPr>
              <a:t> cyber bullying, </a:t>
            </a:r>
            <a:r>
              <a:rPr lang="en-US" sz="1600" dirty="0" err="1">
                <a:effectLst/>
                <a:latin typeface="Calibri" panose="020F0502020204030204" pitchFamily="34" charset="0"/>
                <a:ea typeface="Calibri" panose="020F0502020204030204" pitchFamily="34" charset="0"/>
                <a:cs typeface="Times New Roman" panose="02020603050405020304" pitchFamily="18" charset="0"/>
              </a:rPr>
              <a:t>maka</a:t>
            </a:r>
            <a:r>
              <a:rPr lang="en-US" sz="1600" dirty="0">
                <a:effectLst/>
                <a:latin typeface="Calibri" panose="020F0502020204030204" pitchFamily="34" charset="0"/>
                <a:ea typeface="Calibri" panose="020F0502020204030204" pitchFamily="34" charset="0"/>
                <a:cs typeface="Times New Roman" panose="02020603050405020304" pitchFamily="18" charset="0"/>
              </a:rPr>
              <a:t> </a:t>
            </a:r>
            <a:r>
              <a:rPr lang="en-US" sz="1600" dirty="0" err="1">
                <a:effectLst/>
                <a:latin typeface="Calibri" panose="020F0502020204030204" pitchFamily="34" charset="0"/>
                <a:ea typeface="Calibri" panose="020F0502020204030204" pitchFamily="34" charset="0"/>
                <a:cs typeface="Times New Roman" panose="02020603050405020304" pitchFamily="18" charset="0"/>
              </a:rPr>
              <a:t>pelaku</a:t>
            </a:r>
            <a:r>
              <a:rPr lang="en-US" sz="1600" dirty="0">
                <a:effectLst/>
                <a:latin typeface="Calibri" panose="020F0502020204030204" pitchFamily="34" charset="0"/>
                <a:ea typeface="Calibri" panose="020F0502020204030204" pitchFamily="34" charset="0"/>
                <a:cs typeface="Times New Roman" panose="02020603050405020304" pitchFamily="18" charset="0"/>
              </a:rPr>
              <a:t> </a:t>
            </a:r>
            <a:r>
              <a:rPr lang="en-US" sz="1600" dirty="0" err="1">
                <a:effectLst/>
                <a:latin typeface="Calibri" panose="020F0502020204030204" pitchFamily="34" charset="0"/>
                <a:ea typeface="Calibri" panose="020F0502020204030204" pitchFamily="34" charset="0"/>
                <a:cs typeface="Times New Roman" panose="02020603050405020304" pitchFamily="18" charset="0"/>
              </a:rPr>
              <a:t>telah</a:t>
            </a:r>
            <a:r>
              <a:rPr lang="en-US" sz="1600" dirty="0">
                <a:effectLst/>
                <a:latin typeface="Calibri" panose="020F0502020204030204" pitchFamily="34" charset="0"/>
                <a:ea typeface="Calibri" panose="020F0502020204030204" pitchFamily="34" charset="0"/>
                <a:cs typeface="Times New Roman" panose="02020603050405020304" pitchFamily="18" charset="0"/>
              </a:rPr>
              <a:t> </a:t>
            </a:r>
            <a:r>
              <a:rPr lang="en-US" sz="1600" dirty="0" err="1">
                <a:effectLst/>
                <a:latin typeface="Calibri" panose="020F0502020204030204" pitchFamily="34" charset="0"/>
                <a:ea typeface="Calibri" panose="020F0502020204030204" pitchFamily="34" charset="0"/>
                <a:cs typeface="Times New Roman" panose="02020603050405020304" pitchFamily="18" charset="0"/>
              </a:rPr>
              <a:t>melanggar</a:t>
            </a:r>
            <a:r>
              <a:rPr lang="en-US" sz="1600" dirty="0">
                <a:effectLst/>
                <a:latin typeface="Calibri" panose="020F0502020204030204" pitchFamily="34" charset="0"/>
                <a:ea typeface="Calibri" panose="020F0502020204030204" pitchFamily="34" charset="0"/>
                <a:cs typeface="Times New Roman" panose="02020603050405020304" pitchFamily="18" charset="0"/>
              </a:rPr>
              <a:t> </a:t>
            </a:r>
            <a:r>
              <a:rPr lang="en-US" sz="1600" dirty="0" err="1">
                <a:effectLst/>
                <a:latin typeface="Calibri" panose="020F0502020204030204" pitchFamily="34" charset="0"/>
                <a:ea typeface="Calibri" panose="020F0502020204030204" pitchFamily="34" charset="0"/>
                <a:cs typeface="Times New Roman" panose="02020603050405020304" pitchFamily="18" charset="0"/>
              </a:rPr>
              <a:t>standar</a:t>
            </a:r>
            <a:r>
              <a:rPr lang="en-US" sz="1600" dirty="0">
                <a:effectLst/>
                <a:latin typeface="Calibri" panose="020F0502020204030204" pitchFamily="34" charset="0"/>
                <a:ea typeface="Calibri" panose="020F0502020204030204" pitchFamily="34" charset="0"/>
                <a:cs typeface="Times New Roman" panose="02020603050405020304" pitchFamily="18" charset="0"/>
              </a:rPr>
              <a:t> yang </a:t>
            </a:r>
            <a:r>
              <a:rPr lang="en-US" sz="1600" dirty="0" err="1">
                <a:effectLst/>
                <a:latin typeface="Calibri" panose="020F0502020204030204" pitchFamily="34" charset="0"/>
                <a:ea typeface="Calibri" panose="020F0502020204030204" pitchFamily="34" charset="0"/>
                <a:cs typeface="Times New Roman" panose="02020603050405020304" pitchFamily="18" charset="0"/>
              </a:rPr>
              <a:t>ada</a:t>
            </a:r>
            <a:r>
              <a:rPr lang="en-US" sz="1600" dirty="0">
                <a:effectLst/>
                <a:latin typeface="Calibri" panose="020F0502020204030204" pitchFamily="34" charset="0"/>
                <a:ea typeface="Calibri" panose="020F0502020204030204" pitchFamily="34" charset="0"/>
                <a:cs typeface="Times New Roman" panose="02020603050405020304" pitchFamily="18" charset="0"/>
              </a:rPr>
              <a:t>. </a:t>
            </a:r>
            <a:r>
              <a:rPr lang="en-US" sz="1600" dirty="0" err="1">
                <a:effectLst/>
                <a:latin typeface="Calibri" panose="020F0502020204030204" pitchFamily="34" charset="0"/>
                <a:ea typeface="Calibri" panose="020F0502020204030204" pitchFamily="34" charset="0"/>
                <a:cs typeface="Times New Roman" panose="02020603050405020304" pitchFamily="18" charset="0"/>
              </a:rPr>
              <a:t>Standar-standar</a:t>
            </a:r>
            <a:r>
              <a:rPr lang="en-US" sz="1600" dirty="0">
                <a:effectLst/>
                <a:latin typeface="Calibri" panose="020F0502020204030204" pitchFamily="34" charset="0"/>
                <a:ea typeface="Calibri" panose="020F0502020204030204" pitchFamily="34" charset="0"/>
                <a:cs typeface="Times New Roman" panose="02020603050405020304" pitchFamily="18" charset="0"/>
              </a:rPr>
              <a:t> yang </a:t>
            </a:r>
            <a:r>
              <a:rPr lang="en-US" sz="1600" dirty="0" err="1">
                <a:effectLst/>
                <a:latin typeface="Calibri" panose="020F0502020204030204" pitchFamily="34" charset="0"/>
                <a:ea typeface="Calibri" panose="020F0502020204030204" pitchFamily="34" charset="0"/>
                <a:cs typeface="Times New Roman" panose="02020603050405020304" pitchFamily="18" charset="0"/>
              </a:rPr>
              <a:t>dilanggar</a:t>
            </a:r>
            <a:r>
              <a:rPr lang="en-US" sz="1600" dirty="0">
                <a:effectLst/>
                <a:latin typeface="Calibri" panose="020F0502020204030204" pitchFamily="34" charset="0"/>
                <a:ea typeface="Calibri" panose="020F0502020204030204" pitchFamily="34" charset="0"/>
                <a:cs typeface="Times New Roman" panose="02020603050405020304" pitchFamily="18" charset="0"/>
              </a:rPr>
              <a:t> </a:t>
            </a:r>
            <a:r>
              <a:rPr lang="en-US" sz="1600" dirty="0" err="1">
                <a:effectLst/>
                <a:latin typeface="Calibri" panose="020F0502020204030204" pitchFamily="34" charset="0"/>
                <a:ea typeface="Calibri" panose="020F0502020204030204" pitchFamily="34" charset="0"/>
                <a:cs typeface="Times New Roman" panose="02020603050405020304" pitchFamily="18" charset="0"/>
              </a:rPr>
              <a:t>adalah</a:t>
            </a:r>
            <a:r>
              <a:rPr lang="en-US" sz="1600" dirty="0">
                <a:effectLst/>
                <a:latin typeface="Calibri" panose="020F0502020204030204" pitchFamily="34" charset="0"/>
                <a:ea typeface="Calibri" panose="020F0502020204030204" pitchFamily="34" charset="0"/>
                <a:cs typeface="Times New Roman" panose="02020603050405020304" pitchFamily="18" charset="0"/>
              </a:rPr>
              <a:t> </a:t>
            </a:r>
            <a:r>
              <a:rPr lang="en-US" sz="1600" dirty="0" err="1">
                <a:effectLst/>
                <a:latin typeface="Calibri" panose="020F0502020204030204" pitchFamily="34" charset="0"/>
                <a:ea typeface="Calibri" panose="020F0502020204030204" pitchFamily="34" charset="0"/>
                <a:cs typeface="Times New Roman" panose="02020603050405020304" pitchFamily="18" charset="0"/>
              </a:rPr>
              <a:t>nilai-nilai</a:t>
            </a:r>
            <a:r>
              <a:rPr lang="en-US" sz="1600" dirty="0">
                <a:effectLst/>
                <a:latin typeface="Calibri" panose="020F0502020204030204" pitchFamily="34" charset="0"/>
                <a:ea typeface="Calibri" panose="020F0502020204030204" pitchFamily="34" charset="0"/>
                <a:cs typeface="Times New Roman" panose="02020603050405020304" pitchFamily="18" charset="0"/>
              </a:rPr>
              <a:t> moral, </a:t>
            </a:r>
            <a:r>
              <a:rPr lang="en-US" sz="1600" dirty="0" err="1">
                <a:effectLst/>
                <a:latin typeface="Calibri" panose="020F0502020204030204" pitchFamily="34" charset="0"/>
                <a:ea typeface="Calibri" panose="020F0502020204030204" pitchFamily="34" charset="0"/>
                <a:cs typeface="Times New Roman" panose="02020603050405020304" pitchFamily="18" charset="0"/>
              </a:rPr>
              <a:t>kode</a:t>
            </a:r>
            <a:r>
              <a:rPr lang="en-US" sz="1600" dirty="0">
                <a:effectLst/>
                <a:latin typeface="Calibri" panose="020F0502020204030204" pitchFamily="34" charset="0"/>
                <a:ea typeface="Calibri" panose="020F0502020204030204" pitchFamily="34" charset="0"/>
                <a:cs typeface="Times New Roman" panose="02020603050405020304" pitchFamily="18" charset="0"/>
              </a:rPr>
              <a:t> </a:t>
            </a:r>
            <a:r>
              <a:rPr lang="en-US" sz="1600" dirty="0" err="1">
                <a:effectLst/>
                <a:latin typeface="Calibri" panose="020F0502020204030204" pitchFamily="34" charset="0"/>
                <a:ea typeface="Calibri" panose="020F0502020204030204" pitchFamily="34" charset="0"/>
                <a:cs typeface="Times New Roman" panose="02020603050405020304" pitchFamily="18" charset="0"/>
              </a:rPr>
              <a:t>etik</a:t>
            </a:r>
            <a:r>
              <a:rPr lang="en-US" sz="1600" dirty="0">
                <a:effectLst/>
                <a:latin typeface="Calibri" panose="020F0502020204030204" pitchFamily="34" charset="0"/>
                <a:ea typeface="Calibri" panose="020F0502020204030204" pitchFamily="34" charset="0"/>
                <a:cs typeface="Times New Roman" panose="02020603050405020304" pitchFamily="18" charset="0"/>
              </a:rPr>
              <a:t> </a:t>
            </a:r>
            <a:r>
              <a:rPr lang="en-US" sz="1600" dirty="0" err="1">
                <a:effectLst/>
                <a:latin typeface="Calibri" panose="020F0502020204030204" pitchFamily="34" charset="0"/>
                <a:ea typeface="Calibri" panose="020F0502020204030204" pitchFamily="34" charset="0"/>
                <a:cs typeface="Times New Roman" panose="02020603050405020304" pitchFamily="18" charset="0"/>
              </a:rPr>
              <a:t>bidang</a:t>
            </a:r>
            <a:r>
              <a:rPr lang="en-US" sz="1600" dirty="0">
                <a:effectLst/>
                <a:latin typeface="Calibri" panose="020F0502020204030204" pitchFamily="34" charset="0"/>
                <a:ea typeface="Calibri" panose="020F0502020204030204" pitchFamily="34" charset="0"/>
                <a:cs typeface="Times New Roman" panose="02020603050405020304" pitchFamily="18" charset="0"/>
              </a:rPr>
              <a:t> </a:t>
            </a:r>
            <a:r>
              <a:rPr lang="en-US" sz="1600" dirty="0" err="1">
                <a:effectLst/>
                <a:latin typeface="Calibri" panose="020F0502020204030204" pitchFamily="34" charset="0"/>
                <a:ea typeface="Calibri" panose="020F0502020204030204" pitchFamily="34" charset="0"/>
                <a:cs typeface="Times New Roman" panose="02020603050405020304" pitchFamily="18" charset="0"/>
              </a:rPr>
              <a:t>jurnalis</a:t>
            </a:r>
            <a:r>
              <a:rPr lang="en-US" sz="1600" dirty="0">
                <a:effectLst/>
                <a:latin typeface="Calibri" panose="020F0502020204030204" pitchFamily="34" charset="0"/>
                <a:ea typeface="Calibri" panose="020F0502020204030204" pitchFamily="34" charset="0"/>
                <a:cs typeface="Times New Roman" panose="02020603050405020304" pitchFamily="18" charset="0"/>
              </a:rPr>
              <a:t>, </a:t>
            </a:r>
            <a:r>
              <a:rPr lang="en-US" sz="1600" dirty="0" err="1">
                <a:effectLst/>
                <a:latin typeface="Calibri" panose="020F0502020204030204" pitchFamily="34" charset="0"/>
                <a:ea typeface="Calibri" panose="020F0502020204030204" pitchFamily="34" charset="0"/>
                <a:cs typeface="Times New Roman" panose="02020603050405020304" pitchFamily="18" charset="0"/>
              </a:rPr>
              <a:t>periklanan</a:t>
            </a:r>
            <a:r>
              <a:rPr lang="en-US" sz="1600" dirty="0">
                <a:effectLst/>
                <a:latin typeface="Calibri" panose="020F0502020204030204" pitchFamily="34" charset="0"/>
                <a:ea typeface="Calibri" panose="020F0502020204030204" pitchFamily="34" charset="0"/>
                <a:cs typeface="Times New Roman" panose="02020603050405020304" pitchFamily="18" charset="0"/>
              </a:rPr>
              <a:t> dan public relation, dan dunia </a:t>
            </a:r>
            <a:r>
              <a:rPr lang="en-US" sz="1600" dirty="0" err="1">
                <a:effectLst/>
                <a:latin typeface="Calibri" panose="020F0502020204030204" pitchFamily="34" charset="0"/>
                <a:ea typeface="Calibri" panose="020F0502020204030204" pitchFamily="34" charset="0"/>
                <a:cs typeface="Times New Roman" panose="02020603050405020304" pitchFamily="18" charset="0"/>
              </a:rPr>
              <a:t>hiburan</a:t>
            </a:r>
            <a:r>
              <a:rPr lang="en-US" sz="1600" dirty="0">
                <a:effectLst/>
                <a:latin typeface="Calibri" panose="020F0502020204030204" pitchFamily="34" charset="0"/>
                <a:ea typeface="Calibri" panose="020F0502020204030204" pitchFamily="34" charset="0"/>
                <a:cs typeface="Times New Roman" panose="02020603050405020304" pitchFamily="18" charset="0"/>
              </a:rPr>
              <a:t>.</a:t>
            </a:r>
          </a:p>
          <a:p>
            <a:endParaRPr lang="en-US" dirty="0"/>
          </a:p>
        </p:txBody>
      </p:sp>
      <p:pic>
        <p:nvPicPr>
          <p:cNvPr id="8" name="Picture 7">
            <a:extLst>
              <a:ext uri="{FF2B5EF4-FFF2-40B4-BE49-F238E27FC236}">
                <a16:creationId xmlns:a16="http://schemas.microsoft.com/office/drawing/2014/main" id="{7A80C4EF-79BF-4149-95A5-1F8D4C1DBFE8}"/>
              </a:ext>
            </a:extLst>
          </p:cNvPr>
          <p:cNvPicPr>
            <a:picLocks noChangeAspect="1"/>
          </p:cNvPicPr>
          <p:nvPr/>
        </p:nvPicPr>
        <p:blipFill>
          <a:blip r:embed="rId2"/>
          <a:stretch>
            <a:fillRect/>
          </a:stretch>
        </p:blipFill>
        <p:spPr>
          <a:xfrm>
            <a:off x="4825573" y="891348"/>
            <a:ext cx="3250345" cy="2535732"/>
          </a:xfrm>
          <a:prstGeom prst="rect">
            <a:avLst/>
          </a:prstGeom>
        </p:spPr>
      </p:pic>
    </p:spTree>
    <p:extLst>
      <p:ext uri="{BB962C8B-B14F-4D97-AF65-F5344CB8AC3E}">
        <p14:creationId xmlns:p14="http://schemas.microsoft.com/office/powerpoint/2010/main" val="133277949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crus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1000"/>
                                  </p:stCondLst>
                                  <p:childTnLst>
                                    <p:set>
                                      <p:cBhvr>
                                        <p:cTn id="10" dur="1" fill="hold">
                                          <p:stCondLst>
                                            <p:cond delay="0"/>
                                          </p:stCondLst>
                                        </p:cTn>
                                        <p:tgtEl>
                                          <p:spTgt spid="3">
                                            <p:txEl>
                                              <p:pRg st="0" end="0"/>
                                            </p:txEl>
                                          </p:spTgt>
                                        </p:tgtEl>
                                        <p:attrNameLst>
                                          <p:attrName>style.visibility</p:attrName>
                                        </p:attrNameLst>
                                      </p:cBhvr>
                                      <p:to>
                                        <p:strVal val="visible"/>
                                      </p:to>
                                    </p:set>
                                    <p:anim calcmode="lin" valueType="num">
                                      <p:cBhvr additive="base">
                                        <p:cTn id="11"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0" end="0"/>
                                            </p:txEl>
                                          </p:spTgt>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1500"/>
                                  </p:stCondLst>
                                  <p:childTnLst>
                                    <p:set>
                                      <p:cBhvr>
                                        <p:cTn id="14" dur="1" fill="hold">
                                          <p:stCondLst>
                                            <p:cond delay="0"/>
                                          </p:stCondLst>
                                        </p:cTn>
                                        <p:tgtEl>
                                          <p:spTgt spid="5"/>
                                        </p:tgtEl>
                                        <p:attrNameLst>
                                          <p:attrName>style.visibility</p:attrName>
                                        </p:attrNameLst>
                                      </p:cBhvr>
                                      <p:to>
                                        <p:strVal val="visible"/>
                                      </p:to>
                                    </p:set>
                                    <p:anim calcmode="lin" valueType="num">
                                      <p:cBhvr additive="base">
                                        <p:cTn id="15" dur="500" fill="hold"/>
                                        <p:tgtEl>
                                          <p:spTgt spid="5"/>
                                        </p:tgtEl>
                                        <p:attrNameLst>
                                          <p:attrName>ppt_x</p:attrName>
                                        </p:attrNameLst>
                                      </p:cBhvr>
                                      <p:tavLst>
                                        <p:tav tm="0">
                                          <p:val>
                                            <p:strVal val="#ppt_x"/>
                                          </p:val>
                                        </p:tav>
                                        <p:tav tm="100000">
                                          <p:val>
                                            <p:strVal val="#ppt_x"/>
                                          </p:val>
                                        </p:tav>
                                      </p:tavLst>
                                    </p:anim>
                                    <p:anim calcmode="lin" valueType="num">
                                      <p:cBhvr additive="base">
                                        <p:cTn id="16"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5"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4673"/>
        <p:cNvGrpSpPr/>
        <p:nvPr/>
      </p:nvGrpSpPr>
      <p:grpSpPr>
        <a:xfrm>
          <a:off x="0" y="0"/>
          <a:ext cx="0" cy="0"/>
          <a:chOff x="0" y="0"/>
          <a:chExt cx="0" cy="0"/>
        </a:xfrm>
      </p:grpSpPr>
      <p:sp>
        <p:nvSpPr>
          <p:cNvPr id="4675" name="Google Shape;4675;p42"/>
          <p:cNvSpPr txBox="1">
            <a:spLocks noGrp="1"/>
          </p:cNvSpPr>
          <p:nvPr>
            <p:ph type="subTitle" idx="1"/>
          </p:nvPr>
        </p:nvSpPr>
        <p:spPr>
          <a:xfrm>
            <a:off x="5224007" y="2368412"/>
            <a:ext cx="3353688" cy="994500"/>
          </a:xfrm>
          <a:prstGeom prst="rect">
            <a:avLst/>
          </a:prstGeom>
        </p:spPr>
        <p:txBody>
          <a:bodyPr spcFirstLastPara="1" wrap="square" lIns="91425" tIns="91425" rIns="91425" bIns="91425" anchor="t" anchorCtr="0">
            <a:noAutofit/>
          </a:bodyPr>
          <a:lstStyle/>
          <a:p>
            <a:pPr marL="0" lvl="0" indent="0" algn="ctr" rtl="0">
              <a:spcBef>
                <a:spcPts val="0"/>
              </a:spcBef>
              <a:spcAft>
                <a:spcPts val="1200"/>
              </a:spcAft>
              <a:buNone/>
            </a:pPr>
            <a:r>
              <a:rPr lang="en-US" sz="1800" b="1" dirty="0"/>
              <a:t>S</a:t>
            </a:r>
            <a:r>
              <a:rPr lang="en" sz="1800" b="1" dirty="0"/>
              <a:t>olusi dalam permasalahan Cyber Bullying </a:t>
            </a:r>
            <a:endParaRPr sz="1800" b="1" dirty="0"/>
          </a:p>
        </p:txBody>
      </p:sp>
      <p:grpSp>
        <p:nvGrpSpPr>
          <p:cNvPr id="4676" name="Google Shape;4676;p42"/>
          <p:cNvGrpSpPr/>
          <p:nvPr/>
        </p:nvGrpSpPr>
        <p:grpSpPr>
          <a:xfrm rot="5400000">
            <a:off x="1685600" y="3323300"/>
            <a:ext cx="653494" cy="2478093"/>
            <a:chOff x="393250" y="2490600"/>
            <a:chExt cx="653494" cy="2478093"/>
          </a:xfrm>
        </p:grpSpPr>
        <p:sp>
          <p:nvSpPr>
            <p:cNvPr id="4677" name="Google Shape;4677;p42"/>
            <p:cNvSpPr/>
            <p:nvPr/>
          </p:nvSpPr>
          <p:spPr>
            <a:xfrm>
              <a:off x="400138" y="4469389"/>
              <a:ext cx="639629" cy="493211"/>
            </a:xfrm>
            <a:custGeom>
              <a:avLst/>
              <a:gdLst/>
              <a:ahLst/>
              <a:cxnLst/>
              <a:rect l="l" t="t" r="r" b="b"/>
              <a:pathLst>
                <a:path w="7243" h="5585" extrusionOk="0">
                  <a:moveTo>
                    <a:pt x="3799" y="1"/>
                  </a:moveTo>
                  <a:lnTo>
                    <a:pt x="1" y="3534"/>
                  </a:lnTo>
                  <a:lnTo>
                    <a:pt x="1" y="5584"/>
                  </a:lnTo>
                  <a:lnTo>
                    <a:pt x="3760" y="2081"/>
                  </a:lnTo>
                  <a:lnTo>
                    <a:pt x="7243" y="5565"/>
                  </a:lnTo>
                  <a:lnTo>
                    <a:pt x="7243" y="3445"/>
                  </a:lnTo>
                  <a:lnTo>
                    <a:pt x="3799"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78" name="Google Shape;4678;p42"/>
            <p:cNvSpPr/>
            <p:nvPr/>
          </p:nvSpPr>
          <p:spPr>
            <a:xfrm>
              <a:off x="393250" y="4462235"/>
              <a:ext cx="653494" cy="506458"/>
            </a:xfrm>
            <a:custGeom>
              <a:avLst/>
              <a:gdLst/>
              <a:ahLst/>
              <a:cxnLst/>
              <a:rect l="l" t="t" r="r" b="b"/>
              <a:pathLst>
                <a:path w="7400" h="5735" extrusionOk="0">
                  <a:moveTo>
                    <a:pt x="3877" y="189"/>
                  </a:moveTo>
                  <a:lnTo>
                    <a:pt x="7252" y="3556"/>
                  </a:lnTo>
                  <a:lnTo>
                    <a:pt x="7252" y="5459"/>
                  </a:lnTo>
                  <a:lnTo>
                    <a:pt x="3896" y="2103"/>
                  </a:lnTo>
                  <a:cubicBezTo>
                    <a:pt x="3881" y="2088"/>
                    <a:pt x="3862" y="2081"/>
                    <a:pt x="3842" y="2081"/>
                  </a:cubicBezTo>
                  <a:cubicBezTo>
                    <a:pt x="3823" y="2081"/>
                    <a:pt x="3803" y="2088"/>
                    <a:pt x="3788" y="2103"/>
                  </a:cubicBezTo>
                  <a:lnTo>
                    <a:pt x="157" y="5489"/>
                  </a:lnTo>
                  <a:lnTo>
                    <a:pt x="157" y="3654"/>
                  </a:lnTo>
                  <a:lnTo>
                    <a:pt x="3877" y="189"/>
                  </a:lnTo>
                  <a:close/>
                  <a:moveTo>
                    <a:pt x="3877" y="1"/>
                  </a:moveTo>
                  <a:cubicBezTo>
                    <a:pt x="3859" y="1"/>
                    <a:pt x="3842" y="8"/>
                    <a:pt x="3827" y="23"/>
                  </a:cubicBezTo>
                  <a:lnTo>
                    <a:pt x="20" y="3565"/>
                  </a:lnTo>
                  <a:cubicBezTo>
                    <a:pt x="10" y="3575"/>
                    <a:pt x="0" y="3595"/>
                    <a:pt x="0" y="3615"/>
                  </a:cubicBezTo>
                  <a:lnTo>
                    <a:pt x="0" y="5665"/>
                  </a:lnTo>
                  <a:cubicBezTo>
                    <a:pt x="0" y="5695"/>
                    <a:pt x="20" y="5715"/>
                    <a:pt x="50" y="5734"/>
                  </a:cubicBezTo>
                  <a:lnTo>
                    <a:pt x="79" y="5734"/>
                  </a:lnTo>
                  <a:cubicBezTo>
                    <a:pt x="98" y="5734"/>
                    <a:pt x="118" y="5734"/>
                    <a:pt x="128" y="5715"/>
                  </a:cubicBezTo>
                  <a:lnTo>
                    <a:pt x="3838" y="2260"/>
                  </a:lnTo>
                  <a:lnTo>
                    <a:pt x="7272" y="5695"/>
                  </a:lnTo>
                  <a:cubicBezTo>
                    <a:pt x="7285" y="5713"/>
                    <a:pt x="7301" y="5720"/>
                    <a:pt x="7319" y="5720"/>
                  </a:cubicBezTo>
                  <a:cubicBezTo>
                    <a:pt x="7329" y="5720"/>
                    <a:pt x="7340" y="5718"/>
                    <a:pt x="7351" y="5715"/>
                  </a:cubicBezTo>
                  <a:cubicBezTo>
                    <a:pt x="7380" y="5704"/>
                    <a:pt x="7399" y="5675"/>
                    <a:pt x="7399" y="5646"/>
                  </a:cubicBezTo>
                  <a:lnTo>
                    <a:pt x="7399" y="3526"/>
                  </a:lnTo>
                  <a:cubicBezTo>
                    <a:pt x="7399" y="3506"/>
                    <a:pt x="7390" y="3487"/>
                    <a:pt x="7380" y="3477"/>
                  </a:cubicBezTo>
                  <a:lnTo>
                    <a:pt x="3925" y="23"/>
                  </a:lnTo>
                  <a:cubicBezTo>
                    <a:pt x="3911" y="8"/>
                    <a:pt x="3894" y="1"/>
                    <a:pt x="3877" y="1"/>
                  </a:cubicBezTo>
                  <a:close/>
                </a:path>
              </a:pathLst>
            </a:custGeom>
            <a:solidFill>
              <a:srgbClr val="000000"/>
            </a:solidFill>
            <a:ln w="19050"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79" name="Google Shape;4679;p42"/>
            <p:cNvSpPr/>
            <p:nvPr/>
          </p:nvSpPr>
          <p:spPr>
            <a:xfrm>
              <a:off x="400138" y="3976259"/>
              <a:ext cx="639629" cy="493211"/>
            </a:xfrm>
            <a:custGeom>
              <a:avLst/>
              <a:gdLst/>
              <a:ahLst/>
              <a:cxnLst/>
              <a:rect l="l" t="t" r="r" b="b"/>
              <a:pathLst>
                <a:path w="7243" h="5585" extrusionOk="0">
                  <a:moveTo>
                    <a:pt x="3799" y="1"/>
                  </a:moveTo>
                  <a:lnTo>
                    <a:pt x="1" y="3534"/>
                  </a:lnTo>
                  <a:lnTo>
                    <a:pt x="1" y="5585"/>
                  </a:lnTo>
                  <a:lnTo>
                    <a:pt x="3760" y="2081"/>
                  </a:lnTo>
                  <a:lnTo>
                    <a:pt x="7243" y="5565"/>
                  </a:lnTo>
                  <a:lnTo>
                    <a:pt x="7243" y="3446"/>
                  </a:lnTo>
                  <a:lnTo>
                    <a:pt x="3799"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80" name="Google Shape;4680;p42"/>
            <p:cNvSpPr/>
            <p:nvPr/>
          </p:nvSpPr>
          <p:spPr>
            <a:xfrm>
              <a:off x="393250" y="3969194"/>
              <a:ext cx="653494" cy="506370"/>
            </a:xfrm>
            <a:custGeom>
              <a:avLst/>
              <a:gdLst/>
              <a:ahLst/>
              <a:cxnLst/>
              <a:rect l="l" t="t" r="r" b="b"/>
              <a:pathLst>
                <a:path w="7400" h="5734" extrusionOk="0">
                  <a:moveTo>
                    <a:pt x="3877" y="189"/>
                  </a:moveTo>
                  <a:lnTo>
                    <a:pt x="7252" y="3565"/>
                  </a:lnTo>
                  <a:lnTo>
                    <a:pt x="7252" y="5458"/>
                  </a:lnTo>
                  <a:lnTo>
                    <a:pt x="3896" y="2102"/>
                  </a:lnTo>
                  <a:cubicBezTo>
                    <a:pt x="3881" y="2088"/>
                    <a:pt x="3862" y="2081"/>
                    <a:pt x="3842" y="2081"/>
                  </a:cubicBezTo>
                  <a:cubicBezTo>
                    <a:pt x="3823" y="2081"/>
                    <a:pt x="3803" y="2088"/>
                    <a:pt x="3788" y="2102"/>
                  </a:cubicBezTo>
                  <a:lnTo>
                    <a:pt x="157" y="5488"/>
                  </a:lnTo>
                  <a:lnTo>
                    <a:pt x="157" y="3653"/>
                  </a:lnTo>
                  <a:lnTo>
                    <a:pt x="3877" y="189"/>
                  </a:lnTo>
                  <a:close/>
                  <a:moveTo>
                    <a:pt x="3877" y="0"/>
                  </a:moveTo>
                  <a:cubicBezTo>
                    <a:pt x="3859" y="0"/>
                    <a:pt x="3842" y="7"/>
                    <a:pt x="3827" y="22"/>
                  </a:cubicBezTo>
                  <a:lnTo>
                    <a:pt x="20" y="3565"/>
                  </a:lnTo>
                  <a:cubicBezTo>
                    <a:pt x="10" y="3574"/>
                    <a:pt x="0" y="3594"/>
                    <a:pt x="0" y="3614"/>
                  </a:cubicBezTo>
                  <a:lnTo>
                    <a:pt x="0" y="5665"/>
                  </a:lnTo>
                  <a:cubicBezTo>
                    <a:pt x="0" y="5694"/>
                    <a:pt x="20" y="5724"/>
                    <a:pt x="50" y="5733"/>
                  </a:cubicBezTo>
                  <a:lnTo>
                    <a:pt x="79" y="5733"/>
                  </a:lnTo>
                  <a:cubicBezTo>
                    <a:pt x="98" y="5733"/>
                    <a:pt x="118" y="5733"/>
                    <a:pt x="128" y="5714"/>
                  </a:cubicBezTo>
                  <a:lnTo>
                    <a:pt x="3838" y="2259"/>
                  </a:lnTo>
                  <a:lnTo>
                    <a:pt x="7272" y="5694"/>
                  </a:lnTo>
                  <a:cubicBezTo>
                    <a:pt x="7284" y="5713"/>
                    <a:pt x="7301" y="5720"/>
                    <a:pt x="7318" y="5720"/>
                  </a:cubicBezTo>
                  <a:cubicBezTo>
                    <a:pt x="7329" y="5720"/>
                    <a:pt x="7340" y="5717"/>
                    <a:pt x="7351" y="5714"/>
                  </a:cubicBezTo>
                  <a:cubicBezTo>
                    <a:pt x="7380" y="5704"/>
                    <a:pt x="7399" y="5674"/>
                    <a:pt x="7399" y="5645"/>
                  </a:cubicBezTo>
                  <a:lnTo>
                    <a:pt x="7399" y="3526"/>
                  </a:lnTo>
                  <a:cubicBezTo>
                    <a:pt x="7399" y="3506"/>
                    <a:pt x="7390" y="3486"/>
                    <a:pt x="7380" y="3476"/>
                  </a:cubicBezTo>
                  <a:lnTo>
                    <a:pt x="3925" y="22"/>
                  </a:lnTo>
                  <a:cubicBezTo>
                    <a:pt x="3911" y="7"/>
                    <a:pt x="3894" y="0"/>
                    <a:pt x="3877" y="0"/>
                  </a:cubicBezTo>
                  <a:close/>
                </a:path>
              </a:pathLst>
            </a:custGeom>
            <a:solidFill>
              <a:srgbClr val="000000"/>
            </a:solidFill>
            <a:ln w="19050"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81" name="Google Shape;4681;p42"/>
            <p:cNvSpPr/>
            <p:nvPr/>
          </p:nvSpPr>
          <p:spPr>
            <a:xfrm>
              <a:off x="400138" y="3483218"/>
              <a:ext cx="639629" cy="493123"/>
            </a:xfrm>
            <a:custGeom>
              <a:avLst/>
              <a:gdLst/>
              <a:ahLst/>
              <a:cxnLst/>
              <a:rect l="l" t="t" r="r" b="b"/>
              <a:pathLst>
                <a:path w="7243" h="5584" extrusionOk="0">
                  <a:moveTo>
                    <a:pt x="3799" y="1"/>
                  </a:moveTo>
                  <a:lnTo>
                    <a:pt x="1" y="3543"/>
                  </a:lnTo>
                  <a:lnTo>
                    <a:pt x="1" y="5584"/>
                  </a:lnTo>
                  <a:lnTo>
                    <a:pt x="3760" y="2081"/>
                  </a:lnTo>
                  <a:lnTo>
                    <a:pt x="7243" y="5564"/>
                  </a:lnTo>
                  <a:lnTo>
                    <a:pt x="7243" y="3445"/>
                  </a:lnTo>
                  <a:lnTo>
                    <a:pt x="3799"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82" name="Google Shape;4682;p42"/>
            <p:cNvSpPr/>
            <p:nvPr/>
          </p:nvSpPr>
          <p:spPr>
            <a:xfrm>
              <a:off x="393250" y="3476064"/>
              <a:ext cx="653494" cy="507253"/>
            </a:xfrm>
            <a:custGeom>
              <a:avLst/>
              <a:gdLst/>
              <a:ahLst/>
              <a:cxnLst/>
              <a:rect l="l" t="t" r="r" b="b"/>
              <a:pathLst>
                <a:path w="7400" h="5744" extrusionOk="0">
                  <a:moveTo>
                    <a:pt x="3877" y="189"/>
                  </a:moveTo>
                  <a:lnTo>
                    <a:pt x="7252" y="3565"/>
                  </a:lnTo>
                  <a:lnTo>
                    <a:pt x="7252" y="5459"/>
                  </a:lnTo>
                  <a:lnTo>
                    <a:pt x="3896" y="2103"/>
                  </a:lnTo>
                  <a:cubicBezTo>
                    <a:pt x="3881" y="2088"/>
                    <a:pt x="3862" y="2081"/>
                    <a:pt x="3842" y="2081"/>
                  </a:cubicBezTo>
                  <a:cubicBezTo>
                    <a:pt x="3823" y="2081"/>
                    <a:pt x="3803" y="2088"/>
                    <a:pt x="3788" y="2103"/>
                  </a:cubicBezTo>
                  <a:lnTo>
                    <a:pt x="157" y="5488"/>
                  </a:lnTo>
                  <a:lnTo>
                    <a:pt x="157" y="3654"/>
                  </a:lnTo>
                  <a:lnTo>
                    <a:pt x="3877" y="189"/>
                  </a:lnTo>
                  <a:close/>
                  <a:moveTo>
                    <a:pt x="3877" y="0"/>
                  </a:moveTo>
                  <a:cubicBezTo>
                    <a:pt x="3859" y="0"/>
                    <a:pt x="3842" y="8"/>
                    <a:pt x="3827" y="23"/>
                  </a:cubicBezTo>
                  <a:lnTo>
                    <a:pt x="20" y="3565"/>
                  </a:lnTo>
                  <a:cubicBezTo>
                    <a:pt x="10" y="3575"/>
                    <a:pt x="0" y="3595"/>
                    <a:pt x="0" y="3624"/>
                  </a:cubicBezTo>
                  <a:lnTo>
                    <a:pt x="0" y="5665"/>
                  </a:lnTo>
                  <a:cubicBezTo>
                    <a:pt x="0" y="5695"/>
                    <a:pt x="20" y="5724"/>
                    <a:pt x="50" y="5734"/>
                  </a:cubicBezTo>
                  <a:cubicBezTo>
                    <a:pt x="59" y="5734"/>
                    <a:pt x="69" y="5743"/>
                    <a:pt x="79" y="5743"/>
                  </a:cubicBezTo>
                  <a:cubicBezTo>
                    <a:pt x="98" y="5743"/>
                    <a:pt x="118" y="5734"/>
                    <a:pt x="128" y="5724"/>
                  </a:cubicBezTo>
                  <a:lnTo>
                    <a:pt x="3838" y="2269"/>
                  </a:lnTo>
                  <a:lnTo>
                    <a:pt x="7272" y="5704"/>
                  </a:lnTo>
                  <a:cubicBezTo>
                    <a:pt x="7284" y="5716"/>
                    <a:pt x="7299" y="5720"/>
                    <a:pt x="7315" y="5720"/>
                  </a:cubicBezTo>
                  <a:cubicBezTo>
                    <a:pt x="7326" y="5720"/>
                    <a:pt x="7338" y="5718"/>
                    <a:pt x="7351" y="5714"/>
                  </a:cubicBezTo>
                  <a:cubicBezTo>
                    <a:pt x="7380" y="5704"/>
                    <a:pt x="7399" y="5675"/>
                    <a:pt x="7399" y="5645"/>
                  </a:cubicBezTo>
                  <a:lnTo>
                    <a:pt x="7399" y="3526"/>
                  </a:lnTo>
                  <a:cubicBezTo>
                    <a:pt x="7399" y="3506"/>
                    <a:pt x="7390" y="3486"/>
                    <a:pt x="7380" y="3477"/>
                  </a:cubicBezTo>
                  <a:lnTo>
                    <a:pt x="3925" y="23"/>
                  </a:lnTo>
                  <a:cubicBezTo>
                    <a:pt x="3911" y="8"/>
                    <a:pt x="3894" y="0"/>
                    <a:pt x="3877" y="0"/>
                  </a:cubicBezTo>
                  <a:close/>
                </a:path>
              </a:pathLst>
            </a:custGeom>
            <a:solidFill>
              <a:srgbClr val="000000"/>
            </a:solidFill>
            <a:ln w="19050"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83" name="Google Shape;4683;p42"/>
            <p:cNvSpPr/>
            <p:nvPr/>
          </p:nvSpPr>
          <p:spPr>
            <a:xfrm>
              <a:off x="400138" y="2990088"/>
              <a:ext cx="639629" cy="493211"/>
            </a:xfrm>
            <a:custGeom>
              <a:avLst/>
              <a:gdLst/>
              <a:ahLst/>
              <a:cxnLst/>
              <a:rect l="l" t="t" r="r" b="b"/>
              <a:pathLst>
                <a:path w="7243" h="5585" extrusionOk="0">
                  <a:moveTo>
                    <a:pt x="3799" y="1"/>
                  </a:moveTo>
                  <a:lnTo>
                    <a:pt x="1" y="3543"/>
                  </a:lnTo>
                  <a:lnTo>
                    <a:pt x="1" y="5585"/>
                  </a:lnTo>
                  <a:lnTo>
                    <a:pt x="3760" y="2081"/>
                  </a:lnTo>
                  <a:lnTo>
                    <a:pt x="7243" y="5565"/>
                  </a:lnTo>
                  <a:lnTo>
                    <a:pt x="7243" y="3455"/>
                  </a:lnTo>
                  <a:lnTo>
                    <a:pt x="3799"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84" name="Google Shape;4684;p42"/>
            <p:cNvSpPr/>
            <p:nvPr/>
          </p:nvSpPr>
          <p:spPr>
            <a:xfrm>
              <a:off x="393250" y="2983376"/>
              <a:ext cx="653494" cy="506899"/>
            </a:xfrm>
            <a:custGeom>
              <a:avLst/>
              <a:gdLst/>
              <a:ahLst/>
              <a:cxnLst/>
              <a:rect l="l" t="t" r="r" b="b"/>
              <a:pathLst>
                <a:path w="7400" h="5740" extrusionOk="0">
                  <a:moveTo>
                    <a:pt x="3877" y="185"/>
                  </a:moveTo>
                  <a:lnTo>
                    <a:pt x="7252" y="3561"/>
                  </a:lnTo>
                  <a:lnTo>
                    <a:pt x="7252" y="5454"/>
                  </a:lnTo>
                  <a:lnTo>
                    <a:pt x="3896" y="2098"/>
                  </a:lnTo>
                  <a:cubicBezTo>
                    <a:pt x="3881" y="2083"/>
                    <a:pt x="3862" y="2076"/>
                    <a:pt x="3842" y="2076"/>
                  </a:cubicBezTo>
                  <a:cubicBezTo>
                    <a:pt x="3823" y="2076"/>
                    <a:pt x="3803" y="2083"/>
                    <a:pt x="3788" y="2098"/>
                  </a:cubicBezTo>
                  <a:lnTo>
                    <a:pt x="157" y="5484"/>
                  </a:lnTo>
                  <a:lnTo>
                    <a:pt x="157" y="3648"/>
                  </a:lnTo>
                  <a:lnTo>
                    <a:pt x="3877" y="185"/>
                  </a:lnTo>
                  <a:close/>
                  <a:moveTo>
                    <a:pt x="3868" y="0"/>
                  </a:moveTo>
                  <a:cubicBezTo>
                    <a:pt x="3854" y="0"/>
                    <a:pt x="3840" y="5"/>
                    <a:pt x="3827" y="18"/>
                  </a:cubicBezTo>
                  <a:lnTo>
                    <a:pt x="20" y="3561"/>
                  </a:lnTo>
                  <a:cubicBezTo>
                    <a:pt x="10" y="3570"/>
                    <a:pt x="0" y="3600"/>
                    <a:pt x="0" y="3619"/>
                  </a:cubicBezTo>
                  <a:lnTo>
                    <a:pt x="0" y="5661"/>
                  </a:lnTo>
                  <a:cubicBezTo>
                    <a:pt x="0" y="5690"/>
                    <a:pt x="20" y="5719"/>
                    <a:pt x="50" y="5729"/>
                  </a:cubicBezTo>
                  <a:cubicBezTo>
                    <a:pt x="59" y="5729"/>
                    <a:pt x="69" y="5739"/>
                    <a:pt x="79" y="5739"/>
                  </a:cubicBezTo>
                  <a:cubicBezTo>
                    <a:pt x="98" y="5739"/>
                    <a:pt x="118" y="5729"/>
                    <a:pt x="128" y="5719"/>
                  </a:cubicBezTo>
                  <a:lnTo>
                    <a:pt x="3838" y="2265"/>
                  </a:lnTo>
                  <a:lnTo>
                    <a:pt x="7272" y="5700"/>
                  </a:lnTo>
                  <a:cubicBezTo>
                    <a:pt x="7284" y="5712"/>
                    <a:pt x="7300" y="5720"/>
                    <a:pt x="7317" y="5720"/>
                  </a:cubicBezTo>
                  <a:cubicBezTo>
                    <a:pt x="7328" y="5720"/>
                    <a:pt x="7339" y="5717"/>
                    <a:pt x="7351" y="5709"/>
                  </a:cubicBezTo>
                  <a:cubicBezTo>
                    <a:pt x="7380" y="5700"/>
                    <a:pt x="7399" y="5670"/>
                    <a:pt x="7399" y="5641"/>
                  </a:cubicBezTo>
                  <a:lnTo>
                    <a:pt x="7399" y="3531"/>
                  </a:lnTo>
                  <a:cubicBezTo>
                    <a:pt x="7399" y="3502"/>
                    <a:pt x="7390" y="3482"/>
                    <a:pt x="7380" y="3472"/>
                  </a:cubicBezTo>
                  <a:lnTo>
                    <a:pt x="3925" y="28"/>
                  </a:lnTo>
                  <a:cubicBezTo>
                    <a:pt x="3909" y="10"/>
                    <a:pt x="3888" y="0"/>
                    <a:pt x="3868" y="0"/>
                  </a:cubicBezTo>
                  <a:close/>
                </a:path>
              </a:pathLst>
            </a:custGeom>
            <a:solidFill>
              <a:srgbClr val="000000"/>
            </a:solidFill>
            <a:ln w="19050"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85" name="Google Shape;4685;p42"/>
            <p:cNvSpPr/>
            <p:nvPr/>
          </p:nvSpPr>
          <p:spPr>
            <a:xfrm>
              <a:off x="400138" y="2497047"/>
              <a:ext cx="639629" cy="493123"/>
            </a:xfrm>
            <a:custGeom>
              <a:avLst/>
              <a:gdLst/>
              <a:ahLst/>
              <a:cxnLst/>
              <a:rect l="l" t="t" r="r" b="b"/>
              <a:pathLst>
                <a:path w="7243" h="5584" extrusionOk="0">
                  <a:moveTo>
                    <a:pt x="3799" y="0"/>
                  </a:moveTo>
                  <a:lnTo>
                    <a:pt x="1" y="3542"/>
                  </a:lnTo>
                  <a:lnTo>
                    <a:pt x="1" y="5584"/>
                  </a:lnTo>
                  <a:lnTo>
                    <a:pt x="3760" y="2081"/>
                  </a:lnTo>
                  <a:lnTo>
                    <a:pt x="7243" y="5564"/>
                  </a:lnTo>
                  <a:lnTo>
                    <a:pt x="7243" y="3454"/>
                  </a:lnTo>
                  <a:lnTo>
                    <a:pt x="3799"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86" name="Google Shape;4686;p42"/>
            <p:cNvSpPr/>
            <p:nvPr/>
          </p:nvSpPr>
          <p:spPr>
            <a:xfrm>
              <a:off x="393250" y="2490600"/>
              <a:ext cx="653494" cy="506546"/>
            </a:xfrm>
            <a:custGeom>
              <a:avLst/>
              <a:gdLst/>
              <a:ahLst/>
              <a:cxnLst/>
              <a:rect l="l" t="t" r="r" b="b"/>
              <a:pathLst>
                <a:path w="7400" h="5736" extrusionOk="0">
                  <a:moveTo>
                    <a:pt x="3877" y="181"/>
                  </a:moveTo>
                  <a:lnTo>
                    <a:pt x="7252" y="3557"/>
                  </a:lnTo>
                  <a:lnTo>
                    <a:pt x="7252" y="5451"/>
                  </a:lnTo>
                  <a:lnTo>
                    <a:pt x="3896" y="2095"/>
                  </a:lnTo>
                  <a:cubicBezTo>
                    <a:pt x="3881" y="2080"/>
                    <a:pt x="3862" y="2072"/>
                    <a:pt x="3842" y="2072"/>
                  </a:cubicBezTo>
                  <a:cubicBezTo>
                    <a:pt x="3823" y="2072"/>
                    <a:pt x="3803" y="2080"/>
                    <a:pt x="3788" y="2095"/>
                  </a:cubicBezTo>
                  <a:lnTo>
                    <a:pt x="157" y="5480"/>
                  </a:lnTo>
                  <a:lnTo>
                    <a:pt x="157" y="3645"/>
                  </a:lnTo>
                  <a:lnTo>
                    <a:pt x="3877" y="181"/>
                  </a:lnTo>
                  <a:close/>
                  <a:moveTo>
                    <a:pt x="3872" y="1"/>
                  </a:moveTo>
                  <a:cubicBezTo>
                    <a:pt x="3856" y="1"/>
                    <a:pt x="3841" y="6"/>
                    <a:pt x="3827" y="14"/>
                  </a:cubicBezTo>
                  <a:lnTo>
                    <a:pt x="20" y="3557"/>
                  </a:lnTo>
                  <a:cubicBezTo>
                    <a:pt x="10" y="3576"/>
                    <a:pt x="0" y="3596"/>
                    <a:pt x="0" y="3615"/>
                  </a:cubicBezTo>
                  <a:lnTo>
                    <a:pt x="0" y="5657"/>
                  </a:lnTo>
                  <a:cubicBezTo>
                    <a:pt x="0" y="5686"/>
                    <a:pt x="20" y="5715"/>
                    <a:pt x="50" y="5726"/>
                  </a:cubicBezTo>
                  <a:cubicBezTo>
                    <a:pt x="59" y="5735"/>
                    <a:pt x="69" y="5735"/>
                    <a:pt x="79" y="5735"/>
                  </a:cubicBezTo>
                  <a:cubicBezTo>
                    <a:pt x="98" y="5735"/>
                    <a:pt x="118" y="5726"/>
                    <a:pt x="128" y="5715"/>
                  </a:cubicBezTo>
                  <a:lnTo>
                    <a:pt x="3838" y="2261"/>
                  </a:lnTo>
                  <a:lnTo>
                    <a:pt x="7272" y="5696"/>
                  </a:lnTo>
                  <a:cubicBezTo>
                    <a:pt x="7284" y="5708"/>
                    <a:pt x="7300" y="5717"/>
                    <a:pt x="7318" y="5717"/>
                  </a:cubicBezTo>
                  <a:cubicBezTo>
                    <a:pt x="7328" y="5717"/>
                    <a:pt x="7339" y="5713"/>
                    <a:pt x="7351" y="5706"/>
                  </a:cubicBezTo>
                  <a:cubicBezTo>
                    <a:pt x="7380" y="5696"/>
                    <a:pt x="7399" y="5667"/>
                    <a:pt x="7399" y="5637"/>
                  </a:cubicBezTo>
                  <a:lnTo>
                    <a:pt x="7399" y="3527"/>
                  </a:lnTo>
                  <a:cubicBezTo>
                    <a:pt x="7399" y="3508"/>
                    <a:pt x="7390" y="3488"/>
                    <a:pt x="7380" y="3469"/>
                  </a:cubicBezTo>
                  <a:lnTo>
                    <a:pt x="3925" y="24"/>
                  </a:lnTo>
                  <a:cubicBezTo>
                    <a:pt x="3909" y="8"/>
                    <a:pt x="3890" y="1"/>
                    <a:pt x="3872" y="1"/>
                  </a:cubicBezTo>
                  <a:close/>
                </a:path>
              </a:pathLst>
            </a:custGeom>
            <a:solidFill>
              <a:srgbClr val="000000"/>
            </a:solidFill>
            <a:ln w="19050"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687" name="Google Shape;4687;p42"/>
          <p:cNvGrpSpPr/>
          <p:nvPr/>
        </p:nvGrpSpPr>
        <p:grpSpPr>
          <a:xfrm>
            <a:off x="7856101" y="381930"/>
            <a:ext cx="727223" cy="1010432"/>
            <a:chOff x="3670375" y="3008850"/>
            <a:chExt cx="255175" cy="354525"/>
          </a:xfrm>
        </p:grpSpPr>
        <p:sp>
          <p:nvSpPr>
            <p:cNvPr id="4688" name="Google Shape;4688;p42"/>
            <p:cNvSpPr/>
            <p:nvPr/>
          </p:nvSpPr>
          <p:spPr>
            <a:xfrm>
              <a:off x="3759675" y="3118025"/>
              <a:ext cx="163900" cy="243625"/>
            </a:xfrm>
            <a:custGeom>
              <a:avLst/>
              <a:gdLst/>
              <a:ahLst/>
              <a:cxnLst/>
              <a:rect l="l" t="t" r="r" b="b"/>
              <a:pathLst>
                <a:path w="6556" h="9745" extrusionOk="0">
                  <a:moveTo>
                    <a:pt x="3278" y="1"/>
                  </a:moveTo>
                  <a:cubicBezTo>
                    <a:pt x="2847" y="3621"/>
                    <a:pt x="1924" y="4240"/>
                    <a:pt x="1" y="4868"/>
                  </a:cubicBezTo>
                  <a:cubicBezTo>
                    <a:pt x="1924" y="5505"/>
                    <a:pt x="2847" y="6114"/>
                    <a:pt x="3278" y="9745"/>
                  </a:cubicBezTo>
                  <a:cubicBezTo>
                    <a:pt x="3701" y="6114"/>
                    <a:pt x="4633" y="5505"/>
                    <a:pt x="6556" y="4868"/>
                  </a:cubicBezTo>
                  <a:cubicBezTo>
                    <a:pt x="4633" y="4240"/>
                    <a:pt x="3701" y="3621"/>
                    <a:pt x="327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89" name="Google Shape;4689;p42"/>
            <p:cNvSpPr/>
            <p:nvPr/>
          </p:nvSpPr>
          <p:spPr>
            <a:xfrm>
              <a:off x="3757725" y="3116075"/>
              <a:ext cx="167825" cy="247300"/>
            </a:xfrm>
            <a:custGeom>
              <a:avLst/>
              <a:gdLst/>
              <a:ahLst/>
              <a:cxnLst/>
              <a:rect l="l" t="t" r="r" b="b"/>
              <a:pathLst>
                <a:path w="6713" h="9892" extrusionOk="0">
                  <a:moveTo>
                    <a:pt x="3356" y="667"/>
                  </a:moveTo>
                  <a:cubicBezTo>
                    <a:pt x="3798" y="3651"/>
                    <a:pt x="4662" y="4347"/>
                    <a:pt x="6398" y="4946"/>
                  </a:cubicBezTo>
                  <a:cubicBezTo>
                    <a:pt x="4662" y="5544"/>
                    <a:pt x="3798" y="6241"/>
                    <a:pt x="3356" y="9234"/>
                  </a:cubicBezTo>
                  <a:cubicBezTo>
                    <a:pt x="2915" y="6241"/>
                    <a:pt x="2052" y="5544"/>
                    <a:pt x="314" y="4946"/>
                  </a:cubicBezTo>
                  <a:cubicBezTo>
                    <a:pt x="2052" y="4347"/>
                    <a:pt x="2915" y="3651"/>
                    <a:pt x="3356" y="667"/>
                  </a:cubicBezTo>
                  <a:close/>
                  <a:moveTo>
                    <a:pt x="3356" y="0"/>
                  </a:moveTo>
                  <a:cubicBezTo>
                    <a:pt x="3317" y="0"/>
                    <a:pt x="3288" y="29"/>
                    <a:pt x="3278" y="68"/>
                  </a:cubicBezTo>
                  <a:cubicBezTo>
                    <a:pt x="2866" y="3592"/>
                    <a:pt x="1983" y="4239"/>
                    <a:pt x="59" y="4877"/>
                  </a:cubicBezTo>
                  <a:cubicBezTo>
                    <a:pt x="20" y="4887"/>
                    <a:pt x="0" y="4916"/>
                    <a:pt x="0" y="4946"/>
                  </a:cubicBezTo>
                  <a:cubicBezTo>
                    <a:pt x="0" y="4985"/>
                    <a:pt x="20" y="5014"/>
                    <a:pt x="59" y="5024"/>
                  </a:cubicBezTo>
                  <a:cubicBezTo>
                    <a:pt x="1983" y="5652"/>
                    <a:pt x="2866" y="6300"/>
                    <a:pt x="3278" y="9823"/>
                  </a:cubicBezTo>
                  <a:cubicBezTo>
                    <a:pt x="3288" y="9862"/>
                    <a:pt x="3317" y="9892"/>
                    <a:pt x="3356" y="9892"/>
                  </a:cubicBezTo>
                  <a:cubicBezTo>
                    <a:pt x="3396" y="9892"/>
                    <a:pt x="3425" y="9862"/>
                    <a:pt x="3435" y="9823"/>
                  </a:cubicBezTo>
                  <a:cubicBezTo>
                    <a:pt x="3847" y="6300"/>
                    <a:pt x="4730" y="5652"/>
                    <a:pt x="6654" y="5024"/>
                  </a:cubicBezTo>
                  <a:cubicBezTo>
                    <a:pt x="6683" y="5014"/>
                    <a:pt x="6712" y="4985"/>
                    <a:pt x="6712" y="4946"/>
                  </a:cubicBezTo>
                  <a:cubicBezTo>
                    <a:pt x="6712" y="4916"/>
                    <a:pt x="6683" y="4887"/>
                    <a:pt x="6654" y="4877"/>
                  </a:cubicBezTo>
                  <a:cubicBezTo>
                    <a:pt x="4730" y="4239"/>
                    <a:pt x="3847" y="3592"/>
                    <a:pt x="3435" y="68"/>
                  </a:cubicBezTo>
                  <a:cubicBezTo>
                    <a:pt x="3425" y="29"/>
                    <a:pt x="3396" y="0"/>
                    <a:pt x="3356" y="0"/>
                  </a:cubicBezTo>
                  <a:close/>
                </a:path>
              </a:pathLst>
            </a:custGeom>
            <a:solidFill>
              <a:srgbClr val="000000"/>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90" name="Google Shape;4690;p42"/>
            <p:cNvSpPr/>
            <p:nvPr/>
          </p:nvSpPr>
          <p:spPr>
            <a:xfrm>
              <a:off x="3672350" y="3010800"/>
              <a:ext cx="102825" cy="152875"/>
            </a:xfrm>
            <a:custGeom>
              <a:avLst/>
              <a:gdLst/>
              <a:ahLst/>
              <a:cxnLst/>
              <a:rect l="l" t="t" r="r" b="b"/>
              <a:pathLst>
                <a:path w="4113" h="6115" extrusionOk="0">
                  <a:moveTo>
                    <a:pt x="2061" y="1"/>
                  </a:moveTo>
                  <a:cubicBezTo>
                    <a:pt x="1786" y="2277"/>
                    <a:pt x="1208" y="2661"/>
                    <a:pt x="0" y="3062"/>
                  </a:cubicBezTo>
                  <a:cubicBezTo>
                    <a:pt x="1208" y="3455"/>
                    <a:pt x="1786" y="3838"/>
                    <a:pt x="2061" y="6115"/>
                  </a:cubicBezTo>
                  <a:cubicBezTo>
                    <a:pt x="2326" y="3838"/>
                    <a:pt x="2905" y="3455"/>
                    <a:pt x="4112" y="3062"/>
                  </a:cubicBezTo>
                  <a:cubicBezTo>
                    <a:pt x="2905" y="2661"/>
                    <a:pt x="2326" y="2277"/>
                    <a:pt x="206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91" name="Google Shape;4691;p42"/>
            <p:cNvSpPr/>
            <p:nvPr/>
          </p:nvSpPr>
          <p:spPr>
            <a:xfrm>
              <a:off x="3670375" y="3008850"/>
              <a:ext cx="106750" cy="156800"/>
            </a:xfrm>
            <a:custGeom>
              <a:avLst/>
              <a:gdLst/>
              <a:ahLst/>
              <a:cxnLst/>
              <a:rect l="l" t="t" r="r" b="b"/>
              <a:pathLst>
                <a:path w="4270" h="6272" extrusionOk="0">
                  <a:moveTo>
                    <a:pt x="2140" y="639"/>
                  </a:moveTo>
                  <a:cubicBezTo>
                    <a:pt x="2415" y="2326"/>
                    <a:pt x="2945" y="2778"/>
                    <a:pt x="3956" y="3140"/>
                  </a:cubicBezTo>
                  <a:cubicBezTo>
                    <a:pt x="2945" y="3494"/>
                    <a:pt x="2415" y="3945"/>
                    <a:pt x="2140" y="5643"/>
                  </a:cubicBezTo>
                  <a:cubicBezTo>
                    <a:pt x="1856" y="3945"/>
                    <a:pt x="1326" y="3494"/>
                    <a:pt x="315" y="3140"/>
                  </a:cubicBezTo>
                  <a:cubicBezTo>
                    <a:pt x="1326" y="2778"/>
                    <a:pt x="1856" y="2326"/>
                    <a:pt x="2140" y="639"/>
                  </a:cubicBezTo>
                  <a:close/>
                  <a:moveTo>
                    <a:pt x="2140" y="0"/>
                  </a:moveTo>
                  <a:cubicBezTo>
                    <a:pt x="2101" y="0"/>
                    <a:pt x="2062" y="30"/>
                    <a:pt x="2062" y="69"/>
                  </a:cubicBezTo>
                  <a:cubicBezTo>
                    <a:pt x="1797" y="2277"/>
                    <a:pt x="1277" y="2660"/>
                    <a:pt x="60" y="3062"/>
                  </a:cubicBezTo>
                  <a:cubicBezTo>
                    <a:pt x="20" y="3072"/>
                    <a:pt x="1" y="3101"/>
                    <a:pt x="1" y="3140"/>
                  </a:cubicBezTo>
                  <a:cubicBezTo>
                    <a:pt x="1" y="3170"/>
                    <a:pt x="20" y="3199"/>
                    <a:pt x="60" y="3210"/>
                  </a:cubicBezTo>
                  <a:cubicBezTo>
                    <a:pt x="1277" y="3612"/>
                    <a:pt x="1797" y="3995"/>
                    <a:pt x="2062" y="6202"/>
                  </a:cubicBezTo>
                  <a:cubicBezTo>
                    <a:pt x="2062" y="6241"/>
                    <a:pt x="2101" y="6271"/>
                    <a:pt x="2140" y="6271"/>
                  </a:cubicBezTo>
                  <a:cubicBezTo>
                    <a:pt x="2170" y="6271"/>
                    <a:pt x="2209" y="6241"/>
                    <a:pt x="2209" y="6202"/>
                  </a:cubicBezTo>
                  <a:cubicBezTo>
                    <a:pt x="2474" y="3995"/>
                    <a:pt x="2994" y="3612"/>
                    <a:pt x="4220" y="3210"/>
                  </a:cubicBezTo>
                  <a:cubicBezTo>
                    <a:pt x="4250" y="3199"/>
                    <a:pt x="4270" y="3170"/>
                    <a:pt x="4270" y="3140"/>
                  </a:cubicBezTo>
                  <a:cubicBezTo>
                    <a:pt x="4270" y="3101"/>
                    <a:pt x="4250" y="3072"/>
                    <a:pt x="4220" y="3062"/>
                  </a:cubicBezTo>
                  <a:cubicBezTo>
                    <a:pt x="2994" y="2660"/>
                    <a:pt x="2474" y="2277"/>
                    <a:pt x="2209" y="69"/>
                  </a:cubicBezTo>
                  <a:cubicBezTo>
                    <a:pt x="2209" y="30"/>
                    <a:pt x="2170" y="0"/>
                    <a:pt x="2140" y="0"/>
                  </a:cubicBezTo>
                  <a:close/>
                </a:path>
              </a:pathLst>
            </a:custGeom>
            <a:solidFill>
              <a:srgbClr val="000000"/>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692" name="Google Shape;4692;p42"/>
          <p:cNvSpPr/>
          <p:nvPr/>
        </p:nvSpPr>
        <p:spPr>
          <a:xfrm>
            <a:off x="5527882" y="3362912"/>
            <a:ext cx="960382" cy="857226"/>
          </a:xfrm>
          <a:prstGeom prst="rect">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693" name="Google Shape;4693;p42"/>
          <p:cNvGrpSpPr/>
          <p:nvPr/>
        </p:nvGrpSpPr>
        <p:grpSpPr>
          <a:xfrm flipH="1">
            <a:off x="5605079" y="3498574"/>
            <a:ext cx="753972" cy="594098"/>
            <a:chOff x="4075410" y="2271855"/>
            <a:chExt cx="373077" cy="332245"/>
          </a:xfrm>
        </p:grpSpPr>
        <p:sp>
          <p:nvSpPr>
            <p:cNvPr id="4694" name="Google Shape;4694;p42"/>
            <p:cNvSpPr/>
            <p:nvPr/>
          </p:nvSpPr>
          <p:spPr>
            <a:xfrm>
              <a:off x="4075410" y="2271855"/>
              <a:ext cx="255708" cy="332245"/>
            </a:xfrm>
            <a:custGeom>
              <a:avLst/>
              <a:gdLst/>
              <a:ahLst/>
              <a:cxnLst/>
              <a:rect l="l" t="t" r="r" b="b"/>
              <a:pathLst>
                <a:path w="5536" h="7193" extrusionOk="0">
                  <a:moveTo>
                    <a:pt x="2454" y="1472"/>
                  </a:moveTo>
                  <a:cubicBezTo>
                    <a:pt x="2581" y="1472"/>
                    <a:pt x="2689" y="1580"/>
                    <a:pt x="2689" y="1708"/>
                  </a:cubicBezTo>
                  <a:cubicBezTo>
                    <a:pt x="2689" y="1845"/>
                    <a:pt x="2581" y="1943"/>
                    <a:pt x="2454" y="1943"/>
                  </a:cubicBezTo>
                  <a:lnTo>
                    <a:pt x="952" y="1943"/>
                  </a:lnTo>
                  <a:cubicBezTo>
                    <a:pt x="825" y="1943"/>
                    <a:pt x="717" y="1845"/>
                    <a:pt x="717" y="1708"/>
                  </a:cubicBezTo>
                  <a:cubicBezTo>
                    <a:pt x="717" y="1580"/>
                    <a:pt x="825" y="1472"/>
                    <a:pt x="952" y="1472"/>
                  </a:cubicBezTo>
                  <a:close/>
                  <a:moveTo>
                    <a:pt x="2454" y="2424"/>
                  </a:moveTo>
                  <a:cubicBezTo>
                    <a:pt x="2581" y="2424"/>
                    <a:pt x="2689" y="2522"/>
                    <a:pt x="2689" y="2659"/>
                  </a:cubicBezTo>
                  <a:cubicBezTo>
                    <a:pt x="2689" y="2787"/>
                    <a:pt x="2581" y="2895"/>
                    <a:pt x="2454" y="2895"/>
                  </a:cubicBezTo>
                  <a:lnTo>
                    <a:pt x="952" y="2895"/>
                  </a:lnTo>
                  <a:cubicBezTo>
                    <a:pt x="825" y="2895"/>
                    <a:pt x="717" y="2787"/>
                    <a:pt x="717" y="2659"/>
                  </a:cubicBezTo>
                  <a:cubicBezTo>
                    <a:pt x="717" y="2522"/>
                    <a:pt x="825" y="2424"/>
                    <a:pt x="952" y="2424"/>
                  </a:cubicBezTo>
                  <a:close/>
                  <a:moveTo>
                    <a:pt x="2454" y="3366"/>
                  </a:moveTo>
                  <a:cubicBezTo>
                    <a:pt x="2581" y="3366"/>
                    <a:pt x="2689" y="3464"/>
                    <a:pt x="2689" y="3601"/>
                  </a:cubicBezTo>
                  <a:cubicBezTo>
                    <a:pt x="2689" y="3729"/>
                    <a:pt x="2581" y="3837"/>
                    <a:pt x="2454" y="3837"/>
                  </a:cubicBezTo>
                  <a:lnTo>
                    <a:pt x="952" y="3837"/>
                  </a:lnTo>
                  <a:cubicBezTo>
                    <a:pt x="825" y="3837"/>
                    <a:pt x="717" y="3729"/>
                    <a:pt x="717" y="3601"/>
                  </a:cubicBezTo>
                  <a:cubicBezTo>
                    <a:pt x="717" y="3464"/>
                    <a:pt x="825" y="3366"/>
                    <a:pt x="952" y="3366"/>
                  </a:cubicBezTo>
                  <a:close/>
                  <a:moveTo>
                    <a:pt x="2454" y="4308"/>
                  </a:moveTo>
                  <a:cubicBezTo>
                    <a:pt x="2581" y="4308"/>
                    <a:pt x="2689" y="4416"/>
                    <a:pt x="2689" y="4543"/>
                  </a:cubicBezTo>
                  <a:cubicBezTo>
                    <a:pt x="2689" y="4671"/>
                    <a:pt x="2581" y="4779"/>
                    <a:pt x="2454" y="4779"/>
                  </a:cubicBezTo>
                  <a:lnTo>
                    <a:pt x="952" y="4779"/>
                  </a:lnTo>
                  <a:cubicBezTo>
                    <a:pt x="825" y="4779"/>
                    <a:pt x="717" y="4671"/>
                    <a:pt x="717" y="4543"/>
                  </a:cubicBezTo>
                  <a:cubicBezTo>
                    <a:pt x="717" y="4416"/>
                    <a:pt x="825" y="4308"/>
                    <a:pt x="952" y="4308"/>
                  </a:cubicBezTo>
                  <a:close/>
                  <a:moveTo>
                    <a:pt x="2454" y="5250"/>
                  </a:moveTo>
                  <a:cubicBezTo>
                    <a:pt x="2581" y="5250"/>
                    <a:pt x="2689" y="5358"/>
                    <a:pt x="2689" y="5485"/>
                  </a:cubicBezTo>
                  <a:cubicBezTo>
                    <a:pt x="2689" y="5613"/>
                    <a:pt x="2581" y="5721"/>
                    <a:pt x="2454" y="5721"/>
                  </a:cubicBezTo>
                  <a:lnTo>
                    <a:pt x="952" y="5721"/>
                  </a:lnTo>
                  <a:cubicBezTo>
                    <a:pt x="825" y="5721"/>
                    <a:pt x="717" y="5613"/>
                    <a:pt x="717" y="5485"/>
                  </a:cubicBezTo>
                  <a:cubicBezTo>
                    <a:pt x="717" y="5358"/>
                    <a:pt x="825" y="5250"/>
                    <a:pt x="952" y="5250"/>
                  </a:cubicBezTo>
                  <a:close/>
                  <a:moveTo>
                    <a:pt x="236" y="0"/>
                  </a:moveTo>
                  <a:cubicBezTo>
                    <a:pt x="99" y="0"/>
                    <a:pt x="1" y="108"/>
                    <a:pt x="1" y="236"/>
                  </a:cubicBezTo>
                  <a:lnTo>
                    <a:pt x="1" y="6948"/>
                  </a:lnTo>
                  <a:cubicBezTo>
                    <a:pt x="1" y="7085"/>
                    <a:pt x="99" y="7183"/>
                    <a:pt x="236" y="7183"/>
                  </a:cubicBezTo>
                  <a:lnTo>
                    <a:pt x="5300" y="7193"/>
                  </a:lnTo>
                  <a:cubicBezTo>
                    <a:pt x="5427" y="7193"/>
                    <a:pt x="5535" y="7085"/>
                    <a:pt x="5535" y="6957"/>
                  </a:cubicBezTo>
                  <a:lnTo>
                    <a:pt x="5535" y="5642"/>
                  </a:lnTo>
                  <a:lnTo>
                    <a:pt x="4103" y="5642"/>
                  </a:lnTo>
                  <a:cubicBezTo>
                    <a:pt x="3719" y="5642"/>
                    <a:pt x="3396" y="5328"/>
                    <a:pt x="3396" y="4936"/>
                  </a:cubicBezTo>
                  <a:lnTo>
                    <a:pt x="3396" y="3680"/>
                  </a:lnTo>
                  <a:cubicBezTo>
                    <a:pt x="3396" y="3287"/>
                    <a:pt x="3719" y="2973"/>
                    <a:pt x="4103" y="2973"/>
                  </a:cubicBezTo>
                  <a:lnTo>
                    <a:pt x="5535" y="2973"/>
                  </a:lnTo>
                  <a:lnTo>
                    <a:pt x="5535" y="2227"/>
                  </a:lnTo>
                  <a:lnTo>
                    <a:pt x="3553" y="2227"/>
                  </a:lnTo>
                  <a:cubicBezTo>
                    <a:pt x="3425" y="2227"/>
                    <a:pt x="3317" y="2120"/>
                    <a:pt x="3317" y="1982"/>
                  </a:cubicBezTo>
                  <a:lnTo>
                    <a:pt x="3317" y="10"/>
                  </a:lnTo>
                  <a:lnTo>
                    <a:pt x="236"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95" name="Google Shape;4695;p42"/>
            <p:cNvSpPr/>
            <p:nvPr/>
          </p:nvSpPr>
          <p:spPr>
            <a:xfrm>
              <a:off x="4250378" y="2272271"/>
              <a:ext cx="80740" cy="80278"/>
            </a:xfrm>
            <a:custGeom>
              <a:avLst/>
              <a:gdLst/>
              <a:ahLst/>
              <a:cxnLst/>
              <a:rect l="l" t="t" r="r" b="b"/>
              <a:pathLst>
                <a:path w="1748" h="1738" extrusionOk="0">
                  <a:moveTo>
                    <a:pt x="0" y="1"/>
                  </a:moveTo>
                  <a:lnTo>
                    <a:pt x="0" y="1738"/>
                  </a:lnTo>
                  <a:lnTo>
                    <a:pt x="1747" y="1738"/>
                  </a:lnTo>
                  <a:cubicBezTo>
                    <a:pt x="1747" y="1679"/>
                    <a:pt x="1728" y="1620"/>
                    <a:pt x="1669" y="1571"/>
                  </a:cubicBezTo>
                  <a:lnTo>
                    <a:pt x="167" y="70"/>
                  </a:lnTo>
                  <a:cubicBezTo>
                    <a:pt x="128" y="20"/>
                    <a:pt x="69" y="1"/>
                    <a:pt x="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96" name="Google Shape;4696;p42"/>
            <p:cNvSpPr/>
            <p:nvPr/>
          </p:nvSpPr>
          <p:spPr>
            <a:xfrm>
              <a:off x="4253981" y="2396847"/>
              <a:ext cx="194506" cy="147808"/>
            </a:xfrm>
            <a:custGeom>
              <a:avLst/>
              <a:gdLst/>
              <a:ahLst/>
              <a:cxnLst/>
              <a:rect l="l" t="t" r="r" b="b"/>
              <a:pathLst>
                <a:path w="4211" h="3200" extrusionOk="0">
                  <a:moveTo>
                    <a:pt x="2457" y="0"/>
                  </a:moveTo>
                  <a:cubicBezTo>
                    <a:pt x="2336" y="0"/>
                    <a:pt x="2219" y="95"/>
                    <a:pt x="2219" y="238"/>
                  </a:cubicBezTo>
                  <a:lnTo>
                    <a:pt x="2219" y="738"/>
                  </a:lnTo>
                  <a:lnTo>
                    <a:pt x="237" y="738"/>
                  </a:lnTo>
                  <a:cubicBezTo>
                    <a:pt x="109" y="738"/>
                    <a:pt x="1" y="836"/>
                    <a:pt x="1" y="974"/>
                  </a:cubicBezTo>
                  <a:lnTo>
                    <a:pt x="1" y="2230"/>
                  </a:lnTo>
                  <a:cubicBezTo>
                    <a:pt x="1" y="2358"/>
                    <a:pt x="109" y="2465"/>
                    <a:pt x="237" y="2465"/>
                  </a:cubicBezTo>
                  <a:lnTo>
                    <a:pt x="2219" y="2465"/>
                  </a:lnTo>
                  <a:lnTo>
                    <a:pt x="2219" y="2966"/>
                  </a:lnTo>
                  <a:cubicBezTo>
                    <a:pt x="2219" y="3109"/>
                    <a:pt x="2336" y="3200"/>
                    <a:pt x="2458" y="3200"/>
                  </a:cubicBezTo>
                  <a:cubicBezTo>
                    <a:pt x="2512" y="3200"/>
                    <a:pt x="2566" y="3182"/>
                    <a:pt x="2611" y="3143"/>
                  </a:cubicBezTo>
                  <a:lnTo>
                    <a:pt x="4112" y="1778"/>
                  </a:lnTo>
                  <a:cubicBezTo>
                    <a:pt x="4210" y="1680"/>
                    <a:pt x="4210" y="1523"/>
                    <a:pt x="4112" y="1425"/>
                  </a:cubicBezTo>
                  <a:lnTo>
                    <a:pt x="2611" y="62"/>
                  </a:lnTo>
                  <a:cubicBezTo>
                    <a:pt x="2566" y="19"/>
                    <a:pt x="2511" y="0"/>
                    <a:pt x="245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 name="TextBox 3">
            <a:extLst>
              <a:ext uri="{FF2B5EF4-FFF2-40B4-BE49-F238E27FC236}">
                <a16:creationId xmlns:a16="http://schemas.microsoft.com/office/drawing/2014/main" id="{CB7F5DFB-ED10-4FAA-9358-04CDB77F8E9F}"/>
              </a:ext>
            </a:extLst>
          </p:cNvPr>
          <p:cNvSpPr txBox="1"/>
          <p:nvPr/>
        </p:nvSpPr>
        <p:spPr>
          <a:xfrm>
            <a:off x="620201" y="823197"/>
            <a:ext cx="4631276" cy="3534942"/>
          </a:xfrm>
          <a:prstGeom prst="rect">
            <a:avLst/>
          </a:prstGeom>
          <a:noFill/>
        </p:spPr>
        <p:txBody>
          <a:bodyPr wrap="square" rtlCol="0">
            <a:spAutoFit/>
          </a:bodyPr>
          <a:lstStyle/>
          <a:p>
            <a:pPr marL="90170">
              <a:lnSpc>
                <a:spcPct val="107000"/>
              </a:lnSpc>
            </a:pPr>
            <a:r>
              <a:rPr lang="en-US" dirty="0">
                <a:effectLst/>
                <a:latin typeface="Calibri" panose="020F0502020204030204" pitchFamily="34" charset="0"/>
                <a:ea typeface="Calibri" panose="020F0502020204030204" pitchFamily="34" charset="0"/>
                <a:cs typeface="Times New Roman" panose="02020603050405020304" pitchFamily="18" charset="0"/>
              </a:rPr>
              <a:t>Solusi </a:t>
            </a:r>
            <a:r>
              <a:rPr lang="en-US" dirty="0" err="1">
                <a:effectLst/>
                <a:latin typeface="Calibri" panose="020F0502020204030204" pitchFamily="34" charset="0"/>
                <a:ea typeface="Calibri" panose="020F0502020204030204" pitchFamily="34" charset="0"/>
                <a:cs typeface="Times New Roman" panose="02020603050405020304" pitchFamily="18" charset="0"/>
              </a:rPr>
              <a:t>dalam</a:t>
            </a:r>
            <a:r>
              <a:rPr lang="en-US" dirty="0">
                <a:effectLst/>
                <a:latin typeface="Calibri" panose="020F0502020204030204" pitchFamily="34" charset="0"/>
                <a:ea typeface="Calibri" panose="020F0502020204030204" pitchFamily="34" charset="0"/>
                <a:cs typeface="Times New Roman" panose="02020603050405020304" pitchFamily="18" charset="0"/>
              </a:rPr>
              <a:t> </a:t>
            </a:r>
            <a:r>
              <a:rPr lang="en-US" dirty="0" err="1">
                <a:effectLst/>
                <a:latin typeface="Calibri" panose="020F0502020204030204" pitchFamily="34" charset="0"/>
                <a:ea typeface="Calibri" panose="020F0502020204030204" pitchFamily="34" charset="0"/>
                <a:cs typeface="Times New Roman" panose="02020603050405020304" pitchFamily="18" charset="0"/>
              </a:rPr>
              <a:t>mengatasi</a:t>
            </a:r>
            <a:r>
              <a:rPr lang="en-US" dirty="0">
                <a:effectLst/>
                <a:latin typeface="Calibri" panose="020F0502020204030204" pitchFamily="34" charset="0"/>
                <a:ea typeface="Calibri" panose="020F0502020204030204" pitchFamily="34" charset="0"/>
                <a:cs typeface="Times New Roman" panose="02020603050405020304" pitchFamily="18" charset="0"/>
              </a:rPr>
              <a:t> </a:t>
            </a:r>
            <a:r>
              <a:rPr lang="en-US" dirty="0" err="1">
                <a:effectLst/>
                <a:latin typeface="Calibri" panose="020F0502020204030204" pitchFamily="34" charset="0"/>
                <a:ea typeface="Calibri" panose="020F0502020204030204" pitchFamily="34" charset="0"/>
                <a:cs typeface="Times New Roman" panose="02020603050405020304" pitchFamily="18" charset="0"/>
              </a:rPr>
              <a:t>pencegahan</a:t>
            </a:r>
            <a:r>
              <a:rPr lang="en-US" dirty="0">
                <a:effectLst/>
                <a:latin typeface="Calibri" panose="020F0502020204030204" pitchFamily="34" charset="0"/>
                <a:ea typeface="Calibri" panose="020F0502020204030204" pitchFamily="34" charset="0"/>
                <a:cs typeface="Times New Roman" panose="02020603050405020304" pitchFamily="18" charset="0"/>
              </a:rPr>
              <a:t> yang </a:t>
            </a:r>
            <a:r>
              <a:rPr lang="en-US" dirty="0" err="1">
                <a:effectLst/>
                <a:latin typeface="Calibri" panose="020F0502020204030204" pitchFamily="34" charset="0"/>
                <a:ea typeface="Calibri" panose="020F0502020204030204" pitchFamily="34" charset="0"/>
                <a:cs typeface="Times New Roman" panose="02020603050405020304" pitchFamily="18" charset="0"/>
              </a:rPr>
              <a:t>dapat</a:t>
            </a:r>
            <a:r>
              <a:rPr lang="en-US" dirty="0">
                <a:effectLst/>
                <a:latin typeface="Calibri" panose="020F0502020204030204" pitchFamily="34" charset="0"/>
                <a:ea typeface="Calibri" panose="020F0502020204030204" pitchFamily="34" charset="0"/>
                <a:cs typeface="Times New Roman" panose="02020603050405020304" pitchFamily="18" charset="0"/>
              </a:rPr>
              <a:t> </a:t>
            </a:r>
            <a:r>
              <a:rPr lang="en-US" dirty="0" err="1">
                <a:effectLst/>
                <a:latin typeface="Calibri" panose="020F0502020204030204" pitchFamily="34" charset="0"/>
                <a:ea typeface="Calibri" panose="020F0502020204030204" pitchFamily="34" charset="0"/>
                <a:cs typeface="Times New Roman" panose="02020603050405020304" pitchFamily="18" charset="0"/>
              </a:rPr>
              <a:t>dilakukan</a:t>
            </a:r>
            <a:r>
              <a:rPr lang="en-US" dirty="0">
                <a:effectLst/>
                <a:latin typeface="Calibri" panose="020F0502020204030204" pitchFamily="34" charset="0"/>
                <a:ea typeface="Calibri" panose="020F0502020204030204" pitchFamily="34" charset="0"/>
                <a:cs typeface="Times New Roman" panose="02020603050405020304" pitchFamily="18" charset="0"/>
              </a:rPr>
              <a:t> pada </a:t>
            </a:r>
            <a:r>
              <a:rPr lang="en-US" dirty="0" err="1">
                <a:effectLst/>
                <a:latin typeface="Calibri" panose="020F0502020204030204" pitchFamily="34" charset="0"/>
                <a:ea typeface="Calibri" panose="020F0502020204030204" pitchFamily="34" charset="0"/>
                <a:cs typeface="Times New Roman" panose="02020603050405020304" pitchFamily="18" charset="0"/>
              </a:rPr>
              <a:t>kasus</a:t>
            </a:r>
            <a:r>
              <a:rPr lang="en-US" dirty="0">
                <a:effectLst/>
                <a:latin typeface="Calibri" panose="020F0502020204030204" pitchFamily="34" charset="0"/>
                <a:ea typeface="Calibri" panose="020F0502020204030204" pitchFamily="34" charset="0"/>
                <a:cs typeface="Times New Roman" panose="02020603050405020304" pitchFamily="18" charset="0"/>
              </a:rPr>
              <a:t> cyber bullying </a:t>
            </a:r>
            <a:r>
              <a:rPr lang="en-US" dirty="0" err="1">
                <a:effectLst/>
                <a:latin typeface="Calibri" panose="020F0502020204030204" pitchFamily="34" charset="0"/>
                <a:ea typeface="Calibri" panose="020F0502020204030204" pitchFamily="34" charset="0"/>
                <a:cs typeface="Times New Roman" panose="02020603050405020304" pitchFamily="18" charset="0"/>
              </a:rPr>
              <a:t>adalah</a:t>
            </a:r>
            <a:r>
              <a:rPr lang="en-US" dirty="0">
                <a:effectLst/>
                <a:latin typeface="Calibri" panose="020F0502020204030204" pitchFamily="34" charset="0"/>
                <a:ea typeface="Calibri" panose="020F0502020204030204" pitchFamily="34" charset="0"/>
                <a:cs typeface="Times New Roman" panose="02020603050405020304" pitchFamily="18" charset="0"/>
              </a:rPr>
              <a:t>: </a:t>
            </a:r>
          </a:p>
          <a:p>
            <a:pPr marL="433070" indent="-342900">
              <a:lnSpc>
                <a:spcPct val="107000"/>
              </a:lnSpc>
              <a:buAutoNum type="arabicPeriod"/>
            </a:pPr>
            <a:r>
              <a:rPr lang="en-US" dirty="0" err="1">
                <a:effectLst/>
                <a:latin typeface="Calibri" panose="020F0502020204030204" pitchFamily="34" charset="0"/>
                <a:ea typeface="Calibri" panose="020F0502020204030204" pitchFamily="34" charset="0"/>
                <a:cs typeface="Times New Roman" panose="02020603050405020304" pitchFamily="18" charset="0"/>
              </a:rPr>
              <a:t>Sebelum</a:t>
            </a:r>
            <a:r>
              <a:rPr lang="en-US" dirty="0">
                <a:effectLst/>
                <a:latin typeface="Calibri" panose="020F0502020204030204" pitchFamily="34" charset="0"/>
                <a:ea typeface="Calibri" panose="020F0502020204030204" pitchFamily="34" charset="0"/>
                <a:cs typeface="Times New Roman" panose="02020603050405020304" pitchFamily="18" charset="0"/>
              </a:rPr>
              <a:t> </a:t>
            </a:r>
            <a:r>
              <a:rPr lang="en-US" dirty="0" err="1">
                <a:effectLst/>
                <a:latin typeface="Calibri" panose="020F0502020204030204" pitchFamily="34" charset="0"/>
                <a:ea typeface="Calibri" panose="020F0502020204030204" pitchFamily="34" charset="0"/>
                <a:cs typeface="Times New Roman" panose="02020603050405020304" pitchFamily="18" charset="0"/>
              </a:rPr>
              <a:t>menyebarkan</a:t>
            </a:r>
            <a:r>
              <a:rPr lang="en-US" dirty="0">
                <a:effectLst/>
                <a:latin typeface="Calibri" panose="020F0502020204030204" pitchFamily="34" charset="0"/>
                <a:ea typeface="Calibri" panose="020F0502020204030204" pitchFamily="34" charset="0"/>
                <a:cs typeface="Times New Roman" panose="02020603050405020304" pitchFamily="18" charset="0"/>
              </a:rPr>
              <a:t> </a:t>
            </a:r>
            <a:r>
              <a:rPr lang="en-US" dirty="0" err="1">
                <a:effectLst/>
                <a:latin typeface="Calibri" panose="020F0502020204030204" pitchFamily="34" charset="0"/>
                <a:ea typeface="Calibri" panose="020F0502020204030204" pitchFamily="34" charset="0"/>
                <a:cs typeface="Times New Roman" panose="02020603050405020304" pitchFamily="18" charset="0"/>
              </a:rPr>
              <a:t>informasi</a:t>
            </a:r>
            <a:r>
              <a:rPr lang="en-US" dirty="0">
                <a:effectLst/>
                <a:latin typeface="Calibri" panose="020F0502020204030204" pitchFamily="34" charset="0"/>
                <a:ea typeface="Calibri" panose="020F0502020204030204" pitchFamily="34" charset="0"/>
                <a:cs typeface="Times New Roman" panose="02020603050405020304" pitchFamily="18" charset="0"/>
              </a:rPr>
              <a:t>, </a:t>
            </a:r>
            <a:r>
              <a:rPr lang="en-US" dirty="0" err="1">
                <a:effectLst/>
                <a:latin typeface="Calibri" panose="020F0502020204030204" pitchFamily="34" charset="0"/>
                <a:ea typeface="Calibri" panose="020F0502020204030204" pitchFamily="34" charset="0"/>
                <a:cs typeface="Times New Roman" panose="02020603050405020304" pitchFamily="18" charset="0"/>
              </a:rPr>
              <a:t>sebaiknya</a:t>
            </a:r>
            <a:r>
              <a:rPr lang="en-US" dirty="0">
                <a:effectLst/>
                <a:latin typeface="Calibri" panose="020F0502020204030204" pitchFamily="34" charset="0"/>
                <a:ea typeface="Calibri" panose="020F0502020204030204" pitchFamily="34" charset="0"/>
                <a:cs typeface="Times New Roman" panose="02020603050405020304" pitchFamily="18" charset="0"/>
              </a:rPr>
              <a:t> </a:t>
            </a:r>
            <a:r>
              <a:rPr lang="en-US" dirty="0" err="1">
                <a:effectLst/>
                <a:latin typeface="Calibri" panose="020F0502020204030204" pitchFamily="34" charset="0"/>
                <a:ea typeface="Calibri" panose="020F0502020204030204" pitchFamily="34" charset="0"/>
                <a:cs typeface="Times New Roman" panose="02020603050405020304" pitchFamily="18" charset="0"/>
              </a:rPr>
              <a:t>dilakukan</a:t>
            </a:r>
            <a:r>
              <a:rPr lang="en-US" dirty="0">
                <a:effectLst/>
                <a:latin typeface="Calibri" panose="020F0502020204030204" pitchFamily="34" charset="0"/>
                <a:ea typeface="Calibri" panose="020F0502020204030204" pitchFamily="34" charset="0"/>
                <a:cs typeface="Times New Roman" panose="02020603050405020304" pitchFamily="18" charset="0"/>
              </a:rPr>
              <a:t> </a:t>
            </a:r>
            <a:r>
              <a:rPr lang="en-US" dirty="0" err="1">
                <a:effectLst/>
                <a:latin typeface="Calibri" panose="020F0502020204030204" pitchFamily="34" charset="0"/>
                <a:ea typeface="Calibri" panose="020F0502020204030204" pitchFamily="34" charset="0"/>
                <a:cs typeface="Times New Roman" panose="02020603050405020304" pitchFamily="18" charset="0"/>
              </a:rPr>
              <a:t>pengecekan</a:t>
            </a:r>
            <a:r>
              <a:rPr lang="en-US" dirty="0">
                <a:effectLst/>
                <a:latin typeface="Calibri" panose="020F0502020204030204" pitchFamily="34" charset="0"/>
                <a:ea typeface="Calibri" panose="020F0502020204030204" pitchFamily="34" charset="0"/>
                <a:cs typeface="Times New Roman" panose="02020603050405020304" pitchFamily="18" charset="0"/>
              </a:rPr>
              <a:t> dan </a:t>
            </a:r>
            <a:r>
              <a:rPr lang="en-US" dirty="0" err="1">
                <a:effectLst/>
                <a:latin typeface="Calibri" panose="020F0502020204030204" pitchFamily="34" charset="0"/>
                <a:ea typeface="Calibri" panose="020F0502020204030204" pitchFamily="34" charset="0"/>
                <a:cs typeface="Times New Roman" panose="02020603050405020304" pitchFamily="18" charset="0"/>
              </a:rPr>
              <a:t>verifikasi</a:t>
            </a:r>
            <a:r>
              <a:rPr lang="en-US" dirty="0">
                <a:effectLst/>
                <a:latin typeface="Calibri" panose="020F0502020204030204" pitchFamily="34" charset="0"/>
                <a:ea typeface="Calibri" panose="020F0502020204030204" pitchFamily="34" charset="0"/>
                <a:cs typeface="Times New Roman" panose="02020603050405020304" pitchFamily="18" charset="0"/>
              </a:rPr>
              <a:t> </a:t>
            </a:r>
            <a:r>
              <a:rPr lang="en-US" dirty="0" err="1">
                <a:effectLst/>
                <a:latin typeface="Calibri" panose="020F0502020204030204" pitchFamily="34" charset="0"/>
                <a:ea typeface="Calibri" panose="020F0502020204030204" pitchFamily="34" charset="0"/>
                <a:cs typeface="Times New Roman" panose="02020603050405020304" pitchFamily="18" charset="0"/>
              </a:rPr>
              <a:t>terlebih</a:t>
            </a:r>
            <a:r>
              <a:rPr lang="en-US" dirty="0">
                <a:effectLst/>
                <a:latin typeface="Calibri" panose="020F0502020204030204" pitchFamily="34" charset="0"/>
                <a:ea typeface="Calibri" panose="020F0502020204030204" pitchFamily="34" charset="0"/>
                <a:cs typeface="Times New Roman" panose="02020603050405020304" pitchFamily="18" charset="0"/>
              </a:rPr>
              <a:t> </a:t>
            </a:r>
            <a:r>
              <a:rPr lang="en-US" dirty="0" err="1">
                <a:effectLst/>
                <a:latin typeface="Calibri" panose="020F0502020204030204" pitchFamily="34" charset="0"/>
                <a:ea typeface="Calibri" panose="020F0502020204030204" pitchFamily="34" charset="0"/>
                <a:cs typeface="Times New Roman" panose="02020603050405020304" pitchFamily="18" charset="0"/>
              </a:rPr>
              <a:t>dahulu</a:t>
            </a:r>
            <a:r>
              <a:rPr lang="en-US" dirty="0">
                <a:effectLst/>
                <a:latin typeface="Calibri" panose="020F0502020204030204" pitchFamily="34" charset="0"/>
                <a:ea typeface="Calibri" panose="020F0502020204030204" pitchFamily="34" charset="0"/>
                <a:cs typeface="Times New Roman" panose="02020603050405020304" pitchFamily="18" charset="0"/>
              </a:rPr>
              <a:t>. </a:t>
            </a:r>
            <a:endParaRPr lang="en-US" dirty="0">
              <a:latin typeface="Calibri" panose="020F0502020204030204" pitchFamily="34" charset="0"/>
              <a:ea typeface="Calibri" panose="020F0502020204030204" pitchFamily="34" charset="0"/>
              <a:cs typeface="Times New Roman" panose="02020603050405020304" pitchFamily="18" charset="0"/>
            </a:endParaRPr>
          </a:p>
          <a:p>
            <a:pPr marL="433070" indent="-342900">
              <a:lnSpc>
                <a:spcPct val="107000"/>
              </a:lnSpc>
              <a:buAutoNum type="arabicPeriod"/>
            </a:pPr>
            <a:r>
              <a:rPr lang="en-US" dirty="0">
                <a:effectLst/>
                <a:latin typeface="Calibri" panose="020F0502020204030204" pitchFamily="34" charset="0"/>
                <a:ea typeface="Calibri" panose="020F0502020204030204" pitchFamily="34" charset="0"/>
                <a:cs typeface="Times New Roman" panose="02020603050405020304" pitchFamily="18" charset="0"/>
              </a:rPr>
              <a:t>Tata </a:t>
            </a:r>
            <a:r>
              <a:rPr lang="en-US" dirty="0" err="1">
                <a:effectLst/>
                <a:latin typeface="Calibri" panose="020F0502020204030204" pitchFamily="34" charset="0"/>
                <a:ea typeface="Calibri" panose="020F0502020204030204" pitchFamily="34" charset="0"/>
                <a:cs typeface="Times New Roman" panose="02020603050405020304" pitchFamily="18" charset="0"/>
              </a:rPr>
              <a:t>bahasa</a:t>
            </a:r>
            <a:r>
              <a:rPr lang="en-US" dirty="0">
                <a:effectLst/>
                <a:latin typeface="Calibri" panose="020F0502020204030204" pitchFamily="34" charset="0"/>
                <a:ea typeface="Calibri" panose="020F0502020204030204" pitchFamily="34" charset="0"/>
                <a:cs typeface="Times New Roman" panose="02020603050405020304" pitchFamily="18" charset="0"/>
              </a:rPr>
              <a:t> </a:t>
            </a:r>
            <a:r>
              <a:rPr lang="en-US" dirty="0" err="1">
                <a:effectLst/>
                <a:latin typeface="Calibri" panose="020F0502020204030204" pitchFamily="34" charset="0"/>
                <a:ea typeface="Calibri" panose="020F0502020204030204" pitchFamily="34" charset="0"/>
                <a:cs typeface="Times New Roman" panose="02020603050405020304" pitchFamily="18" charset="0"/>
              </a:rPr>
              <a:t>dalam</a:t>
            </a:r>
            <a:r>
              <a:rPr lang="en-US" dirty="0">
                <a:effectLst/>
                <a:latin typeface="Calibri" panose="020F0502020204030204" pitchFamily="34" charset="0"/>
                <a:ea typeface="Calibri" panose="020F0502020204030204" pitchFamily="34" charset="0"/>
                <a:cs typeface="Times New Roman" panose="02020603050405020304" pitchFamily="18" charset="0"/>
              </a:rPr>
              <a:t> </a:t>
            </a:r>
            <a:r>
              <a:rPr lang="en-US" dirty="0" err="1">
                <a:effectLst/>
                <a:latin typeface="Calibri" panose="020F0502020204030204" pitchFamily="34" charset="0"/>
                <a:ea typeface="Calibri" panose="020F0502020204030204" pitchFamily="34" charset="0"/>
                <a:cs typeface="Times New Roman" panose="02020603050405020304" pitchFamily="18" charset="0"/>
              </a:rPr>
              <a:t>menggunakan</a:t>
            </a:r>
            <a:r>
              <a:rPr lang="en-US" dirty="0">
                <a:effectLst/>
                <a:latin typeface="Calibri" panose="020F0502020204030204" pitchFamily="34" charset="0"/>
                <a:ea typeface="Calibri" panose="020F0502020204030204" pitchFamily="34" charset="0"/>
                <a:cs typeface="Times New Roman" panose="02020603050405020304" pitchFamily="18" charset="0"/>
              </a:rPr>
              <a:t> media </a:t>
            </a:r>
            <a:r>
              <a:rPr lang="en-US" dirty="0" err="1">
                <a:effectLst/>
                <a:latin typeface="Calibri" panose="020F0502020204030204" pitchFamily="34" charset="0"/>
                <a:ea typeface="Calibri" panose="020F0502020204030204" pitchFamily="34" charset="0"/>
                <a:cs typeface="Times New Roman" panose="02020603050405020304" pitchFamily="18" charset="0"/>
              </a:rPr>
              <a:t>perlu</a:t>
            </a:r>
            <a:r>
              <a:rPr lang="en-US" dirty="0">
                <a:effectLst/>
                <a:latin typeface="Calibri" panose="020F0502020204030204" pitchFamily="34" charset="0"/>
                <a:ea typeface="Calibri" panose="020F0502020204030204" pitchFamily="34" charset="0"/>
                <a:cs typeface="Times New Roman" panose="02020603050405020304" pitchFamily="18" charset="0"/>
              </a:rPr>
              <a:t> </a:t>
            </a:r>
            <a:r>
              <a:rPr lang="en-US" dirty="0" err="1">
                <a:effectLst/>
                <a:latin typeface="Calibri" panose="020F0502020204030204" pitchFamily="34" charset="0"/>
                <a:ea typeface="Calibri" panose="020F0502020204030204" pitchFamily="34" charset="0"/>
                <a:cs typeface="Times New Roman" panose="02020603050405020304" pitchFamily="18" charset="0"/>
              </a:rPr>
              <a:t>diperhatikan</a:t>
            </a:r>
            <a:r>
              <a:rPr lang="en-US" dirty="0">
                <a:effectLst/>
                <a:latin typeface="Calibri" panose="020F0502020204030204" pitchFamily="34" charset="0"/>
                <a:ea typeface="Calibri" panose="020F0502020204030204" pitchFamily="34" charset="0"/>
                <a:cs typeface="Times New Roman" panose="02020603050405020304" pitchFamily="18" charset="0"/>
              </a:rPr>
              <a:t> oleh </a:t>
            </a:r>
            <a:r>
              <a:rPr lang="en-US" dirty="0" err="1">
                <a:effectLst/>
                <a:latin typeface="Calibri" panose="020F0502020204030204" pitchFamily="34" charset="0"/>
                <a:ea typeface="Calibri" panose="020F0502020204030204" pitchFamily="34" charset="0"/>
                <a:cs typeface="Times New Roman" panose="02020603050405020304" pitchFamily="18" charset="0"/>
              </a:rPr>
              <a:t>pengguna</a:t>
            </a:r>
            <a:r>
              <a:rPr lang="en-US" dirty="0">
                <a:effectLst/>
                <a:latin typeface="Calibri" panose="020F0502020204030204" pitchFamily="34" charset="0"/>
                <a:ea typeface="Calibri" panose="020F0502020204030204" pitchFamily="34" charset="0"/>
                <a:cs typeface="Times New Roman" panose="02020603050405020304" pitchFamily="18" charset="0"/>
              </a:rPr>
              <a:t>. </a:t>
            </a:r>
          </a:p>
          <a:p>
            <a:pPr marL="433070" indent="-342900">
              <a:lnSpc>
                <a:spcPct val="107000"/>
              </a:lnSpc>
              <a:buAutoNum type="arabicPeriod"/>
            </a:pPr>
            <a:r>
              <a:rPr lang="en-US" dirty="0">
                <a:effectLst/>
                <a:latin typeface="Calibri" panose="020F0502020204030204" pitchFamily="34" charset="0"/>
                <a:ea typeface="Calibri" panose="020F0502020204030204" pitchFamily="34" charset="0"/>
                <a:cs typeface="Times New Roman" panose="02020603050405020304" pitchFamily="18" charset="0"/>
              </a:rPr>
              <a:t>Proses </a:t>
            </a:r>
            <a:r>
              <a:rPr lang="en-US" dirty="0" err="1">
                <a:effectLst/>
                <a:latin typeface="Calibri" panose="020F0502020204030204" pitchFamily="34" charset="0"/>
                <a:ea typeface="Calibri" panose="020F0502020204030204" pitchFamily="34" charset="0"/>
                <a:cs typeface="Times New Roman" panose="02020603050405020304" pitchFamily="18" charset="0"/>
              </a:rPr>
              <a:t>edukasi</a:t>
            </a:r>
            <a:r>
              <a:rPr lang="en-US" dirty="0">
                <a:effectLst/>
                <a:latin typeface="Calibri" panose="020F0502020204030204" pitchFamily="34" charset="0"/>
                <a:ea typeface="Calibri" panose="020F0502020204030204" pitchFamily="34" charset="0"/>
                <a:cs typeface="Times New Roman" panose="02020603050405020304" pitchFamily="18" charset="0"/>
              </a:rPr>
              <a:t> </a:t>
            </a:r>
            <a:r>
              <a:rPr lang="en-US" dirty="0" err="1">
                <a:effectLst/>
                <a:latin typeface="Calibri" panose="020F0502020204030204" pitchFamily="34" charset="0"/>
                <a:ea typeface="Calibri" panose="020F0502020204030204" pitchFamily="34" charset="0"/>
                <a:cs typeface="Times New Roman" panose="02020603050405020304" pitchFamily="18" charset="0"/>
              </a:rPr>
              <a:t>serta</a:t>
            </a:r>
            <a:r>
              <a:rPr lang="en-US" dirty="0">
                <a:effectLst/>
                <a:latin typeface="Calibri" panose="020F0502020204030204" pitchFamily="34" charset="0"/>
                <a:ea typeface="Calibri" panose="020F0502020204030204" pitchFamily="34" charset="0"/>
                <a:cs typeface="Times New Roman" panose="02020603050405020304" pitchFamily="18" charset="0"/>
              </a:rPr>
              <a:t> </a:t>
            </a:r>
            <a:r>
              <a:rPr lang="en-US" dirty="0" err="1">
                <a:effectLst/>
                <a:latin typeface="Calibri" panose="020F0502020204030204" pitchFamily="34" charset="0"/>
                <a:ea typeface="Calibri" panose="020F0502020204030204" pitchFamily="34" charset="0"/>
                <a:cs typeface="Times New Roman" panose="02020603050405020304" pitchFamily="18" charset="0"/>
              </a:rPr>
              <a:t>penerapan</a:t>
            </a:r>
            <a:r>
              <a:rPr lang="en-US" dirty="0">
                <a:effectLst/>
                <a:latin typeface="Calibri" panose="020F0502020204030204" pitchFamily="34" charset="0"/>
                <a:ea typeface="Calibri" panose="020F0502020204030204" pitchFamily="34" charset="0"/>
                <a:cs typeface="Times New Roman" panose="02020603050405020304" pitchFamily="18" charset="0"/>
              </a:rPr>
              <a:t> </a:t>
            </a:r>
            <a:r>
              <a:rPr lang="en-US" dirty="0" err="1">
                <a:effectLst/>
                <a:latin typeface="Calibri" panose="020F0502020204030204" pitchFamily="34" charset="0"/>
                <a:ea typeface="Calibri" panose="020F0502020204030204" pitchFamily="34" charset="0"/>
                <a:cs typeface="Times New Roman" panose="02020603050405020304" pitchFamily="18" charset="0"/>
              </a:rPr>
              <a:t>disiplin</a:t>
            </a:r>
            <a:r>
              <a:rPr lang="en-US" dirty="0">
                <a:effectLst/>
                <a:latin typeface="Calibri" panose="020F0502020204030204" pitchFamily="34" charset="0"/>
                <a:ea typeface="Calibri" panose="020F0502020204030204" pitchFamily="34" charset="0"/>
                <a:cs typeface="Times New Roman" panose="02020603050405020304" pitchFamily="18" charset="0"/>
              </a:rPr>
              <a:t> </a:t>
            </a:r>
            <a:r>
              <a:rPr lang="en-US" dirty="0" err="1">
                <a:effectLst/>
                <a:latin typeface="Calibri" panose="020F0502020204030204" pitchFamily="34" charset="0"/>
                <a:ea typeface="Calibri" panose="020F0502020204030204" pitchFamily="34" charset="0"/>
                <a:cs typeface="Times New Roman" panose="02020603050405020304" pitchFamily="18" charset="0"/>
              </a:rPr>
              <a:t>diri</a:t>
            </a:r>
            <a:r>
              <a:rPr lang="en-US" dirty="0">
                <a:effectLst/>
                <a:latin typeface="Calibri" panose="020F0502020204030204" pitchFamily="34" charset="0"/>
                <a:ea typeface="Calibri" panose="020F0502020204030204" pitchFamily="34" charset="0"/>
                <a:cs typeface="Times New Roman" panose="02020603050405020304" pitchFamily="18" charset="0"/>
              </a:rPr>
              <a:t> </a:t>
            </a:r>
            <a:r>
              <a:rPr lang="en-US" dirty="0" err="1">
                <a:effectLst/>
                <a:latin typeface="Calibri" panose="020F0502020204030204" pitchFamily="34" charset="0"/>
                <a:ea typeface="Calibri" panose="020F0502020204030204" pitchFamily="34" charset="0"/>
                <a:cs typeface="Times New Roman" panose="02020603050405020304" pitchFamily="18" charset="0"/>
              </a:rPr>
              <a:t>terhadap</a:t>
            </a:r>
            <a:r>
              <a:rPr lang="en-US" dirty="0">
                <a:effectLst/>
                <a:latin typeface="Calibri" panose="020F0502020204030204" pitchFamily="34" charset="0"/>
                <a:ea typeface="Calibri" panose="020F0502020204030204" pitchFamily="34" charset="0"/>
                <a:cs typeface="Times New Roman" panose="02020603050405020304" pitchFamily="18" charset="0"/>
              </a:rPr>
              <a:t> </a:t>
            </a:r>
            <a:r>
              <a:rPr lang="en-US" dirty="0" err="1">
                <a:effectLst/>
                <a:latin typeface="Calibri" panose="020F0502020204030204" pitchFamily="34" charset="0"/>
                <a:ea typeface="Calibri" panose="020F0502020204030204" pitchFamily="34" charset="0"/>
                <a:cs typeface="Times New Roman" panose="02020603050405020304" pitchFamily="18" charset="0"/>
              </a:rPr>
              <a:t>pengguna</a:t>
            </a:r>
            <a:r>
              <a:rPr lang="en-US" dirty="0">
                <a:effectLst/>
                <a:latin typeface="Calibri" panose="020F0502020204030204" pitchFamily="34" charset="0"/>
                <a:ea typeface="Calibri" panose="020F0502020204030204" pitchFamily="34" charset="0"/>
                <a:cs typeface="Times New Roman" panose="02020603050405020304" pitchFamily="18" charset="0"/>
              </a:rPr>
              <a:t>.  </a:t>
            </a:r>
          </a:p>
          <a:p>
            <a:pPr marL="433070" indent="-342900">
              <a:lnSpc>
                <a:spcPct val="107000"/>
              </a:lnSpc>
              <a:buAutoNum type="arabicPeriod"/>
            </a:pPr>
            <a:r>
              <a:rPr lang="en-US" dirty="0" err="1">
                <a:effectLst/>
                <a:latin typeface="Calibri" panose="020F0502020204030204" pitchFamily="34" charset="0"/>
                <a:ea typeface="Calibri" panose="020F0502020204030204" pitchFamily="34" charset="0"/>
                <a:cs typeface="Times New Roman" panose="02020603050405020304" pitchFamily="18" charset="0"/>
              </a:rPr>
              <a:t>Bimbingan</a:t>
            </a:r>
            <a:r>
              <a:rPr lang="en-US" dirty="0">
                <a:effectLst/>
                <a:latin typeface="Calibri" panose="020F0502020204030204" pitchFamily="34" charset="0"/>
                <a:ea typeface="Calibri" panose="020F0502020204030204" pitchFamily="34" charset="0"/>
                <a:cs typeface="Times New Roman" panose="02020603050405020304" pitchFamily="18" charset="0"/>
              </a:rPr>
              <a:t> orang </a:t>
            </a:r>
            <a:r>
              <a:rPr lang="en-US" dirty="0" err="1">
                <a:effectLst/>
                <a:latin typeface="Calibri" panose="020F0502020204030204" pitchFamily="34" charset="0"/>
                <a:ea typeface="Calibri" panose="020F0502020204030204" pitchFamily="34" charset="0"/>
                <a:cs typeface="Times New Roman" panose="02020603050405020304" pitchFamily="18" charset="0"/>
              </a:rPr>
              <a:t>tua</a:t>
            </a:r>
            <a:r>
              <a:rPr lang="en-US" dirty="0">
                <a:effectLst/>
                <a:latin typeface="Calibri" panose="020F0502020204030204" pitchFamily="34" charset="0"/>
                <a:ea typeface="Calibri" panose="020F0502020204030204" pitchFamily="34" charset="0"/>
                <a:cs typeface="Times New Roman" panose="02020603050405020304" pitchFamily="18" charset="0"/>
              </a:rPr>
              <a:t>, </a:t>
            </a:r>
            <a:r>
              <a:rPr lang="en-US" dirty="0" err="1">
                <a:effectLst/>
                <a:latin typeface="Calibri" panose="020F0502020204030204" pitchFamily="34" charset="0"/>
                <a:ea typeface="Calibri" panose="020F0502020204030204" pitchFamily="34" charset="0"/>
                <a:cs typeface="Times New Roman" panose="02020603050405020304" pitchFamily="18" charset="0"/>
              </a:rPr>
              <a:t>sekolah</a:t>
            </a:r>
            <a:r>
              <a:rPr lang="en-US" dirty="0">
                <a:effectLst/>
                <a:latin typeface="Calibri" panose="020F0502020204030204" pitchFamily="34" charset="0"/>
                <a:ea typeface="Calibri" panose="020F0502020204030204" pitchFamily="34" charset="0"/>
                <a:cs typeface="Times New Roman" panose="02020603050405020304" pitchFamily="18" charset="0"/>
              </a:rPr>
              <a:t>, universitas, </a:t>
            </a:r>
            <a:r>
              <a:rPr lang="en-US" dirty="0" err="1">
                <a:effectLst/>
                <a:latin typeface="Calibri" panose="020F0502020204030204" pitchFamily="34" charset="0"/>
                <a:ea typeface="Calibri" panose="020F0502020204030204" pitchFamily="34" charset="0"/>
                <a:cs typeface="Times New Roman" panose="02020603050405020304" pitchFamily="18" charset="0"/>
              </a:rPr>
              <a:t>serta</a:t>
            </a:r>
            <a:r>
              <a:rPr lang="en-US" dirty="0">
                <a:effectLst/>
                <a:latin typeface="Calibri" panose="020F0502020204030204" pitchFamily="34" charset="0"/>
                <a:ea typeface="Calibri" panose="020F0502020204030204" pitchFamily="34" charset="0"/>
                <a:cs typeface="Times New Roman" panose="02020603050405020304" pitchFamily="18" charset="0"/>
              </a:rPr>
              <a:t> </a:t>
            </a:r>
            <a:r>
              <a:rPr lang="en-US" dirty="0" err="1">
                <a:effectLst/>
                <a:latin typeface="Calibri" panose="020F0502020204030204" pitchFamily="34" charset="0"/>
                <a:ea typeface="Calibri" panose="020F0502020204030204" pitchFamily="34" charset="0"/>
                <a:cs typeface="Times New Roman" panose="02020603050405020304" pitchFamily="18" charset="0"/>
              </a:rPr>
              <a:t>lingkungan</a:t>
            </a:r>
            <a:r>
              <a:rPr lang="en-US" dirty="0">
                <a:effectLst/>
                <a:latin typeface="Calibri" panose="020F0502020204030204" pitchFamily="34" charset="0"/>
                <a:ea typeface="Calibri" panose="020F0502020204030204" pitchFamily="34" charset="0"/>
                <a:cs typeface="Times New Roman" panose="02020603050405020304" pitchFamily="18" charset="0"/>
              </a:rPr>
              <a:t> </a:t>
            </a:r>
            <a:r>
              <a:rPr lang="en-US" dirty="0" err="1">
                <a:effectLst/>
                <a:latin typeface="Calibri" panose="020F0502020204030204" pitchFamily="34" charset="0"/>
                <a:ea typeface="Calibri" panose="020F0502020204030204" pitchFamily="34" charset="0"/>
                <a:cs typeface="Times New Roman" panose="02020603050405020304" pitchFamily="18" charset="0"/>
              </a:rPr>
              <a:t>masyarakat</a:t>
            </a:r>
            <a:r>
              <a:rPr lang="en-US" dirty="0">
                <a:effectLst/>
                <a:latin typeface="Calibri" panose="020F0502020204030204" pitchFamily="34" charset="0"/>
                <a:ea typeface="Calibri" panose="020F0502020204030204" pitchFamily="34" charset="0"/>
                <a:cs typeface="Times New Roman" panose="02020603050405020304" pitchFamily="18" charset="0"/>
              </a:rPr>
              <a:t> </a:t>
            </a:r>
            <a:r>
              <a:rPr lang="en-US" dirty="0" err="1">
                <a:effectLst/>
                <a:latin typeface="Calibri" panose="020F0502020204030204" pitchFamily="34" charset="0"/>
                <a:ea typeface="Calibri" panose="020F0502020204030204" pitchFamily="34" charset="0"/>
                <a:cs typeface="Times New Roman" panose="02020603050405020304" pitchFamily="18" charset="0"/>
              </a:rPr>
              <a:t>terhadap</a:t>
            </a:r>
            <a:r>
              <a:rPr lang="en-US" dirty="0">
                <a:effectLst/>
                <a:latin typeface="Calibri" panose="020F0502020204030204" pitchFamily="34" charset="0"/>
                <a:ea typeface="Calibri" panose="020F0502020204030204" pitchFamily="34" charset="0"/>
                <a:cs typeface="Times New Roman" panose="02020603050405020304" pitchFamily="18" charset="0"/>
              </a:rPr>
              <a:t> </a:t>
            </a:r>
            <a:r>
              <a:rPr lang="en-US" dirty="0" err="1">
                <a:effectLst/>
                <a:latin typeface="Calibri" panose="020F0502020204030204" pitchFamily="34" charset="0"/>
                <a:ea typeface="Calibri" panose="020F0502020204030204" pitchFamily="34" charset="0"/>
                <a:cs typeface="Times New Roman" panose="02020603050405020304" pitchFamily="18" charset="0"/>
              </a:rPr>
              <a:t>pengguna</a:t>
            </a:r>
            <a:r>
              <a:rPr lang="en-US" dirty="0">
                <a:effectLst/>
                <a:latin typeface="Calibri" panose="020F0502020204030204" pitchFamily="34" charset="0"/>
                <a:ea typeface="Calibri" panose="020F0502020204030204" pitchFamily="34" charset="0"/>
                <a:cs typeface="Times New Roman" panose="02020603050405020304" pitchFamily="18" charset="0"/>
              </a:rPr>
              <a:t> </a:t>
            </a:r>
            <a:r>
              <a:rPr lang="en-US" dirty="0" err="1">
                <a:effectLst/>
                <a:latin typeface="Calibri" panose="020F0502020204030204" pitchFamily="34" charset="0"/>
                <a:ea typeface="Calibri" panose="020F0502020204030204" pitchFamily="34" charset="0"/>
                <a:cs typeface="Times New Roman" panose="02020603050405020304" pitchFamily="18" charset="0"/>
              </a:rPr>
              <a:t>remaja</a:t>
            </a:r>
            <a:r>
              <a:rPr lang="en-US" dirty="0">
                <a:effectLst/>
                <a:latin typeface="Calibri" panose="020F0502020204030204" pitchFamily="34" charset="0"/>
                <a:ea typeface="Calibri" panose="020F0502020204030204" pitchFamily="34" charset="0"/>
                <a:cs typeface="Times New Roman" panose="02020603050405020304" pitchFamily="18" charset="0"/>
              </a:rPr>
              <a:t>.</a:t>
            </a:r>
          </a:p>
          <a:p>
            <a:pPr marL="433070" indent="-342900">
              <a:lnSpc>
                <a:spcPct val="107000"/>
              </a:lnSpc>
              <a:buAutoNum type="arabicPeriod"/>
            </a:pPr>
            <a:r>
              <a:rPr lang="en-US" dirty="0">
                <a:effectLst/>
                <a:latin typeface="Calibri" panose="020F0502020204030204" pitchFamily="34" charset="0"/>
                <a:ea typeface="Calibri" panose="020F0502020204030204" pitchFamily="34" charset="0"/>
                <a:cs typeface="Times New Roman" panose="02020603050405020304" pitchFamily="18" charset="0"/>
              </a:rPr>
              <a:t>Media </a:t>
            </a:r>
            <a:r>
              <a:rPr lang="en-US" dirty="0" err="1">
                <a:effectLst/>
                <a:latin typeface="Calibri" panose="020F0502020204030204" pitchFamily="34" charset="0"/>
                <a:ea typeface="Calibri" panose="020F0502020204030204" pitchFamily="34" charset="0"/>
                <a:cs typeface="Times New Roman" panose="02020603050405020304" pitchFamily="18" charset="0"/>
              </a:rPr>
              <a:t>sosial</a:t>
            </a:r>
            <a:r>
              <a:rPr lang="en-US" dirty="0">
                <a:effectLst/>
                <a:latin typeface="Calibri" panose="020F0502020204030204" pitchFamily="34" charset="0"/>
                <a:ea typeface="Calibri" panose="020F0502020204030204" pitchFamily="34" charset="0"/>
                <a:cs typeface="Times New Roman" panose="02020603050405020304" pitchFamily="18" charset="0"/>
              </a:rPr>
              <a:t> </a:t>
            </a:r>
            <a:r>
              <a:rPr lang="en-US" dirty="0" err="1">
                <a:effectLst/>
                <a:latin typeface="Calibri" panose="020F0502020204030204" pitchFamily="34" charset="0"/>
                <a:ea typeface="Calibri" panose="020F0502020204030204" pitchFamily="34" charset="0"/>
                <a:cs typeface="Times New Roman" panose="02020603050405020304" pitchFamily="18" charset="0"/>
              </a:rPr>
              <a:t>melakukan</a:t>
            </a:r>
            <a:r>
              <a:rPr lang="en-US" dirty="0">
                <a:effectLst/>
                <a:latin typeface="Calibri" panose="020F0502020204030204" pitchFamily="34" charset="0"/>
                <a:ea typeface="Calibri" panose="020F0502020204030204" pitchFamily="34" charset="0"/>
                <a:cs typeface="Times New Roman" panose="02020603050405020304" pitchFamily="18" charset="0"/>
              </a:rPr>
              <a:t> </a:t>
            </a:r>
            <a:r>
              <a:rPr lang="en-US" dirty="0" err="1">
                <a:effectLst/>
                <a:latin typeface="Calibri" panose="020F0502020204030204" pitchFamily="34" charset="0"/>
                <a:ea typeface="Calibri" panose="020F0502020204030204" pitchFamily="34" charset="0"/>
                <a:cs typeface="Times New Roman" panose="02020603050405020304" pitchFamily="18" charset="0"/>
              </a:rPr>
              <a:t>kampanye</a:t>
            </a:r>
            <a:r>
              <a:rPr lang="en-US" dirty="0">
                <a:effectLst/>
                <a:latin typeface="Calibri" panose="020F0502020204030204" pitchFamily="34" charset="0"/>
                <a:ea typeface="Calibri" panose="020F0502020204030204" pitchFamily="34" charset="0"/>
                <a:cs typeface="Times New Roman" panose="02020603050405020304" pitchFamily="18" charset="0"/>
              </a:rPr>
              <a:t> anti cyber bullying </a:t>
            </a:r>
            <a:r>
              <a:rPr lang="en-US" dirty="0" err="1">
                <a:effectLst/>
                <a:latin typeface="Calibri" panose="020F0502020204030204" pitchFamily="34" charset="0"/>
                <a:ea typeface="Calibri" panose="020F0502020204030204" pitchFamily="34" charset="0"/>
                <a:cs typeface="Times New Roman" panose="02020603050405020304" pitchFamily="18" charset="0"/>
              </a:rPr>
              <a:t>secara</a:t>
            </a:r>
            <a:r>
              <a:rPr lang="en-US" dirty="0">
                <a:effectLst/>
                <a:latin typeface="Calibri" panose="020F0502020204030204" pitchFamily="34" charset="0"/>
                <a:ea typeface="Calibri" panose="020F0502020204030204" pitchFamily="34" charset="0"/>
                <a:cs typeface="Times New Roman" panose="02020603050405020304" pitchFamily="18" charset="0"/>
              </a:rPr>
              <a:t> </a:t>
            </a:r>
            <a:r>
              <a:rPr lang="en-US" dirty="0" err="1">
                <a:effectLst/>
                <a:latin typeface="Calibri" panose="020F0502020204030204" pitchFamily="34" charset="0"/>
                <a:ea typeface="Calibri" panose="020F0502020204030204" pitchFamily="34" charset="0"/>
                <a:cs typeface="Times New Roman" panose="02020603050405020304" pitchFamily="18" charset="0"/>
              </a:rPr>
              <a:t>berkala</a:t>
            </a:r>
            <a:r>
              <a:rPr lang="en-US" dirty="0">
                <a:effectLst/>
                <a:latin typeface="Calibri" panose="020F0502020204030204" pitchFamily="34" charset="0"/>
                <a:ea typeface="Calibri" panose="020F0502020204030204" pitchFamily="34" charset="0"/>
                <a:cs typeface="Times New Roman" panose="02020603050405020304" pitchFamily="18" charset="0"/>
              </a:rPr>
              <a:t>.</a:t>
            </a:r>
          </a:p>
          <a:p>
            <a:pPr marL="433070" indent="-342900">
              <a:lnSpc>
                <a:spcPct val="107000"/>
              </a:lnSpc>
              <a:buAutoNum type="arabicPeriod"/>
            </a:pPr>
            <a:r>
              <a:rPr lang="en-US" dirty="0">
                <a:effectLst/>
                <a:latin typeface="Calibri" panose="020F0502020204030204" pitchFamily="34" charset="0"/>
                <a:ea typeface="Calibri" panose="020F0502020204030204" pitchFamily="34" charset="0"/>
                <a:cs typeface="Times New Roman" panose="02020603050405020304" pitchFamily="18" charset="0"/>
              </a:rPr>
              <a:t>Korban </a:t>
            </a:r>
            <a:r>
              <a:rPr lang="en-US" dirty="0" err="1">
                <a:effectLst/>
                <a:latin typeface="Calibri" panose="020F0502020204030204" pitchFamily="34" charset="0"/>
                <a:ea typeface="Calibri" panose="020F0502020204030204" pitchFamily="34" charset="0"/>
                <a:cs typeface="Times New Roman" panose="02020603050405020304" pitchFamily="18" charset="0"/>
              </a:rPr>
              <a:t>harus</a:t>
            </a:r>
            <a:r>
              <a:rPr lang="en-US" dirty="0">
                <a:effectLst/>
                <a:latin typeface="Calibri" panose="020F0502020204030204" pitchFamily="34" charset="0"/>
                <a:ea typeface="Calibri" panose="020F0502020204030204" pitchFamily="34" charset="0"/>
                <a:cs typeface="Times New Roman" panose="02020603050405020304" pitchFamily="18" charset="0"/>
              </a:rPr>
              <a:t> </a:t>
            </a:r>
            <a:r>
              <a:rPr lang="en-US" dirty="0" err="1">
                <a:effectLst/>
                <a:latin typeface="Calibri" panose="020F0502020204030204" pitchFamily="34" charset="0"/>
                <a:ea typeface="Calibri" panose="020F0502020204030204" pitchFamily="34" charset="0"/>
                <a:cs typeface="Times New Roman" panose="02020603050405020304" pitchFamily="18" charset="0"/>
              </a:rPr>
              <a:t>bersikap</a:t>
            </a:r>
            <a:r>
              <a:rPr lang="en-US" dirty="0">
                <a:effectLst/>
                <a:latin typeface="Calibri" panose="020F0502020204030204" pitchFamily="34" charset="0"/>
                <a:ea typeface="Calibri" panose="020F0502020204030204" pitchFamily="34" charset="0"/>
                <a:cs typeface="Times New Roman" panose="02020603050405020304" pitchFamily="18" charset="0"/>
              </a:rPr>
              <a:t> </a:t>
            </a:r>
            <a:r>
              <a:rPr lang="en-US" dirty="0" err="1">
                <a:effectLst/>
                <a:latin typeface="Calibri" panose="020F0502020204030204" pitchFamily="34" charset="0"/>
                <a:ea typeface="Calibri" panose="020F0502020204030204" pitchFamily="34" charset="0"/>
                <a:cs typeface="Times New Roman" panose="02020603050405020304" pitchFamily="18" charset="0"/>
              </a:rPr>
              <a:t>aktif</a:t>
            </a:r>
            <a:r>
              <a:rPr lang="en-US" dirty="0">
                <a:effectLst/>
                <a:latin typeface="Calibri" panose="020F0502020204030204" pitchFamily="34" charset="0"/>
                <a:ea typeface="Calibri" panose="020F0502020204030204" pitchFamily="34" charset="0"/>
                <a:cs typeface="Times New Roman" panose="02020603050405020304" pitchFamily="18" charset="0"/>
              </a:rPr>
              <a:t> dan </a:t>
            </a:r>
            <a:r>
              <a:rPr lang="en-US" dirty="0" err="1">
                <a:effectLst/>
                <a:latin typeface="Calibri" panose="020F0502020204030204" pitchFamily="34" charset="0"/>
                <a:ea typeface="Calibri" panose="020F0502020204030204" pitchFamily="34" charset="0"/>
                <a:cs typeface="Times New Roman" panose="02020603050405020304" pitchFamily="18" charset="0"/>
              </a:rPr>
              <a:t>melaporkan</a:t>
            </a:r>
            <a:r>
              <a:rPr lang="en-US" dirty="0">
                <a:effectLst/>
                <a:latin typeface="Calibri" panose="020F0502020204030204" pitchFamily="34" charset="0"/>
                <a:ea typeface="Calibri" panose="020F0502020204030204" pitchFamily="34" charset="0"/>
                <a:cs typeface="Times New Roman" panose="02020603050405020304" pitchFamily="18" charset="0"/>
              </a:rPr>
              <a:t> </a:t>
            </a:r>
            <a:r>
              <a:rPr lang="en-US" dirty="0" err="1">
                <a:effectLst/>
                <a:latin typeface="Calibri" panose="020F0502020204030204" pitchFamily="34" charset="0"/>
                <a:ea typeface="Calibri" panose="020F0502020204030204" pitchFamily="34" charset="0"/>
                <a:cs typeface="Times New Roman" panose="02020603050405020304" pitchFamily="18" charset="0"/>
              </a:rPr>
              <a:t>kepada</a:t>
            </a:r>
            <a:r>
              <a:rPr lang="en-US" dirty="0">
                <a:effectLst/>
                <a:latin typeface="Calibri" panose="020F0502020204030204" pitchFamily="34" charset="0"/>
                <a:ea typeface="Calibri" panose="020F0502020204030204" pitchFamily="34" charset="0"/>
                <a:cs typeface="Times New Roman" panose="02020603050405020304" pitchFamily="18" charset="0"/>
              </a:rPr>
              <a:t> </a:t>
            </a:r>
            <a:r>
              <a:rPr lang="en-US" dirty="0" err="1">
                <a:effectLst/>
                <a:latin typeface="Calibri" panose="020F0502020204030204" pitchFamily="34" charset="0"/>
                <a:ea typeface="Calibri" panose="020F0502020204030204" pitchFamily="34" charset="0"/>
                <a:cs typeface="Times New Roman" panose="02020603050405020304" pitchFamily="18" charset="0"/>
              </a:rPr>
              <a:t>pihak</a:t>
            </a:r>
            <a:r>
              <a:rPr lang="en-US" dirty="0">
                <a:effectLst/>
                <a:latin typeface="Calibri" panose="020F0502020204030204" pitchFamily="34" charset="0"/>
                <a:ea typeface="Calibri" panose="020F0502020204030204" pitchFamily="34" charset="0"/>
                <a:cs typeface="Times New Roman" panose="02020603050405020304" pitchFamily="18" charset="0"/>
              </a:rPr>
              <a:t> media </a:t>
            </a:r>
            <a:r>
              <a:rPr lang="en-US" dirty="0" err="1">
                <a:effectLst/>
                <a:latin typeface="Calibri" panose="020F0502020204030204" pitchFamily="34" charset="0"/>
                <a:ea typeface="Calibri" panose="020F0502020204030204" pitchFamily="34" charset="0"/>
                <a:cs typeface="Times New Roman" panose="02020603050405020304" pitchFamily="18" charset="0"/>
              </a:rPr>
              <a:t>sosial</a:t>
            </a:r>
            <a:r>
              <a:rPr lang="en-US" dirty="0">
                <a:effectLst/>
                <a:latin typeface="Calibri" panose="020F0502020204030204" pitchFamily="34" charset="0"/>
                <a:ea typeface="Calibri" panose="020F0502020204030204" pitchFamily="34" charset="0"/>
                <a:cs typeface="Times New Roman" panose="02020603050405020304" pitchFamily="18" charset="0"/>
              </a:rPr>
              <a:t> </a:t>
            </a:r>
            <a:r>
              <a:rPr lang="en-US" dirty="0" err="1">
                <a:effectLst/>
                <a:latin typeface="Calibri" panose="020F0502020204030204" pitchFamily="34" charset="0"/>
                <a:ea typeface="Calibri" panose="020F0502020204030204" pitchFamily="34" charset="0"/>
                <a:cs typeface="Times New Roman" panose="02020603050405020304" pitchFamily="18" charset="0"/>
              </a:rPr>
              <a:t>jika</a:t>
            </a:r>
            <a:r>
              <a:rPr lang="en-US" dirty="0">
                <a:effectLst/>
                <a:latin typeface="Calibri" panose="020F0502020204030204" pitchFamily="34" charset="0"/>
                <a:ea typeface="Calibri" panose="020F0502020204030204" pitchFamily="34" charset="0"/>
                <a:cs typeface="Times New Roman" panose="02020603050405020304" pitchFamily="18" charset="0"/>
              </a:rPr>
              <a:t> cyber bullying </a:t>
            </a:r>
            <a:r>
              <a:rPr lang="en-US" dirty="0" err="1">
                <a:effectLst/>
                <a:latin typeface="Calibri" panose="020F0502020204030204" pitchFamily="34" charset="0"/>
                <a:ea typeface="Calibri" panose="020F0502020204030204" pitchFamily="34" charset="0"/>
                <a:cs typeface="Times New Roman" panose="02020603050405020304" pitchFamily="18" charset="0"/>
              </a:rPr>
              <a:t>terjadi</a:t>
            </a:r>
            <a:r>
              <a:rPr lang="en-US" dirty="0">
                <a:effectLst/>
                <a:latin typeface="Calibri" panose="020F0502020204030204" pitchFamily="34" charset="0"/>
                <a:ea typeface="Calibri" panose="020F0502020204030204" pitchFamily="34" charset="0"/>
                <a:cs typeface="Times New Roman" panose="02020603050405020304" pitchFamily="18" charset="0"/>
              </a:rPr>
              <a:t>.</a:t>
            </a:r>
          </a:p>
          <a:p>
            <a:endParaRPr lang="en-US" dirty="0"/>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250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par>
                                <p:cTn id="8" presetID="2" presetClass="entr" presetSubtype="4" fill="hold" grpId="0" nodeType="withEffect">
                                  <p:stCondLst>
                                    <p:cond delay="1000"/>
                                  </p:stCondLst>
                                  <p:childTnLst>
                                    <p:set>
                                      <p:cBhvr>
                                        <p:cTn id="9" dur="1" fill="hold">
                                          <p:stCondLst>
                                            <p:cond delay="0"/>
                                          </p:stCondLst>
                                        </p:cTn>
                                        <p:tgtEl>
                                          <p:spTgt spid="4675">
                                            <p:txEl>
                                              <p:pRg st="0" end="0"/>
                                            </p:txEl>
                                          </p:spTgt>
                                        </p:tgtEl>
                                        <p:attrNameLst>
                                          <p:attrName>style.visibility</p:attrName>
                                        </p:attrNameLst>
                                      </p:cBhvr>
                                      <p:to>
                                        <p:strVal val="visible"/>
                                      </p:to>
                                    </p:set>
                                    <p:anim calcmode="lin" valueType="num">
                                      <p:cBhvr additive="base">
                                        <p:cTn id="10" dur="500" fill="hold"/>
                                        <p:tgtEl>
                                          <p:spTgt spid="4675">
                                            <p:txEl>
                                              <p:pRg st="0" end="0"/>
                                            </p:txEl>
                                          </p:spTgt>
                                        </p:tgtEl>
                                        <p:attrNameLst>
                                          <p:attrName>ppt_x</p:attrName>
                                        </p:attrNameLst>
                                      </p:cBhvr>
                                      <p:tavLst>
                                        <p:tav tm="0">
                                          <p:val>
                                            <p:strVal val="#ppt_x"/>
                                          </p:val>
                                        </p:tav>
                                        <p:tav tm="100000">
                                          <p:val>
                                            <p:strVal val="#ppt_x"/>
                                          </p:val>
                                        </p:tav>
                                      </p:tavLst>
                                    </p:anim>
                                    <p:anim calcmode="lin" valueType="num">
                                      <p:cBhvr additive="base">
                                        <p:cTn id="11" dur="500" fill="hold"/>
                                        <p:tgtEl>
                                          <p:spTgt spid="4675">
                                            <p:txEl>
                                              <p:pRg st="0" end="0"/>
                                            </p:txEl>
                                          </p:spTgt>
                                        </p:tgtEl>
                                        <p:attrNameLst>
                                          <p:attrName>ppt_y</p:attrName>
                                        </p:attrNameLst>
                                      </p:cBhvr>
                                      <p:tavLst>
                                        <p:tav tm="0">
                                          <p:val>
                                            <p:strVal val="1+#ppt_h/2"/>
                                          </p:val>
                                        </p:tav>
                                        <p:tav tm="100000">
                                          <p:val>
                                            <p:strVal val="#ppt_y"/>
                                          </p:val>
                                        </p:tav>
                                      </p:tavLst>
                                    </p:anim>
                                  </p:childTnLst>
                                </p:cTn>
                              </p:par>
                              <p:par>
                                <p:cTn id="12" presetID="2" presetClass="entr" presetSubtype="4" fill="hold" grpId="0" nodeType="withEffect">
                                  <p:stCondLst>
                                    <p:cond delay="1500"/>
                                  </p:stCondLst>
                                  <p:childTnLst>
                                    <p:set>
                                      <p:cBhvr>
                                        <p:cTn id="13" dur="1" fill="hold">
                                          <p:stCondLst>
                                            <p:cond delay="0"/>
                                          </p:stCondLst>
                                        </p:cTn>
                                        <p:tgtEl>
                                          <p:spTgt spid="4692"/>
                                        </p:tgtEl>
                                        <p:attrNameLst>
                                          <p:attrName>style.visibility</p:attrName>
                                        </p:attrNameLst>
                                      </p:cBhvr>
                                      <p:to>
                                        <p:strVal val="visible"/>
                                      </p:to>
                                    </p:set>
                                    <p:anim calcmode="lin" valueType="num">
                                      <p:cBhvr additive="base">
                                        <p:cTn id="14" dur="500" fill="hold"/>
                                        <p:tgtEl>
                                          <p:spTgt spid="4692"/>
                                        </p:tgtEl>
                                        <p:attrNameLst>
                                          <p:attrName>ppt_x</p:attrName>
                                        </p:attrNameLst>
                                      </p:cBhvr>
                                      <p:tavLst>
                                        <p:tav tm="0">
                                          <p:val>
                                            <p:strVal val="#ppt_x"/>
                                          </p:val>
                                        </p:tav>
                                        <p:tav tm="100000">
                                          <p:val>
                                            <p:strVal val="#ppt_x"/>
                                          </p:val>
                                        </p:tav>
                                      </p:tavLst>
                                    </p:anim>
                                    <p:anim calcmode="lin" valueType="num">
                                      <p:cBhvr additive="base">
                                        <p:cTn id="15" dur="500" fill="hold"/>
                                        <p:tgtEl>
                                          <p:spTgt spid="4692"/>
                                        </p:tgtEl>
                                        <p:attrNameLst>
                                          <p:attrName>ppt_y</p:attrName>
                                        </p:attrNameLst>
                                      </p:cBhvr>
                                      <p:tavLst>
                                        <p:tav tm="0">
                                          <p:val>
                                            <p:strVal val="1+#ppt_h/2"/>
                                          </p:val>
                                        </p:tav>
                                        <p:tav tm="100000">
                                          <p:val>
                                            <p:strVal val="#ppt_y"/>
                                          </p:val>
                                        </p:tav>
                                      </p:tavLst>
                                    </p:anim>
                                  </p:childTnLst>
                                </p:cTn>
                              </p:par>
                              <p:par>
                                <p:cTn id="16" presetID="2" presetClass="entr" presetSubtype="4" fill="hold" nodeType="withEffect">
                                  <p:stCondLst>
                                    <p:cond delay="1500"/>
                                  </p:stCondLst>
                                  <p:childTnLst>
                                    <p:set>
                                      <p:cBhvr>
                                        <p:cTn id="17" dur="1" fill="hold">
                                          <p:stCondLst>
                                            <p:cond delay="0"/>
                                          </p:stCondLst>
                                        </p:cTn>
                                        <p:tgtEl>
                                          <p:spTgt spid="4693"/>
                                        </p:tgtEl>
                                        <p:attrNameLst>
                                          <p:attrName>style.visibility</p:attrName>
                                        </p:attrNameLst>
                                      </p:cBhvr>
                                      <p:to>
                                        <p:strVal val="visible"/>
                                      </p:to>
                                    </p:set>
                                    <p:anim calcmode="lin" valueType="num">
                                      <p:cBhvr additive="base">
                                        <p:cTn id="18" dur="500" fill="hold"/>
                                        <p:tgtEl>
                                          <p:spTgt spid="4693"/>
                                        </p:tgtEl>
                                        <p:attrNameLst>
                                          <p:attrName>ppt_x</p:attrName>
                                        </p:attrNameLst>
                                      </p:cBhvr>
                                      <p:tavLst>
                                        <p:tav tm="0">
                                          <p:val>
                                            <p:strVal val="#ppt_x"/>
                                          </p:val>
                                        </p:tav>
                                        <p:tav tm="100000">
                                          <p:val>
                                            <p:strVal val="#ppt_x"/>
                                          </p:val>
                                        </p:tav>
                                      </p:tavLst>
                                    </p:anim>
                                    <p:anim calcmode="lin" valueType="num">
                                      <p:cBhvr additive="base">
                                        <p:cTn id="19" dur="500" fill="hold"/>
                                        <p:tgtEl>
                                          <p:spTgt spid="469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75" grpId="0" build="p"/>
      <p:bldP spid="4692" grpId="0" animBg="1"/>
      <p:bldP spid="4" grpId="0"/>
    </p:bldLst>
  </p:timing>
</p:sld>
</file>

<file path=ppt/theme/theme1.xml><?xml version="1.0" encoding="utf-8"?>
<a:theme xmlns:a="http://schemas.openxmlformats.org/drawingml/2006/main" name="How to Work on Excel Sheets Workshop by Slidesgo">
  <a:themeElements>
    <a:clrScheme name="Simple Light">
      <a:dk1>
        <a:srgbClr val="000000"/>
      </a:dk1>
      <a:lt1>
        <a:srgbClr val="FFFFFF"/>
      </a:lt1>
      <a:dk2>
        <a:srgbClr val="FEADE0"/>
      </a:dk2>
      <a:lt2>
        <a:srgbClr val="A688E0"/>
      </a:lt2>
      <a:accent1>
        <a:srgbClr val="6259A4"/>
      </a:accent1>
      <a:accent2>
        <a:srgbClr val="A6F6C1"/>
      </a:accent2>
      <a:accent3>
        <a:srgbClr val="FFF497"/>
      </a:accent3>
      <a:accent4>
        <a:srgbClr val="FFFFFF"/>
      </a:accent4>
      <a:accent5>
        <a:srgbClr val="FFFFFF"/>
      </a:accent5>
      <a:accent6>
        <a:srgbClr val="FFFFFF"/>
      </a:accent6>
      <a:hlink>
        <a:srgbClr val="000000"/>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LGBT Social Media by Slidesgo">
  <a:themeElements>
    <a:clrScheme name="Simple Light">
      <a:dk1>
        <a:srgbClr val="563F6E"/>
      </a:dk1>
      <a:lt1>
        <a:srgbClr val="FAF8F1"/>
      </a:lt1>
      <a:dk2>
        <a:srgbClr val="3C2555"/>
      </a:dk2>
      <a:lt2>
        <a:srgbClr val="7611D9"/>
      </a:lt2>
      <a:accent1>
        <a:srgbClr val="76DDEB"/>
      </a:accent1>
      <a:accent2>
        <a:srgbClr val="00D1C6"/>
      </a:accent2>
      <a:accent3>
        <a:srgbClr val="FAE66B"/>
      </a:accent3>
      <a:accent4>
        <a:srgbClr val="FFBD73"/>
      </a:accent4>
      <a:accent5>
        <a:srgbClr val="FF7C7C"/>
      </a:accent5>
      <a:accent6>
        <a:srgbClr val="FC3D60"/>
      </a:accent6>
      <a:hlink>
        <a:srgbClr val="331454"/>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235</TotalTime>
  <Words>1860</Words>
  <Application>Microsoft Office PowerPoint</Application>
  <PresentationFormat>On-screen Show (16:9)</PresentationFormat>
  <Paragraphs>94</Paragraphs>
  <Slides>22</Slides>
  <Notes>10</Notes>
  <HiddenSlides>0</HiddenSlides>
  <MMClips>0</MMClips>
  <ScaleCrop>false</ScaleCrop>
  <HeadingPairs>
    <vt:vector size="6" baseType="variant">
      <vt:variant>
        <vt:lpstr>Fonts Used</vt:lpstr>
      </vt:variant>
      <vt:variant>
        <vt:i4>15</vt:i4>
      </vt:variant>
      <vt:variant>
        <vt:lpstr>Theme</vt:lpstr>
      </vt:variant>
      <vt:variant>
        <vt:i4>2</vt:i4>
      </vt:variant>
      <vt:variant>
        <vt:lpstr>Slide Titles</vt:lpstr>
      </vt:variant>
      <vt:variant>
        <vt:i4>22</vt:i4>
      </vt:variant>
    </vt:vector>
  </HeadingPairs>
  <TitlesOfParts>
    <vt:vector size="39" baseType="lpstr">
      <vt:lpstr>Abel</vt:lpstr>
      <vt:lpstr>Anaheim</vt:lpstr>
      <vt:lpstr>Arial</vt:lpstr>
      <vt:lpstr>Arial Narrow</vt:lpstr>
      <vt:lpstr>Barlow</vt:lpstr>
      <vt:lpstr>Bevan</vt:lpstr>
      <vt:lpstr>Calibri</vt:lpstr>
      <vt:lpstr>Comic Sans MS</vt:lpstr>
      <vt:lpstr>Courier Prime</vt:lpstr>
      <vt:lpstr>Fira Sans Extra Condensed Medium</vt:lpstr>
      <vt:lpstr>Josefin Slab SemiBold</vt:lpstr>
      <vt:lpstr>Londrina Solid</vt:lpstr>
      <vt:lpstr>Playfair Display</vt:lpstr>
      <vt:lpstr>Source Sans Pro</vt:lpstr>
      <vt:lpstr>Source Sans Pro SemiBold</vt:lpstr>
      <vt:lpstr>How to Work on Excel Sheets Workshop by Slidesgo</vt:lpstr>
      <vt:lpstr>LGBT Social Media by Slidesgo</vt:lpstr>
      <vt:lpstr>Nama :Nida Ankhofia NPM  :2013053101  Kelas :3B</vt:lpstr>
      <vt:lpstr>Menu permasalahan yang Terjadi di Lingkungan Sekitar</vt:lpstr>
      <vt:lpstr>1. Permasalahan dalam Narkoba</vt:lpstr>
      <vt:lpstr>Faktor Dalam Penyalahgunaan Pengunaan Narkoba</vt:lpstr>
      <vt:lpstr>PowerPoint Presentation</vt:lpstr>
      <vt:lpstr>Solusi Dalam Mengatasi Penyalahgunaan Narkoba</vt:lpstr>
      <vt:lpstr>2. Permasalahan Cyber Bullying </vt:lpstr>
      <vt:lpstr>PowerPoint Presentation</vt:lpstr>
      <vt:lpstr>PowerPoint Presentation</vt:lpstr>
      <vt:lpstr>3. Permasalahan LGBT</vt:lpstr>
      <vt:lpstr>PowerPoint Presentation</vt:lpstr>
      <vt:lpstr>PowerPoint Presentation</vt:lpstr>
      <vt:lpstr>Solusi dalam Permasalahan LGBT</vt:lpstr>
      <vt:lpstr>4. Korupsi</vt:lpstr>
      <vt:lpstr>Menurut Andi hamzah korupsi di Indonesia disebabkan oleh beberapa hal, antara lain: 1. kurangnya gaji atau pendapatan pegawai negeri dibandingkan dengan kebutuhan yang makin hari makin meningkat,  2. latar belakang kebudayaan atau kultur indonesia merupakan sumber atau sebab meluasnya korupsi,  3. manajemen yang kurang baik dan kontrol yang kurang efektif dan efisien,  4. modernisasi. </vt:lpstr>
      <vt:lpstr>PowerPoint Presentation</vt:lpstr>
      <vt:lpstr>5. Permasalahan Kenakalan Remaja</vt:lpstr>
      <vt:lpstr>PowerPoint Presentation</vt:lpstr>
      <vt:lpstr>PowerPoint Presentation</vt:lpstr>
      <vt:lpstr>Solusi Dalam Mengatasi Kenakalan Remaja</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Nama :Nida Ankhofia NPM  :2013053101  Kelas :3B</dc:title>
  <cp:lastModifiedBy>nidalampung999@gmail.com</cp:lastModifiedBy>
  <cp:revision>42</cp:revision>
  <dcterms:modified xsi:type="dcterms:W3CDTF">2021-09-20T07:10:40Z</dcterms:modified>
</cp:coreProperties>
</file>