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2" r:id="rId4"/>
    <p:sldId id="263" r:id="rId5"/>
    <p:sldId id="264" r:id="rId6"/>
    <p:sldId id="273" r:id="rId7"/>
  </p:sldIdLst>
  <p:sldSz cx="9144000" cy="5143500" type="screen16x9"/>
  <p:notesSz cx="6858000" cy="9144000"/>
  <p:embeddedFontLst>
    <p:embeddedFont>
      <p:font typeface="Shadows Into Light" panose="020B0604020202020204" charset="0"/>
      <p:regular r:id="rId9"/>
    </p:embeddedFont>
    <p:embeddedFont>
      <p:font typeface="Montserrat" panose="020B0604020202020204" charset="0"/>
      <p:regular r:id="rId10"/>
      <p:bold r:id="rId11"/>
      <p:italic r:id="rId12"/>
      <p:boldItalic r:id="rId13"/>
    </p:embeddedFont>
    <p:embeddedFont>
      <p:font typeface="Arial Black" panose="020B0A04020102020204" pitchFamily="34" charset="0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8E817D-D4B1-4FCF-B6D6-7C0EB09FCC1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9" autoAdjust="0"/>
    <p:restoredTop sz="94660"/>
  </p:normalViewPr>
  <p:slideViewPr>
    <p:cSldViewPr>
      <p:cViewPr>
        <p:scale>
          <a:sx n="86" d="100"/>
          <a:sy n="86" d="100"/>
        </p:scale>
        <p:origin x="-1038" y="-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8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9559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592706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7" name="Google Shape;12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778" name="Google Shape;12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801" name="Google Shape;330;g6032ae72dc_0_3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8802" name="Google Shape;331;g6032ae72dc_0_3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6" name="Google Shape;911;g6041c9f8d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9557" name="Google Shape;912;g6041c9f8d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TITL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Google Shape;9;p2"/>
          <p:cNvSpPr txBox="1">
            <a:spLocks noGrp="1"/>
          </p:cNvSpPr>
          <p:nvPr>
            <p:ph type="ctrTitle"/>
          </p:nvPr>
        </p:nvSpPr>
        <p:spPr>
          <a:xfrm>
            <a:off x="3111350" y="2847725"/>
            <a:ext cx="5203800" cy="99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048579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204350" y="3970925"/>
            <a:ext cx="5110800" cy="34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0"/>
              <a:buNone/>
              <a:defRPr sz="9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IG_NUMBER_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79" name="Google Shape;15;p4"/>
          <p:cNvSpPr/>
          <p:nvPr/>
        </p:nvSpPr>
        <p:spPr>
          <a:xfrm>
            <a:off x="1438326" y="75208"/>
            <a:ext cx="5709199" cy="5233715"/>
          </a:xfrm>
          <a:custGeom>
            <a:avLst/>
            <a:gdLst/>
            <a:ahLst/>
            <a:cxnLst/>
            <a:rect l="l" t="t" r="r" b="b"/>
            <a:pathLst>
              <a:path w="217245" h="199152" extrusionOk="0">
                <a:moveTo>
                  <a:pt x="125752" y="0"/>
                </a:moveTo>
                <a:cubicBezTo>
                  <a:pt x="115330" y="0"/>
                  <a:pt x="104935" y="983"/>
                  <a:pt x="94954" y="3880"/>
                </a:cubicBezTo>
                <a:cubicBezTo>
                  <a:pt x="76766" y="9158"/>
                  <a:pt x="61604" y="21568"/>
                  <a:pt x="53018" y="38390"/>
                </a:cubicBezTo>
                <a:cubicBezTo>
                  <a:pt x="43740" y="56565"/>
                  <a:pt x="38372" y="76983"/>
                  <a:pt x="25366" y="93087"/>
                </a:cubicBezTo>
                <a:cubicBezTo>
                  <a:pt x="18504" y="101584"/>
                  <a:pt x="9546" y="108811"/>
                  <a:pt x="5619" y="119003"/>
                </a:cubicBezTo>
                <a:cubicBezTo>
                  <a:pt x="1" y="133578"/>
                  <a:pt x="6982" y="151133"/>
                  <a:pt x="19718" y="160177"/>
                </a:cubicBezTo>
                <a:cubicBezTo>
                  <a:pt x="27750" y="165880"/>
                  <a:pt x="37477" y="168607"/>
                  <a:pt x="46205" y="173174"/>
                </a:cubicBezTo>
                <a:cubicBezTo>
                  <a:pt x="54260" y="177389"/>
                  <a:pt x="61413" y="183148"/>
                  <a:pt x="69345" y="187588"/>
                </a:cubicBezTo>
                <a:cubicBezTo>
                  <a:pt x="84229" y="195917"/>
                  <a:pt x="100948" y="199152"/>
                  <a:pt x="118037" y="199152"/>
                </a:cubicBezTo>
                <a:cubicBezTo>
                  <a:pt x="134377" y="199152"/>
                  <a:pt x="151054" y="196195"/>
                  <a:pt x="166786" y="191906"/>
                </a:cubicBezTo>
                <a:cubicBezTo>
                  <a:pt x="182868" y="187522"/>
                  <a:pt x="199726" y="181032"/>
                  <a:pt x="208943" y="167145"/>
                </a:cubicBezTo>
                <a:cubicBezTo>
                  <a:pt x="216021" y="156478"/>
                  <a:pt x="217244" y="143559"/>
                  <a:pt x="215671" y="130623"/>
                </a:cubicBezTo>
                <a:cubicBezTo>
                  <a:pt x="214777" y="123276"/>
                  <a:pt x="212981" y="115923"/>
                  <a:pt x="210844" y="108974"/>
                </a:cubicBezTo>
                <a:cubicBezTo>
                  <a:pt x="208446" y="101182"/>
                  <a:pt x="205657" y="93288"/>
                  <a:pt x="205948" y="85140"/>
                </a:cubicBezTo>
                <a:cubicBezTo>
                  <a:pt x="206153" y="79394"/>
                  <a:pt x="207888" y="73823"/>
                  <a:pt x="208756" y="68140"/>
                </a:cubicBezTo>
                <a:cubicBezTo>
                  <a:pt x="210142" y="59046"/>
                  <a:pt x="209283" y="49687"/>
                  <a:pt x="206890" y="40805"/>
                </a:cubicBezTo>
                <a:cubicBezTo>
                  <a:pt x="205168" y="34414"/>
                  <a:pt x="202608" y="28152"/>
                  <a:pt x="198518" y="22947"/>
                </a:cubicBezTo>
                <a:cubicBezTo>
                  <a:pt x="194858" y="18288"/>
                  <a:pt x="190067" y="14605"/>
                  <a:pt x="184910" y="11688"/>
                </a:cubicBezTo>
                <a:cubicBezTo>
                  <a:pt x="171283" y="3978"/>
                  <a:pt x="155327" y="1548"/>
                  <a:pt x="139704" y="505"/>
                </a:cubicBezTo>
                <a:cubicBezTo>
                  <a:pt x="135071" y="196"/>
                  <a:pt x="130409" y="0"/>
                  <a:pt x="125752" y="0"/>
                </a:cubicBezTo>
                <a:close/>
              </a:path>
            </a:pathLst>
          </a:custGeom>
          <a:solidFill>
            <a:srgbClr val="ECFFA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780" name="Google Shape;16;p4"/>
          <p:cNvSpPr txBox="1">
            <a:spLocks noGrp="1"/>
          </p:cNvSpPr>
          <p:nvPr>
            <p:ph type="title" hasCustomPrompt="1"/>
          </p:nvPr>
        </p:nvSpPr>
        <p:spPr>
          <a:xfrm>
            <a:off x="2986313" y="1754400"/>
            <a:ext cx="15015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8781" name="Google Shape;17;p4"/>
          <p:cNvSpPr txBox="1">
            <a:spLocks noGrp="1"/>
          </p:cNvSpPr>
          <p:nvPr>
            <p:ph type="title" idx="2"/>
          </p:nvPr>
        </p:nvSpPr>
        <p:spPr>
          <a:xfrm>
            <a:off x="927450" y="531600"/>
            <a:ext cx="728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8782" name="Google Shape;18;p4"/>
          <p:cNvSpPr txBox="1">
            <a:spLocks noGrp="1"/>
          </p:cNvSpPr>
          <p:nvPr>
            <p:ph type="title" idx="3"/>
          </p:nvPr>
        </p:nvSpPr>
        <p:spPr>
          <a:xfrm>
            <a:off x="2825963" y="2453350"/>
            <a:ext cx="1822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48783" name="Google Shape;19;p4"/>
          <p:cNvSpPr txBox="1">
            <a:spLocks noGrp="1"/>
          </p:cNvSpPr>
          <p:nvPr>
            <p:ph type="title" idx="4" hasCustomPrompt="1"/>
          </p:nvPr>
        </p:nvSpPr>
        <p:spPr>
          <a:xfrm>
            <a:off x="4656188" y="1754400"/>
            <a:ext cx="15015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8784" name="Google Shape;20;p4"/>
          <p:cNvSpPr txBox="1">
            <a:spLocks noGrp="1"/>
          </p:cNvSpPr>
          <p:nvPr>
            <p:ph type="title" idx="5"/>
          </p:nvPr>
        </p:nvSpPr>
        <p:spPr>
          <a:xfrm>
            <a:off x="4495838" y="2453350"/>
            <a:ext cx="1822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48785" name="Google Shape;21;p4"/>
          <p:cNvSpPr txBox="1">
            <a:spLocks noGrp="1"/>
          </p:cNvSpPr>
          <p:nvPr>
            <p:ph type="title" idx="6" hasCustomPrompt="1"/>
          </p:nvPr>
        </p:nvSpPr>
        <p:spPr>
          <a:xfrm>
            <a:off x="2986313" y="3177275"/>
            <a:ext cx="15015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8786" name="Google Shape;22;p4"/>
          <p:cNvSpPr txBox="1">
            <a:spLocks noGrp="1"/>
          </p:cNvSpPr>
          <p:nvPr>
            <p:ph type="title" idx="7"/>
          </p:nvPr>
        </p:nvSpPr>
        <p:spPr>
          <a:xfrm>
            <a:off x="2825963" y="3876225"/>
            <a:ext cx="1822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48787" name="Google Shape;23;p4"/>
          <p:cNvSpPr txBox="1">
            <a:spLocks noGrp="1"/>
          </p:cNvSpPr>
          <p:nvPr>
            <p:ph type="title" idx="8" hasCustomPrompt="1"/>
          </p:nvPr>
        </p:nvSpPr>
        <p:spPr>
          <a:xfrm>
            <a:off x="4656188" y="3177275"/>
            <a:ext cx="15015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48788" name="Google Shape;24;p4"/>
          <p:cNvSpPr txBox="1">
            <a:spLocks noGrp="1"/>
          </p:cNvSpPr>
          <p:nvPr>
            <p:ph type="title" idx="9"/>
          </p:nvPr>
        </p:nvSpPr>
        <p:spPr>
          <a:xfrm>
            <a:off x="4495838" y="3876225"/>
            <a:ext cx="1822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BIG_NUMBER_1_1">
    <p:bg>
      <p:bgPr>
        <a:solidFill>
          <a:schemeClr val="accent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21" name="Google Shape;26;p5"/>
          <p:cNvSpPr/>
          <p:nvPr/>
        </p:nvSpPr>
        <p:spPr>
          <a:xfrm rot="982846">
            <a:off x="2325218" y="707256"/>
            <a:ext cx="4865710" cy="4154282"/>
          </a:xfrm>
          <a:custGeom>
            <a:avLst/>
            <a:gdLst/>
            <a:ahLst/>
            <a:cxnLst/>
            <a:rect l="l" t="t" r="r" b="b"/>
            <a:pathLst>
              <a:path w="229565" h="195971" extrusionOk="0">
                <a:moveTo>
                  <a:pt x="163601" y="1"/>
                </a:moveTo>
                <a:cubicBezTo>
                  <a:pt x="157516" y="1"/>
                  <a:pt x="151426" y="1252"/>
                  <a:pt x="145747" y="3949"/>
                </a:cubicBezTo>
                <a:cubicBezTo>
                  <a:pt x="134264" y="9404"/>
                  <a:pt x="124441" y="17339"/>
                  <a:pt x="111791" y="20259"/>
                </a:cubicBezTo>
                <a:cubicBezTo>
                  <a:pt x="108699" y="20972"/>
                  <a:pt x="105454" y="21277"/>
                  <a:pt x="102097" y="21277"/>
                </a:cubicBezTo>
                <a:cubicBezTo>
                  <a:pt x="82544" y="21277"/>
                  <a:pt x="59157" y="10951"/>
                  <a:pt x="39664" y="10951"/>
                </a:cubicBezTo>
                <a:cubicBezTo>
                  <a:pt x="25548" y="10951"/>
                  <a:pt x="13474" y="16365"/>
                  <a:pt x="6375" y="35035"/>
                </a:cubicBezTo>
                <a:cubicBezTo>
                  <a:pt x="0" y="51803"/>
                  <a:pt x="2555" y="73903"/>
                  <a:pt x="14105" y="87921"/>
                </a:cubicBezTo>
                <a:cubicBezTo>
                  <a:pt x="17811" y="92417"/>
                  <a:pt x="22331" y="96337"/>
                  <a:pt x="25072" y="101479"/>
                </a:cubicBezTo>
                <a:cubicBezTo>
                  <a:pt x="32571" y="115556"/>
                  <a:pt x="21958" y="131029"/>
                  <a:pt x="17148" y="144163"/>
                </a:cubicBezTo>
                <a:cubicBezTo>
                  <a:pt x="5782" y="175198"/>
                  <a:pt x="48637" y="192369"/>
                  <a:pt x="71894" y="195535"/>
                </a:cubicBezTo>
                <a:cubicBezTo>
                  <a:pt x="74078" y="195832"/>
                  <a:pt x="76241" y="195970"/>
                  <a:pt x="78384" y="195970"/>
                </a:cubicBezTo>
                <a:cubicBezTo>
                  <a:pt x="107527" y="195970"/>
                  <a:pt x="133092" y="170369"/>
                  <a:pt x="161193" y="170369"/>
                </a:cubicBezTo>
                <a:cubicBezTo>
                  <a:pt x="167418" y="170369"/>
                  <a:pt x="173768" y="171625"/>
                  <a:pt x="180310" y="174696"/>
                </a:cubicBezTo>
                <a:cubicBezTo>
                  <a:pt x="184521" y="176673"/>
                  <a:pt x="188652" y="177577"/>
                  <a:pt x="192602" y="177577"/>
                </a:cubicBezTo>
                <a:cubicBezTo>
                  <a:pt x="213641" y="177577"/>
                  <a:pt x="229565" y="151937"/>
                  <a:pt x="225445" y="126298"/>
                </a:cubicBezTo>
                <a:cubicBezTo>
                  <a:pt x="222240" y="106360"/>
                  <a:pt x="206028" y="87282"/>
                  <a:pt x="207542" y="66967"/>
                </a:cubicBezTo>
                <a:cubicBezTo>
                  <a:pt x="207594" y="66262"/>
                  <a:pt x="207655" y="65563"/>
                  <a:pt x="207722" y="64870"/>
                </a:cubicBezTo>
                <a:cubicBezTo>
                  <a:pt x="208955" y="52116"/>
                  <a:pt x="211909" y="40037"/>
                  <a:pt x="206690" y="27766"/>
                </a:cubicBezTo>
                <a:cubicBezTo>
                  <a:pt x="199528" y="10929"/>
                  <a:pt x="181585" y="1"/>
                  <a:pt x="16360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8922" name="Google Shape;27;p5"/>
          <p:cNvSpPr txBox="1">
            <a:spLocks noGrp="1"/>
          </p:cNvSpPr>
          <p:nvPr>
            <p:ph type="title"/>
          </p:nvPr>
        </p:nvSpPr>
        <p:spPr>
          <a:xfrm>
            <a:off x="2947800" y="1855800"/>
            <a:ext cx="3248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48923" name="Google Shape;28;p5"/>
          <p:cNvSpPr txBox="1">
            <a:spLocks noGrp="1"/>
          </p:cNvSpPr>
          <p:nvPr>
            <p:ph type="subTitle" idx="1"/>
          </p:nvPr>
        </p:nvSpPr>
        <p:spPr>
          <a:xfrm>
            <a:off x="3045450" y="2754325"/>
            <a:ext cx="3053100" cy="15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1">
  <p:cSld name="BIG_NUMBER_1_2_4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52" name="Google Shape;34;p8"/>
          <p:cNvSpPr/>
          <p:nvPr/>
        </p:nvSpPr>
        <p:spPr>
          <a:xfrm rot="-3585625">
            <a:off x="1872700" y="429311"/>
            <a:ext cx="5250146" cy="4859644"/>
          </a:xfrm>
          <a:custGeom>
            <a:avLst/>
            <a:gdLst/>
            <a:ahLst/>
            <a:cxnLst/>
            <a:rect l="l" t="t" r="r" b="b"/>
            <a:pathLst>
              <a:path w="220155" h="189824" extrusionOk="0">
                <a:moveTo>
                  <a:pt x="131019" y="1"/>
                </a:moveTo>
                <a:cubicBezTo>
                  <a:pt x="117723" y="1"/>
                  <a:pt x="105109" y="9705"/>
                  <a:pt x="94042" y="17092"/>
                </a:cubicBezTo>
                <a:cubicBezTo>
                  <a:pt x="86324" y="22243"/>
                  <a:pt x="78096" y="27611"/>
                  <a:pt x="68755" y="29106"/>
                </a:cubicBezTo>
                <a:cubicBezTo>
                  <a:pt x="66601" y="29451"/>
                  <a:pt x="64441" y="29587"/>
                  <a:pt x="62279" y="29587"/>
                </a:cubicBezTo>
                <a:cubicBezTo>
                  <a:pt x="54309" y="29587"/>
                  <a:pt x="46296" y="27745"/>
                  <a:pt x="38350" y="27745"/>
                </a:cubicBezTo>
                <a:cubicBezTo>
                  <a:pt x="35064" y="27745"/>
                  <a:pt x="31790" y="28060"/>
                  <a:pt x="28534" y="28950"/>
                </a:cubicBezTo>
                <a:cubicBezTo>
                  <a:pt x="6147" y="35074"/>
                  <a:pt x="0" y="62290"/>
                  <a:pt x="7537" y="81668"/>
                </a:cubicBezTo>
                <a:cubicBezTo>
                  <a:pt x="17993" y="108557"/>
                  <a:pt x="41395" y="137438"/>
                  <a:pt x="45878" y="159347"/>
                </a:cubicBezTo>
                <a:cubicBezTo>
                  <a:pt x="49405" y="176590"/>
                  <a:pt x="63110" y="189823"/>
                  <a:pt x="86265" y="189823"/>
                </a:cubicBezTo>
                <a:cubicBezTo>
                  <a:pt x="92531" y="189823"/>
                  <a:pt x="99488" y="188854"/>
                  <a:pt x="107124" y="186734"/>
                </a:cubicBezTo>
                <a:cubicBezTo>
                  <a:pt x="142974" y="176775"/>
                  <a:pt x="140983" y="153869"/>
                  <a:pt x="172851" y="148891"/>
                </a:cubicBezTo>
                <a:cubicBezTo>
                  <a:pt x="204719" y="143911"/>
                  <a:pt x="220155" y="121006"/>
                  <a:pt x="214677" y="92126"/>
                </a:cubicBezTo>
                <a:cubicBezTo>
                  <a:pt x="211980" y="77907"/>
                  <a:pt x="203249" y="67474"/>
                  <a:pt x="191890" y="59102"/>
                </a:cubicBezTo>
                <a:cubicBezTo>
                  <a:pt x="183782" y="53127"/>
                  <a:pt x="177197" y="45313"/>
                  <a:pt x="171552" y="36986"/>
                </a:cubicBezTo>
                <a:cubicBezTo>
                  <a:pt x="163660" y="25348"/>
                  <a:pt x="157111" y="10786"/>
                  <a:pt x="144350" y="3589"/>
                </a:cubicBezTo>
                <a:cubicBezTo>
                  <a:pt x="139853" y="1054"/>
                  <a:pt x="135399" y="1"/>
                  <a:pt x="131019" y="1"/>
                </a:cubicBezTo>
                <a:close/>
              </a:path>
            </a:pathLst>
          </a:custGeom>
          <a:solidFill>
            <a:srgbClr val="EEFF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9553" name="Google Shape;35;p8"/>
          <p:cNvSpPr txBox="1">
            <a:spLocks noGrp="1"/>
          </p:cNvSpPr>
          <p:nvPr>
            <p:ph type="title"/>
          </p:nvPr>
        </p:nvSpPr>
        <p:spPr>
          <a:xfrm>
            <a:off x="927450" y="531600"/>
            <a:ext cx="728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2800"/>
              <a:buFont typeface="Shadows Into Light"/>
              <a:buNone/>
              <a:defRPr sz="2800">
                <a:solidFill>
                  <a:srgbClr val="1D1D1B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endParaRPr/>
          </a:p>
        </p:txBody>
      </p:sp>
      <p:sp>
        <p:nvSpPr>
          <p:cNvPr id="104857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D1D1B"/>
              </a:buClr>
              <a:buSzPts val="1800"/>
              <a:buFont typeface="Montserrat"/>
              <a:buChar char="●"/>
              <a:defRPr sz="1800"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D1D1B"/>
              </a:buClr>
              <a:buSzPts val="1400"/>
              <a:buFont typeface="Montserrat"/>
              <a:buChar char="○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D1D1B"/>
              </a:buClr>
              <a:buSzPts val="1400"/>
              <a:buFont typeface="Montserrat"/>
              <a:buChar char="■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D1D1B"/>
              </a:buClr>
              <a:buSzPts val="1400"/>
              <a:buFont typeface="Montserrat"/>
              <a:buChar char="●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D1D1B"/>
              </a:buClr>
              <a:buSzPts val="1400"/>
              <a:buFont typeface="Montserrat"/>
              <a:buChar char="○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D1D1B"/>
              </a:buClr>
              <a:buSzPts val="1400"/>
              <a:buFont typeface="Montserrat"/>
              <a:buChar char="■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D1D1B"/>
              </a:buClr>
              <a:buSzPts val="1400"/>
              <a:buFont typeface="Montserrat"/>
              <a:buChar char="●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1D1D1B"/>
              </a:buClr>
              <a:buSzPts val="1400"/>
              <a:buFont typeface="Montserrat"/>
              <a:buChar char="○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1D1D1B"/>
              </a:buClr>
              <a:buSzPts val="1400"/>
              <a:buFont typeface="Montserrat"/>
              <a:buChar char="■"/>
              <a:defRPr>
                <a:solidFill>
                  <a:srgbClr val="1D1D1B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0" name="Google Shape;123;p23"/>
          <p:cNvSpPr txBox="1">
            <a:spLocks noGrp="1"/>
          </p:cNvSpPr>
          <p:nvPr>
            <p:ph type="ctrTitle"/>
          </p:nvPr>
        </p:nvSpPr>
        <p:spPr>
          <a:xfrm>
            <a:off x="4952544" y="1986298"/>
            <a:ext cx="4629733" cy="8200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400" b="1" dirty="0" err="1" smtClean="0">
                <a:latin typeface="Arial Black" panose="020B0A04020102020204" pitchFamily="34" charset="0"/>
              </a:rPr>
              <a:t>Bisma</a:t>
            </a:r>
            <a:r>
              <a:rPr lang="en-US" sz="2400" b="1" dirty="0" smtClean="0">
                <a:latin typeface="Arial Black" panose="020B0A04020102020204" pitchFamily="34" charset="0"/>
              </a:rPr>
              <a:t> </a:t>
            </a:r>
            <a:r>
              <a:rPr lang="en-US" sz="2400" b="1" dirty="0" err="1" smtClean="0">
                <a:latin typeface="Arial Black" panose="020B0A04020102020204" pitchFamily="34" charset="0"/>
              </a:rPr>
              <a:t>Pamungkas</a:t>
            </a:r>
            <a:r>
              <a:rPr lang="en-US" sz="2400" b="1" dirty="0" smtClean="0">
                <a:latin typeface="Arial Black" panose="020B0A04020102020204" pitchFamily="34" charset="0"/>
              </a:rPr>
              <a:t/>
            </a:r>
            <a:br>
              <a:rPr lang="en-US" sz="2400" b="1" dirty="0" smtClean="0">
                <a:latin typeface="Arial Black" panose="020B0A04020102020204" pitchFamily="34" charset="0"/>
              </a:rPr>
            </a:br>
            <a:r>
              <a:rPr lang="en-US" sz="2400" b="1" dirty="0" smtClean="0">
                <a:latin typeface="Arial Black" panose="020B0A04020102020204" pitchFamily="34" charset="0"/>
              </a:rPr>
              <a:t>2013053129</a:t>
            </a:r>
            <a:br>
              <a:rPr lang="en-US" sz="2400" b="1" dirty="0" smtClean="0">
                <a:latin typeface="Arial Black" panose="020B0A04020102020204" pitchFamily="34" charset="0"/>
              </a:rPr>
            </a:br>
            <a:r>
              <a:rPr lang="en-US" sz="2400" b="1" dirty="0" smtClean="0">
                <a:latin typeface="Arial Black" panose="020B0A04020102020204" pitchFamily="34" charset="0"/>
              </a:rPr>
              <a:t>3B</a:t>
            </a:r>
            <a:endParaRPr sz="2400" b="1" dirty="0">
              <a:latin typeface="Arial Black" panose="020B0A04020102020204" pitchFamily="34" charset="0"/>
            </a:endParaRPr>
          </a:p>
        </p:txBody>
      </p:sp>
      <p:grpSp>
        <p:nvGrpSpPr>
          <p:cNvPr id="21" name="Google Shape;125;p23"/>
          <p:cNvGrpSpPr/>
          <p:nvPr/>
        </p:nvGrpSpPr>
        <p:grpSpPr>
          <a:xfrm rot="-1007578">
            <a:off x="-434099" y="-114270"/>
            <a:ext cx="6058589" cy="5214745"/>
            <a:chOff x="759525" y="238100"/>
            <a:chExt cx="6086275" cy="5238575"/>
          </a:xfrm>
        </p:grpSpPr>
        <p:sp>
          <p:nvSpPr>
            <p:cNvPr id="1048581" name="Google Shape;126;p23"/>
            <p:cNvSpPr/>
            <p:nvPr/>
          </p:nvSpPr>
          <p:spPr>
            <a:xfrm>
              <a:off x="956475" y="238100"/>
              <a:ext cx="5739125" cy="4899275"/>
            </a:xfrm>
            <a:custGeom>
              <a:avLst/>
              <a:gdLst/>
              <a:ahLst/>
              <a:cxnLst/>
              <a:rect l="l" t="t" r="r" b="b"/>
              <a:pathLst>
                <a:path w="229565" h="195971" extrusionOk="0">
                  <a:moveTo>
                    <a:pt x="163601" y="1"/>
                  </a:moveTo>
                  <a:cubicBezTo>
                    <a:pt x="157516" y="1"/>
                    <a:pt x="151426" y="1252"/>
                    <a:pt x="145747" y="3949"/>
                  </a:cubicBezTo>
                  <a:cubicBezTo>
                    <a:pt x="134264" y="9404"/>
                    <a:pt x="124441" y="17339"/>
                    <a:pt x="111791" y="20259"/>
                  </a:cubicBezTo>
                  <a:cubicBezTo>
                    <a:pt x="108699" y="20972"/>
                    <a:pt x="105454" y="21277"/>
                    <a:pt x="102097" y="21277"/>
                  </a:cubicBezTo>
                  <a:cubicBezTo>
                    <a:pt x="82544" y="21277"/>
                    <a:pt x="59157" y="10951"/>
                    <a:pt x="39664" y="10951"/>
                  </a:cubicBezTo>
                  <a:cubicBezTo>
                    <a:pt x="25548" y="10951"/>
                    <a:pt x="13474" y="16365"/>
                    <a:pt x="6375" y="35035"/>
                  </a:cubicBezTo>
                  <a:cubicBezTo>
                    <a:pt x="0" y="51803"/>
                    <a:pt x="2555" y="73903"/>
                    <a:pt x="14105" y="87921"/>
                  </a:cubicBezTo>
                  <a:cubicBezTo>
                    <a:pt x="17811" y="92417"/>
                    <a:pt x="22331" y="96337"/>
                    <a:pt x="25072" y="101479"/>
                  </a:cubicBezTo>
                  <a:cubicBezTo>
                    <a:pt x="32571" y="115556"/>
                    <a:pt x="21958" y="131029"/>
                    <a:pt x="17148" y="144163"/>
                  </a:cubicBezTo>
                  <a:cubicBezTo>
                    <a:pt x="5782" y="175198"/>
                    <a:pt x="48637" y="192369"/>
                    <a:pt x="71894" y="195535"/>
                  </a:cubicBezTo>
                  <a:cubicBezTo>
                    <a:pt x="74078" y="195832"/>
                    <a:pt x="76241" y="195970"/>
                    <a:pt x="78384" y="195970"/>
                  </a:cubicBezTo>
                  <a:cubicBezTo>
                    <a:pt x="107527" y="195970"/>
                    <a:pt x="133092" y="170369"/>
                    <a:pt x="161193" y="170369"/>
                  </a:cubicBezTo>
                  <a:cubicBezTo>
                    <a:pt x="167418" y="170369"/>
                    <a:pt x="173768" y="171625"/>
                    <a:pt x="180310" y="174696"/>
                  </a:cubicBezTo>
                  <a:cubicBezTo>
                    <a:pt x="184521" y="176673"/>
                    <a:pt x="188652" y="177577"/>
                    <a:pt x="192602" y="177577"/>
                  </a:cubicBezTo>
                  <a:cubicBezTo>
                    <a:pt x="213641" y="177577"/>
                    <a:pt x="229565" y="151937"/>
                    <a:pt x="225445" y="126298"/>
                  </a:cubicBezTo>
                  <a:cubicBezTo>
                    <a:pt x="222240" y="106360"/>
                    <a:pt x="206028" y="87282"/>
                    <a:pt x="207542" y="66967"/>
                  </a:cubicBezTo>
                  <a:cubicBezTo>
                    <a:pt x="207594" y="66262"/>
                    <a:pt x="207655" y="65563"/>
                    <a:pt x="207722" y="64870"/>
                  </a:cubicBezTo>
                  <a:cubicBezTo>
                    <a:pt x="208955" y="52116"/>
                    <a:pt x="211909" y="40037"/>
                    <a:pt x="206690" y="27766"/>
                  </a:cubicBezTo>
                  <a:cubicBezTo>
                    <a:pt x="199528" y="10929"/>
                    <a:pt x="181585" y="1"/>
                    <a:pt x="163601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2" name="Google Shape;127;p23"/>
            <p:cNvSpPr/>
            <p:nvPr/>
          </p:nvSpPr>
          <p:spPr>
            <a:xfrm>
              <a:off x="956475" y="238100"/>
              <a:ext cx="5739125" cy="4899275"/>
            </a:xfrm>
            <a:custGeom>
              <a:avLst/>
              <a:gdLst/>
              <a:ahLst/>
              <a:cxnLst/>
              <a:rect l="l" t="t" r="r" b="b"/>
              <a:pathLst>
                <a:path w="229565" h="195971" extrusionOk="0">
                  <a:moveTo>
                    <a:pt x="163601" y="1"/>
                  </a:moveTo>
                  <a:cubicBezTo>
                    <a:pt x="157516" y="1"/>
                    <a:pt x="151426" y="1252"/>
                    <a:pt x="145747" y="3949"/>
                  </a:cubicBezTo>
                  <a:cubicBezTo>
                    <a:pt x="134264" y="9404"/>
                    <a:pt x="124441" y="17339"/>
                    <a:pt x="111791" y="20259"/>
                  </a:cubicBezTo>
                  <a:cubicBezTo>
                    <a:pt x="108699" y="20972"/>
                    <a:pt x="105454" y="21277"/>
                    <a:pt x="102097" y="21277"/>
                  </a:cubicBezTo>
                  <a:cubicBezTo>
                    <a:pt x="82544" y="21277"/>
                    <a:pt x="59157" y="10951"/>
                    <a:pt x="39664" y="10951"/>
                  </a:cubicBezTo>
                  <a:cubicBezTo>
                    <a:pt x="25548" y="10951"/>
                    <a:pt x="13474" y="16365"/>
                    <a:pt x="6375" y="35035"/>
                  </a:cubicBezTo>
                  <a:cubicBezTo>
                    <a:pt x="0" y="51803"/>
                    <a:pt x="2555" y="73903"/>
                    <a:pt x="14105" y="87921"/>
                  </a:cubicBezTo>
                  <a:cubicBezTo>
                    <a:pt x="17811" y="92417"/>
                    <a:pt x="22331" y="96337"/>
                    <a:pt x="25072" y="101479"/>
                  </a:cubicBezTo>
                  <a:cubicBezTo>
                    <a:pt x="32571" y="115556"/>
                    <a:pt x="21958" y="131029"/>
                    <a:pt x="17148" y="144163"/>
                  </a:cubicBezTo>
                  <a:cubicBezTo>
                    <a:pt x="5782" y="175198"/>
                    <a:pt x="48637" y="192369"/>
                    <a:pt x="71894" y="195535"/>
                  </a:cubicBezTo>
                  <a:cubicBezTo>
                    <a:pt x="74078" y="195832"/>
                    <a:pt x="76241" y="195970"/>
                    <a:pt x="78384" y="195970"/>
                  </a:cubicBezTo>
                  <a:cubicBezTo>
                    <a:pt x="107527" y="195970"/>
                    <a:pt x="133092" y="170369"/>
                    <a:pt x="161193" y="170369"/>
                  </a:cubicBezTo>
                  <a:cubicBezTo>
                    <a:pt x="167418" y="170369"/>
                    <a:pt x="173768" y="171625"/>
                    <a:pt x="180310" y="174696"/>
                  </a:cubicBezTo>
                  <a:cubicBezTo>
                    <a:pt x="184521" y="176673"/>
                    <a:pt x="188652" y="177577"/>
                    <a:pt x="192602" y="177577"/>
                  </a:cubicBezTo>
                  <a:cubicBezTo>
                    <a:pt x="213641" y="177577"/>
                    <a:pt x="229565" y="151937"/>
                    <a:pt x="225445" y="126298"/>
                  </a:cubicBezTo>
                  <a:cubicBezTo>
                    <a:pt x="222240" y="106360"/>
                    <a:pt x="206028" y="87282"/>
                    <a:pt x="207542" y="66967"/>
                  </a:cubicBezTo>
                  <a:cubicBezTo>
                    <a:pt x="207594" y="66262"/>
                    <a:pt x="207655" y="65563"/>
                    <a:pt x="207722" y="64870"/>
                  </a:cubicBezTo>
                  <a:cubicBezTo>
                    <a:pt x="208955" y="52116"/>
                    <a:pt x="211909" y="40037"/>
                    <a:pt x="206690" y="27766"/>
                  </a:cubicBezTo>
                  <a:cubicBezTo>
                    <a:pt x="199528" y="10929"/>
                    <a:pt x="181585" y="1"/>
                    <a:pt x="163601" y="1"/>
                  </a:cubicBezTo>
                  <a:close/>
                </a:path>
              </a:pathLst>
            </a:custGeom>
            <a:solidFill>
              <a:srgbClr val="EEF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3" name="Google Shape;128;p23"/>
            <p:cNvSpPr/>
            <p:nvPr/>
          </p:nvSpPr>
          <p:spPr>
            <a:xfrm>
              <a:off x="1103575" y="1127900"/>
              <a:ext cx="938850" cy="938875"/>
            </a:xfrm>
            <a:custGeom>
              <a:avLst/>
              <a:gdLst/>
              <a:ahLst/>
              <a:cxnLst/>
              <a:rect l="l" t="t" r="r" b="b"/>
              <a:pathLst>
                <a:path w="37554" h="37555" extrusionOk="0">
                  <a:moveTo>
                    <a:pt x="18776" y="0"/>
                  </a:moveTo>
                  <a:cubicBezTo>
                    <a:pt x="13797" y="0"/>
                    <a:pt x="9021" y="1979"/>
                    <a:pt x="5500" y="5500"/>
                  </a:cubicBezTo>
                  <a:cubicBezTo>
                    <a:pt x="1978" y="9021"/>
                    <a:pt x="0" y="13798"/>
                    <a:pt x="0" y="18778"/>
                  </a:cubicBezTo>
                  <a:cubicBezTo>
                    <a:pt x="0" y="23758"/>
                    <a:pt x="1978" y="28533"/>
                    <a:pt x="5500" y="32054"/>
                  </a:cubicBezTo>
                  <a:cubicBezTo>
                    <a:pt x="9021" y="35576"/>
                    <a:pt x="13797" y="37554"/>
                    <a:pt x="18776" y="37554"/>
                  </a:cubicBezTo>
                  <a:cubicBezTo>
                    <a:pt x="23756" y="37554"/>
                    <a:pt x="28533" y="35576"/>
                    <a:pt x="32054" y="32054"/>
                  </a:cubicBezTo>
                  <a:cubicBezTo>
                    <a:pt x="35576" y="28533"/>
                    <a:pt x="37554" y="23758"/>
                    <a:pt x="37554" y="18778"/>
                  </a:cubicBezTo>
                  <a:cubicBezTo>
                    <a:pt x="37554" y="13798"/>
                    <a:pt x="35576" y="9021"/>
                    <a:pt x="32054" y="5500"/>
                  </a:cubicBezTo>
                  <a:cubicBezTo>
                    <a:pt x="28533" y="1979"/>
                    <a:pt x="23756" y="0"/>
                    <a:pt x="187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4" name="Google Shape;129;p23"/>
            <p:cNvSpPr/>
            <p:nvPr/>
          </p:nvSpPr>
          <p:spPr>
            <a:xfrm>
              <a:off x="1096775" y="1121125"/>
              <a:ext cx="952450" cy="952425"/>
            </a:xfrm>
            <a:custGeom>
              <a:avLst/>
              <a:gdLst/>
              <a:ahLst/>
              <a:cxnLst/>
              <a:rect l="l" t="t" r="r" b="b"/>
              <a:pathLst>
                <a:path w="38098" h="38097" extrusionOk="0">
                  <a:moveTo>
                    <a:pt x="19048" y="544"/>
                  </a:moveTo>
                  <a:lnTo>
                    <a:pt x="19048" y="546"/>
                  </a:lnTo>
                  <a:cubicBezTo>
                    <a:pt x="29253" y="546"/>
                    <a:pt x="37553" y="8845"/>
                    <a:pt x="37553" y="19049"/>
                  </a:cubicBezTo>
                  <a:cubicBezTo>
                    <a:pt x="37553" y="29252"/>
                    <a:pt x="29253" y="37552"/>
                    <a:pt x="19048" y="37552"/>
                  </a:cubicBezTo>
                  <a:cubicBezTo>
                    <a:pt x="8845" y="37552"/>
                    <a:pt x="544" y="29252"/>
                    <a:pt x="544" y="19049"/>
                  </a:cubicBezTo>
                  <a:cubicBezTo>
                    <a:pt x="544" y="8845"/>
                    <a:pt x="8845" y="546"/>
                    <a:pt x="19048" y="544"/>
                  </a:cubicBezTo>
                  <a:close/>
                  <a:moveTo>
                    <a:pt x="19048" y="0"/>
                  </a:moveTo>
                  <a:cubicBezTo>
                    <a:pt x="8545" y="0"/>
                    <a:pt x="1" y="8545"/>
                    <a:pt x="1" y="19049"/>
                  </a:cubicBezTo>
                  <a:cubicBezTo>
                    <a:pt x="1" y="29551"/>
                    <a:pt x="8545" y="38097"/>
                    <a:pt x="19048" y="38097"/>
                  </a:cubicBezTo>
                  <a:cubicBezTo>
                    <a:pt x="29552" y="38097"/>
                    <a:pt x="38097" y="29551"/>
                    <a:pt x="38097" y="19049"/>
                  </a:cubicBezTo>
                  <a:cubicBezTo>
                    <a:pt x="38097" y="8545"/>
                    <a:pt x="29552" y="0"/>
                    <a:pt x="1904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5" name="Google Shape;130;p23"/>
            <p:cNvSpPr/>
            <p:nvPr/>
          </p:nvSpPr>
          <p:spPr>
            <a:xfrm>
              <a:off x="1068575" y="1081250"/>
              <a:ext cx="938875" cy="938875"/>
            </a:xfrm>
            <a:custGeom>
              <a:avLst/>
              <a:gdLst/>
              <a:ahLst/>
              <a:cxnLst/>
              <a:rect l="l" t="t" r="r" b="b"/>
              <a:pathLst>
                <a:path w="37555" h="37555" extrusionOk="0">
                  <a:moveTo>
                    <a:pt x="18777" y="1"/>
                  </a:moveTo>
                  <a:cubicBezTo>
                    <a:pt x="13797" y="1"/>
                    <a:pt x="9021" y="1979"/>
                    <a:pt x="5501" y="5501"/>
                  </a:cubicBezTo>
                  <a:cubicBezTo>
                    <a:pt x="1979" y="9022"/>
                    <a:pt x="1" y="13797"/>
                    <a:pt x="1" y="18777"/>
                  </a:cubicBezTo>
                  <a:cubicBezTo>
                    <a:pt x="1" y="23757"/>
                    <a:pt x="1979" y="28533"/>
                    <a:pt x="5501" y="32054"/>
                  </a:cubicBezTo>
                  <a:cubicBezTo>
                    <a:pt x="9021" y="35575"/>
                    <a:pt x="13797" y="37555"/>
                    <a:pt x="18777" y="37555"/>
                  </a:cubicBezTo>
                  <a:cubicBezTo>
                    <a:pt x="23756" y="37555"/>
                    <a:pt x="28534" y="35575"/>
                    <a:pt x="32054" y="32054"/>
                  </a:cubicBezTo>
                  <a:cubicBezTo>
                    <a:pt x="35576" y="28533"/>
                    <a:pt x="37554" y="23757"/>
                    <a:pt x="37554" y="18777"/>
                  </a:cubicBezTo>
                  <a:cubicBezTo>
                    <a:pt x="37554" y="13797"/>
                    <a:pt x="35576" y="9022"/>
                    <a:pt x="32054" y="5501"/>
                  </a:cubicBezTo>
                  <a:cubicBezTo>
                    <a:pt x="28534" y="1979"/>
                    <a:pt x="23756" y="1"/>
                    <a:pt x="18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6" name="Google Shape;131;p23"/>
            <p:cNvSpPr/>
            <p:nvPr/>
          </p:nvSpPr>
          <p:spPr>
            <a:xfrm>
              <a:off x="1061800" y="1074475"/>
              <a:ext cx="952425" cy="952425"/>
            </a:xfrm>
            <a:custGeom>
              <a:avLst/>
              <a:gdLst/>
              <a:ahLst/>
              <a:cxnLst/>
              <a:rect l="l" t="t" r="r" b="b"/>
              <a:pathLst>
                <a:path w="38097" h="38097" extrusionOk="0">
                  <a:moveTo>
                    <a:pt x="19048" y="543"/>
                  </a:moveTo>
                  <a:cubicBezTo>
                    <a:pt x="29252" y="543"/>
                    <a:pt x="37552" y="8845"/>
                    <a:pt x="37552" y="19048"/>
                  </a:cubicBezTo>
                  <a:cubicBezTo>
                    <a:pt x="37552" y="29252"/>
                    <a:pt x="29252" y="37553"/>
                    <a:pt x="19048" y="37553"/>
                  </a:cubicBezTo>
                  <a:cubicBezTo>
                    <a:pt x="8845" y="37553"/>
                    <a:pt x="544" y="29252"/>
                    <a:pt x="544" y="19048"/>
                  </a:cubicBezTo>
                  <a:cubicBezTo>
                    <a:pt x="544" y="8845"/>
                    <a:pt x="8845" y="543"/>
                    <a:pt x="19048" y="543"/>
                  </a:cubicBezTo>
                  <a:close/>
                  <a:moveTo>
                    <a:pt x="19048" y="0"/>
                  </a:moveTo>
                  <a:cubicBezTo>
                    <a:pt x="8545" y="0"/>
                    <a:pt x="0" y="8546"/>
                    <a:pt x="0" y="19048"/>
                  </a:cubicBezTo>
                  <a:cubicBezTo>
                    <a:pt x="0" y="29552"/>
                    <a:pt x="8545" y="38097"/>
                    <a:pt x="19048" y="38097"/>
                  </a:cubicBezTo>
                  <a:cubicBezTo>
                    <a:pt x="29551" y="38097"/>
                    <a:pt x="38097" y="29552"/>
                    <a:pt x="38097" y="19048"/>
                  </a:cubicBezTo>
                  <a:cubicBezTo>
                    <a:pt x="38097" y="8544"/>
                    <a:pt x="29551" y="0"/>
                    <a:pt x="1904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7" name="Google Shape;132;p23"/>
            <p:cNvSpPr/>
            <p:nvPr/>
          </p:nvSpPr>
          <p:spPr>
            <a:xfrm>
              <a:off x="1115225" y="1127900"/>
              <a:ext cx="845550" cy="845550"/>
            </a:xfrm>
            <a:custGeom>
              <a:avLst/>
              <a:gdLst/>
              <a:ahLst/>
              <a:cxnLst/>
              <a:rect l="l" t="t" r="r" b="b"/>
              <a:pathLst>
                <a:path w="33822" h="33822" extrusionOk="0">
                  <a:moveTo>
                    <a:pt x="16911" y="0"/>
                  </a:moveTo>
                  <a:cubicBezTo>
                    <a:pt x="12426" y="0"/>
                    <a:pt x="8124" y="1783"/>
                    <a:pt x="4953" y="4954"/>
                  </a:cubicBezTo>
                  <a:cubicBezTo>
                    <a:pt x="1782" y="8125"/>
                    <a:pt x="0" y="12427"/>
                    <a:pt x="0" y="16911"/>
                  </a:cubicBezTo>
                  <a:cubicBezTo>
                    <a:pt x="0" y="21397"/>
                    <a:pt x="1782" y="25697"/>
                    <a:pt x="4953" y="28868"/>
                  </a:cubicBezTo>
                  <a:cubicBezTo>
                    <a:pt x="8124" y="32041"/>
                    <a:pt x="12426" y="33822"/>
                    <a:pt x="16911" y="33822"/>
                  </a:cubicBezTo>
                  <a:cubicBezTo>
                    <a:pt x="21397" y="33822"/>
                    <a:pt x="25697" y="32041"/>
                    <a:pt x="28868" y="28868"/>
                  </a:cubicBezTo>
                  <a:cubicBezTo>
                    <a:pt x="32040" y="25697"/>
                    <a:pt x="33821" y="21397"/>
                    <a:pt x="33821" y="16911"/>
                  </a:cubicBezTo>
                  <a:cubicBezTo>
                    <a:pt x="33821" y="12427"/>
                    <a:pt x="32040" y="8125"/>
                    <a:pt x="28868" y="4954"/>
                  </a:cubicBezTo>
                  <a:cubicBezTo>
                    <a:pt x="25697" y="1783"/>
                    <a:pt x="21397" y="0"/>
                    <a:pt x="1691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8" name="Google Shape;133;p23"/>
            <p:cNvSpPr/>
            <p:nvPr/>
          </p:nvSpPr>
          <p:spPr>
            <a:xfrm>
              <a:off x="1108425" y="1121125"/>
              <a:ext cx="859175" cy="859150"/>
            </a:xfrm>
            <a:custGeom>
              <a:avLst/>
              <a:gdLst/>
              <a:ahLst/>
              <a:cxnLst/>
              <a:rect l="l" t="t" r="r" b="b"/>
              <a:pathLst>
                <a:path w="34367" h="34366" extrusionOk="0">
                  <a:moveTo>
                    <a:pt x="17183" y="544"/>
                  </a:moveTo>
                  <a:lnTo>
                    <a:pt x="17183" y="546"/>
                  </a:lnTo>
                  <a:cubicBezTo>
                    <a:pt x="26358" y="546"/>
                    <a:pt x="33822" y="8008"/>
                    <a:pt x="33822" y="17182"/>
                  </a:cubicBezTo>
                  <a:cubicBezTo>
                    <a:pt x="33822" y="26356"/>
                    <a:pt x="26357" y="33821"/>
                    <a:pt x="17183" y="33821"/>
                  </a:cubicBezTo>
                  <a:cubicBezTo>
                    <a:pt x="8008" y="33821"/>
                    <a:pt x="545" y="26356"/>
                    <a:pt x="545" y="17182"/>
                  </a:cubicBezTo>
                  <a:cubicBezTo>
                    <a:pt x="545" y="8008"/>
                    <a:pt x="8008" y="544"/>
                    <a:pt x="17183" y="544"/>
                  </a:cubicBezTo>
                  <a:close/>
                  <a:moveTo>
                    <a:pt x="17183" y="0"/>
                  </a:moveTo>
                  <a:cubicBezTo>
                    <a:pt x="7708" y="0"/>
                    <a:pt x="1" y="7709"/>
                    <a:pt x="1" y="17182"/>
                  </a:cubicBezTo>
                  <a:cubicBezTo>
                    <a:pt x="1" y="26657"/>
                    <a:pt x="7709" y="34365"/>
                    <a:pt x="17183" y="34365"/>
                  </a:cubicBezTo>
                  <a:cubicBezTo>
                    <a:pt x="26657" y="34365"/>
                    <a:pt x="34366" y="26657"/>
                    <a:pt x="34366" y="17182"/>
                  </a:cubicBezTo>
                  <a:cubicBezTo>
                    <a:pt x="34366" y="7709"/>
                    <a:pt x="26657" y="0"/>
                    <a:pt x="1718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89" name="Google Shape;134;p23"/>
            <p:cNvSpPr/>
            <p:nvPr/>
          </p:nvSpPr>
          <p:spPr>
            <a:xfrm>
              <a:off x="759525" y="865500"/>
              <a:ext cx="1382050" cy="1224600"/>
            </a:xfrm>
            <a:custGeom>
              <a:avLst/>
              <a:gdLst/>
              <a:ahLst/>
              <a:cxnLst/>
              <a:rect l="l" t="t" r="r" b="b"/>
              <a:pathLst>
                <a:path w="55282" h="48984" extrusionOk="0">
                  <a:moveTo>
                    <a:pt x="36622" y="1"/>
                  </a:moveTo>
                  <a:cubicBezTo>
                    <a:pt x="36622" y="1"/>
                    <a:pt x="34056" y="1400"/>
                    <a:pt x="31024" y="5832"/>
                  </a:cubicBezTo>
                  <a:cubicBezTo>
                    <a:pt x="27990" y="10263"/>
                    <a:pt x="29157" y="14695"/>
                    <a:pt x="29157" y="14695"/>
                  </a:cubicBezTo>
                  <a:cubicBezTo>
                    <a:pt x="29157" y="14695"/>
                    <a:pt x="27291" y="10030"/>
                    <a:pt x="24026" y="6765"/>
                  </a:cubicBezTo>
                  <a:cubicBezTo>
                    <a:pt x="20761" y="3499"/>
                    <a:pt x="7465" y="1400"/>
                    <a:pt x="7465" y="1400"/>
                  </a:cubicBezTo>
                  <a:lnTo>
                    <a:pt x="7465" y="1400"/>
                  </a:lnTo>
                  <a:cubicBezTo>
                    <a:pt x="7465" y="1400"/>
                    <a:pt x="10264" y="3966"/>
                    <a:pt x="13296" y="8165"/>
                  </a:cubicBezTo>
                  <a:cubicBezTo>
                    <a:pt x="16328" y="12363"/>
                    <a:pt x="26358" y="21926"/>
                    <a:pt x="26358" y="21926"/>
                  </a:cubicBezTo>
                  <a:cubicBezTo>
                    <a:pt x="26358" y="21926"/>
                    <a:pt x="21459" y="17728"/>
                    <a:pt x="17027" y="17261"/>
                  </a:cubicBezTo>
                  <a:cubicBezTo>
                    <a:pt x="16625" y="17219"/>
                    <a:pt x="16167" y="17199"/>
                    <a:pt x="15666" y="17199"/>
                  </a:cubicBezTo>
                  <a:cubicBezTo>
                    <a:pt x="10650" y="17199"/>
                    <a:pt x="1336" y="19128"/>
                    <a:pt x="701" y="19128"/>
                  </a:cubicBezTo>
                  <a:cubicBezTo>
                    <a:pt x="0" y="19128"/>
                    <a:pt x="4899" y="20993"/>
                    <a:pt x="8397" y="22626"/>
                  </a:cubicBezTo>
                  <a:cubicBezTo>
                    <a:pt x="11897" y="24260"/>
                    <a:pt x="25424" y="25659"/>
                    <a:pt x="25424" y="25659"/>
                  </a:cubicBezTo>
                  <a:cubicBezTo>
                    <a:pt x="25424" y="25659"/>
                    <a:pt x="19593" y="27291"/>
                    <a:pt x="15628" y="28690"/>
                  </a:cubicBezTo>
                  <a:cubicBezTo>
                    <a:pt x="11662" y="30090"/>
                    <a:pt x="7932" y="40352"/>
                    <a:pt x="7932" y="40352"/>
                  </a:cubicBezTo>
                  <a:cubicBezTo>
                    <a:pt x="7932" y="40352"/>
                    <a:pt x="13063" y="35688"/>
                    <a:pt x="17495" y="34521"/>
                  </a:cubicBezTo>
                  <a:cubicBezTo>
                    <a:pt x="21926" y="33356"/>
                    <a:pt x="28223" y="31256"/>
                    <a:pt x="28223" y="31256"/>
                  </a:cubicBezTo>
                  <a:lnTo>
                    <a:pt x="28223" y="31256"/>
                  </a:lnTo>
                  <a:cubicBezTo>
                    <a:pt x="28223" y="31256"/>
                    <a:pt x="24259" y="35688"/>
                    <a:pt x="23324" y="38721"/>
                  </a:cubicBezTo>
                  <a:cubicBezTo>
                    <a:pt x="22391" y="41753"/>
                    <a:pt x="23091" y="48751"/>
                    <a:pt x="23091" y="48751"/>
                  </a:cubicBezTo>
                  <a:cubicBezTo>
                    <a:pt x="23091" y="48751"/>
                    <a:pt x="25191" y="42219"/>
                    <a:pt x="27756" y="39653"/>
                  </a:cubicBezTo>
                  <a:cubicBezTo>
                    <a:pt x="30322" y="37087"/>
                    <a:pt x="33122" y="32656"/>
                    <a:pt x="33122" y="32656"/>
                  </a:cubicBezTo>
                  <a:cubicBezTo>
                    <a:pt x="33122" y="32656"/>
                    <a:pt x="34755" y="35221"/>
                    <a:pt x="36620" y="39187"/>
                  </a:cubicBezTo>
                  <a:cubicBezTo>
                    <a:pt x="38486" y="43152"/>
                    <a:pt x="39652" y="48984"/>
                    <a:pt x="39652" y="48984"/>
                  </a:cubicBezTo>
                  <a:cubicBezTo>
                    <a:pt x="39652" y="48984"/>
                    <a:pt x="42684" y="42452"/>
                    <a:pt x="42451" y="39187"/>
                  </a:cubicBezTo>
                  <a:cubicBezTo>
                    <a:pt x="42218" y="35921"/>
                    <a:pt x="38720" y="30090"/>
                    <a:pt x="38720" y="30090"/>
                  </a:cubicBezTo>
                  <a:cubicBezTo>
                    <a:pt x="38720" y="30090"/>
                    <a:pt x="39863" y="29290"/>
                    <a:pt x="41748" y="29290"/>
                  </a:cubicBezTo>
                  <a:cubicBezTo>
                    <a:pt x="42556" y="29290"/>
                    <a:pt x="43501" y="29437"/>
                    <a:pt x="44551" y="29856"/>
                  </a:cubicBezTo>
                  <a:cubicBezTo>
                    <a:pt x="48049" y="31256"/>
                    <a:pt x="54113" y="37087"/>
                    <a:pt x="54113" y="37087"/>
                  </a:cubicBezTo>
                  <a:cubicBezTo>
                    <a:pt x="54113" y="37087"/>
                    <a:pt x="52714" y="29390"/>
                    <a:pt x="50382" y="26358"/>
                  </a:cubicBezTo>
                  <a:cubicBezTo>
                    <a:pt x="48049" y="23325"/>
                    <a:pt x="38021" y="22393"/>
                    <a:pt x="38021" y="22393"/>
                  </a:cubicBezTo>
                  <a:cubicBezTo>
                    <a:pt x="38021" y="22393"/>
                    <a:pt x="43618" y="19128"/>
                    <a:pt x="47117" y="18427"/>
                  </a:cubicBezTo>
                  <a:cubicBezTo>
                    <a:pt x="47734" y="18304"/>
                    <a:pt x="48387" y="18253"/>
                    <a:pt x="49045" y="18253"/>
                  </a:cubicBezTo>
                  <a:cubicBezTo>
                    <a:pt x="52116" y="18253"/>
                    <a:pt x="55281" y="19361"/>
                    <a:pt x="55281" y="19361"/>
                  </a:cubicBezTo>
                  <a:cubicBezTo>
                    <a:pt x="55281" y="19361"/>
                    <a:pt x="49916" y="11896"/>
                    <a:pt x="45718" y="11430"/>
                  </a:cubicBezTo>
                  <a:cubicBezTo>
                    <a:pt x="45573" y="11414"/>
                    <a:pt x="45426" y="11406"/>
                    <a:pt x="45277" y="11406"/>
                  </a:cubicBezTo>
                  <a:cubicBezTo>
                    <a:pt x="41093" y="11406"/>
                    <a:pt x="35222" y="17494"/>
                    <a:pt x="35222" y="17494"/>
                  </a:cubicBezTo>
                  <a:cubicBezTo>
                    <a:pt x="35222" y="17494"/>
                    <a:pt x="36622" y="10496"/>
                    <a:pt x="37088" y="8165"/>
                  </a:cubicBezTo>
                  <a:cubicBezTo>
                    <a:pt x="37554" y="5832"/>
                    <a:pt x="36622" y="1"/>
                    <a:pt x="36622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0" name="Google Shape;135;p23"/>
            <p:cNvSpPr/>
            <p:nvPr/>
          </p:nvSpPr>
          <p:spPr>
            <a:xfrm>
              <a:off x="759525" y="865500"/>
              <a:ext cx="1382050" cy="1224600"/>
            </a:xfrm>
            <a:custGeom>
              <a:avLst/>
              <a:gdLst/>
              <a:ahLst/>
              <a:cxnLst/>
              <a:rect l="l" t="t" r="r" b="b"/>
              <a:pathLst>
                <a:path w="55282" h="48984" extrusionOk="0">
                  <a:moveTo>
                    <a:pt x="36622" y="1"/>
                  </a:moveTo>
                  <a:cubicBezTo>
                    <a:pt x="36622" y="1"/>
                    <a:pt x="34056" y="1400"/>
                    <a:pt x="31024" y="5832"/>
                  </a:cubicBezTo>
                  <a:cubicBezTo>
                    <a:pt x="27990" y="10263"/>
                    <a:pt x="29157" y="14695"/>
                    <a:pt x="29157" y="14695"/>
                  </a:cubicBezTo>
                  <a:cubicBezTo>
                    <a:pt x="29157" y="14695"/>
                    <a:pt x="27291" y="10030"/>
                    <a:pt x="24026" y="6765"/>
                  </a:cubicBezTo>
                  <a:cubicBezTo>
                    <a:pt x="20761" y="3499"/>
                    <a:pt x="7465" y="1400"/>
                    <a:pt x="7465" y="1400"/>
                  </a:cubicBezTo>
                  <a:lnTo>
                    <a:pt x="7465" y="1400"/>
                  </a:lnTo>
                  <a:cubicBezTo>
                    <a:pt x="7465" y="1400"/>
                    <a:pt x="10264" y="3966"/>
                    <a:pt x="13296" y="8165"/>
                  </a:cubicBezTo>
                  <a:cubicBezTo>
                    <a:pt x="16328" y="12363"/>
                    <a:pt x="26358" y="21926"/>
                    <a:pt x="26358" y="21926"/>
                  </a:cubicBezTo>
                  <a:cubicBezTo>
                    <a:pt x="26358" y="21926"/>
                    <a:pt x="21459" y="17728"/>
                    <a:pt x="17027" y="17261"/>
                  </a:cubicBezTo>
                  <a:cubicBezTo>
                    <a:pt x="16625" y="17219"/>
                    <a:pt x="16167" y="17199"/>
                    <a:pt x="15666" y="17199"/>
                  </a:cubicBezTo>
                  <a:cubicBezTo>
                    <a:pt x="10650" y="17199"/>
                    <a:pt x="1336" y="19128"/>
                    <a:pt x="701" y="19128"/>
                  </a:cubicBezTo>
                  <a:cubicBezTo>
                    <a:pt x="0" y="19128"/>
                    <a:pt x="4899" y="20993"/>
                    <a:pt x="8397" y="22626"/>
                  </a:cubicBezTo>
                  <a:cubicBezTo>
                    <a:pt x="11897" y="24260"/>
                    <a:pt x="25424" y="25659"/>
                    <a:pt x="25424" y="25659"/>
                  </a:cubicBezTo>
                  <a:cubicBezTo>
                    <a:pt x="25424" y="25659"/>
                    <a:pt x="19593" y="27291"/>
                    <a:pt x="15628" y="28690"/>
                  </a:cubicBezTo>
                  <a:cubicBezTo>
                    <a:pt x="11662" y="30090"/>
                    <a:pt x="7932" y="40352"/>
                    <a:pt x="7932" y="40352"/>
                  </a:cubicBezTo>
                  <a:cubicBezTo>
                    <a:pt x="7932" y="40352"/>
                    <a:pt x="13063" y="35688"/>
                    <a:pt x="17495" y="34521"/>
                  </a:cubicBezTo>
                  <a:cubicBezTo>
                    <a:pt x="21926" y="33356"/>
                    <a:pt x="28223" y="31256"/>
                    <a:pt x="28223" y="31256"/>
                  </a:cubicBezTo>
                  <a:lnTo>
                    <a:pt x="28223" y="31256"/>
                  </a:lnTo>
                  <a:cubicBezTo>
                    <a:pt x="28223" y="31256"/>
                    <a:pt x="24259" y="35688"/>
                    <a:pt x="23324" y="38721"/>
                  </a:cubicBezTo>
                  <a:cubicBezTo>
                    <a:pt x="22391" y="41753"/>
                    <a:pt x="23091" y="48751"/>
                    <a:pt x="23091" y="48751"/>
                  </a:cubicBezTo>
                  <a:cubicBezTo>
                    <a:pt x="23091" y="48751"/>
                    <a:pt x="25191" y="42219"/>
                    <a:pt x="27756" y="39653"/>
                  </a:cubicBezTo>
                  <a:cubicBezTo>
                    <a:pt x="30322" y="37087"/>
                    <a:pt x="33122" y="32656"/>
                    <a:pt x="33122" y="32656"/>
                  </a:cubicBezTo>
                  <a:cubicBezTo>
                    <a:pt x="33122" y="32656"/>
                    <a:pt x="34755" y="35221"/>
                    <a:pt x="36620" y="39187"/>
                  </a:cubicBezTo>
                  <a:cubicBezTo>
                    <a:pt x="38486" y="43152"/>
                    <a:pt x="39652" y="48984"/>
                    <a:pt x="39652" y="48984"/>
                  </a:cubicBezTo>
                  <a:cubicBezTo>
                    <a:pt x="39652" y="48984"/>
                    <a:pt x="42684" y="42452"/>
                    <a:pt x="42451" y="39187"/>
                  </a:cubicBezTo>
                  <a:cubicBezTo>
                    <a:pt x="42218" y="35921"/>
                    <a:pt x="38720" y="30090"/>
                    <a:pt x="38720" y="30090"/>
                  </a:cubicBezTo>
                  <a:cubicBezTo>
                    <a:pt x="38720" y="30090"/>
                    <a:pt x="39863" y="29290"/>
                    <a:pt x="41748" y="29290"/>
                  </a:cubicBezTo>
                  <a:cubicBezTo>
                    <a:pt x="42556" y="29290"/>
                    <a:pt x="43501" y="29437"/>
                    <a:pt x="44551" y="29856"/>
                  </a:cubicBezTo>
                  <a:cubicBezTo>
                    <a:pt x="48049" y="31256"/>
                    <a:pt x="54113" y="37087"/>
                    <a:pt x="54113" y="37087"/>
                  </a:cubicBezTo>
                  <a:cubicBezTo>
                    <a:pt x="54113" y="37087"/>
                    <a:pt x="52714" y="29390"/>
                    <a:pt x="50382" y="26358"/>
                  </a:cubicBezTo>
                  <a:cubicBezTo>
                    <a:pt x="48049" y="23325"/>
                    <a:pt x="38021" y="22393"/>
                    <a:pt x="38021" y="22393"/>
                  </a:cubicBezTo>
                  <a:cubicBezTo>
                    <a:pt x="38021" y="22393"/>
                    <a:pt x="43618" y="19128"/>
                    <a:pt x="47117" y="18427"/>
                  </a:cubicBezTo>
                  <a:cubicBezTo>
                    <a:pt x="47734" y="18304"/>
                    <a:pt x="48387" y="18253"/>
                    <a:pt x="49045" y="18253"/>
                  </a:cubicBezTo>
                  <a:cubicBezTo>
                    <a:pt x="52116" y="18253"/>
                    <a:pt x="55281" y="19361"/>
                    <a:pt x="55281" y="19361"/>
                  </a:cubicBezTo>
                  <a:cubicBezTo>
                    <a:pt x="55281" y="19361"/>
                    <a:pt x="49916" y="11896"/>
                    <a:pt x="45718" y="11430"/>
                  </a:cubicBezTo>
                  <a:cubicBezTo>
                    <a:pt x="45573" y="11414"/>
                    <a:pt x="45426" y="11406"/>
                    <a:pt x="45277" y="11406"/>
                  </a:cubicBezTo>
                  <a:cubicBezTo>
                    <a:pt x="41093" y="11406"/>
                    <a:pt x="35222" y="17494"/>
                    <a:pt x="35222" y="17494"/>
                  </a:cubicBezTo>
                  <a:cubicBezTo>
                    <a:pt x="35222" y="17494"/>
                    <a:pt x="36622" y="10496"/>
                    <a:pt x="37088" y="8165"/>
                  </a:cubicBezTo>
                  <a:cubicBezTo>
                    <a:pt x="37554" y="5832"/>
                    <a:pt x="36622" y="1"/>
                    <a:pt x="36622" y="1"/>
                  </a:cubicBezTo>
                  <a:close/>
                </a:path>
              </a:pathLst>
            </a:custGeom>
            <a:solidFill>
              <a:srgbClr val="C9DB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1" name="Google Shape;136;p23"/>
            <p:cNvSpPr/>
            <p:nvPr/>
          </p:nvSpPr>
          <p:spPr>
            <a:xfrm>
              <a:off x="1599550" y="1002050"/>
              <a:ext cx="20975" cy="56750"/>
            </a:xfrm>
            <a:custGeom>
              <a:avLst/>
              <a:gdLst/>
              <a:ahLst/>
              <a:cxnLst/>
              <a:rect l="l" t="t" r="r" b="b"/>
              <a:pathLst>
                <a:path w="839" h="2270" extrusionOk="0">
                  <a:moveTo>
                    <a:pt x="687" y="0"/>
                  </a:moveTo>
                  <a:cubicBezTo>
                    <a:pt x="628" y="0"/>
                    <a:pt x="574" y="39"/>
                    <a:pt x="557" y="98"/>
                  </a:cubicBezTo>
                  <a:cubicBezTo>
                    <a:pt x="366" y="738"/>
                    <a:pt x="186" y="1413"/>
                    <a:pt x="19" y="2102"/>
                  </a:cubicBezTo>
                  <a:cubicBezTo>
                    <a:pt x="0" y="2175"/>
                    <a:pt x="45" y="2249"/>
                    <a:pt x="118" y="2266"/>
                  </a:cubicBezTo>
                  <a:cubicBezTo>
                    <a:pt x="129" y="2269"/>
                    <a:pt x="139" y="2270"/>
                    <a:pt x="150" y="2270"/>
                  </a:cubicBezTo>
                  <a:cubicBezTo>
                    <a:pt x="214" y="2270"/>
                    <a:pt x="268" y="2226"/>
                    <a:pt x="282" y="2165"/>
                  </a:cubicBezTo>
                  <a:cubicBezTo>
                    <a:pt x="448" y="1481"/>
                    <a:pt x="628" y="812"/>
                    <a:pt x="817" y="175"/>
                  </a:cubicBezTo>
                  <a:cubicBezTo>
                    <a:pt x="839" y="104"/>
                    <a:pt x="797" y="28"/>
                    <a:pt x="726" y="6"/>
                  </a:cubicBezTo>
                  <a:cubicBezTo>
                    <a:pt x="713" y="2"/>
                    <a:pt x="700" y="0"/>
                    <a:pt x="68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2" name="Google Shape;137;p23"/>
            <p:cNvSpPr/>
            <p:nvPr/>
          </p:nvSpPr>
          <p:spPr>
            <a:xfrm>
              <a:off x="1209975" y="1051925"/>
              <a:ext cx="387600" cy="423450"/>
            </a:xfrm>
            <a:custGeom>
              <a:avLst/>
              <a:gdLst/>
              <a:ahLst/>
              <a:cxnLst/>
              <a:rect l="l" t="t" r="r" b="b"/>
              <a:pathLst>
                <a:path w="15504" h="16938" extrusionOk="0">
                  <a:moveTo>
                    <a:pt x="155" y="1"/>
                  </a:moveTo>
                  <a:cubicBezTo>
                    <a:pt x="113" y="1"/>
                    <a:pt x="72" y="20"/>
                    <a:pt x="45" y="56"/>
                  </a:cubicBezTo>
                  <a:cubicBezTo>
                    <a:pt x="1" y="117"/>
                    <a:pt x="14" y="203"/>
                    <a:pt x="75" y="247"/>
                  </a:cubicBezTo>
                  <a:cubicBezTo>
                    <a:pt x="2164" y="1771"/>
                    <a:pt x="4951" y="3993"/>
                    <a:pt x="6364" y="5919"/>
                  </a:cubicBezTo>
                  <a:cubicBezTo>
                    <a:pt x="8900" y="9376"/>
                    <a:pt x="14008" y="16804"/>
                    <a:pt x="14058" y="16878"/>
                  </a:cubicBezTo>
                  <a:cubicBezTo>
                    <a:pt x="14085" y="16915"/>
                    <a:pt x="14126" y="16938"/>
                    <a:pt x="14171" y="16938"/>
                  </a:cubicBezTo>
                  <a:cubicBezTo>
                    <a:pt x="14185" y="16938"/>
                    <a:pt x="14200" y="16935"/>
                    <a:pt x="14214" y="16930"/>
                  </a:cubicBezTo>
                  <a:cubicBezTo>
                    <a:pt x="14273" y="16911"/>
                    <a:pt x="14310" y="16856"/>
                    <a:pt x="14307" y="16795"/>
                  </a:cubicBezTo>
                  <a:cubicBezTo>
                    <a:pt x="14304" y="16722"/>
                    <a:pt x="13981" y="9329"/>
                    <a:pt x="15488" y="1876"/>
                  </a:cubicBezTo>
                  <a:cubicBezTo>
                    <a:pt x="15504" y="1803"/>
                    <a:pt x="15456" y="1730"/>
                    <a:pt x="15382" y="1715"/>
                  </a:cubicBezTo>
                  <a:cubicBezTo>
                    <a:pt x="15374" y="1714"/>
                    <a:pt x="15365" y="1713"/>
                    <a:pt x="15357" y="1713"/>
                  </a:cubicBezTo>
                  <a:cubicBezTo>
                    <a:pt x="15293" y="1713"/>
                    <a:pt x="15236" y="1757"/>
                    <a:pt x="15222" y="1823"/>
                  </a:cubicBezTo>
                  <a:cubicBezTo>
                    <a:pt x="13926" y="8234"/>
                    <a:pt x="13977" y="14601"/>
                    <a:pt x="14021" y="16343"/>
                  </a:cubicBezTo>
                  <a:cubicBezTo>
                    <a:pt x="12939" y="14774"/>
                    <a:pt x="8790" y="8766"/>
                    <a:pt x="6584" y="5759"/>
                  </a:cubicBezTo>
                  <a:cubicBezTo>
                    <a:pt x="5151" y="3805"/>
                    <a:pt x="2340" y="1563"/>
                    <a:pt x="235" y="27"/>
                  </a:cubicBezTo>
                  <a:cubicBezTo>
                    <a:pt x="211" y="9"/>
                    <a:pt x="183" y="1"/>
                    <a:pt x="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3" name="Google Shape;138;p23"/>
            <p:cNvSpPr/>
            <p:nvPr/>
          </p:nvSpPr>
          <p:spPr>
            <a:xfrm>
              <a:off x="1128850" y="996225"/>
              <a:ext cx="51050" cy="35150"/>
            </a:xfrm>
            <a:custGeom>
              <a:avLst/>
              <a:gdLst/>
              <a:ahLst/>
              <a:cxnLst/>
              <a:rect l="l" t="t" r="r" b="b"/>
              <a:pathLst>
                <a:path w="2042" h="1406" extrusionOk="0">
                  <a:moveTo>
                    <a:pt x="156" y="1"/>
                  </a:moveTo>
                  <a:cubicBezTo>
                    <a:pt x="111" y="1"/>
                    <a:pt x="67" y="23"/>
                    <a:pt x="40" y="64"/>
                  </a:cubicBezTo>
                  <a:cubicBezTo>
                    <a:pt x="1" y="128"/>
                    <a:pt x="19" y="211"/>
                    <a:pt x="83" y="252"/>
                  </a:cubicBezTo>
                  <a:cubicBezTo>
                    <a:pt x="89" y="256"/>
                    <a:pt x="775" y="690"/>
                    <a:pt x="1778" y="1381"/>
                  </a:cubicBezTo>
                  <a:cubicBezTo>
                    <a:pt x="1800" y="1397"/>
                    <a:pt x="1827" y="1405"/>
                    <a:pt x="1854" y="1405"/>
                  </a:cubicBezTo>
                  <a:cubicBezTo>
                    <a:pt x="1855" y="1405"/>
                    <a:pt x="1855" y="1405"/>
                    <a:pt x="1856" y="1405"/>
                  </a:cubicBezTo>
                  <a:cubicBezTo>
                    <a:pt x="1988" y="1405"/>
                    <a:pt x="2042" y="1233"/>
                    <a:pt x="1931" y="1158"/>
                  </a:cubicBezTo>
                  <a:cubicBezTo>
                    <a:pt x="925" y="464"/>
                    <a:pt x="235" y="26"/>
                    <a:pt x="228" y="22"/>
                  </a:cubicBezTo>
                  <a:cubicBezTo>
                    <a:pt x="206" y="7"/>
                    <a:pt x="181" y="1"/>
                    <a:pt x="15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4" name="Google Shape;139;p23"/>
            <p:cNvSpPr/>
            <p:nvPr/>
          </p:nvSpPr>
          <p:spPr>
            <a:xfrm>
              <a:off x="1559700" y="1226725"/>
              <a:ext cx="498275" cy="248650"/>
            </a:xfrm>
            <a:custGeom>
              <a:avLst/>
              <a:gdLst/>
              <a:ahLst/>
              <a:cxnLst/>
              <a:rect l="l" t="t" r="r" b="b"/>
              <a:pathLst>
                <a:path w="19931" h="9946" extrusionOk="0">
                  <a:moveTo>
                    <a:pt x="13984" y="1"/>
                  </a:moveTo>
                  <a:cubicBezTo>
                    <a:pt x="13581" y="1"/>
                    <a:pt x="13169" y="36"/>
                    <a:pt x="12752" y="114"/>
                  </a:cubicBezTo>
                  <a:cubicBezTo>
                    <a:pt x="9022" y="813"/>
                    <a:pt x="449" y="9351"/>
                    <a:pt x="85" y="9714"/>
                  </a:cubicBezTo>
                  <a:cubicBezTo>
                    <a:pt x="0" y="9800"/>
                    <a:pt x="61" y="9945"/>
                    <a:pt x="182" y="9946"/>
                  </a:cubicBezTo>
                  <a:cubicBezTo>
                    <a:pt x="217" y="9946"/>
                    <a:pt x="252" y="9931"/>
                    <a:pt x="277" y="9906"/>
                  </a:cubicBezTo>
                  <a:cubicBezTo>
                    <a:pt x="366" y="9817"/>
                    <a:pt x="9153" y="1064"/>
                    <a:pt x="12801" y="381"/>
                  </a:cubicBezTo>
                  <a:cubicBezTo>
                    <a:pt x="13203" y="306"/>
                    <a:pt x="13600" y="272"/>
                    <a:pt x="13989" y="272"/>
                  </a:cubicBezTo>
                  <a:cubicBezTo>
                    <a:pt x="17103" y="272"/>
                    <a:pt x="19658" y="2426"/>
                    <a:pt x="19686" y="2449"/>
                  </a:cubicBezTo>
                  <a:cubicBezTo>
                    <a:pt x="19712" y="2473"/>
                    <a:pt x="19745" y="2485"/>
                    <a:pt x="19778" y="2485"/>
                  </a:cubicBezTo>
                  <a:cubicBezTo>
                    <a:pt x="19816" y="2485"/>
                    <a:pt x="19854" y="2469"/>
                    <a:pt x="19881" y="2437"/>
                  </a:cubicBezTo>
                  <a:cubicBezTo>
                    <a:pt x="19931" y="2379"/>
                    <a:pt x="19923" y="2290"/>
                    <a:pt x="19863" y="2243"/>
                  </a:cubicBezTo>
                  <a:cubicBezTo>
                    <a:pt x="19834" y="2218"/>
                    <a:pt x="17202" y="1"/>
                    <a:pt x="1398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5" name="Google Shape;140;p23"/>
            <p:cNvSpPr/>
            <p:nvPr/>
          </p:nvSpPr>
          <p:spPr>
            <a:xfrm>
              <a:off x="1105650" y="1653825"/>
              <a:ext cx="66525" cy="60625"/>
            </a:xfrm>
            <a:custGeom>
              <a:avLst/>
              <a:gdLst/>
              <a:ahLst/>
              <a:cxnLst/>
              <a:rect l="l" t="t" r="r" b="b"/>
              <a:pathLst>
                <a:path w="2661" h="2425" extrusionOk="0">
                  <a:moveTo>
                    <a:pt x="2504" y="0"/>
                  </a:moveTo>
                  <a:cubicBezTo>
                    <a:pt x="2478" y="0"/>
                    <a:pt x="2452" y="8"/>
                    <a:pt x="2429" y="24"/>
                  </a:cubicBezTo>
                  <a:cubicBezTo>
                    <a:pt x="251" y="1412"/>
                    <a:pt x="27" y="2223"/>
                    <a:pt x="19" y="2256"/>
                  </a:cubicBezTo>
                  <a:cubicBezTo>
                    <a:pt x="1" y="2327"/>
                    <a:pt x="44" y="2400"/>
                    <a:pt x="116" y="2419"/>
                  </a:cubicBezTo>
                  <a:cubicBezTo>
                    <a:pt x="128" y="2423"/>
                    <a:pt x="138" y="2424"/>
                    <a:pt x="150" y="2424"/>
                  </a:cubicBezTo>
                  <a:cubicBezTo>
                    <a:pt x="211" y="2424"/>
                    <a:pt x="265" y="2383"/>
                    <a:pt x="283" y="2325"/>
                  </a:cubicBezTo>
                  <a:cubicBezTo>
                    <a:pt x="284" y="2317"/>
                    <a:pt x="520" y="1563"/>
                    <a:pt x="2574" y="253"/>
                  </a:cubicBezTo>
                  <a:cubicBezTo>
                    <a:pt x="2641" y="214"/>
                    <a:pt x="2661" y="128"/>
                    <a:pt x="2619" y="63"/>
                  </a:cubicBezTo>
                  <a:cubicBezTo>
                    <a:pt x="2594" y="22"/>
                    <a:pt x="2549" y="0"/>
                    <a:pt x="250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6" name="Google Shape;141;p23"/>
            <p:cNvSpPr/>
            <p:nvPr/>
          </p:nvSpPr>
          <p:spPr>
            <a:xfrm>
              <a:off x="1203525" y="1497700"/>
              <a:ext cx="848575" cy="181775"/>
            </a:xfrm>
            <a:custGeom>
              <a:avLst/>
              <a:gdLst/>
              <a:ahLst/>
              <a:cxnLst/>
              <a:rect l="l" t="t" r="r" b="b"/>
              <a:pathLst>
                <a:path w="33943" h="7271" extrusionOk="0">
                  <a:moveTo>
                    <a:pt x="14899" y="1"/>
                  </a:moveTo>
                  <a:cubicBezTo>
                    <a:pt x="14883" y="1"/>
                    <a:pt x="14867" y="3"/>
                    <a:pt x="14852" y="7"/>
                  </a:cubicBezTo>
                  <a:cubicBezTo>
                    <a:pt x="14745" y="43"/>
                    <a:pt x="4006" y="3564"/>
                    <a:pt x="97" y="5391"/>
                  </a:cubicBezTo>
                  <a:cubicBezTo>
                    <a:pt x="30" y="5423"/>
                    <a:pt x="1" y="5503"/>
                    <a:pt x="32" y="5572"/>
                  </a:cubicBezTo>
                  <a:cubicBezTo>
                    <a:pt x="56" y="5621"/>
                    <a:pt x="104" y="5650"/>
                    <a:pt x="156" y="5650"/>
                  </a:cubicBezTo>
                  <a:cubicBezTo>
                    <a:pt x="175" y="5650"/>
                    <a:pt x="195" y="5646"/>
                    <a:pt x="214" y="5637"/>
                  </a:cubicBezTo>
                  <a:cubicBezTo>
                    <a:pt x="4020" y="3857"/>
                    <a:pt x="14357" y="457"/>
                    <a:pt x="14915" y="273"/>
                  </a:cubicBezTo>
                  <a:cubicBezTo>
                    <a:pt x="15390" y="291"/>
                    <a:pt x="22758" y="569"/>
                    <a:pt x="27448" y="2132"/>
                  </a:cubicBezTo>
                  <a:cubicBezTo>
                    <a:pt x="32224" y="3724"/>
                    <a:pt x="33648" y="7150"/>
                    <a:pt x="33662" y="7185"/>
                  </a:cubicBezTo>
                  <a:cubicBezTo>
                    <a:pt x="33683" y="7236"/>
                    <a:pt x="33733" y="7270"/>
                    <a:pt x="33789" y="7271"/>
                  </a:cubicBezTo>
                  <a:cubicBezTo>
                    <a:pt x="33806" y="7270"/>
                    <a:pt x="33822" y="7267"/>
                    <a:pt x="33838" y="7260"/>
                  </a:cubicBezTo>
                  <a:cubicBezTo>
                    <a:pt x="33908" y="7232"/>
                    <a:pt x="33942" y="7153"/>
                    <a:pt x="33914" y="7084"/>
                  </a:cubicBezTo>
                  <a:cubicBezTo>
                    <a:pt x="33900" y="7048"/>
                    <a:pt x="32434" y="3508"/>
                    <a:pt x="27533" y="1874"/>
                  </a:cubicBezTo>
                  <a:cubicBezTo>
                    <a:pt x="22672" y="253"/>
                    <a:pt x="14976" y="3"/>
                    <a:pt x="1489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7" name="Google Shape;142;p23"/>
            <p:cNvSpPr/>
            <p:nvPr/>
          </p:nvSpPr>
          <p:spPr>
            <a:xfrm>
              <a:off x="1454225" y="1464375"/>
              <a:ext cx="125300" cy="40175"/>
            </a:xfrm>
            <a:custGeom>
              <a:avLst/>
              <a:gdLst/>
              <a:ahLst/>
              <a:cxnLst/>
              <a:rect l="l" t="t" r="r" b="b"/>
              <a:pathLst>
                <a:path w="5012" h="1607" extrusionOk="0">
                  <a:moveTo>
                    <a:pt x="155" y="1"/>
                  </a:moveTo>
                  <a:cubicBezTo>
                    <a:pt x="96" y="1"/>
                    <a:pt x="41" y="39"/>
                    <a:pt x="23" y="100"/>
                  </a:cubicBezTo>
                  <a:cubicBezTo>
                    <a:pt x="1" y="172"/>
                    <a:pt x="45" y="249"/>
                    <a:pt x="119" y="269"/>
                  </a:cubicBezTo>
                  <a:cubicBezTo>
                    <a:pt x="2697" y="1018"/>
                    <a:pt x="4811" y="1596"/>
                    <a:pt x="4831" y="1601"/>
                  </a:cubicBezTo>
                  <a:cubicBezTo>
                    <a:pt x="4843" y="1604"/>
                    <a:pt x="4855" y="1606"/>
                    <a:pt x="4867" y="1606"/>
                  </a:cubicBezTo>
                  <a:cubicBezTo>
                    <a:pt x="4936" y="1605"/>
                    <a:pt x="4993" y="1555"/>
                    <a:pt x="5002" y="1488"/>
                  </a:cubicBezTo>
                  <a:cubicBezTo>
                    <a:pt x="5011" y="1421"/>
                    <a:pt x="4969" y="1357"/>
                    <a:pt x="4902" y="1339"/>
                  </a:cubicBezTo>
                  <a:cubicBezTo>
                    <a:pt x="4881" y="1334"/>
                    <a:pt x="2769" y="756"/>
                    <a:pt x="196" y="7"/>
                  </a:cubicBezTo>
                  <a:cubicBezTo>
                    <a:pt x="182" y="3"/>
                    <a:pt x="168" y="1"/>
                    <a:pt x="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8" name="Google Shape;143;p23"/>
            <p:cNvSpPr/>
            <p:nvPr/>
          </p:nvSpPr>
          <p:spPr>
            <a:xfrm>
              <a:off x="1043850" y="1360800"/>
              <a:ext cx="376075" cy="98125"/>
            </a:xfrm>
            <a:custGeom>
              <a:avLst/>
              <a:gdLst/>
              <a:ahLst/>
              <a:cxnLst/>
              <a:rect l="l" t="t" r="r" b="b"/>
              <a:pathLst>
                <a:path w="15043" h="3925" extrusionOk="0">
                  <a:moveTo>
                    <a:pt x="133" y="1"/>
                  </a:moveTo>
                  <a:cubicBezTo>
                    <a:pt x="63" y="1"/>
                    <a:pt x="6" y="57"/>
                    <a:pt x="5" y="129"/>
                  </a:cubicBezTo>
                  <a:cubicBezTo>
                    <a:pt x="1" y="204"/>
                    <a:pt x="57" y="268"/>
                    <a:pt x="132" y="273"/>
                  </a:cubicBezTo>
                  <a:cubicBezTo>
                    <a:pt x="2582" y="420"/>
                    <a:pt x="5883" y="762"/>
                    <a:pt x="7701" y="1539"/>
                  </a:cubicBezTo>
                  <a:cubicBezTo>
                    <a:pt x="8955" y="2076"/>
                    <a:pt x="11363" y="2877"/>
                    <a:pt x="14860" y="3920"/>
                  </a:cubicBezTo>
                  <a:cubicBezTo>
                    <a:pt x="14872" y="3922"/>
                    <a:pt x="14885" y="3925"/>
                    <a:pt x="14899" y="3925"/>
                  </a:cubicBezTo>
                  <a:cubicBezTo>
                    <a:pt x="14966" y="3925"/>
                    <a:pt x="15024" y="3876"/>
                    <a:pt x="15034" y="3808"/>
                  </a:cubicBezTo>
                  <a:cubicBezTo>
                    <a:pt x="15043" y="3741"/>
                    <a:pt x="15002" y="3677"/>
                    <a:pt x="14937" y="3659"/>
                  </a:cubicBezTo>
                  <a:cubicBezTo>
                    <a:pt x="11451" y="2621"/>
                    <a:pt x="9052" y="1824"/>
                    <a:pt x="7808" y="1289"/>
                  </a:cubicBezTo>
                  <a:cubicBezTo>
                    <a:pt x="5955" y="496"/>
                    <a:pt x="2619" y="150"/>
                    <a:pt x="149" y="2"/>
                  </a:cubicBezTo>
                  <a:cubicBezTo>
                    <a:pt x="144" y="1"/>
                    <a:pt x="138" y="1"/>
                    <a:pt x="13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599" name="Google Shape;144;p23"/>
            <p:cNvSpPr/>
            <p:nvPr/>
          </p:nvSpPr>
          <p:spPr>
            <a:xfrm>
              <a:off x="954500" y="1357750"/>
              <a:ext cx="59525" cy="8075"/>
            </a:xfrm>
            <a:custGeom>
              <a:avLst/>
              <a:gdLst/>
              <a:ahLst/>
              <a:cxnLst/>
              <a:rect l="l" t="t" r="r" b="b"/>
              <a:pathLst>
                <a:path w="2381" h="323" extrusionOk="0">
                  <a:moveTo>
                    <a:pt x="132" y="1"/>
                  </a:moveTo>
                  <a:cubicBezTo>
                    <a:pt x="59" y="3"/>
                    <a:pt x="1" y="63"/>
                    <a:pt x="1" y="137"/>
                  </a:cubicBezTo>
                  <a:cubicBezTo>
                    <a:pt x="1" y="210"/>
                    <a:pt x="59" y="269"/>
                    <a:pt x="132" y="272"/>
                  </a:cubicBezTo>
                  <a:cubicBezTo>
                    <a:pt x="140" y="272"/>
                    <a:pt x="995" y="273"/>
                    <a:pt x="2239" y="322"/>
                  </a:cubicBezTo>
                  <a:lnTo>
                    <a:pt x="2244" y="322"/>
                  </a:lnTo>
                  <a:cubicBezTo>
                    <a:pt x="2318" y="321"/>
                    <a:pt x="2378" y="263"/>
                    <a:pt x="2379" y="189"/>
                  </a:cubicBezTo>
                  <a:cubicBezTo>
                    <a:pt x="2380" y="116"/>
                    <a:pt x="2323" y="54"/>
                    <a:pt x="2249" y="51"/>
                  </a:cubicBezTo>
                  <a:cubicBezTo>
                    <a:pt x="1001" y="1"/>
                    <a:pt x="140" y="1"/>
                    <a:pt x="13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0" name="Google Shape;145;p23"/>
            <p:cNvSpPr/>
            <p:nvPr/>
          </p:nvSpPr>
          <p:spPr>
            <a:xfrm>
              <a:off x="1374225" y="1532675"/>
              <a:ext cx="193900" cy="415025"/>
            </a:xfrm>
            <a:custGeom>
              <a:avLst/>
              <a:gdLst/>
              <a:ahLst/>
              <a:cxnLst/>
              <a:rect l="l" t="t" r="r" b="b"/>
              <a:pathLst>
                <a:path w="7756" h="16601" extrusionOk="0">
                  <a:moveTo>
                    <a:pt x="7601" y="0"/>
                  </a:moveTo>
                  <a:cubicBezTo>
                    <a:pt x="7557" y="0"/>
                    <a:pt x="7514" y="22"/>
                    <a:pt x="7488" y="62"/>
                  </a:cubicBezTo>
                  <a:cubicBezTo>
                    <a:pt x="7221" y="463"/>
                    <a:pt x="937" y="9908"/>
                    <a:pt x="471" y="12240"/>
                  </a:cubicBezTo>
                  <a:cubicBezTo>
                    <a:pt x="6" y="14559"/>
                    <a:pt x="1" y="16446"/>
                    <a:pt x="1" y="16465"/>
                  </a:cubicBezTo>
                  <a:cubicBezTo>
                    <a:pt x="1" y="16540"/>
                    <a:pt x="62" y="16601"/>
                    <a:pt x="137" y="16601"/>
                  </a:cubicBezTo>
                  <a:cubicBezTo>
                    <a:pt x="213" y="16601"/>
                    <a:pt x="273" y="16540"/>
                    <a:pt x="273" y="16465"/>
                  </a:cubicBezTo>
                  <a:cubicBezTo>
                    <a:pt x="273" y="16447"/>
                    <a:pt x="277" y="14585"/>
                    <a:pt x="737" y="12293"/>
                  </a:cubicBezTo>
                  <a:cubicBezTo>
                    <a:pt x="1192" y="10013"/>
                    <a:pt x="7648" y="311"/>
                    <a:pt x="7713" y="213"/>
                  </a:cubicBezTo>
                  <a:cubicBezTo>
                    <a:pt x="7756" y="151"/>
                    <a:pt x="7740" y="65"/>
                    <a:pt x="7676" y="24"/>
                  </a:cubicBezTo>
                  <a:cubicBezTo>
                    <a:pt x="7653" y="8"/>
                    <a:pt x="7627" y="0"/>
                    <a:pt x="760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1" name="Google Shape;146;p23"/>
            <p:cNvSpPr/>
            <p:nvPr/>
          </p:nvSpPr>
          <p:spPr>
            <a:xfrm>
              <a:off x="1632975" y="1609750"/>
              <a:ext cx="133150" cy="308800"/>
            </a:xfrm>
            <a:custGeom>
              <a:avLst/>
              <a:gdLst/>
              <a:ahLst/>
              <a:cxnLst/>
              <a:rect l="l" t="t" r="r" b="b"/>
              <a:pathLst>
                <a:path w="5326" h="12352" extrusionOk="0">
                  <a:moveTo>
                    <a:pt x="154" y="0"/>
                  </a:moveTo>
                  <a:cubicBezTo>
                    <a:pt x="125" y="0"/>
                    <a:pt x="96" y="10"/>
                    <a:pt x="71" y="28"/>
                  </a:cubicBezTo>
                  <a:cubicBezTo>
                    <a:pt x="11" y="75"/>
                    <a:pt x="1" y="161"/>
                    <a:pt x="47" y="220"/>
                  </a:cubicBezTo>
                  <a:cubicBezTo>
                    <a:pt x="1236" y="1756"/>
                    <a:pt x="2788" y="3958"/>
                    <a:pt x="3421" y="5731"/>
                  </a:cubicBezTo>
                  <a:cubicBezTo>
                    <a:pt x="4569" y="8944"/>
                    <a:pt x="5043" y="12201"/>
                    <a:pt x="5047" y="12235"/>
                  </a:cubicBezTo>
                  <a:cubicBezTo>
                    <a:pt x="5056" y="12301"/>
                    <a:pt x="5113" y="12351"/>
                    <a:pt x="5180" y="12351"/>
                  </a:cubicBezTo>
                  <a:cubicBezTo>
                    <a:pt x="5187" y="12351"/>
                    <a:pt x="5194" y="12351"/>
                    <a:pt x="5200" y="12350"/>
                  </a:cubicBezTo>
                  <a:cubicBezTo>
                    <a:pt x="5274" y="12339"/>
                    <a:pt x="5326" y="12270"/>
                    <a:pt x="5315" y="12196"/>
                  </a:cubicBezTo>
                  <a:cubicBezTo>
                    <a:pt x="5311" y="12163"/>
                    <a:pt x="4835" y="8879"/>
                    <a:pt x="3676" y="5640"/>
                  </a:cubicBezTo>
                  <a:cubicBezTo>
                    <a:pt x="3031" y="3834"/>
                    <a:pt x="1464" y="1604"/>
                    <a:pt x="262" y="53"/>
                  </a:cubicBezTo>
                  <a:cubicBezTo>
                    <a:pt x="234" y="19"/>
                    <a:pt x="194" y="0"/>
                    <a:pt x="15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2" name="Google Shape;147;p23"/>
            <p:cNvSpPr/>
            <p:nvPr/>
          </p:nvSpPr>
          <p:spPr>
            <a:xfrm>
              <a:off x="1583850" y="1550325"/>
              <a:ext cx="39150" cy="43300"/>
            </a:xfrm>
            <a:custGeom>
              <a:avLst/>
              <a:gdLst/>
              <a:ahLst/>
              <a:cxnLst/>
              <a:rect l="l" t="t" r="r" b="b"/>
              <a:pathLst>
                <a:path w="1566" h="1732" extrusionOk="0">
                  <a:moveTo>
                    <a:pt x="153" y="0"/>
                  </a:moveTo>
                  <a:cubicBezTo>
                    <a:pt x="120" y="0"/>
                    <a:pt x="88" y="12"/>
                    <a:pt x="62" y="35"/>
                  </a:cubicBezTo>
                  <a:cubicBezTo>
                    <a:pt x="7" y="84"/>
                    <a:pt x="1" y="168"/>
                    <a:pt x="48" y="223"/>
                  </a:cubicBezTo>
                  <a:cubicBezTo>
                    <a:pt x="54" y="229"/>
                    <a:pt x="573" y="807"/>
                    <a:pt x="1284" y="1682"/>
                  </a:cubicBezTo>
                  <a:cubicBezTo>
                    <a:pt x="1310" y="1713"/>
                    <a:pt x="1349" y="1731"/>
                    <a:pt x="1390" y="1731"/>
                  </a:cubicBezTo>
                  <a:cubicBezTo>
                    <a:pt x="1504" y="1731"/>
                    <a:pt x="1566" y="1599"/>
                    <a:pt x="1496" y="1510"/>
                  </a:cubicBezTo>
                  <a:cubicBezTo>
                    <a:pt x="779" y="630"/>
                    <a:pt x="255" y="47"/>
                    <a:pt x="251" y="42"/>
                  </a:cubicBezTo>
                  <a:cubicBezTo>
                    <a:pt x="224" y="14"/>
                    <a:pt x="188" y="0"/>
                    <a:pt x="1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3" name="Google Shape;148;p23"/>
            <p:cNvSpPr/>
            <p:nvPr/>
          </p:nvSpPr>
          <p:spPr>
            <a:xfrm>
              <a:off x="1173475" y="1169725"/>
              <a:ext cx="48625" cy="39650"/>
            </a:xfrm>
            <a:custGeom>
              <a:avLst/>
              <a:gdLst/>
              <a:ahLst/>
              <a:cxnLst/>
              <a:rect l="l" t="t" r="r" b="b"/>
              <a:pathLst>
                <a:path w="1945" h="1586" extrusionOk="0">
                  <a:moveTo>
                    <a:pt x="155" y="0"/>
                  </a:moveTo>
                  <a:cubicBezTo>
                    <a:pt x="114" y="0"/>
                    <a:pt x="74" y="18"/>
                    <a:pt x="48" y="53"/>
                  </a:cubicBezTo>
                  <a:cubicBezTo>
                    <a:pt x="0" y="115"/>
                    <a:pt x="14" y="204"/>
                    <a:pt x="79" y="247"/>
                  </a:cubicBezTo>
                  <a:cubicBezTo>
                    <a:pt x="602" y="652"/>
                    <a:pt x="1138" y="1092"/>
                    <a:pt x="1673" y="1553"/>
                  </a:cubicBezTo>
                  <a:cubicBezTo>
                    <a:pt x="1698" y="1574"/>
                    <a:pt x="1730" y="1585"/>
                    <a:pt x="1761" y="1586"/>
                  </a:cubicBezTo>
                  <a:lnTo>
                    <a:pt x="1760" y="1585"/>
                  </a:lnTo>
                  <a:cubicBezTo>
                    <a:pt x="1886" y="1585"/>
                    <a:pt x="1944" y="1428"/>
                    <a:pt x="1849" y="1346"/>
                  </a:cubicBezTo>
                  <a:cubicBezTo>
                    <a:pt x="1311" y="883"/>
                    <a:pt x="771" y="441"/>
                    <a:pt x="244" y="33"/>
                  </a:cubicBezTo>
                  <a:cubicBezTo>
                    <a:pt x="218" y="11"/>
                    <a:pt x="187" y="0"/>
                    <a:pt x="15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4" name="Google Shape;149;p23"/>
            <p:cNvSpPr/>
            <p:nvPr/>
          </p:nvSpPr>
          <p:spPr>
            <a:xfrm>
              <a:off x="1246550" y="975475"/>
              <a:ext cx="291100" cy="549500"/>
            </a:xfrm>
            <a:custGeom>
              <a:avLst/>
              <a:gdLst/>
              <a:ahLst/>
              <a:cxnLst/>
              <a:rect l="l" t="t" r="r" b="b"/>
              <a:pathLst>
                <a:path w="11644" h="21980" extrusionOk="0">
                  <a:moveTo>
                    <a:pt x="11492" y="0"/>
                  </a:moveTo>
                  <a:cubicBezTo>
                    <a:pt x="11436" y="0"/>
                    <a:pt x="11384" y="34"/>
                    <a:pt x="11364" y="90"/>
                  </a:cubicBezTo>
                  <a:cubicBezTo>
                    <a:pt x="10550" y="2565"/>
                    <a:pt x="9574" y="6025"/>
                    <a:pt x="9550" y="8448"/>
                  </a:cubicBezTo>
                  <a:cubicBezTo>
                    <a:pt x="9511" y="12177"/>
                    <a:pt x="9645" y="19478"/>
                    <a:pt x="9682" y="21383"/>
                  </a:cubicBezTo>
                  <a:cubicBezTo>
                    <a:pt x="8701" y="19942"/>
                    <a:pt x="5028" y="14741"/>
                    <a:pt x="237" y="10288"/>
                  </a:cubicBezTo>
                  <a:cubicBezTo>
                    <a:pt x="211" y="10268"/>
                    <a:pt x="180" y="10257"/>
                    <a:pt x="150" y="10257"/>
                  </a:cubicBezTo>
                  <a:cubicBezTo>
                    <a:pt x="113" y="10257"/>
                    <a:pt x="77" y="10272"/>
                    <a:pt x="50" y="10300"/>
                  </a:cubicBezTo>
                  <a:cubicBezTo>
                    <a:pt x="1" y="10353"/>
                    <a:pt x="1" y="10435"/>
                    <a:pt x="51" y="10487"/>
                  </a:cubicBezTo>
                  <a:cubicBezTo>
                    <a:pt x="5621" y="15661"/>
                    <a:pt x="9673" y="21855"/>
                    <a:pt x="9713" y="21917"/>
                  </a:cubicBezTo>
                  <a:cubicBezTo>
                    <a:pt x="9738" y="21955"/>
                    <a:pt x="9782" y="21979"/>
                    <a:pt x="9827" y="21979"/>
                  </a:cubicBezTo>
                  <a:cubicBezTo>
                    <a:pt x="9841" y="21979"/>
                    <a:pt x="9854" y="21978"/>
                    <a:pt x="9868" y="21974"/>
                  </a:cubicBezTo>
                  <a:cubicBezTo>
                    <a:pt x="9926" y="21955"/>
                    <a:pt x="9964" y="21901"/>
                    <a:pt x="9963" y="21842"/>
                  </a:cubicBezTo>
                  <a:cubicBezTo>
                    <a:pt x="9962" y="21750"/>
                    <a:pt x="9779" y="12737"/>
                    <a:pt x="9821" y="8450"/>
                  </a:cubicBezTo>
                  <a:cubicBezTo>
                    <a:pt x="9845" y="6063"/>
                    <a:pt x="10814" y="2632"/>
                    <a:pt x="11622" y="175"/>
                  </a:cubicBezTo>
                  <a:cubicBezTo>
                    <a:pt x="11643" y="104"/>
                    <a:pt x="11603" y="29"/>
                    <a:pt x="11535" y="7"/>
                  </a:cubicBezTo>
                  <a:cubicBezTo>
                    <a:pt x="11520" y="2"/>
                    <a:pt x="11506" y="0"/>
                    <a:pt x="1149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5" name="Google Shape;150;p23"/>
            <p:cNvSpPr/>
            <p:nvPr/>
          </p:nvSpPr>
          <p:spPr>
            <a:xfrm>
              <a:off x="1545400" y="882750"/>
              <a:ext cx="25700" cy="54650"/>
            </a:xfrm>
            <a:custGeom>
              <a:avLst/>
              <a:gdLst/>
              <a:ahLst/>
              <a:cxnLst/>
              <a:rect l="l" t="t" r="r" b="b"/>
              <a:pathLst>
                <a:path w="1028" h="2186" extrusionOk="0">
                  <a:moveTo>
                    <a:pt x="874" y="0"/>
                  </a:moveTo>
                  <a:cubicBezTo>
                    <a:pt x="819" y="0"/>
                    <a:pt x="767" y="33"/>
                    <a:pt x="747" y="88"/>
                  </a:cubicBezTo>
                  <a:cubicBezTo>
                    <a:pt x="743" y="95"/>
                    <a:pt x="439" y="852"/>
                    <a:pt x="25" y="2004"/>
                  </a:cubicBezTo>
                  <a:cubicBezTo>
                    <a:pt x="0" y="2074"/>
                    <a:pt x="37" y="2152"/>
                    <a:pt x="109" y="2177"/>
                  </a:cubicBezTo>
                  <a:cubicBezTo>
                    <a:pt x="123" y="2183"/>
                    <a:pt x="139" y="2185"/>
                    <a:pt x="154" y="2185"/>
                  </a:cubicBezTo>
                  <a:cubicBezTo>
                    <a:pt x="211" y="2185"/>
                    <a:pt x="262" y="2150"/>
                    <a:pt x="281" y="2095"/>
                  </a:cubicBezTo>
                  <a:cubicBezTo>
                    <a:pt x="693" y="950"/>
                    <a:pt x="996" y="197"/>
                    <a:pt x="999" y="190"/>
                  </a:cubicBezTo>
                  <a:cubicBezTo>
                    <a:pt x="1028" y="120"/>
                    <a:pt x="995" y="39"/>
                    <a:pt x="924" y="10"/>
                  </a:cubicBezTo>
                  <a:cubicBezTo>
                    <a:pt x="908" y="3"/>
                    <a:pt x="891" y="0"/>
                    <a:pt x="87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6" name="Google Shape;151;p23"/>
            <p:cNvSpPr/>
            <p:nvPr/>
          </p:nvSpPr>
          <p:spPr>
            <a:xfrm>
              <a:off x="981750" y="1492025"/>
              <a:ext cx="514150" cy="167075"/>
            </a:xfrm>
            <a:custGeom>
              <a:avLst/>
              <a:gdLst/>
              <a:ahLst/>
              <a:cxnLst/>
              <a:rect l="l" t="t" r="r" b="b"/>
              <a:pathLst>
                <a:path w="20566" h="6683" extrusionOk="0">
                  <a:moveTo>
                    <a:pt x="9238" y="0"/>
                  </a:moveTo>
                  <a:cubicBezTo>
                    <a:pt x="7282" y="0"/>
                    <a:pt x="5556" y="168"/>
                    <a:pt x="4553" y="637"/>
                  </a:cubicBezTo>
                  <a:cubicBezTo>
                    <a:pt x="1096" y="2253"/>
                    <a:pt x="30" y="6472"/>
                    <a:pt x="19" y="6514"/>
                  </a:cubicBezTo>
                  <a:cubicBezTo>
                    <a:pt x="1" y="6587"/>
                    <a:pt x="46" y="6661"/>
                    <a:pt x="119" y="6678"/>
                  </a:cubicBezTo>
                  <a:cubicBezTo>
                    <a:pt x="129" y="6681"/>
                    <a:pt x="141" y="6682"/>
                    <a:pt x="152" y="6682"/>
                  </a:cubicBezTo>
                  <a:cubicBezTo>
                    <a:pt x="214" y="6682"/>
                    <a:pt x="268" y="6640"/>
                    <a:pt x="283" y="6579"/>
                  </a:cubicBezTo>
                  <a:cubicBezTo>
                    <a:pt x="293" y="6537"/>
                    <a:pt x="1327" y="2445"/>
                    <a:pt x="4668" y="883"/>
                  </a:cubicBezTo>
                  <a:cubicBezTo>
                    <a:pt x="5621" y="437"/>
                    <a:pt x="7286" y="277"/>
                    <a:pt x="9186" y="277"/>
                  </a:cubicBezTo>
                  <a:cubicBezTo>
                    <a:pt x="13995" y="277"/>
                    <a:pt x="20309" y="1302"/>
                    <a:pt x="20397" y="1316"/>
                  </a:cubicBezTo>
                  <a:cubicBezTo>
                    <a:pt x="20404" y="1317"/>
                    <a:pt x="20410" y="1317"/>
                    <a:pt x="20417" y="1317"/>
                  </a:cubicBezTo>
                  <a:cubicBezTo>
                    <a:pt x="20482" y="1317"/>
                    <a:pt x="20542" y="1270"/>
                    <a:pt x="20554" y="1203"/>
                  </a:cubicBezTo>
                  <a:cubicBezTo>
                    <a:pt x="20566" y="1129"/>
                    <a:pt x="20515" y="1059"/>
                    <a:pt x="20441" y="1047"/>
                  </a:cubicBezTo>
                  <a:cubicBezTo>
                    <a:pt x="20083" y="988"/>
                    <a:pt x="13986" y="0"/>
                    <a:pt x="923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7" name="Google Shape;152;p23"/>
            <p:cNvSpPr/>
            <p:nvPr/>
          </p:nvSpPr>
          <p:spPr>
            <a:xfrm>
              <a:off x="1918500" y="1437050"/>
              <a:ext cx="87250" cy="16825"/>
            </a:xfrm>
            <a:custGeom>
              <a:avLst/>
              <a:gdLst/>
              <a:ahLst/>
              <a:cxnLst/>
              <a:rect l="l" t="t" r="r" b="b"/>
              <a:pathLst>
                <a:path w="3490" h="673" extrusionOk="0">
                  <a:moveTo>
                    <a:pt x="972" y="0"/>
                  </a:moveTo>
                  <a:cubicBezTo>
                    <a:pt x="718" y="0"/>
                    <a:pt x="439" y="8"/>
                    <a:pt x="133" y="25"/>
                  </a:cubicBezTo>
                  <a:cubicBezTo>
                    <a:pt x="59" y="29"/>
                    <a:pt x="1" y="92"/>
                    <a:pt x="5" y="168"/>
                  </a:cubicBezTo>
                  <a:cubicBezTo>
                    <a:pt x="10" y="238"/>
                    <a:pt x="67" y="297"/>
                    <a:pt x="132" y="297"/>
                  </a:cubicBezTo>
                  <a:cubicBezTo>
                    <a:pt x="137" y="297"/>
                    <a:pt x="142" y="297"/>
                    <a:pt x="148" y="296"/>
                  </a:cubicBezTo>
                  <a:cubicBezTo>
                    <a:pt x="450" y="279"/>
                    <a:pt x="725" y="272"/>
                    <a:pt x="974" y="272"/>
                  </a:cubicBezTo>
                  <a:cubicBezTo>
                    <a:pt x="2729" y="272"/>
                    <a:pt x="3213" y="637"/>
                    <a:pt x="3217" y="640"/>
                  </a:cubicBezTo>
                  <a:cubicBezTo>
                    <a:pt x="3242" y="660"/>
                    <a:pt x="3272" y="672"/>
                    <a:pt x="3306" y="672"/>
                  </a:cubicBezTo>
                  <a:cubicBezTo>
                    <a:pt x="3431" y="672"/>
                    <a:pt x="3490" y="515"/>
                    <a:pt x="3393" y="433"/>
                  </a:cubicBezTo>
                  <a:cubicBezTo>
                    <a:pt x="3370" y="413"/>
                    <a:pt x="2855" y="0"/>
                    <a:pt x="97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8" name="Google Shape;153;p23"/>
            <p:cNvSpPr/>
            <p:nvPr/>
          </p:nvSpPr>
          <p:spPr>
            <a:xfrm>
              <a:off x="1192700" y="1442900"/>
              <a:ext cx="688450" cy="530150"/>
            </a:xfrm>
            <a:custGeom>
              <a:avLst/>
              <a:gdLst/>
              <a:ahLst/>
              <a:cxnLst/>
              <a:rect l="l" t="t" r="r" b="b"/>
              <a:pathLst>
                <a:path w="27538" h="21206" extrusionOk="0">
                  <a:moveTo>
                    <a:pt x="27390" y="0"/>
                  </a:moveTo>
                  <a:cubicBezTo>
                    <a:pt x="27382" y="0"/>
                    <a:pt x="27374" y="1"/>
                    <a:pt x="27366" y="3"/>
                  </a:cubicBezTo>
                  <a:cubicBezTo>
                    <a:pt x="23125" y="798"/>
                    <a:pt x="12349" y="4201"/>
                    <a:pt x="12240" y="4236"/>
                  </a:cubicBezTo>
                  <a:cubicBezTo>
                    <a:pt x="12226" y="4241"/>
                    <a:pt x="12211" y="4247"/>
                    <a:pt x="12199" y="4258"/>
                  </a:cubicBezTo>
                  <a:cubicBezTo>
                    <a:pt x="12138" y="4304"/>
                    <a:pt x="6032" y="8997"/>
                    <a:pt x="3029" y="13148"/>
                  </a:cubicBezTo>
                  <a:cubicBezTo>
                    <a:pt x="1" y="17334"/>
                    <a:pt x="876" y="21064"/>
                    <a:pt x="885" y="21102"/>
                  </a:cubicBezTo>
                  <a:cubicBezTo>
                    <a:pt x="900" y="21162"/>
                    <a:pt x="954" y="21206"/>
                    <a:pt x="1018" y="21206"/>
                  </a:cubicBezTo>
                  <a:cubicBezTo>
                    <a:pt x="1028" y="21204"/>
                    <a:pt x="1039" y="21203"/>
                    <a:pt x="1049" y="21200"/>
                  </a:cubicBezTo>
                  <a:cubicBezTo>
                    <a:pt x="1122" y="21183"/>
                    <a:pt x="1166" y="21109"/>
                    <a:pt x="1149" y="21036"/>
                  </a:cubicBezTo>
                  <a:cubicBezTo>
                    <a:pt x="1139" y="21001"/>
                    <a:pt x="299" y="17386"/>
                    <a:pt x="3249" y="13308"/>
                  </a:cubicBezTo>
                  <a:cubicBezTo>
                    <a:pt x="6147" y="9303"/>
                    <a:pt x="11969" y="4778"/>
                    <a:pt x="12346" y="4488"/>
                  </a:cubicBezTo>
                  <a:cubicBezTo>
                    <a:pt x="12907" y="4311"/>
                    <a:pt x="23285" y="1045"/>
                    <a:pt x="27416" y="270"/>
                  </a:cubicBezTo>
                  <a:cubicBezTo>
                    <a:pt x="27489" y="256"/>
                    <a:pt x="27538" y="185"/>
                    <a:pt x="27525" y="111"/>
                  </a:cubicBezTo>
                  <a:cubicBezTo>
                    <a:pt x="27511" y="46"/>
                    <a:pt x="27453" y="0"/>
                    <a:pt x="2739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09" name="Google Shape;154;p23"/>
            <p:cNvSpPr/>
            <p:nvPr/>
          </p:nvSpPr>
          <p:spPr>
            <a:xfrm>
              <a:off x="1495275" y="1452800"/>
              <a:ext cx="84625" cy="102650"/>
            </a:xfrm>
            <a:custGeom>
              <a:avLst/>
              <a:gdLst/>
              <a:ahLst/>
              <a:cxnLst/>
              <a:rect l="l" t="t" r="r" b="b"/>
              <a:pathLst>
                <a:path w="3385" h="4106" extrusionOk="0">
                  <a:moveTo>
                    <a:pt x="3232" y="1"/>
                  </a:moveTo>
                  <a:cubicBezTo>
                    <a:pt x="3190" y="1"/>
                    <a:pt x="3148" y="20"/>
                    <a:pt x="3121" y="57"/>
                  </a:cubicBezTo>
                  <a:cubicBezTo>
                    <a:pt x="1466" y="2166"/>
                    <a:pt x="87" y="3867"/>
                    <a:pt x="74" y="3883"/>
                  </a:cubicBezTo>
                  <a:cubicBezTo>
                    <a:pt x="1" y="3972"/>
                    <a:pt x="64" y="4106"/>
                    <a:pt x="179" y="4106"/>
                  </a:cubicBezTo>
                  <a:cubicBezTo>
                    <a:pt x="221" y="4106"/>
                    <a:pt x="259" y="4087"/>
                    <a:pt x="285" y="4055"/>
                  </a:cubicBezTo>
                  <a:cubicBezTo>
                    <a:pt x="299" y="4038"/>
                    <a:pt x="1680" y="2335"/>
                    <a:pt x="3336" y="224"/>
                  </a:cubicBezTo>
                  <a:cubicBezTo>
                    <a:pt x="3385" y="165"/>
                    <a:pt x="3376" y="77"/>
                    <a:pt x="3315" y="29"/>
                  </a:cubicBezTo>
                  <a:cubicBezTo>
                    <a:pt x="3290" y="10"/>
                    <a:pt x="3261" y="1"/>
                    <a:pt x="323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0" name="Google Shape;155;p23"/>
            <p:cNvSpPr/>
            <p:nvPr/>
          </p:nvSpPr>
          <p:spPr>
            <a:xfrm>
              <a:off x="1598350" y="1129125"/>
              <a:ext cx="254700" cy="296200"/>
            </a:xfrm>
            <a:custGeom>
              <a:avLst/>
              <a:gdLst/>
              <a:ahLst/>
              <a:cxnLst/>
              <a:rect l="l" t="t" r="r" b="b"/>
              <a:pathLst>
                <a:path w="10188" h="11848" extrusionOk="0">
                  <a:moveTo>
                    <a:pt x="10035" y="0"/>
                  </a:moveTo>
                  <a:cubicBezTo>
                    <a:pt x="10005" y="0"/>
                    <a:pt x="9975" y="10"/>
                    <a:pt x="9950" y="31"/>
                  </a:cubicBezTo>
                  <a:cubicBezTo>
                    <a:pt x="8030" y="1595"/>
                    <a:pt x="5522" y="3819"/>
                    <a:pt x="4480" y="5544"/>
                  </a:cubicBezTo>
                  <a:cubicBezTo>
                    <a:pt x="3778" y="6707"/>
                    <a:pt x="2295" y="8752"/>
                    <a:pt x="70" y="11628"/>
                  </a:cubicBezTo>
                  <a:cubicBezTo>
                    <a:pt x="1" y="11718"/>
                    <a:pt x="64" y="11848"/>
                    <a:pt x="177" y="11848"/>
                  </a:cubicBezTo>
                  <a:cubicBezTo>
                    <a:pt x="219" y="11848"/>
                    <a:pt x="259" y="11828"/>
                    <a:pt x="285" y="11795"/>
                  </a:cubicBezTo>
                  <a:cubicBezTo>
                    <a:pt x="2516" y="8911"/>
                    <a:pt x="4006" y="6855"/>
                    <a:pt x="4713" y="5686"/>
                  </a:cubicBezTo>
                  <a:cubicBezTo>
                    <a:pt x="5734" y="3994"/>
                    <a:pt x="8218" y="1792"/>
                    <a:pt x="10122" y="241"/>
                  </a:cubicBezTo>
                  <a:cubicBezTo>
                    <a:pt x="10180" y="195"/>
                    <a:pt x="10188" y="109"/>
                    <a:pt x="10142" y="51"/>
                  </a:cubicBezTo>
                  <a:cubicBezTo>
                    <a:pt x="10114" y="18"/>
                    <a:pt x="10075" y="0"/>
                    <a:pt x="1003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1" name="Google Shape;156;p23"/>
            <p:cNvSpPr/>
            <p:nvPr/>
          </p:nvSpPr>
          <p:spPr>
            <a:xfrm>
              <a:off x="1873350" y="1074450"/>
              <a:ext cx="50700" cy="38575"/>
            </a:xfrm>
            <a:custGeom>
              <a:avLst/>
              <a:gdLst/>
              <a:ahLst/>
              <a:cxnLst/>
              <a:rect l="l" t="t" r="r" b="b"/>
              <a:pathLst>
                <a:path w="2028" h="1543" extrusionOk="0">
                  <a:moveTo>
                    <a:pt x="1873" y="0"/>
                  </a:moveTo>
                  <a:cubicBezTo>
                    <a:pt x="1846" y="0"/>
                    <a:pt x="1819" y="8"/>
                    <a:pt x="1795" y="25"/>
                  </a:cubicBezTo>
                  <a:cubicBezTo>
                    <a:pt x="1787" y="29"/>
                    <a:pt x="1089" y="532"/>
                    <a:pt x="103" y="1300"/>
                  </a:cubicBezTo>
                  <a:cubicBezTo>
                    <a:pt x="1" y="1380"/>
                    <a:pt x="58" y="1543"/>
                    <a:pt x="188" y="1543"/>
                  </a:cubicBezTo>
                  <a:cubicBezTo>
                    <a:pt x="217" y="1543"/>
                    <a:pt x="247" y="1533"/>
                    <a:pt x="271" y="1515"/>
                  </a:cubicBezTo>
                  <a:cubicBezTo>
                    <a:pt x="1252" y="751"/>
                    <a:pt x="1946" y="252"/>
                    <a:pt x="1954" y="246"/>
                  </a:cubicBezTo>
                  <a:cubicBezTo>
                    <a:pt x="2015" y="203"/>
                    <a:pt x="2028" y="118"/>
                    <a:pt x="1984" y="57"/>
                  </a:cubicBezTo>
                  <a:cubicBezTo>
                    <a:pt x="1958" y="20"/>
                    <a:pt x="1916" y="0"/>
                    <a:pt x="187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2" name="Google Shape;157;p23"/>
            <p:cNvSpPr/>
            <p:nvPr/>
          </p:nvSpPr>
          <p:spPr>
            <a:xfrm>
              <a:off x="1525875" y="1570250"/>
              <a:ext cx="397800" cy="229525"/>
            </a:xfrm>
            <a:custGeom>
              <a:avLst/>
              <a:gdLst/>
              <a:ahLst/>
              <a:cxnLst/>
              <a:rect l="l" t="t" r="r" b="b"/>
              <a:pathLst>
                <a:path w="15912" h="9181" extrusionOk="0">
                  <a:moveTo>
                    <a:pt x="153" y="1"/>
                  </a:moveTo>
                  <a:cubicBezTo>
                    <a:pt x="98" y="1"/>
                    <a:pt x="46" y="34"/>
                    <a:pt x="25" y="88"/>
                  </a:cubicBezTo>
                  <a:cubicBezTo>
                    <a:pt x="0" y="158"/>
                    <a:pt x="33" y="235"/>
                    <a:pt x="103" y="263"/>
                  </a:cubicBezTo>
                  <a:cubicBezTo>
                    <a:pt x="213" y="304"/>
                    <a:pt x="11115" y="4420"/>
                    <a:pt x="12815" y="6005"/>
                  </a:cubicBezTo>
                  <a:cubicBezTo>
                    <a:pt x="14525" y="7600"/>
                    <a:pt x="15616" y="9109"/>
                    <a:pt x="15626" y="9125"/>
                  </a:cubicBezTo>
                  <a:cubicBezTo>
                    <a:pt x="15652" y="9159"/>
                    <a:pt x="15693" y="9180"/>
                    <a:pt x="15736" y="9180"/>
                  </a:cubicBezTo>
                  <a:cubicBezTo>
                    <a:pt x="15847" y="9180"/>
                    <a:pt x="15911" y="9055"/>
                    <a:pt x="15847" y="8965"/>
                  </a:cubicBezTo>
                  <a:cubicBezTo>
                    <a:pt x="15836" y="8950"/>
                    <a:pt x="14730" y="7419"/>
                    <a:pt x="13001" y="5807"/>
                  </a:cubicBezTo>
                  <a:cubicBezTo>
                    <a:pt x="11262" y="4185"/>
                    <a:pt x="649" y="178"/>
                    <a:pt x="199" y="9"/>
                  </a:cubicBezTo>
                  <a:cubicBezTo>
                    <a:pt x="183" y="3"/>
                    <a:pt x="168" y="1"/>
                    <a:pt x="15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3" name="Google Shape;158;p23"/>
            <p:cNvSpPr/>
            <p:nvPr/>
          </p:nvSpPr>
          <p:spPr>
            <a:xfrm>
              <a:off x="1510450" y="1675150"/>
              <a:ext cx="83425" cy="325425"/>
            </a:xfrm>
            <a:custGeom>
              <a:avLst/>
              <a:gdLst/>
              <a:ahLst/>
              <a:cxnLst/>
              <a:rect l="l" t="t" r="r" b="b"/>
              <a:pathLst>
                <a:path w="3337" h="13017" extrusionOk="0">
                  <a:moveTo>
                    <a:pt x="212" y="1"/>
                  </a:moveTo>
                  <a:cubicBezTo>
                    <a:pt x="126" y="7"/>
                    <a:pt x="74" y="56"/>
                    <a:pt x="70" y="132"/>
                  </a:cubicBezTo>
                  <a:cubicBezTo>
                    <a:pt x="0" y="2093"/>
                    <a:pt x="25" y="4818"/>
                    <a:pt x="555" y="6661"/>
                  </a:cubicBezTo>
                  <a:cubicBezTo>
                    <a:pt x="1506" y="9968"/>
                    <a:pt x="3033" y="12914"/>
                    <a:pt x="3048" y="12943"/>
                  </a:cubicBezTo>
                  <a:cubicBezTo>
                    <a:pt x="3072" y="12988"/>
                    <a:pt x="3118" y="13016"/>
                    <a:pt x="3169" y="13016"/>
                  </a:cubicBezTo>
                  <a:cubicBezTo>
                    <a:pt x="3270" y="13016"/>
                    <a:pt x="3337" y="12907"/>
                    <a:pt x="3289" y="12817"/>
                  </a:cubicBezTo>
                  <a:cubicBezTo>
                    <a:pt x="3274" y="12788"/>
                    <a:pt x="1758" y="9866"/>
                    <a:pt x="816" y="6586"/>
                  </a:cubicBezTo>
                  <a:cubicBezTo>
                    <a:pt x="297" y="4778"/>
                    <a:pt x="272" y="2083"/>
                    <a:pt x="343" y="141"/>
                  </a:cubicBezTo>
                  <a:cubicBezTo>
                    <a:pt x="346" y="67"/>
                    <a:pt x="287" y="3"/>
                    <a:pt x="21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4" name="Google Shape;159;p23"/>
            <p:cNvSpPr/>
            <p:nvPr/>
          </p:nvSpPr>
          <p:spPr>
            <a:xfrm>
              <a:off x="1513525" y="1598050"/>
              <a:ext cx="10975" cy="54625"/>
            </a:xfrm>
            <a:custGeom>
              <a:avLst/>
              <a:gdLst/>
              <a:ahLst/>
              <a:cxnLst/>
              <a:rect l="l" t="t" r="r" b="b"/>
              <a:pathLst>
                <a:path w="439" h="2185" extrusionOk="0">
                  <a:moveTo>
                    <a:pt x="295" y="0"/>
                  </a:moveTo>
                  <a:cubicBezTo>
                    <a:pt x="226" y="0"/>
                    <a:pt x="168" y="52"/>
                    <a:pt x="159" y="122"/>
                  </a:cubicBezTo>
                  <a:cubicBezTo>
                    <a:pt x="159" y="129"/>
                    <a:pt x="73" y="908"/>
                    <a:pt x="6" y="2041"/>
                  </a:cubicBezTo>
                  <a:cubicBezTo>
                    <a:pt x="0" y="2116"/>
                    <a:pt x="57" y="2180"/>
                    <a:pt x="133" y="2184"/>
                  </a:cubicBezTo>
                  <a:lnTo>
                    <a:pt x="141" y="2184"/>
                  </a:lnTo>
                  <a:cubicBezTo>
                    <a:pt x="212" y="2184"/>
                    <a:pt x="272" y="2129"/>
                    <a:pt x="277" y="2057"/>
                  </a:cubicBezTo>
                  <a:cubicBezTo>
                    <a:pt x="345" y="932"/>
                    <a:pt x="429" y="159"/>
                    <a:pt x="429" y="152"/>
                  </a:cubicBezTo>
                  <a:cubicBezTo>
                    <a:pt x="439" y="77"/>
                    <a:pt x="384" y="10"/>
                    <a:pt x="310" y="1"/>
                  </a:cubicBezTo>
                  <a:cubicBezTo>
                    <a:pt x="305" y="1"/>
                    <a:pt x="300" y="0"/>
                    <a:pt x="29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5" name="Google Shape;160;p23"/>
            <p:cNvSpPr/>
            <p:nvPr/>
          </p:nvSpPr>
          <p:spPr>
            <a:xfrm>
              <a:off x="2176500" y="1906000"/>
              <a:ext cx="3371525" cy="2302075"/>
            </a:xfrm>
            <a:custGeom>
              <a:avLst/>
              <a:gdLst/>
              <a:ahLst/>
              <a:cxnLst/>
              <a:rect l="l" t="t" r="r" b="b"/>
              <a:pathLst>
                <a:path w="134861" h="92083" extrusionOk="0">
                  <a:moveTo>
                    <a:pt x="178" y="1"/>
                  </a:moveTo>
                  <a:cubicBezTo>
                    <a:pt x="80" y="1"/>
                    <a:pt x="0" y="79"/>
                    <a:pt x="0" y="177"/>
                  </a:cubicBezTo>
                  <a:lnTo>
                    <a:pt x="0" y="91889"/>
                  </a:lnTo>
                  <a:cubicBezTo>
                    <a:pt x="0" y="91996"/>
                    <a:pt x="86" y="92082"/>
                    <a:pt x="194" y="92082"/>
                  </a:cubicBezTo>
                  <a:lnTo>
                    <a:pt x="134668" y="92082"/>
                  </a:lnTo>
                  <a:cubicBezTo>
                    <a:pt x="134775" y="92082"/>
                    <a:pt x="134861" y="91996"/>
                    <a:pt x="134861" y="91889"/>
                  </a:cubicBezTo>
                  <a:lnTo>
                    <a:pt x="134861" y="177"/>
                  </a:lnTo>
                  <a:cubicBezTo>
                    <a:pt x="134861" y="79"/>
                    <a:pt x="134782" y="1"/>
                    <a:pt x="1346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6" name="Google Shape;161;p23"/>
            <p:cNvSpPr/>
            <p:nvPr/>
          </p:nvSpPr>
          <p:spPr>
            <a:xfrm>
              <a:off x="2169700" y="1899175"/>
              <a:ext cx="3385150" cy="2315700"/>
            </a:xfrm>
            <a:custGeom>
              <a:avLst/>
              <a:gdLst/>
              <a:ahLst/>
              <a:cxnLst/>
              <a:rect l="l" t="t" r="r" b="b"/>
              <a:pathLst>
                <a:path w="135406" h="92628" extrusionOk="0">
                  <a:moveTo>
                    <a:pt x="129334" y="545"/>
                  </a:moveTo>
                  <a:cubicBezTo>
                    <a:pt x="132382" y="545"/>
                    <a:pt x="134862" y="3025"/>
                    <a:pt x="134862" y="6073"/>
                  </a:cubicBezTo>
                  <a:lnTo>
                    <a:pt x="134862" y="86012"/>
                  </a:lnTo>
                  <a:cubicBezTo>
                    <a:pt x="134862" y="89359"/>
                    <a:pt x="132137" y="92084"/>
                    <a:pt x="128790" y="92084"/>
                  </a:cubicBezTo>
                  <a:lnTo>
                    <a:pt x="6617" y="92084"/>
                  </a:lnTo>
                  <a:cubicBezTo>
                    <a:pt x="3269" y="92084"/>
                    <a:pt x="545" y="89359"/>
                    <a:pt x="545" y="86012"/>
                  </a:cubicBezTo>
                  <a:lnTo>
                    <a:pt x="545" y="6073"/>
                  </a:lnTo>
                  <a:cubicBezTo>
                    <a:pt x="545" y="3025"/>
                    <a:pt x="3025" y="545"/>
                    <a:pt x="6073" y="545"/>
                  </a:cubicBezTo>
                  <a:close/>
                  <a:moveTo>
                    <a:pt x="6073" y="1"/>
                  </a:moveTo>
                  <a:cubicBezTo>
                    <a:pt x="2724" y="1"/>
                    <a:pt x="1" y="2726"/>
                    <a:pt x="1" y="6073"/>
                  </a:cubicBezTo>
                  <a:lnTo>
                    <a:pt x="1" y="86012"/>
                  </a:lnTo>
                  <a:cubicBezTo>
                    <a:pt x="1" y="89659"/>
                    <a:pt x="2969" y="92628"/>
                    <a:pt x="6617" y="92628"/>
                  </a:cubicBezTo>
                  <a:lnTo>
                    <a:pt x="128790" y="92628"/>
                  </a:lnTo>
                  <a:cubicBezTo>
                    <a:pt x="132437" y="92628"/>
                    <a:pt x="135406" y="89659"/>
                    <a:pt x="135406" y="86012"/>
                  </a:cubicBezTo>
                  <a:lnTo>
                    <a:pt x="135406" y="6073"/>
                  </a:lnTo>
                  <a:cubicBezTo>
                    <a:pt x="135406" y="2726"/>
                    <a:pt x="132681" y="1"/>
                    <a:pt x="12933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7" name="Google Shape;162;p23"/>
            <p:cNvSpPr/>
            <p:nvPr/>
          </p:nvSpPr>
          <p:spPr>
            <a:xfrm>
              <a:off x="3259500" y="2132575"/>
              <a:ext cx="189850" cy="124675"/>
            </a:xfrm>
            <a:custGeom>
              <a:avLst/>
              <a:gdLst/>
              <a:ahLst/>
              <a:cxnLst/>
              <a:rect l="l" t="t" r="r" b="b"/>
              <a:pathLst>
                <a:path w="7594" h="4987" extrusionOk="0">
                  <a:moveTo>
                    <a:pt x="0" y="1"/>
                  </a:moveTo>
                  <a:lnTo>
                    <a:pt x="0" y="4987"/>
                  </a:lnTo>
                  <a:lnTo>
                    <a:pt x="7593" y="4987"/>
                  </a:lnTo>
                  <a:lnTo>
                    <a:pt x="759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8" name="Google Shape;163;p23"/>
            <p:cNvSpPr/>
            <p:nvPr/>
          </p:nvSpPr>
          <p:spPr>
            <a:xfrm>
              <a:off x="2658250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19" name="Google Shape;164;p23"/>
            <p:cNvSpPr/>
            <p:nvPr/>
          </p:nvSpPr>
          <p:spPr>
            <a:xfrm>
              <a:off x="3435275" y="2287200"/>
              <a:ext cx="177625" cy="174850"/>
            </a:xfrm>
            <a:custGeom>
              <a:avLst/>
              <a:gdLst/>
              <a:ahLst/>
              <a:cxnLst/>
              <a:rect l="l" t="t" r="r" b="b"/>
              <a:pathLst>
                <a:path w="7105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104" y="6994"/>
                  </a:lnTo>
                  <a:lnTo>
                    <a:pt x="710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0" name="Google Shape;165;p23"/>
            <p:cNvSpPr/>
            <p:nvPr/>
          </p:nvSpPr>
          <p:spPr>
            <a:xfrm>
              <a:off x="3039725" y="2132575"/>
              <a:ext cx="189825" cy="124675"/>
            </a:xfrm>
            <a:custGeom>
              <a:avLst/>
              <a:gdLst/>
              <a:ahLst/>
              <a:cxnLst/>
              <a:rect l="l" t="t" r="r" b="b"/>
              <a:pathLst>
                <a:path w="7593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7593" y="4987"/>
                  </a:lnTo>
                  <a:lnTo>
                    <a:pt x="759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1" name="Google Shape;166;p23"/>
            <p:cNvSpPr/>
            <p:nvPr/>
          </p:nvSpPr>
          <p:spPr>
            <a:xfrm>
              <a:off x="3642825" y="2287200"/>
              <a:ext cx="177575" cy="174850"/>
            </a:xfrm>
            <a:custGeom>
              <a:avLst/>
              <a:gdLst/>
              <a:ahLst/>
              <a:cxnLst/>
              <a:rect l="l" t="t" r="r" b="b"/>
              <a:pathLst>
                <a:path w="7103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103" y="6994"/>
                  </a:lnTo>
                  <a:lnTo>
                    <a:pt x="7103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2" name="Google Shape;167;p23"/>
            <p:cNvSpPr/>
            <p:nvPr/>
          </p:nvSpPr>
          <p:spPr>
            <a:xfrm>
              <a:off x="3479275" y="2132575"/>
              <a:ext cx="189825" cy="124675"/>
            </a:xfrm>
            <a:custGeom>
              <a:avLst/>
              <a:gdLst/>
              <a:ahLst/>
              <a:cxnLst/>
              <a:rect l="l" t="t" r="r" b="b"/>
              <a:pathLst>
                <a:path w="7593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7593" y="4987"/>
                  </a:lnTo>
                  <a:lnTo>
                    <a:pt x="759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3" name="Google Shape;168;p23"/>
            <p:cNvSpPr/>
            <p:nvPr/>
          </p:nvSpPr>
          <p:spPr>
            <a:xfrm>
              <a:off x="2394025" y="2696775"/>
              <a:ext cx="333950" cy="174875"/>
            </a:xfrm>
            <a:custGeom>
              <a:avLst/>
              <a:gdLst/>
              <a:ahLst/>
              <a:cxnLst/>
              <a:rect l="l" t="t" r="r" b="b"/>
              <a:pathLst>
                <a:path w="13358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13358" y="6994"/>
                  </a:lnTo>
                  <a:lnTo>
                    <a:pt x="13358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4" name="Google Shape;169;p23"/>
            <p:cNvSpPr/>
            <p:nvPr/>
          </p:nvSpPr>
          <p:spPr>
            <a:xfrm>
              <a:off x="3020225" y="2287200"/>
              <a:ext cx="177600" cy="174850"/>
            </a:xfrm>
            <a:custGeom>
              <a:avLst/>
              <a:gdLst/>
              <a:ahLst/>
              <a:cxnLst/>
              <a:rect l="l" t="t" r="r" b="b"/>
              <a:pathLst>
                <a:path w="7104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103" y="6994"/>
                  </a:lnTo>
                  <a:lnTo>
                    <a:pt x="7103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5" name="Google Shape;170;p23"/>
            <p:cNvSpPr/>
            <p:nvPr/>
          </p:nvSpPr>
          <p:spPr>
            <a:xfrm>
              <a:off x="2394025" y="2901575"/>
              <a:ext cx="234300" cy="174875"/>
            </a:xfrm>
            <a:custGeom>
              <a:avLst/>
              <a:gdLst/>
              <a:ahLst/>
              <a:cxnLst/>
              <a:rect l="l" t="t" r="r" b="b"/>
              <a:pathLst>
                <a:path w="9372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9371" y="6994"/>
                  </a:lnTo>
                  <a:lnTo>
                    <a:pt x="9371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6" name="Google Shape;171;p23"/>
            <p:cNvSpPr/>
            <p:nvPr/>
          </p:nvSpPr>
          <p:spPr>
            <a:xfrm>
              <a:off x="3699075" y="2132575"/>
              <a:ext cx="189825" cy="124675"/>
            </a:xfrm>
            <a:custGeom>
              <a:avLst/>
              <a:gdLst/>
              <a:ahLst/>
              <a:cxnLst/>
              <a:rect l="l" t="t" r="r" b="b"/>
              <a:pathLst>
                <a:path w="7593" h="4987" extrusionOk="0">
                  <a:moveTo>
                    <a:pt x="0" y="1"/>
                  </a:moveTo>
                  <a:lnTo>
                    <a:pt x="0" y="4987"/>
                  </a:lnTo>
                  <a:lnTo>
                    <a:pt x="7592" y="4987"/>
                  </a:lnTo>
                  <a:lnTo>
                    <a:pt x="7592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7" name="Google Shape;172;p23"/>
            <p:cNvSpPr/>
            <p:nvPr/>
          </p:nvSpPr>
          <p:spPr>
            <a:xfrm>
              <a:off x="2605150" y="2287200"/>
              <a:ext cx="177600" cy="174850"/>
            </a:xfrm>
            <a:custGeom>
              <a:avLst/>
              <a:gdLst/>
              <a:ahLst/>
              <a:cxnLst/>
              <a:rect l="l" t="t" r="r" b="b"/>
              <a:pathLst>
                <a:path w="7104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104" y="6994"/>
                  </a:lnTo>
                  <a:lnTo>
                    <a:pt x="710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8" name="Google Shape;173;p23"/>
            <p:cNvSpPr/>
            <p:nvPr/>
          </p:nvSpPr>
          <p:spPr>
            <a:xfrm>
              <a:off x="2600150" y="2132575"/>
              <a:ext cx="189850" cy="124675"/>
            </a:xfrm>
            <a:custGeom>
              <a:avLst/>
              <a:gdLst/>
              <a:ahLst/>
              <a:cxnLst/>
              <a:rect l="l" t="t" r="r" b="b"/>
              <a:pathLst>
                <a:path w="7594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7594" y="4987"/>
                  </a:lnTo>
                  <a:lnTo>
                    <a:pt x="7594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29" name="Google Shape;174;p23"/>
            <p:cNvSpPr/>
            <p:nvPr/>
          </p:nvSpPr>
          <p:spPr>
            <a:xfrm>
              <a:off x="2819950" y="2132575"/>
              <a:ext cx="189825" cy="124675"/>
            </a:xfrm>
            <a:custGeom>
              <a:avLst/>
              <a:gdLst/>
              <a:ahLst/>
              <a:cxnLst/>
              <a:rect l="l" t="t" r="r" b="b"/>
              <a:pathLst>
                <a:path w="7593" h="4987" extrusionOk="0">
                  <a:moveTo>
                    <a:pt x="0" y="1"/>
                  </a:moveTo>
                  <a:lnTo>
                    <a:pt x="0" y="4987"/>
                  </a:lnTo>
                  <a:lnTo>
                    <a:pt x="7592" y="4987"/>
                  </a:lnTo>
                  <a:lnTo>
                    <a:pt x="7592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0" name="Google Shape;175;p23"/>
            <p:cNvSpPr/>
            <p:nvPr/>
          </p:nvSpPr>
          <p:spPr>
            <a:xfrm>
              <a:off x="2812700" y="2287200"/>
              <a:ext cx="177575" cy="174850"/>
            </a:xfrm>
            <a:custGeom>
              <a:avLst/>
              <a:gdLst/>
              <a:ahLst/>
              <a:cxnLst/>
              <a:rect l="l" t="t" r="r" b="b"/>
              <a:pathLst>
                <a:path w="7103" h="6994" extrusionOk="0">
                  <a:moveTo>
                    <a:pt x="0" y="0"/>
                  </a:moveTo>
                  <a:lnTo>
                    <a:pt x="0" y="6994"/>
                  </a:lnTo>
                  <a:lnTo>
                    <a:pt x="7102" y="6994"/>
                  </a:lnTo>
                  <a:lnTo>
                    <a:pt x="7102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1" name="Google Shape;176;p23"/>
            <p:cNvSpPr/>
            <p:nvPr/>
          </p:nvSpPr>
          <p:spPr>
            <a:xfrm>
              <a:off x="3227775" y="2287200"/>
              <a:ext cx="177575" cy="174850"/>
            </a:xfrm>
            <a:custGeom>
              <a:avLst/>
              <a:gdLst/>
              <a:ahLst/>
              <a:cxnLst/>
              <a:rect l="l" t="t" r="r" b="b"/>
              <a:pathLst>
                <a:path w="7103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103" y="6994"/>
                  </a:lnTo>
                  <a:lnTo>
                    <a:pt x="7103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2" name="Google Shape;177;p23"/>
            <p:cNvSpPr/>
            <p:nvPr/>
          </p:nvSpPr>
          <p:spPr>
            <a:xfrm>
              <a:off x="4578150" y="2132575"/>
              <a:ext cx="189875" cy="124675"/>
            </a:xfrm>
            <a:custGeom>
              <a:avLst/>
              <a:gdLst/>
              <a:ahLst/>
              <a:cxnLst/>
              <a:rect l="l" t="t" r="r" b="b"/>
              <a:pathLst>
                <a:path w="7595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7594" y="4987"/>
                  </a:lnTo>
                  <a:lnTo>
                    <a:pt x="7594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3" name="Google Shape;178;p23"/>
            <p:cNvSpPr/>
            <p:nvPr/>
          </p:nvSpPr>
          <p:spPr>
            <a:xfrm>
              <a:off x="4797950" y="2132575"/>
              <a:ext cx="189825" cy="124675"/>
            </a:xfrm>
            <a:custGeom>
              <a:avLst/>
              <a:gdLst/>
              <a:ahLst/>
              <a:cxnLst/>
              <a:rect l="l" t="t" r="r" b="b"/>
              <a:pathLst>
                <a:path w="7593" h="4987" extrusionOk="0">
                  <a:moveTo>
                    <a:pt x="0" y="1"/>
                  </a:moveTo>
                  <a:lnTo>
                    <a:pt x="0" y="4987"/>
                  </a:lnTo>
                  <a:lnTo>
                    <a:pt x="7592" y="4987"/>
                  </a:lnTo>
                  <a:lnTo>
                    <a:pt x="7592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4" name="Google Shape;179;p23"/>
            <p:cNvSpPr/>
            <p:nvPr/>
          </p:nvSpPr>
          <p:spPr>
            <a:xfrm>
              <a:off x="4680500" y="2287200"/>
              <a:ext cx="177575" cy="174850"/>
            </a:xfrm>
            <a:custGeom>
              <a:avLst/>
              <a:gdLst/>
              <a:ahLst/>
              <a:cxnLst/>
              <a:rect l="l" t="t" r="r" b="b"/>
              <a:pathLst>
                <a:path w="7103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103" y="6994"/>
                  </a:lnTo>
                  <a:lnTo>
                    <a:pt x="7103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5" name="Google Shape;180;p23"/>
            <p:cNvSpPr/>
            <p:nvPr/>
          </p:nvSpPr>
          <p:spPr>
            <a:xfrm>
              <a:off x="4888025" y="2287200"/>
              <a:ext cx="177600" cy="174850"/>
            </a:xfrm>
            <a:custGeom>
              <a:avLst/>
              <a:gdLst/>
              <a:ahLst/>
              <a:cxnLst/>
              <a:rect l="l" t="t" r="r" b="b"/>
              <a:pathLst>
                <a:path w="7104" h="6994" extrusionOk="0">
                  <a:moveTo>
                    <a:pt x="0" y="0"/>
                  </a:moveTo>
                  <a:lnTo>
                    <a:pt x="0" y="6994"/>
                  </a:lnTo>
                  <a:lnTo>
                    <a:pt x="7104" y="6994"/>
                  </a:lnTo>
                  <a:lnTo>
                    <a:pt x="710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6" name="Google Shape;181;p23"/>
            <p:cNvSpPr/>
            <p:nvPr/>
          </p:nvSpPr>
          <p:spPr>
            <a:xfrm>
              <a:off x="5132500" y="2901575"/>
              <a:ext cx="261450" cy="174875"/>
            </a:xfrm>
            <a:custGeom>
              <a:avLst/>
              <a:gdLst/>
              <a:ahLst/>
              <a:cxnLst/>
              <a:rect l="l" t="t" r="r" b="b"/>
              <a:pathLst>
                <a:path w="10458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10458" y="6994"/>
                  </a:lnTo>
                  <a:lnTo>
                    <a:pt x="10458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7" name="Google Shape;182;p23"/>
            <p:cNvSpPr/>
            <p:nvPr/>
          </p:nvSpPr>
          <p:spPr>
            <a:xfrm>
              <a:off x="5017725" y="2132575"/>
              <a:ext cx="189825" cy="124675"/>
            </a:xfrm>
            <a:custGeom>
              <a:avLst/>
              <a:gdLst/>
              <a:ahLst/>
              <a:cxnLst/>
              <a:rect l="l" t="t" r="r" b="b"/>
              <a:pathLst>
                <a:path w="7593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7593" y="4987"/>
                  </a:lnTo>
                  <a:lnTo>
                    <a:pt x="759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8" name="Google Shape;183;p23"/>
            <p:cNvSpPr/>
            <p:nvPr/>
          </p:nvSpPr>
          <p:spPr>
            <a:xfrm>
              <a:off x="2394025" y="2287200"/>
              <a:ext cx="181200" cy="174850"/>
            </a:xfrm>
            <a:custGeom>
              <a:avLst/>
              <a:gdLst/>
              <a:ahLst/>
              <a:cxnLst/>
              <a:rect l="l" t="t" r="r" b="b"/>
              <a:pathLst>
                <a:path w="7248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247" y="6994"/>
                  </a:lnTo>
                  <a:lnTo>
                    <a:pt x="7247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39" name="Google Shape;184;p23"/>
            <p:cNvSpPr/>
            <p:nvPr/>
          </p:nvSpPr>
          <p:spPr>
            <a:xfrm>
              <a:off x="3918825" y="2132575"/>
              <a:ext cx="189850" cy="124675"/>
            </a:xfrm>
            <a:custGeom>
              <a:avLst/>
              <a:gdLst/>
              <a:ahLst/>
              <a:cxnLst/>
              <a:rect l="l" t="t" r="r" b="b"/>
              <a:pathLst>
                <a:path w="7594" h="4987" extrusionOk="0">
                  <a:moveTo>
                    <a:pt x="0" y="1"/>
                  </a:moveTo>
                  <a:lnTo>
                    <a:pt x="0" y="4987"/>
                  </a:lnTo>
                  <a:lnTo>
                    <a:pt x="7594" y="4987"/>
                  </a:lnTo>
                  <a:lnTo>
                    <a:pt x="7594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0" name="Google Shape;185;p23"/>
            <p:cNvSpPr/>
            <p:nvPr/>
          </p:nvSpPr>
          <p:spPr>
            <a:xfrm>
              <a:off x="4138625" y="2132575"/>
              <a:ext cx="189850" cy="124675"/>
            </a:xfrm>
            <a:custGeom>
              <a:avLst/>
              <a:gdLst/>
              <a:ahLst/>
              <a:cxnLst/>
              <a:rect l="l" t="t" r="r" b="b"/>
              <a:pathLst>
                <a:path w="7594" h="4987" extrusionOk="0">
                  <a:moveTo>
                    <a:pt x="0" y="1"/>
                  </a:moveTo>
                  <a:lnTo>
                    <a:pt x="0" y="4987"/>
                  </a:lnTo>
                  <a:lnTo>
                    <a:pt x="7593" y="4987"/>
                  </a:lnTo>
                  <a:lnTo>
                    <a:pt x="759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1" name="Google Shape;186;p23"/>
            <p:cNvSpPr/>
            <p:nvPr/>
          </p:nvSpPr>
          <p:spPr>
            <a:xfrm>
              <a:off x="4057875" y="2287200"/>
              <a:ext cx="177625" cy="174850"/>
            </a:xfrm>
            <a:custGeom>
              <a:avLst/>
              <a:gdLst/>
              <a:ahLst/>
              <a:cxnLst/>
              <a:rect l="l" t="t" r="r" b="b"/>
              <a:pathLst>
                <a:path w="7105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7104" y="6994"/>
                  </a:lnTo>
                  <a:lnTo>
                    <a:pt x="710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2" name="Google Shape;187;p23"/>
            <p:cNvSpPr/>
            <p:nvPr/>
          </p:nvSpPr>
          <p:spPr>
            <a:xfrm>
              <a:off x="4472975" y="2287200"/>
              <a:ext cx="177575" cy="174850"/>
            </a:xfrm>
            <a:custGeom>
              <a:avLst/>
              <a:gdLst/>
              <a:ahLst/>
              <a:cxnLst/>
              <a:rect l="l" t="t" r="r" b="b"/>
              <a:pathLst>
                <a:path w="7103" h="6994" extrusionOk="0">
                  <a:moveTo>
                    <a:pt x="0" y="0"/>
                  </a:moveTo>
                  <a:lnTo>
                    <a:pt x="0" y="6994"/>
                  </a:lnTo>
                  <a:lnTo>
                    <a:pt x="7102" y="6994"/>
                  </a:lnTo>
                  <a:lnTo>
                    <a:pt x="7102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3" name="Google Shape;188;p23"/>
            <p:cNvSpPr/>
            <p:nvPr/>
          </p:nvSpPr>
          <p:spPr>
            <a:xfrm>
              <a:off x="3850375" y="2287200"/>
              <a:ext cx="177575" cy="174850"/>
            </a:xfrm>
            <a:custGeom>
              <a:avLst/>
              <a:gdLst/>
              <a:ahLst/>
              <a:cxnLst/>
              <a:rect l="l" t="t" r="r" b="b"/>
              <a:pathLst>
                <a:path w="7103" h="6994" extrusionOk="0">
                  <a:moveTo>
                    <a:pt x="0" y="0"/>
                  </a:moveTo>
                  <a:lnTo>
                    <a:pt x="0" y="6994"/>
                  </a:lnTo>
                  <a:lnTo>
                    <a:pt x="7102" y="6994"/>
                  </a:lnTo>
                  <a:lnTo>
                    <a:pt x="7102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4" name="Google Shape;189;p23"/>
            <p:cNvSpPr/>
            <p:nvPr/>
          </p:nvSpPr>
          <p:spPr>
            <a:xfrm>
              <a:off x="4265425" y="2287200"/>
              <a:ext cx="177575" cy="174850"/>
            </a:xfrm>
            <a:custGeom>
              <a:avLst/>
              <a:gdLst/>
              <a:ahLst/>
              <a:cxnLst/>
              <a:rect l="l" t="t" r="r" b="b"/>
              <a:pathLst>
                <a:path w="7103" h="6994" extrusionOk="0">
                  <a:moveTo>
                    <a:pt x="0" y="0"/>
                  </a:moveTo>
                  <a:lnTo>
                    <a:pt x="0" y="6994"/>
                  </a:lnTo>
                  <a:lnTo>
                    <a:pt x="7102" y="6994"/>
                  </a:lnTo>
                  <a:lnTo>
                    <a:pt x="7102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5" name="Google Shape;190;p23"/>
            <p:cNvSpPr/>
            <p:nvPr/>
          </p:nvSpPr>
          <p:spPr>
            <a:xfrm>
              <a:off x="4358400" y="2132575"/>
              <a:ext cx="189825" cy="124675"/>
            </a:xfrm>
            <a:custGeom>
              <a:avLst/>
              <a:gdLst/>
              <a:ahLst/>
              <a:cxnLst/>
              <a:rect l="l" t="t" r="r" b="b"/>
              <a:pathLst>
                <a:path w="7593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7593" y="4987"/>
                  </a:lnTo>
                  <a:lnTo>
                    <a:pt x="759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6" name="Google Shape;191;p23"/>
            <p:cNvSpPr/>
            <p:nvPr/>
          </p:nvSpPr>
          <p:spPr>
            <a:xfrm>
              <a:off x="4101575" y="2901575"/>
              <a:ext cx="176225" cy="174875"/>
            </a:xfrm>
            <a:custGeom>
              <a:avLst/>
              <a:gdLst/>
              <a:ahLst/>
              <a:cxnLst/>
              <a:rect l="l" t="t" r="r" b="b"/>
              <a:pathLst>
                <a:path w="7049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8" y="6994"/>
                  </a:lnTo>
                  <a:lnTo>
                    <a:pt x="7048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7" name="Google Shape;192;p23"/>
            <p:cNvSpPr/>
            <p:nvPr/>
          </p:nvSpPr>
          <p:spPr>
            <a:xfrm>
              <a:off x="5026000" y="2696775"/>
              <a:ext cx="176275" cy="174875"/>
            </a:xfrm>
            <a:custGeom>
              <a:avLst/>
              <a:gdLst/>
              <a:ahLst/>
              <a:cxnLst/>
              <a:rect l="l" t="t" r="r" b="b"/>
              <a:pathLst>
                <a:path w="7051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8" name="Google Shape;193;p23"/>
            <p:cNvSpPr/>
            <p:nvPr/>
          </p:nvSpPr>
          <p:spPr>
            <a:xfrm>
              <a:off x="4819825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49" name="Google Shape;194;p23"/>
            <p:cNvSpPr/>
            <p:nvPr/>
          </p:nvSpPr>
          <p:spPr>
            <a:xfrm>
              <a:off x="4926325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0" name="Google Shape;195;p23"/>
            <p:cNvSpPr/>
            <p:nvPr/>
          </p:nvSpPr>
          <p:spPr>
            <a:xfrm>
              <a:off x="4720125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1" name="Google Shape;196;p23"/>
            <p:cNvSpPr/>
            <p:nvPr/>
          </p:nvSpPr>
          <p:spPr>
            <a:xfrm>
              <a:off x="4307750" y="2901575"/>
              <a:ext cx="176225" cy="174875"/>
            </a:xfrm>
            <a:custGeom>
              <a:avLst/>
              <a:gdLst/>
              <a:ahLst/>
              <a:cxnLst/>
              <a:rect l="l" t="t" r="r" b="b"/>
              <a:pathLst>
                <a:path w="7049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2" name="Google Shape;197;p23"/>
            <p:cNvSpPr/>
            <p:nvPr/>
          </p:nvSpPr>
          <p:spPr>
            <a:xfrm>
              <a:off x="4513950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3" name="Google Shape;198;p23"/>
            <p:cNvSpPr/>
            <p:nvPr/>
          </p:nvSpPr>
          <p:spPr>
            <a:xfrm>
              <a:off x="4613650" y="2696775"/>
              <a:ext cx="176225" cy="174875"/>
            </a:xfrm>
            <a:custGeom>
              <a:avLst/>
              <a:gdLst/>
              <a:ahLst/>
              <a:cxnLst/>
              <a:rect l="l" t="t" r="r" b="b"/>
              <a:pathLst>
                <a:path w="7049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8" y="6994"/>
                  </a:lnTo>
                  <a:lnTo>
                    <a:pt x="7048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4" name="Google Shape;199;p23"/>
            <p:cNvSpPr/>
            <p:nvPr/>
          </p:nvSpPr>
          <p:spPr>
            <a:xfrm>
              <a:off x="4407450" y="2696775"/>
              <a:ext cx="176225" cy="174875"/>
            </a:xfrm>
            <a:custGeom>
              <a:avLst/>
              <a:gdLst/>
              <a:ahLst/>
              <a:cxnLst/>
              <a:rect l="l" t="t" r="r" b="b"/>
              <a:pathLst>
                <a:path w="7049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5" name="Google Shape;200;p23"/>
            <p:cNvSpPr/>
            <p:nvPr/>
          </p:nvSpPr>
          <p:spPr>
            <a:xfrm>
              <a:off x="5237525" y="2132575"/>
              <a:ext cx="156425" cy="124675"/>
            </a:xfrm>
            <a:custGeom>
              <a:avLst/>
              <a:gdLst/>
              <a:ahLst/>
              <a:cxnLst/>
              <a:rect l="l" t="t" r="r" b="b"/>
              <a:pathLst>
                <a:path w="6257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6257" y="4987"/>
                  </a:lnTo>
                  <a:lnTo>
                    <a:pt x="6257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6" name="Google Shape;201;p23"/>
            <p:cNvSpPr/>
            <p:nvPr/>
          </p:nvSpPr>
          <p:spPr>
            <a:xfrm>
              <a:off x="2394025" y="2132575"/>
              <a:ext cx="176200" cy="124675"/>
            </a:xfrm>
            <a:custGeom>
              <a:avLst/>
              <a:gdLst/>
              <a:ahLst/>
              <a:cxnLst/>
              <a:rect l="l" t="t" r="r" b="b"/>
              <a:pathLst>
                <a:path w="7048" h="4987" extrusionOk="0">
                  <a:moveTo>
                    <a:pt x="1" y="1"/>
                  </a:moveTo>
                  <a:lnTo>
                    <a:pt x="1" y="4987"/>
                  </a:lnTo>
                  <a:lnTo>
                    <a:pt x="7047" y="4987"/>
                  </a:lnTo>
                  <a:lnTo>
                    <a:pt x="7047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7" name="Google Shape;202;p23"/>
            <p:cNvSpPr/>
            <p:nvPr/>
          </p:nvSpPr>
          <p:spPr>
            <a:xfrm>
              <a:off x="2394025" y="3106375"/>
              <a:ext cx="2999950" cy="181775"/>
            </a:xfrm>
            <a:custGeom>
              <a:avLst/>
              <a:gdLst/>
              <a:ahLst/>
              <a:cxnLst/>
              <a:rect l="l" t="t" r="r" b="b"/>
              <a:pathLst>
                <a:path w="119998" h="7271" extrusionOk="0">
                  <a:moveTo>
                    <a:pt x="1" y="0"/>
                  </a:moveTo>
                  <a:lnTo>
                    <a:pt x="1" y="7271"/>
                  </a:lnTo>
                  <a:lnTo>
                    <a:pt x="119998" y="7271"/>
                  </a:lnTo>
                  <a:lnTo>
                    <a:pt x="119998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8" name="Google Shape;203;p23"/>
            <p:cNvSpPr/>
            <p:nvPr/>
          </p:nvSpPr>
          <p:spPr>
            <a:xfrm>
              <a:off x="5095550" y="2287200"/>
              <a:ext cx="298400" cy="174850"/>
            </a:xfrm>
            <a:custGeom>
              <a:avLst/>
              <a:gdLst/>
              <a:ahLst/>
              <a:cxnLst/>
              <a:rect l="l" t="t" r="r" b="b"/>
              <a:pathLst>
                <a:path w="11936" h="6994" extrusionOk="0">
                  <a:moveTo>
                    <a:pt x="1" y="0"/>
                  </a:moveTo>
                  <a:lnTo>
                    <a:pt x="1" y="6994"/>
                  </a:lnTo>
                  <a:lnTo>
                    <a:pt x="11936" y="6994"/>
                  </a:lnTo>
                  <a:lnTo>
                    <a:pt x="11936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59" name="Google Shape;204;p23"/>
            <p:cNvSpPr/>
            <p:nvPr/>
          </p:nvSpPr>
          <p:spPr>
            <a:xfrm>
              <a:off x="5232200" y="2696775"/>
              <a:ext cx="161750" cy="174875"/>
            </a:xfrm>
            <a:custGeom>
              <a:avLst/>
              <a:gdLst/>
              <a:ahLst/>
              <a:cxnLst/>
              <a:rect l="l" t="t" r="r" b="b"/>
              <a:pathLst>
                <a:path w="647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6470" y="6994"/>
                  </a:lnTo>
                  <a:lnTo>
                    <a:pt x="647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0" name="Google Shape;205;p23"/>
            <p:cNvSpPr/>
            <p:nvPr/>
          </p:nvSpPr>
          <p:spPr>
            <a:xfrm>
              <a:off x="2394025" y="2492025"/>
              <a:ext cx="2999925" cy="174825"/>
            </a:xfrm>
            <a:custGeom>
              <a:avLst/>
              <a:gdLst/>
              <a:ahLst/>
              <a:cxnLst/>
              <a:rect l="l" t="t" r="r" b="b"/>
              <a:pathLst>
                <a:path w="119997" h="6993" extrusionOk="0">
                  <a:moveTo>
                    <a:pt x="1" y="0"/>
                  </a:moveTo>
                  <a:lnTo>
                    <a:pt x="1" y="6993"/>
                  </a:lnTo>
                  <a:lnTo>
                    <a:pt x="119997" y="6993"/>
                  </a:lnTo>
                  <a:lnTo>
                    <a:pt x="119997" y="0"/>
                  </a:lnTo>
                  <a:lnTo>
                    <a:pt x="111533" y="0"/>
                  </a:lnTo>
                  <a:lnTo>
                    <a:pt x="111533" y="6941"/>
                  </a:lnTo>
                  <a:lnTo>
                    <a:pt x="110335" y="6941"/>
                  </a:lnTo>
                  <a:lnTo>
                    <a:pt x="110335" y="0"/>
                  </a:lnTo>
                  <a:lnTo>
                    <a:pt x="103286" y="0"/>
                  </a:lnTo>
                  <a:lnTo>
                    <a:pt x="103286" y="6941"/>
                  </a:lnTo>
                  <a:lnTo>
                    <a:pt x="102088" y="6941"/>
                  </a:lnTo>
                  <a:lnTo>
                    <a:pt x="102088" y="0"/>
                  </a:lnTo>
                  <a:lnTo>
                    <a:pt x="95039" y="0"/>
                  </a:lnTo>
                  <a:lnTo>
                    <a:pt x="95039" y="6941"/>
                  </a:lnTo>
                  <a:lnTo>
                    <a:pt x="93839" y="6941"/>
                  </a:lnTo>
                  <a:lnTo>
                    <a:pt x="93839" y="0"/>
                  </a:lnTo>
                  <a:lnTo>
                    <a:pt x="86791" y="0"/>
                  </a:lnTo>
                  <a:lnTo>
                    <a:pt x="86791" y="6941"/>
                  </a:lnTo>
                  <a:lnTo>
                    <a:pt x="85592" y="6941"/>
                  </a:lnTo>
                  <a:lnTo>
                    <a:pt x="85592" y="0"/>
                  </a:lnTo>
                  <a:lnTo>
                    <a:pt x="78544" y="0"/>
                  </a:lnTo>
                  <a:lnTo>
                    <a:pt x="78544" y="6941"/>
                  </a:lnTo>
                  <a:lnTo>
                    <a:pt x="77344" y="6941"/>
                  </a:lnTo>
                  <a:lnTo>
                    <a:pt x="77344" y="0"/>
                  </a:lnTo>
                  <a:lnTo>
                    <a:pt x="70296" y="0"/>
                  </a:lnTo>
                  <a:lnTo>
                    <a:pt x="70296" y="6941"/>
                  </a:lnTo>
                  <a:lnTo>
                    <a:pt x="69097" y="6941"/>
                  </a:lnTo>
                  <a:lnTo>
                    <a:pt x="69097" y="0"/>
                  </a:lnTo>
                  <a:lnTo>
                    <a:pt x="62048" y="0"/>
                  </a:lnTo>
                  <a:lnTo>
                    <a:pt x="62048" y="6941"/>
                  </a:lnTo>
                  <a:lnTo>
                    <a:pt x="60849" y="6941"/>
                  </a:lnTo>
                  <a:lnTo>
                    <a:pt x="60849" y="0"/>
                  </a:lnTo>
                  <a:lnTo>
                    <a:pt x="53800" y="0"/>
                  </a:lnTo>
                  <a:lnTo>
                    <a:pt x="53800" y="6941"/>
                  </a:lnTo>
                  <a:lnTo>
                    <a:pt x="52602" y="6941"/>
                  </a:lnTo>
                  <a:lnTo>
                    <a:pt x="52602" y="0"/>
                  </a:lnTo>
                  <a:lnTo>
                    <a:pt x="45553" y="0"/>
                  </a:lnTo>
                  <a:lnTo>
                    <a:pt x="45553" y="6941"/>
                  </a:lnTo>
                  <a:lnTo>
                    <a:pt x="44355" y="6941"/>
                  </a:lnTo>
                  <a:lnTo>
                    <a:pt x="44355" y="0"/>
                  </a:lnTo>
                  <a:lnTo>
                    <a:pt x="37305" y="0"/>
                  </a:lnTo>
                  <a:lnTo>
                    <a:pt x="37305" y="6941"/>
                  </a:lnTo>
                  <a:lnTo>
                    <a:pt x="36107" y="6941"/>
                  </a:lnTo>
                  <a:lnTo>
                    <a:pt x="36107" y="0"/>
                  </a:lnTo>
                  <a:lnTo>
                    <a:pt x="29058" y="0"/>
                  </a:lnTo>
                  <a:lnTo>
                    <a:pt x="29058" y="6941"/>
                  </a:lnTo>
                  <a:lnTo>
                    <a:pt x="27860" y="6941"/>
                  </a:lnTo>
                  <a:lnTo>
                    <a:pt x="27860" y="0"/>
                  </a:lnTo>
                  <a:lnTo>
                    <a:pt x="20811" y="0"/>
                  </a:lnTo>
                  <a:lnTo>
                    <a:pt x="20811" y="6941"/>
                  </a:lnTo>
                  <a:lnTo>
                    <a:pt x="19612" y="6941"/>
                  </a:lnTo>
                  <a:lnTo>
                    <a:pt x="19612" y="0"/>
                  </a:lnTo>
                  <a:lnTo>
                    <a:pt x="12563" y="0"/>
                  </a:lnTo>
                  <a:lnTo>
                    <a:pt x="12563" y="6941"/>
                  </a:lnTo>
                  <a:lnTo>
                    <a:pt x="11365" y="6941"/>
                  </a:lnTo>
                  <a:lnTo>
                    <a:pt x="113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1" name="Google Shape;206;p23"/>
            <p:cNvSpPr/>
            <p:nvPr/>
          </p:nvSpPr>
          <p:spPr>
            <a:xfrm>
              <a:off x="3582675" y="2696775"/>
              <a:ext cx="176275" cy="174875"/>
            </a:xfrm>
            <a:custGeom>
              <a:avLst/>
              <a:gdLst/>
              <a:ahLst/>
              <a:cxnLst/>
              <a:rect l="l" t="t" r="r" b="b"/>
              <a:pathLst>
                <a:path w="7051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2" name="Google Shape;207;p23"/>
            <p:cNvSpPr/>
            <p:nvPr/>
          </p:nvSpPr>
          <p:spPr>
            <a:xfrm>
              <a:off x="4201250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3" name="Google Shape;208;p23"/>
            <p:cNvSpPr/>
            <p:nvPr/>
          </p:nvSpPr>
          <p:spPr>
            <a:xfrm>
              <a:off x="3170325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4" name="Google Shape;209;p23"/>
            <p:cNvSpPr/>
            <p:nvPr/>
          </p:nvSpPr>
          <p:spPr>
            <a:xfrm>
              <a:off x="3276800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5" name="Google Shape;210;p23"/>
            <p:cNvSpPr/>
            <p:nvPr/>
          </p:nvSpPr>
          <p:spPr>
            <a:xfrm>
              <a:off x="3376500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6" name="Google Shape;211;p23"/>
            <p:cNvSpPr/>
            <p:nvPr/>
          </p:nvSpPr>
          <p:spPr>
            <a:xfrm>
              <a:off x="2964125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7" name="Google Shape;212;p23"/>
            <p:cNvSpPr/>
            <p:nvPr/>
          </p:nvSpPr>
          <p:spPr>
            <a:xfrm>
              <a:off x="2864425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8" name="Google Shape;213;p23"/>
            <p:cNvSpPr/>
            <p:nvPr/>
          </p:nvSpPr>
          <p:spPr>
            <a:xfrm>
              <a:off x="3070625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69" name="Google Shape;214;p23"/>
            <p:cNvSpPr/>
            <p:nvPr/>
          </p:nvSpPr>
          <p:spPr>
            <a:xfrm>
              <a:off x="3788875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0" name="Google Shape;215;p23"/>
            <p:cNvSpPr/>
            <p:nvPr/>
          </p:nvSpPr>
          <p:spPr>
            <a:xfrm>
              <a:off x="3895400" y="2901575"/>
              <a:ext cx="176200" cy="174875"/>
            </a:xfrm>
            <a:custGeom>
              <a:avLst/>
              <a:gdLst/>
              <a:ahLst/>
              <a:cxnLst/>
              <a:rect l="l" t="t" r="r" b="b"/>
              <a:pathLst>
                <a:path w="7048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8" y="6994"/>
                  </a:lnTo>
                  <a:lnTo>
                    <a:pt x="7048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1" name="Google Shape;216;p23"/>
            <p:cNvSpPr/>
            <p:nvPr/>
          </p:nvSpPr>
          <p:spPr>
            <a:xfrm>
              <a:off x="3995050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2" name="Google Shape;217;p23"/>
            <p:cNvSpPr/>
            <p:nvPr/>
          </p:nvSpPr>
          <p:spPr>
            <a:xfrm>
              <a:off x="3482975" y="2901575"/>
              <a:ext cx="176275" cy="174875"/>
            </a:xfrm>
            <a:custGeom>
              <a:avLst/>
              <a:gdLst/>
              <a:ahLst/>
              <a:cxnLst/>
              <a:rect l="l" t="t" r="r" b="b"/>
              <a:pathLst>
                <a:path w="7051" h="6995" extrusionOk="0">
                  <a:moveTo>
                    <a:pt x="1" y="1"/>
                  </a:moveTo>
                  <a:lnTo>
                    <a:pt x="1" y="6994"/>
                  </a:lnTo>
                  <a:lnTo>
                    <a:pt x="7050" y="6994"/>
                  </a:lnTo>
                  <a:lnTo>
                    <a:pt x="705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3" name="Google Shape;218;p23"/>
            <p:cNvSpPr/>
            <p:nvPr/>
          </p:nvSpPr>
          <p:spPr>
            <a:xfrm>
              <a:off x="3689175" y="29015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4" name="Google Shape;219;p23"/>
            <p:cNvSpPr/>
            <p:nvPr/>
          </p:nvSpPr>
          <p:spPr>
            <a:xfrm>
              <a:off x="2757950" y="2696775"/>
              <a:ext cx="176250" cy="174875"/>
            </a:xfrm>
            <a:custGeom>
              <a:avLst/>
              <a:gdLst/>
              <a:ahLst/>
              <a:cxnLst/>
              <a:rect l="l" t="t" r="r" b="b"/>
              <a:pathLst>
                <a:path w="7050" h="6995" extrusionOk="0">
                  <a:moveTo>
                    <a:pt x="0" y="1"/>
                  </a:moveTo>
                  <a:lnTo>
                    <a:pt x="0" y="6994"/>
                  </a:lnTo>
                  <a:lnTo>
                    <a:pt x="7049" y="6994"/>
                  </a:lnTo>
                  <a:lnTo>
                    <a:pt x="7049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5" name="Google Shape;220;p23"/>
            <p:cNvSpPr/>
            <p:nvPr/>
          </p:nvSpPr>
          <p:spPr>
            <a:xfrm>
              <a:off x="1828775" y="655250"/>
              <a:ext cx="4048875" cy="1339650"/>
            </a:xfrm>
            <a:custGeom>
              <a:avLst/>
              <a:gdLst/>
              <a:ahLst/>
              <a:cxnLst/>
              <a:rect l="l" t="t" r="r" b="b"/>
              <a:pathLst>
                <a:path w="161955" h="53586" extrusionOk="0">
                  <a:moveTo>
                    <a:pt x="5483" y="1"/>
                  </a:moveTo>
                  <a:cubicBezTo>
                    <a:pt x="2309" y="1"/>
                    <a:pt x="0" y="3011"/>
                    <a:pt x="824" y="6077"/>
                  </a:cubicBezTo>
                  <a:lnTo>
                    <a:pt x="11862" y="47181"/>
                  </a:lnTo>
                  <a:cubicBezTo>
                    <a:pt x="12429" y="49289"/>
                    <a:pt x="14340" y="50755"/>
                    <a:pt x="16522" y="50755"/>
                  </a:cubicBezTo>
                  <a:lnTo>
                    <a:pt x="31931" y="50755"/>
                  </a:lnTo>
                  <a:lnTo>
                    <a:pt x="31931" y="53586"/>
                  </a:lnTo>
                  <a:lnTo>
                    <a:pt x="130749" y="53586"/>
                  </a:lnTo>
                  <a:lnTo>
                    <a:pt x="130749" y="50755"/>
                  </a:lnTo>
                  <a:lnTo>
                    <a:pt x="145432" y="50755"/>
                  </a:lnTo>
                  <a:cubicBezTo>
                    <a:pt x="147615" y="50755"/>
                    <a:pt x="149526" y="49289"/>
                    <a:pt x="150093" y="47181"/>
                  </a:cubicBezTo>
                  <a:lnTo>
                    <a:pt x="161131" y="6077"/>
                  </a:lnTo>
                  <a:cubicBezTo>
                    <a:pt x="161955" y="3011"/>
                    <a:pt x="159646" y="1"/>
                    <a:pt x="15647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6" name="Google Shape;221;p23"/>
            <p:cNvSpPr/>
            <p:nvPr/>
          </p:nvSpPr>
          <p:spPr>
            <a:xfrm>
              <a:off x="1832450" y="648475"/>
              <a:ext cx="4041575" cy="1353225"/>
            </a:xfrm>
            <a:custGeom>
              <a:avLst/>
              <a:gdLst/>
              <a:ahLst/>
              <a:cxnLst/>
              <a:rect l="l" t="t" r="r" b="b"/>
              <a:pathLst>
                <a:path w="161663" h="54129" extrusionOk="0">
                  <a:moveTo>
                    <a:pt x="156326" y="543"/>
                  </a:moveTo>
                  <a:cubicBezTo>
                    <a:pt x="157754" y="543"/>
                    <a:pt x="159071" y="1193"/>
                    <a:pt x="159940" y="2325"/>
                  </a:cubicBezTo>
                  <a:cubicBezTo>
                    <a:pt x="160807" y="3458"/>
                    <a:pt x="161094" y="4899"/>
                    <a:pt x="160723" y="6277"/>
                  </a:cubicBezTo>
                  <a:lnTo>
                    <a:pt x="149684" y="47382"/>
                  </a:lnTo>
                  <a:cubicBezTo>
                    <a:pt x="149150" y="49368"/>
                    <a:pt x="147341" y="50754"/>
                    <a:pt x="145285" y="50754"/>
                  </a:cubicBezTo>
                  <a:lnTo>
                    <a:pt x="130602" y="50754"/>
                  </a:lnTo>
                  <a:cubicBezTo>
                    <a:pt x="130452" y="50754"/>
                    <a:pt x="130330" y="50876"/>
                    <a:pt x="130330" y="51026"/>
                  </a:cubicBezTo>
                  <a:lnTo>
                    <a:pt x="130330" y="53584"/>
                  </a:lnTo>
                  <a:lnTo>
                    <a:pt x="32055" y="53584"/>
                  </a:lnTo>
                  <a:lnTo>
                    <a:pt x="32056" y="51026"/>
                  </a:lnTo>
                  <a:cubicBezTo>
                    <a:pt x="32056" y="50875"/>
                    <a:pt x="31935" y="50753"/>
                    <a:pt x="31784" y="50753"/>
                  </a:cubicBezTo>
                  <a:lnTo>
                    <a:pt x="16376" y="50753"/>
                  </a:lnTo>
                  <a:cubicBezTo>
                    <a:pt x="14320" y="50753"/>
                    <a:pt x="12512" y="49368"/>
                    <a:pt x="11979" y="47382"/>
                  </a:cubicBezTo>
                  <a:lnTo>
                    <a:pt x="939" y="6277"/>
                  </a:lnTo>
                  <a:cubicBezTo>
                    <a:pt x="570" y="4899"/>
                    <a:pt x="856" y="3458"/>
                    <a:pt x="1724" y="2325"/>
                  </a:cubicBezTo>
                  <a:cubicBezTo>
                    <a:pt x="2593" y="1193"/>
                    <a:pt x="3909" y="543"/>
                    <a:pt x="5336" y="543"/>
                  </a:cubicBezTo>
                  <a:close/>
                  <a:moveTo>
                    <a:pt x="5335" y="0"/>
                  </a:moveTo>
                  <a:cubicBezTo>
                    <a:pt x="3737" y="0"/>
                    <a:pt x="2263" y="727"/>
                    <a:pt x="1291" y="1995"/>
                  </a:cubicBezTo>
                  <a:cubicBezTo>
                    <a:pt x="319" y="3263"/>
                    <a:pt x="0" y="4875"/>
                    <a:pt x="413" y="6419"/>
                  </a:cubicBezTo>
                  <a:lnTo>
                    <a:pt x="11453" y="47524"/>
                  </a:lnTo>
                  <a:cubicBezTo>
                    <a:pt x="12049" y="49745"/>
                    <a:pt x="14075" y="51297"/>
                    <a:pt x="16375" y="51297"/>
                  </a:cubicBezTo>
                  <a:lnTo>
                    <a:pt x="31512" y="51297"/>
                  </a:lnTo>
                  <a:lnTo>
                    <a:pt x="31512" y="53857"/>
                  </a:lnTo>
                  <a:cubicBezTo>
                    <a:pt x="31512" y="54006"/>
                    <a:pt x="31634" y="54128"/>
                    <a:pt x="31784" y="54128"/>
                  </a:cubicBezTo>
                  <a:lnTo>
                    <a:pt x="130602" y="54128"/>
                  </a:lnTo>
                  <a:cubicBezTo>
                    <a:pt x="130751" y="54128"/>
                    <a:pt x="130873" y="54006"/>
                    <a:pt x="130873" y="53857"/>
                  </a:cubicBezTo>
                  <a:lnTo>
                    <a:pt x="130873" y="51297"/>
                  </a:lnTo>
                  <a:lnTo>
                    <a:pt x="145285" y="51297"/>
                  </a:lnTo>
                  <a:cubicBezTo>
                    <a:pt x="147586" y="51297"/>
                    <a:pt x="149609" y="49745"/>
                    <a:pt x="150207" y="47524"/>
                  </a:cubicBezTo>
                  <a:lnTo>
                    <a:pt x="161246" y="6419"/>
                  </a:lnTo>
                  <a:cubicBezTo>
                    <a:pt x="161662" y="4875"/>
                    <a:pt x="161342" y="3264"/>
                    <a:pt x="160368" y="1995"/>
                  </a:cubicBezTo>
                  <a:cubicBezTo>
                    <a:pt x="159397" y="727"/>
                    <a:pt x="157922" y="0"/>
                    <a:pt x="15632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7" name="Google Shape;222;p23"/>
            <p:cNvSpPr/>
            <p:nvPr/>
          </p:nvSpPr>
          <p:spPr>
            <a:xfrm>
              <a:off x="2100625" y="782150"/>
              <a:ext cx="3505175" cy="1051350"/>
            </a:xfrm>
            <a:custGeom>
              <a:avLst/>
              <a:gdLst/>
              <a:ahLst/>
              <a:cxnLst/>
              <a:rect l="l" t="t" r="r" b="b"/>
              <a:pathLst>
                <a:path w="140207" h="42054" extrusionOk="0">
                  <a:moveTo>
                    <a:pt x="1" y="1"/>
                  </a:moveTo>
                  <a:lnTo>
                    <a:pt x="11685" y="42054"/>
                  </a:lnTo>
                  <a:lnTo>
                    <a:pt x="128522" y="42054"/>
                  </a:lnTo>
                  <a:lnTo>
                    <a:pt x="140206" y="1"/>
                  </a:ln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8" name="Google Shape;223;p23"/>
            <p:cNvSpPr/>
            <p:nvPr/>
          </p:nvSpPr>
          <p:spPr>
            <a:xfrm>
              <a:off x="2092875" y="775350"/>
              <a:ext cx="3520675" cy="1064950"/>
            </a:xfrm>
            <a:custGeom>
              <a:avLst/>
              <a:gdLst/>
              <a:ahLst/>
              <a:cxnLst/>
              <a:rect l="l" t="t" r="r" b="b"/>
              <a:pathLst>
                <a:path w="140827" h="42598" extrusionOk="0">
                  <a:moveTo>
                    <a:pt x="140158" y="544"/>
                  </a:moveTo>
                  <a:lnTo>
                    <a:pt x="128625" y="42054"/>
                  </a:lnTo>
                  <a:lnTo>
                    <a:pt x="12202" y="42054"/>
                  </a:lnTo>
                  <a:lnTo>
                    <a:pt x="668" y="544"/>
                  </a:lnTo>
                  <a:close/>
                  <a:moveTo>
                    <a:pt x="311" y="0"/>
                  </a:moveTo>
                  <a:cubicBezTo>
                    <a:pt x="131" y="0"/>
                    <a:pt x="1" y="172"/>
                    <a:pt x="48" y="344"/>
                  </a:cubicBezTo>
                  <a:lnTo>
                    <a:pt x="11733" y="42398"/>
                  </a:lnTo>
                  <a:cubicBezTo>
                    <a:pt x="11766" y="42516"/>
                    <a:pt x="11872" y="42597"/>
                    <a:pt x="11995" y="42597"/>
                  </a:cubicBezTo>
                  <a:lnTo>
                    <a:pt x="128832" y="42597"/>
                  </a:lnTo>
                  <a:cubicBezTo>
                    <a:pt x="128955" y="42597"/>
                    <a:pt x="129062" y="42516"/>
                    <a:pt x="129094" y="42398"/>
                  </a:cubicBezTo>
                  <a:lnTo>
                    <a:pt x="140777" y="344"/>
                  </a:lnTo>
                  <a:cubicBezTo>
                    <a:pt x="140826" y="171"/>
                    <a:pt x="140695" y="0"/>
                    <a:pt x="14051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79" name="Google Shape;224;p23"/>
            <p:cNvSpPr/>
            <p:nvPr/>
          </p:nvSpPr>
          <p:spPr>
            <a:xfrm>
              <a:off x="2535000" y="1372075"/>
              <a:ext cx="51600" cy="13650"/>
            </a:xfrm>
            <a:custGeom>
              <a:avLst/>
              <a:gdLst/>
              <a:ahLst/>
              <a:cxnLst/>
              <a:rect l="l" t="t" r="r" b="b"/>
              <a:pathLst>
                <a:path w="2064" h="546" extrusionOk="0">
                  <a:moveTo>
                    <a:pt x="1" y="1"/>
                  </a:moveTo>
                  <a:lnTo>
                    <a:pt x="1" y="545"/>
                  </a:lnTo>
                  <a:lnTo>
                    <a:pt x="2064" y="545"/>
                  </a:lnTo>
                  <a:lnTo>
                    <a:pt x="2064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0" name="Google Shape;225;p23"/>
            <p:cNvSpPr/>
            <p:nvPr/>
          </p:nvSpPr>
          <p:spPr>
            <a:xfrm>
              <a:off x="2599125" y="1372075"/>
              <a:ext cx="51625" cy="13650"/>
            </a:xfrm>
            <a:custGeom>
              <a:avLst/>
              <a:gdLst/>
              <a:ahLst/>
              <a:cxnLst/>
              <a:rect l="l" t="t" r="r" b="b"/>
              <a:pathLst>
                <a:path w="2065" h="546" extrusionOk="0">
                  <a:moveTo>
                    <a:pt x="1" y="1"/>
                  </a:moveTo>
                  <a:lnTo>
                    <a:pt x="1" y="545"/>
                  </a:lnTo>
                  <a:lnTo>
                    <a:pt x="2065" y="545"/>
                  </a:lnTo>
                  <a:lnTo>
                    <a:pt x="2065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1" name="Google Shape;226;p23"/>
            <p:cNvSpPr/>
            <p:nvPr/>
          </p:nvSpPr>
          <p:spPr>
            <a:xfrm>
              <a:off x="2663250" y="1372075"/>
              <a:ext cx="51625" cy="13650"/>
            </a:xfrm>
            <a:custGeom>
              <a:avLst/>
              <a:gdLst/>
              <a:ahLst/>
              <a:cxnLst/>
              <a:rect l="l" t="t" r="r" b="b"/>
              <a:pathLst>
                <a:path w="2065" h="546" extrusionOk="0">
                  <a:moveTo>
                    <a:pt x="0" y="1"/>
                  </a:moveTo>
                  <a:lnTo>
                    <a:pt x="0" y="545"/>
                  </a:lnTo>
                  <a:lnTo>
                    <a:pt x="2064" y="545"/>
                  </a:lnTo>
                  <a:lnTo>
                    <a:pt x="2064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2" name="Google Shape;227;p23"/>
            <p:cNvSpPr/>
            <p:nvPr/>
          </p:nvSpPr>
          <p:spPr>
            <a:xfrm>
              <a:off x="2727400" y="1372075"/>
              <a:ext cx="51600" cy="13650"/>
            </a:xfrm>
            <a:custGeom>
              <a:avLst/>
              <a:gdLst/>
              <a:ahLst/>
              <a:cxnLst/>
              <a:rect l="l" t="t" r="r" b="b"/>
              <a:pathLst>
                <a:path w="2064" h="546" extrusionOk="0">
                  <a:moveTo>
                    <a:pt x="0" y="1"/>
                  </a:moveTo>
                  <a:lnTo>
                    <a:pt x="0" y="545"/>
                  </a:lnTo>
                  <a:lnTo>
                    <a:pt x="2063" y="545"/>
                  </a:lnTo>
                  <a:lnTo>
                    <a:pt x="206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3" name="Google Shape;228;p23"/>
            <p:cNvSpPr/>
            <p:nvPr/>
          </p:nvSpPr>
          <p:spPr>
            <a:xfrm>
              <a:off x="2791500" y="1372075"/>
              <a:ext cx="51625" cy="13650"/>
            </a:xfrm>
            <a:custGeom>
              <a:avLst/>
              <a:gdLst/>
              <a:ahLst/>
              <a:cxnLst/>
              <a:rect l="l" t="t" r="r" b="b"/>
              <a:pathLst>
                <a:path w="2065" h="546" extrusionOk="0">
                  <a:moveTo>
                    <a:pt x="1" y="1"/>
                  </a:moveTo>
                  <a:lnTo>
                    <a:pt x="1" y="545"/>
                  </a:lnTo>
                  <a:lnTo>
                    <a:pt x="2065" y="545"/>
                  </a:lnTo>
                  <a:lnTo>
                    <a:pt x="2065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4" name="Google Shape;229;p23"/>
            <p:cNvSpPr/>
            <p:nvPr/>
          </p:nvSpPr>
          <p:spPr>
            <a:xfrm>
              <a:off x="2855625" y="1372075"/>
              <a:ext cx="51625" cy="13650"/>
            </a:xfrm>
            <a:custGeom>
              <a:avLst/>
              <a:gdLst/>
              <a:ahLst/>
              <a:cxnLst/>
              <a:rect l="l" t="t" r="r" b="b"/>
              <a:pathLst>
                <a:path w="2065" h="546" extrusionOk="0">
                  <a:moveTo>
                    <a:pt x="0" y="1"/>
                  </a:moveTo>
                  <a:lnTo>
                    <a:pt x="0" y="545"/>
                  </a:lnTo>
                  <a:lnTo>
                    <a:pt x="2065" y="545"/>
                  </a:lnTo>
                  <a:lnTo>
                    <a:pt x="2065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5" name="Google Shape;230;p23"/>
            <p:cNvSpPr/>
            <p:nvPr/>
          </p:nvSpPr>
          <p:spPr>
            <a:xfrm>
              <a:off x="2919775" y="1372075"/>
              <a:ext cx="51600" cy="13650"/>
            </a:xfrm>
            <a:custGeom>
              <a:avLst/>
              <a:gdLst/>
              <a:ahLst/>
              <a:cxnLst/>
              <a:rect l="l" t="t" r="r" b="b"/>
              <a:pathLst>
                <a:path w="2064" h="546" extrusionOk="0">
                  <a:moveTo>
                    <a:pt x="0" y="1"/>
                  </a:moveTo>
                  <a:lnTo>
                    <a:pt x="0" y="545"/>
                  </a:lnTo>
                  <a:lnTo>
                    <a:pt x="2063" y="545"/>
                  </a:lnTo>
                  <a:lnTo>
                    <a:pt x="2063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6" name="Google Shape;231;p23"/>
            <p:cNvSpPr/>
            <p:nvPr/>
          </p:nvSpPr>
          <p:spPr>
            <a:xfrm>
              <a:off x="2978025" y="1292300"/>
              <a:ext cx="71075" cy="151475"/>
            </a:xfrm>
            <a:custGeom>
              <a:avLst/>
              <a:gdLst/>
              <a:ahLst/>
              <a:cxnLst/>
              <a:rect l="l" t="t" r="r" b="b"/>
              <a:pathLst>
                <a:path w="2843" h="6059" extrusionOk="0">
                  <a:moveTo>
                    <a:pt x="1" y="1"/>
                  </a:moveTo>
                  <a:lnTo>
                    <a:pt x="2274" y="6058"/>
                  </a:lnTo>
                  <a:lnTo>
                    <a:pt x="2842" y="6058"/>
                  </a:lnTo>
                  <a:lnTo>
                    <a:pt x="570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7" name="Google Shape;232;p23"/>
            <p:cNvSpPr/>
            <p:nvPr/>
          </p:nvSpPr>
          <p:spPr>
            <a:xfrm>
              <a:off x="248310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8" name="Google Shape;233;p23"/>
            <p:cNvSpPr/>
            <p:nvPr/>
          </p:nvSpPr>
          <p:spPr>
            <a:xfrm>
              <a:off x="254722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89" name="Google Shape;234;p23"/>
            <p:cNvSpPr/>
            <p:nvPr/>
          </p:nvSpPr>
          <p:spPr>
            <a:xfrm>
              <a:off x="261137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0" name="Google Shape;235;p23"/>
            <p:cNvSpPr/>
            <p:nvPr/>
          </p:nvSpPr>
          <p:spPr>
            <a:xfrm>
              <a:off x="267550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4" y="543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1" name="Google Shape;236;p23"/>
            <p:cNvSpPr/>
            <p:nvPr/>
          </p:nvSpPr>
          <p:spPr>
            <a:xfrm>
              <a:off x="273960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2" name="Google Shape;237;p23"/>
            <p:cNvSpPr/>
            <p:nvPr/>
          </p:nvSpPr>
          <p:spPr>
            <a:xfrm>
              <a:off x="2848000" y="1151575"/>
              <a:ext cx="51650" cy="13575"/>
            </a:xfrm>
            <a:custGeom>
              <a:avLst/>
              <a:gdLst/>
              <a:ahLst/>
              <a:cxnLst/>
              <a:rect l="l" t="t" r="r" b="b"/>
              <a:pathLst>
                <a:path w="2066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3" name="Google Shape;238;p23"/>
            <p:cNvSpPr/>
            <p:nvPr/>
          </p:nvSpPr>
          <p:spPr>
            <a:xfrm>
              <a:off x="2912150" y="1151575"/>
              <a:ext cx="51650" cy="13575"/>
            </a:xfrm>
            <a:custGeom>
              <a:avLst/>
              <a:gdLst/>
              <a:ahLst/>
              <a:cxnLst/>
              <a:rect l="l" t="t" r="r" b="b"/>
              <a:pathLst>
                <a:path w="2066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4" name="Google Shape;239;p23"/>
            <p:cNvSpPr/>
            <p:nvPr/>
          </p:nvSpPr>
          <p:spPr>
            <a:xfrm>
              <a:off x="297627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5" name="Google Shape;240;p23"/>
            <p:cNvSpPr/>
            <p:nvPr/>
          </p:nvSpPr>
          <p:spPr>
            <a:xfrm>
              <a:off x="3040425" y="1151575"/>
              <a:ext cx="51600" cy="13575"/>
            </a:xfrm>
            <a:custGeom>
              <a:avLst/>
              <a:gdLst/>
              <a:ahLst/>
              <a:cxnLst/>
              <a:rect l="l" t="t" r="r" b="b"/>
              <a:pathLst>
                <a:path w="2064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3" y="543"/>
                  </a:lnTo>
                  <a:lnTo>
                    <a:pt x="2063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6" name="Google Shape;241;p23"/>
            <p:cNvSpPr/>
            <p:nvPr/>
          </p:nvSpPr>
          <p:spPr>
            <a:xfrm>
              <a:off x="3104550" y="1151575"/>
              <a:ext cx="51600" cy="13575"/>
            </a:xfrm>
            <a:custGeom>
              <a:avLst/>
              <a:gdLst/>
              <a:ahLst/>
              <a:cxnLst/>
              <a:rect l="l" t="t" r="r" b="b"/>
              <a:pathLst>
                <a:path w="2064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3" y="543"/>
                  </a:lnTo>
                  <a:lnTo>
                    <a:pt x="2063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7" name="Google Shape;242;p23"/>
            <p:cNvSpPr/>
            <p:nvPr/>
          </p:nvSpPr>
          <p:spPr>
            <a:xfrm>
              <a:off x="3168650" y="1151575"/>
              <a:ext cx="51650" cy="13575"/>
            </a:xfrm>
            <a:custGeom>
              <a:avLst/>
              <a:gdLst/>
              <a:ahLst/>
              <a:cxnLst/>
              <a:rect l="l" t="t" r="r" b="b"/>
              <a:pathLst>
                <a:path w="2066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8" name="Google Shape;243;p23"/>
            <p:cNvSpPr/>
            <p:nvPr/>
          </p:nvSpPr>
          <p:spPr>
            <a:xfrm>
              <a:off x="323277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699" name="Google Shape;244;p23"/>
            <p:cNvSpPr/>
            <p:nvPr/>
          </p:nvSpPr>
          <p:spPr>
            <a:xfrm>
              <a:off x="334117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0" name="Google Shape;245;p23"/>
            <p:cNvSpPr/>
            <p:nvPr/>
          </p:nvSpPr>
          <p:spPr>
            <a:xfrm>
              <a:off x="340532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1" name="Google Shape;246;p23"/>
            <p:cNvSpPr/>
            <p:nvPr/>
          </p:nvSpPr>
          <p:spPr>
            <a:xfrm>
              <a:off x="346945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2" name="Google Shape;247;p23"/>
            <p:cNvSpPr/>
            <p:nvPr/>
          </p:nvSpPr>
          <p:spPr>
            <a:xfrm>
              <a:off x="357785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3" name="Google Shape;248;p23"/>
            <p:cNvSpPr/>
            <p:nvPr/>
          </p:nvSpPr>
          <p:spPr>
            <a:xfrm>
              <a:off x="364200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4" name="Google Shape;249;p23"/>
            <p:cNvSpPr/>
            <p:nvPr/>
          </p:nvSpPr>
          <p:spPr>
            <a:xfrm>
              <a:off x="370612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4" y="543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5" name="Google Shape;250;p23"/>
            <p:cNvSpPr/>
            <p:nvPr/>
          </p:nvSpPr>
          <p:spPr>
            <a:xfrm>
              <a:off x="394735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6" name="Google Shape;251;p23"/>
            <p:cNvSpPr/>
            <p:nvPr/>
          </p:nvSpPr>
          <p:spPr>
            <a:xfrm>
              <a:off x="4011500" y="1151575"/>
              <a:ext cx="51600" cy="13575"/>
            </a:xfrm>
            <a:custGeom>
              <a:avLst/>
              <a:gdLst/>
              <a:ahLst/>
              <a:cxnLst/>
              <a:rect l="l" t="t" r="r" b="b"/>
              <a:pathLst>
                <a:path w="2064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4" y="543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7" name="Google Shape;252;p23"/>
            <p:cNvSpPr/>
            <p:nvPr/>
          </p:nvSpPr>
          <p:spPr>
            <a:xfrm>
              <a:off x="407562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8" name="Google Shape;253;p23"/>
            <p:cNvSpPr/>
            <p:nvPr/>
          </p:nvSpPr>
          <p:spPr>
            <a:xfrm>
              <a:off x="413975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4" y="543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09" name="Google Shape;254;p23"/>
            <p:cNvSpPr/>
            <p:nvPr/>
          </p:nvSpPr>
          <p:spPr>
            <a:xfrm>
              <a:off x="4203875" y="1151575"/>
              <a:ext cx="51650" cy="13575"/>
            </a:xfrm>
            <a:custGeom>
              <a:avLst/>
              <a:gdLst/>
              <a:ahLst/>
              <a:cxnLst/>
              <a:rect l="l" t="t" r="r" b="b"/>
              <a:pathLst>
                <a:path w="2066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0" name="Google Shape;255;p23"/>
            <p:cNvSpPr/>
            <p:nvPr/>
          </p:nvSpPr>
          <p:spPr>
            <a:xfrm>
              <a:off x="4312300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4" y="543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1" name="Google Shape;256;p23"/>
            <p:cNvSpPr/>
            <p:nvPr/>
          </p:nvSpPr>
          <p:spPr>
            <a:xfrm>
              <a:off x="4376400" y="1151575"/>
              <a:ext cx="51650" cy="13575"/>
            </a:xfrm>
            <a:custGeom>
              <a:avLst/>
              <a:gdLst/>
              <a:ahLst/>
              <a:cxnLst/>
              <a:rect l="l" t="t" r="r" b="b"/>
              <a:pathLst>
                <a:path w="2066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5" y="543"/>
                  </a:lnTo>
                  <a:lnTo>
                    <a:pt x="2065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2" name="Google Shape;257;p23"/>
            <p:cNvSpPr/>
            <p:nvPr/>
          </p:nvSpPr>
          <p:spPr>
            <a:xfrm>
              <a:off x="4440525" y="1151575"/>
              <a:ext cx="51650" cy="13575"/>
            </a:xfrm>
            <a:custGeom>
              <a:avLst/>
              <a:gdLst/>
              <a:ahLst/>
              <a:cxnLst/>
              <a:rect l="l" t="t" r="r" b="b"/>
              <a:pathLst>
                <a:path w="2066" h="543" extrusionOk="0">
                  <a:moveTo>
                    <a:pt x="1" y="0"/>
                  </a:moveTo>
                  <a:lnTo>
                    <a:pt x="1" y="543"/>
                  </a:lnTo>
                  <a:lnTo>
                    <a:pt x="2066" y="543"/>
                  </a:lnTo>
                  <a:lnTo>
                    <a:pt x="2066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3" name="Google Shape;258;p23"/>
            <p:cNvSpPr/>
            <p:nvPr/>
          </p:nvSpPr>
          <p:spPr>
            <a:xfrm>
              <a:off x="454897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4" y="543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4" name="Google Shape;259;p23"/>
            <p:cNvSpPr/>
            <p:nvPr/>
          </p:nvSpPr>
          <p:spPr>
            <a:xfrm>
              <a:off x="4657375" y="1151575"/>
              <a:ext cx="51625" cy="13575"/>
            </a:xfrm>
            <a:custGeom>
              <a:avLst/>
              <a:gdLst/>
              <a:ahLst/>
              <a:cxnLst/>
              <a:rect l="l" t="t" r="r" b="b"/>
              <a:pathLst>
                <a:path w="2065" h="543" extrusionOk="0">
                  <a:moveTo>
                    <a:pt x="0" y="0"/>
                  </a:moveTo>
                  <a:lnTo>
                    <a:pt x="0" y="543"/>
                  </a:lnTo>
                  <a:lnTo>
                    <a:pt x="2064" y="543"/>
                  </a:lnTo>
                  <a:lnTo>
                    <a:pt x="2064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5" name="Google Shape;260;p23"/>
            <p:cNvSpPr/>
            <p:nvPr/>
          </p:nvSpPr>
          <p:spPr>
            <a:xfrm>
              <a:off x="5423225" y="3385800"/>
              <a:ext cx="145475" cy="601650"/>
            </a:xfrm>
            <a:custGeom>
              <a:avLst/>
              <a:gdLst/>
              <a:ahLst/>
              <a:cxnLst/>
              <a:rect l="l" t="t" r="r" b="b"/>
              <a:pathLst>
                <a:path w="5819" h="24066" extrusionOk="0">
                  <a:moveTo>
                    <a:pt x="5818" y="1"/>
                  </a:moveTo>
                  <a:lnTo>
                    <a:pt x="0" y="22451"/>
                  </a:lnTo>
                  <a:lnTo>
                    <a:pt x="5504" y="24065"/>
                  </a:lnTo>
                  <a:lnTo>
                    <a:pt x="58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6" name="Google Shape;261;p23"/>
            <p:cNvSpPr/>
            <p:nvPr/>
          </p:nvSpPr>
          <p:spPr>
            <a:xfrm>
              <a:off x="5415750" y="3379000"/>
              <a:ext cx="159800" cy="615225"/>
            </a:xfrm>
            <a:custGeom>
              <a:avLst/>
              <a:gdLst/>
              <a:ahLst/>
              <a:cxnLst/>
              <a:rect l="l" t="t" r="r" b="b"/>
              <a:pathLst>
                <a:path w="6392" h="24609" extrusionOk="0">
                  <a:moveTo>
                    <a:pt x="5817" y="2520"/>
                  </a:moveTo>
                  <a:lnTo>
                    <a:pt x="5537" y="23976"/>
                  </a:lnTo>
                  <a:lnTo>
                    <a:pt x="629" y="22537"/>
                  </a:lnTo>
                  <a:lnTo>
                    <a:pt x="5817" y="2520"/>
                  </a:lnTo>
                  <a:close/>
                  <a:moveTo>
                    <a:pt x="6108" y="0"/>
                  </a:moveTo>
                  <a:cubicBezTo>
                    <a:pt x="5987" y="0"/>
                    <a:pt x="5886" y="88"/>
                    <a:pt x="5854" y="205"/>
                  </a:cubicBezTo>
                  <a:lnTo>
                    <a:pt x="36" y="22656"/>
                  </a:lnTo>
                  <a:cubicBezTo>
                    <a:pt x="0" y="22797"/>
                    <a:pt x="82" y="22943"/>
                    <a:pt x="223" y="22984"/>
                  </a:cubicBezTo>
                  <a:lnTo>
                    <a:pt x="5728" y="24598"/>
                  </a:lnTo>
                  <a:cubicBezTo>
                    <a:pt x="5752" y="24605"/>
                    <a:pt x="5778" y="24609"/>
                    <a:pt x="5803" y="24609"/>
                  </a:cubicBezTo>
                  <a:cubicBezTo>
                    <a:pt x="5952" y="24609"/>
                    <a:pt x="6073" y="24490"/>
                    <a:pt x="6075" y="24341"/>
                  </a:cubicBezTo>
                  <a:lnTo>
                    <a:pt x="6390" y="277"/>
                  </a:lnTo>
                  <a:cubicBezTo>
                    <a:pt x="6391" y="139"/>
                    <a:pt x="6291" y="23"/>
                    <a:pt x="6154" y="4"/>
                  </a:cubicBezTo>
                  <a:cubicBezTo>
                    <a:pt x="6139" y="1"/>
                    <a:pt x="6123" y="0"/>
                    <a:pt x="61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7" name="Google Shape;262;p23"/>
            <p:cNvSpPr/>
            <p:nvPr/>
          </p:nvSpPr>
          <p:spPr>
            <a:xfrm>
              <a:off x="5609775" y="2636400"/>
              <a:ext cx="1229925" cy="1158175"/>
            </a:xfrm>
            <a:custGeom>
              <a:avLst/>
              <a:gdLst/>
              <a:ahLst/>
              <a:cxnLst/>
              <a:rect l="l" t="t" r="r" b="b"/>
              <a:pathLst>
                <a:path w="49197" h="46327" extrusionOk="0">
                  <a:moveTo>
                    <a:pt x="3884" y="1"/>
                  </a:moveTo>
                  <a:cubicBezTo>
                    <a:pt x="3429" y="1"/>
                    <a:pt x="3271" y="121"/>
                    <a:pt x="3271" y="121"/>
                  </a:cubicBezTo>
                  <a:cubicBezTo>
                    <a:pt x="3271" y="121"/>
                    <a:pt x="600" y="626"/>
                    <a:pt x="301" y="2839"/>
                  </a:cubicBezTo>
                  <a:cubicBezTo>
                    <a:pt x="1" y="5053"/>
                    <a:pt x="967" y="6257"/>
                    <a:pt x="967" y="6257"/>
                  </a:cubicBezTo>
                  <a:cubicBezTo>
                    <a:pt x="967" y="6257"/>
                    <a:pt x="38423" y="46326"/>
                    <a:pt x="39477" y="46326"/>
                  </a:cubicBezTo>
                  <a:cubicBezTo>
                    <a:pt x="39490" y="46326"/>
                    <a:pt x="39497" y="46320"/>
                    <a:pt x="39499" y="46308"/>
                  </a:cubicBezTo>
                  <a:cubicBezTo>
                    <a:pt x="39637" y="45285"/>
                    <a:pt x="48906" y="12723"/>
                    <a:pt x="49052" y="9102"/>
                  </a:cubicBezTo>
                  <a:cubicBezTo>
                    <a:pt x="49196" y="5480"/>
                    <a:pt x="45775" y="6402"/>
                    <a:pt x="35217" y="4971"/>
                  </a:cubicBezTo>
                  <a:cubicBezTo>
                    <a:pt x="24659" y="3541"/>
                    <a:pt x="8141" y="1301"/>
                    <a:pt x="5996" y="491"/>
                  </a:cubicBezTo>
                  <a:cubicBezTo>
                    <a:pt x="4969" y="102"/>
                    <a:pt x="4301" y="1"/>
                    <a:pt x="3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8" name="Google Shape;263;p23"/>
            <p:cNvSpPr/>
            <p:nvPr/>
          </p:nvSpPr>
          <p:spPr>
            <a:xfrm>
              <a:off x="5602750" y="2629600"/>
              <a:ext cx="1243050" cy="1171725"/>
            </a:xfrm>
            <a:custGeom>
              <a:avLst/>
              <a:gdLst/>
              <a:ahLst/>
              <a:cxnLst/>
              <a:rect l="l" t="t" r="r" b="b"/>
              <a:pathLst>
                <a:path w="49722" h="46869" extrusionOk="0">
                  <a:moveTo>
                    <a:pt x="4166" y="546"/>
                  </a:moveTo>
                  <a:cubicBezTo>
                    <a:pt x="4540" y="546"/>
                    <a:pt x="5173" y="636"/>
                    <a:pt x="6180" y="1017"/>
                  </a:cubicBezTo>
                  <a:cubicBezTo>
                    <a:pt x="8356" y="1839"/>
                    <a:pt x="24668" y="4050"/>
                    <a:pt x="35461" y="5513"/>
                  </a:cubicBezTo>
                  <a:cubicBezTo>
                    <a:pt x="38166" y="5880"/>
                    <a:pt x="40418" y="6093"/>
                    <a:pt x="42230" y="6265"/>
                  </a:cubicBezTo>
                  <a:cubicBezTo>
                    <a:pt x="47836" y="6798"/>
                    <a:pt x="49154" y="7013"/>
                    <a:pt x="49060" y="9364"/>
                  </a:cubicBezTo>
                  <a:cubicBezTo>
                    <a:pt x="48960" y="11904"/>
                    <a:pt x="44287" y="28953"/>
                    <a:pt x="41496" y="39140"/>
                  </a:cubicBezTo>
                  <a:cubicBezTo>
                    <a:pt x="40448" y="42964"/>
                    <a:pt x="39811" y="45295"/>
                    <a:pt x="39592" y="46174"/>
                  </a:cubicBezTo>
                  <a:cubicBezTo>
                    <a:pt x="36877" y="43982"/>
                    <a:pt x="15632" y="21518"/>
                    <a:pt x="1456" y="6353"/>
                  </a:cubicBezTo>
                  <a:cubicBezTo>
                    <a:pt x="1385" y="6257"/>
                    <a:pt x="584" y="5127"/>
                    <a:pt x="852" y="3149"/>
                  </a:cubicBezTo>
                  <a:cubicBezTo>
                    <a:pt x="1122" y="1159"/>
                    <a:pt x="3578" y="665"/>
                    <a:pt x="3604" y="661"/>
                  </a:cubicBezTo>
                  <a:lnTo>
                    <a:pt x="3654" y="657"/>
                  </a:lnTo>
                  <a:lnTo>
                    <a:pt x="3704" y="618"/>
                  </a:lnTo>
                  <a:cubicBezTo>
                    <a:pt x="3707" y="617"/>
                    <a:pt x="3834" y="546"/>
                    <a:pt x="4166" y="546"/>
                  </a:cubicBezTo>
                  <a:close/>
                  <a:moveTo>
                    <a:pt x="4161" y="0"/>
                  </a:moveTo>
                  <a:cubicBezTo>
                    <a:pt x="3773" y="0"/>
                    <a:pt x="3557" y="80"/>
                    <a:pt x="3451" y="136"/>
                  </a:cubicBezTo>
                  <a:cubicBezTo>
                    <a:pt x="3057" y="222"/>
                    <a:pt x="615" y="841"/>
                    <a:pt x="312" y="3076"/>
                  </a:cubicBezTo>
                  <a:cubicBezTo>
                    <a:pt x="1" y="5378"/>
                    <a:pt x="994" y="6645"/>
                    <a:pt x="1036" y="6698"/>
                  </a:cubicBezTo>
                  <a:lnTo>
                    <a:pt x="1050" y="6714"/>
                  </a:lnTo>
                  <a:cubicBezTo>
                    <a:pt x="1144" y="6815"/>
                    <a:pt x="10584" y="16912"/>
                    <a:pt x="20003" y="26848"/>
                  </a:cubicBezTo>
                  <a:cubicBezTo>
                    <a:pt x="37838" y="45661"/>
                    <a:pt x="39405" y="46868"/>
                    <a:pt x="39779" y="46868"/>
                  </a:cubicBezTo>
                  <a:cubicBezTo>
                    <a:pt x="39803" y="46868"/>
                    <a:pt x="39827" y="46863"/>
                    <a:pt x="39849" y="46855"/>
                  </a:cubicBezTo>
                  <a:lnTo>
                    <a:pt x="40026" y="46786"/>
                  </a:lnTo>
                  <a:lnTo>
                    <a:pt x="40049" y="46615"/>
                  </a:lnTo>
                  <a:cubicBezTo>
                    <a:pt x="40087" y="46337"/>
                    <a:pt x="40940" y="43225"/>
                    <a:pt x="42020" y="39283"/>
                  </a:cubicBezTo>
                  <a:cubicBezTo>
                    <a:pt x="44818" y="29075"/>
                    <a:pt x="49500" y="11988"/>
                    <a:pt x="49605" y="9385"/>
                  </a:cubicBezTo>
                  <a:cubicBezTo>
                    <a:pt x="49721" y="6431"/>
                    <a:pt x="47695" y="6239"/>
                    <a:pt x="42280" y="5724"/>
                  </a:cubicBezTo>
                  <a:cubicBezTo>
                    <a:pt x="40475" y="5554"/>
                    <a:pt x="38228" y="5340"/>
                    <a:pt x="35535" y="4974"/>
                  </a:cubicBezTo>
                  <a:cubicBezTo>
                    <a:pt x="25420" y="3603"/>
                    <a:pt x="8489" y="1308"/>
                    <a:pt x="6374" y="508"/>
                  </a:cubicBezTo>
                  <a:cubicBezTo>
                    <a:pt x="5326" y="113"/>
                    <a:pt x="4622" y="0"/>
                    <a:pt x="416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19" name="Google Shape;264;p23"/>
            <p:cNvSpPr/>
            <p:nvPr/>
          </p:nvSpPr>
          <p:spPr>
            <a:xfrm>
              <a:off x="5454475" y="2792800"/>
              <a:ext cx="1290050" cy="1474425"/>
            </a:xfrm>
            <a:custGeom>
              <a:avLst/>
              <a:gdLst/>
              <a:ahLst/>
              <a:cxnLst/>
              <a:rect l="l" t="t" r="r" b="b"/>
              <a:pathLst>
                <a:path w="51602" h="58977" extrusionOk="0">
                  <a:moveTo>
                    <a:pt x="7179" y="1"/>
                  </a:moveTo>
                  <a:lnTo>
                    <a:pt x="0" y="52954"/>
                  </a:lnTo>
                  <a:lnTo>
                    <a:pt x="44423" y="58976"/>
                  </a:lnTo>
                  <a:lnTo>
                    <a:pt x="51602" y="6023"/>
                  </a:lnTo>
                  <a:lnTo>
                    <a:pt x="717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0" name="Google Shape;265;p23"/>
            <p:cNvSpPr/>
            <p:nvPr/>
          </p:nvSpPr>
          <p:spPr>
            <a:xfrm>
              <a:off x="5447275" y="2785975"/>
              <a:ext cx="1304500" cy="1488050"/>
            </a:xfrm>
            <a:custGeom>
              <a:avLst/>
              <a:gdLst/>
              <a:ahLst/>
              <a:cxnLst/>
              <a:rect l="l" t="t" r="r" b="b"/>
              <a:pathLst>
                <a:path w="52180" h="59522" extrusionOk="0">
                  <a:moveTo>
                    <a:pt x="7700" y="578"/>
                  </a:moveTo>
                  <a:lnTo>
                    <a:pt x="51584" y="6529"/>
                  </a:lnTo>
                  <a:lnTo>
                    <a:pt x="44479" y="58943"/>
                  </a:lnTo>
                  <a:lnTo>
                    <a:pt x="595" y="52994"/>
                  </a:lnTo>
                  <a:lnTo>
                    <a:pt x="7700" y="578"/>
                  </a:lnTo>
                  <a:close/>
                  <a:moveTo>
                    <a:pt x="7466" y="1"/>
                  </a:moveTo>
                  <a:cubicBezTo>
                    <a:pt x="7408" y="1"/>
                    <a:pt x="7351" y="21"/>
                    <a:pt x="7303" y="57"/>
                  </a:cubicBezTo>
                  <a:cubicBezTo>
                    <a:pt x="7246" y="100"/>
                    <a:pt x="7209" y="165"/>
                    <a:pt x="7198" y="237"/>
                  </a:cubicBezTo>
                  <a:lnTo>
                    <a:pt x="21" y="53190"/>
                  </a:lnTo>
                  <a:cubicBezTo>
                    <a:pt x="1" y="53339"/>
                    <a:pt x="104" y="53476"/>
                    <a:pt x="253" y="53496"/>
                  </a:cubicBezTo>
                  <a:lnTo>
                    <a:pt x="44675" y="59518"/>
                  </a:lnTo>
                  <a:cubicBezTo>
                    <a:pt x="44687" y="59521"/>
                    <a:pt x="44699" y="59522"/>
                    <a:pt x="44712" y="59522"/>
                  </a:cubicBezTo>
                  <a:cubicBezTo>
                    <a:pt x="44847" y="59521"/>
                    <a:pt x="44962" y="59421"/>
                    <a:pt x="44981" y="59286"/>
                  </a:cubicBezTo>
                  <a:lnTo>
                    <a:pt x="52159" y="6333"/>
                  </a:lnTo>
                  <a:cubicBezTo>
                    <a:pt x="52180" y="6183"/>
                    <a:pt x="52075" y="6047"/>
                    <a:pt x="51927" y="6027"/>
                  </a:cubicBezTo>
                  <a:lnTo>
                    <a:pt x="7504" y="4"/>
                  </a:lnTo>
                  <a:cubicBezTo>
                    <a:pt x="7492" y="2"/>
                    <a:pt x="7479" y="1"/>
                    <a:pt x="746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1" name="Google Shape;266;p23"/>
            <p:cNvSpPr/>
            <p:nvPr/>
          </p:nvSpPr>
          <p:spPr>
            <a:xfrm>
              <a:off x="6534375" y="3204075"/>
              <a:ext cx="71825" cy="15550"/>
            </a:xfrm>
            <a:custGeom>
              <a:avLst/>
              <a:gdLst/>
              <a:ahLst/>
              <a:cxnLst/>
              <a:rect l="l" t="t" r="r" b="b"/>
              <a:pathLst>
                <a:path w="2873" h="622" extrusionOk="0">
                  <a:moveTo>
                    <a:pt x="155" y="1"/>
                  </a:moveTo>
                  <a:cubicBezTo>
                    <a:pt x="88" y="1"/>
                    <a:pt x="22" y="46"/>
                    <a:pt x="11" y="118"/>
                  </a:cubicBezTo>
                  <a:cubicBezTo>
                    <a:pt x="1" y="193"/>
                    <a:pt x="54" y="261"/>
                    <a:pt x="128" y="271"/>
                  </a:cubicBezTo>
                  <a:lnTo>
                    <a:pt x="2714" y="622"/>
                  </a:lnTo>
                  <a:lnTo>
                    <a:pt x="2732" y="622"/>
                  </a:lnTo>
                  <a:cubicBezTo>
                    <a:pt x="2733" y="622"/>
                    <a:pt x="2734" y="622"/>
                    <a:pt x="2735" y="622"/>
                  </a:cubicBezTo>
                  <a:cubicBezTo>
                    <a:pt x="2805" y="622"/>
                    <a:pt x="2863" y="567"/>
                    <a:pt x="2869" y="495"/>
                  </a:cubicBezTo>
                  <a:cubicBezTo>
                    <a:pt x="2873" y="423"/>
                    <a:pt x="2821" y="361"/>
                    <a:pt x="2751" y="352"/>
                  </a:cubicBezTo>
                  <a:lnTo>
                    <a:pt x="164" y="1"/>
                  </a:lnTo>
                  <a:cubicBezTo>
                    <a:pt x="161" y="1"/>
                    <a:pt x="158" y="1"/>
                    <a:pt x="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2" name="Google Shape;267;p23"/>
            <p:cNvSpPr/>
            <p:nvPr/>
          </p:nvSpPr>
          <p:spPr>
            <a:xfrm>
              <a:off x="6129950" y="3149250"/>
              <a:ext cx="360500" cy="54700"/>
            </a:xfrm>
            <a:custGeom>
              <a:avLst/>
              <a:gdLst/>
              <a:ahLst/>
              <a:cxnLst/>
              <a:rect l="l" t="t" r="r" b="b"/>
              <a:pathLst>
                <a:path w="14420" h="2188" extrusionOk="0">
                  <a:moveTo>
                    <a:pt x="149" y="1"/>
                  </a:moveTo>
                  <a:cubicBezTo>
                    <a:pt x="81" y="1"/>
                    <a:pt x="22" y="50"/>
                    <a:pt x="10" y="118"/>
                  </a:cubicBezTo>
                  <a:cubicBezTo>
                    <a:pt x="1" y="192"/>
                    <a:pt x="52" y="261"/>
                    <a:pt x="128" y="270"/>
                  </a:cubicBezTo>
                  <a:lnTo>
                    <a:pt x="14262" y="2186"/>
                  </a:lnTo>
                  <a:cubicBezTo>
                    <a:pt x="14267" y="2187"/>
                    <a:pt x="14274" y="2187"/>
                    <a:pt x="14279" y="2187"/>
                  </a:cubicBezTo>
                  <a:cubicBezTo>
                    <a:pt x="14351" y="2187"/>
                    <a:pt x="14410" y="2132"/>
                    <a:pt x="14414" y="2060"/>
                  </a:cubicBezTo>
                  <a:cubicBezTo>
                    <a:pt x="14420" y="1990"/>
                    <a:pt x="14368" y="1927"/>
                    <a:pt x="14298" y="1917"/>
                  </a:cubicBezTo>
                  <a:lnTo>
                    <a:pt x="164" y="1"/>
                  </a:lnTo>
                  <a:cubicBezTo>
                    <a:pt x="159" y="1"/>
                    <a:pt x="154" y="1"/>
                    <a:pt x="14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3" name="Google Shape;268;p23"/>
            <p:cNvSpPr/>
            <p:nvPr/>
          </p:nvSpPr>
          <p:spPr>
            <a:xfrm>
              <a:off x="5701775" y="3091200"/>
              <a:ext cx="384225" cy="57925"/>
            </a:xfrm>
            <a:custGeom>
              <a:avLst/>
              <a:gdLst/>
              <a:ahLst/>
              <a:cxnLst/>
              <a:rect l="l" t="t" r="r" b="b"/>
              <a:pathLst>
                <a:path w="15369" h="2317" extrusionOk="0">
                  <a:moveTo>
                    <a:pt x="150" y="0"/>
                  </a:moveTo>
                  <a:cubicBezTo>
                    <a:pt x="81" y="0"/>
                    <a:pt x="22" y="49"/>
                    <a:pt x="9" y="118"/>
                  </a:cubicBezTo>
                  <a:cubicBezTo>
                    <a:pt x="0" y="193"/>
                    <a:pt x="52" y="261"/>
                    <a:pt x="127" y="271"/>
                  </a:cubicBezTo>
                  <a:lnTo>
                    <a:pt x="15211" y="2315"/>
                  </a:lnTo>
                  <a:cubicBezTo>
                    <a:pt x="15216" y="2317"/>
                    <a:pt x="15223" y="2317"/>
                    <a:pt x="15229" y="2317"/>
                  </a:cubicBezTo>
                  <a:cubicBezTo>
                    <a:pt x="15299" y="2315"/>
                    <a:pt x="15359" y="2261"/>
                    <a:pt x="15363" y="2190"/>
                  </a:cubicBezTo>
                  <a:cubicBezTo>
                    <a:pt x="15368" y="2118"/>
                    <a:pt x="15318" y="2056"/>
                    <a:pt x="15246" y="2045"/>
                  </a:cubicBezTo>
                  <a:lnTo>
                    <a:pt x="163" y="1"/>
                  </a:lnTo>
                  <a:cubicBezTo>
                    <a:pt x="159" y="1"/>
                    <a:pt x="154" y="0"/>
                    <a:pt x="15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4" name="Google Shape;269;p23"/>
            <p:cNvSpPr/>
            <p:nvPr/>
          </p:nvSpPr>
          <p:spPr>
            <a:xfrm>
              <a:off x="6433300" y="3310200"/>
              <a:ext cx="156925" cy="27100"/>
            </a:xfrm>
            <a:custGeom>
              <a:avLst/>
              <a:gdLst/>
              <a:ahLst/>
              <a:cxnLst/>
              <a:rect l="l" t="t" r="r" b="b"/>
              <a:pathLst>
                <a:path w="6277" h="1084" extrusionOk="0">
                  <a:moveTo>
                    <a:pt x="150" y="0"/>
                  </a:moveTo>
                  <a:cubicBezTo>
                    <a:pt x="82" y="0"/>
                    <a:pt x="22" y="49"/>
                    <a:pt x="11" y="119"/>
                  </a:cubicBezTo>
                  <a:cubicBezTo>
                    <a:pt x="0" y="193"/>
                    <a:pt x="53" y="260"/>
                    <a:pt x="127" y="271"/>
                  </a:cubicBezTo>
                  <a:lnTo>
                    <a:pt x="6119" y="1083"/>
                  </a:lnTo>
                  <a:cubicBezTo>
                    <a:pt x="6125" y="1084"/>
                    <a:pt x="6131" y="1084"/>
                    <a:pt x="6137" y="1084"/>
                  </a:cubicBezTo>
                  <a:cubicBezTo>
                    <a:pt x="6209" y="1084"/>
                    <a:pt x="6267" y="1028"/>
                    <a:pt x="6272" y="957"/>
                  </a:cubicBezTo>
                  <a:cubicBezTo>
                    <a:pt x="6276" y="885"/>
                    <a:pt x="6226" y="823"/>
                    <a:pt x="6154" y="814"/>
                  </a:cubicBezTo>
                  <a:lnTo>
                    <a:pt x="163" y="1"/>
                  </a:lnTo>
                  <a:cubicBezTo>
                    <a:pt x="159" y="0"/>
                    <a:pt x="155" y="0"/>
                    <a:pt x="15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5" name="Google Shape;270;p23"/>
            <p:cNvSpPr/>
            <p:nvPr/>
          </p:nvSpPr>
          <p:spPr>
            <a:xfrm>
              <a:off x="5685800" y="3208875"/>
              <a:ext cx="601400" cy="87400"/>
            </a:xfrm>
            <a:custGeom>
              <a:avLst/>
              <a:gdLst/>
              <a:ahLst/>
              <a:cxnLst/>
              <a:rect l="l" t="t" r="r" b="b"/>
              <a:pathLst>
                <a:path w="24056" h="3496" extrusionOk="0">
                  <a:moveTo>
                    <a:pt x="155" y="1"/>
                  </a:moveTo>
                  <a:cubicBezTo>
                    <a:pt x="88" y="1"/>
                    <a:pt x="22" y="46"/>
                    <a:pt x="12" y="117"/>
                  </a:cubicBezTo>
                  <a:cubicBezTo>
                    <a:pt x="1" y="193"/>
                    <a:pt x="54" y="260"/>
                    <a:pt x="128" y="271"/>
                  </a:cubicBezTo>
                  <a:lnTo>
                    <a:pt x="23897" y="3494"/>
                  </a:lnTo>
                  <a:cubicBezTo>
                    <a:pt x="23902" y="3495"/>
                    <a:pt x="23909" y="3495"/>
                    <a:pt x="23914" y="3495"/>
                  </a:cubicBezTo>
                  <a:cubicBezTo>
                    <a:pt x="23986" y="3495"/>
                    <a:pt x="24045" y="3440"/>
                    <a:pt x="24051" y="3368"/>
                  </a:cubicBezTo>
                  <a:cubicBezTo>
                    <a:pt x="24056" y="3297"/>
                    <a:pt x="24004" y="3233"/>
                    <a:pt x="23933" y="3224"/>
                  </a:cubicBezTo>
                  <a:lnTo>
                    <a:pt x="164" y="1"/>
                  </a:lnTo>
                  <a:cubicBezTo>
                    <a:pt x="161" y="1"/>
                    <a:pt x="158" y="1"/>
                    <a:pt x="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6" name="Google Shape;271;p23"/>
            <p:cNvSpPr/>
            <p:nvPr/>
          </p:nvSpPr>
          <p:spPr>
            <a:xfrm>
              <a:off x="5987350" y="3369575"/>
              <a:ext cx="586950" cy="85400"/>
            </a:xfrm>
            <a:custGeom>
              <a:avLst/>
              <a:gdLst/>
              <a:ahLst/>
              <a:cxnLst/>
              <a:rect l="l" t="t" r="r" b="b"/>
              <a:pathLst>
                <a:path w="23478" h="3416" extrusionOk="0">
                  <a:moveTo>
                    <a:pt x="155" y="1"/>
                  </a:moveTo>
                  <a:cubicBezTo>
                    <a:pt x="87" y="1"/>
                    <a:pt x="20" y="47"/>
                    <a:pt x="10" y="118"/>
                  </a:cubicBezTo>
                  <a:cubicBezTo>
                    <a:pt x="1" y="192"/>
                    <a:pt x="53" y="261"/>
                    <a:pt x="127" y="271"/>
                  </a:cubicBezTo>
                  <a:lnTo>
                    <a:pt x="23320" y="3416"/>
                  </a:lnTo>
                  <a:lnTo>
                    <a:pt x="23337" y="3416"/>
                  </a:lnTo>
                  <a:cubicBezTo>
                    <a:pt x="23408" y="3416"/>
                    <a:pt x="23468" y="3360"/>
                    <a:pt x="23473" y="3289"/>
                  </a:cubicBezTo>
                  <a:cubicBezTo>
                    <a:pt x="23477" y="3217"/>
                    <a:pt x="23426" y="3154"/>
                    <a:pt x="23356" y="3144"/>
                  </a:cubicBezTo>
                  <a:lnTo>
                    <a:pt x="164" y="1"/>
                  </a:lnTo>
                  <a:cubicBezTo>
                    <a:pt x="161" y="1"/>
                    <a:pt x="158" y="1"/>
                    <a:pt x="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7" name="Google Shape;272;p23"/>
            <p:cNvSpPr/>
            <p:nvPr/>
          </p:nvSpPr>
          <p:spPr>
            <a:xfrm>
              <a:off x="5669850" y="3326550"/>
              <a:ext cx="265025" cy="41775"/>
            </a:xfrm>
            <a:custGeom>
              <a:avLst/>
              <a:gdLst/>
              <a:ahLst/>
              <a:cxnLst/>
              <a:rect l="l" t="t" r="r" b="b"/>
              <a:pathLst>
                <a:path w="10601" h="1671" extrusionOk="0">
                  <a:moveTo>
                    <a:pt x="151" y="0"/>
                  </a:moveTo>
                  <a:cubicBezTo>
                    <a:pt x="82" y="0"/>
                    <a:pt x="22" y="49"/>
                    <a:pt x="10" y="117"/>
                  </a:cubicBezTo>
                  <a:cubicBezTo>
                    <a:pt x="1" y="193"/>
                    <a:pt x="52" y="260"/>
                    <a:pt x="128" y="271"/>
                  </a:cubicBezTo>
                  <a:lnTo>
                    <a:pt x="10443" y="1669"/>
                  </a:lnTo>
                  <a:cubicBezTo>
                    <a:pt x="10448" y="1670"/>
                    <a:pt x="10454" y="1671"/>
                    <a:pt x="10461" y="1671"/>
                  </a:cubicBezTo>
                  <a:lnTo>
                    <a:pt x="10461" y="1671"/>
                  </a:lnTo>
                  <a:cubicBezTo>
                    <a:pt x="10532" y="1669"/>
                    <a:pt x="10590" y="1614"/>
                    <a:pt x="10596" y="1543"/>
                  </a:cubicBezTo>
                  <a:cubicBezTo>
                    <a:pt x="10601" y="1472"/>
                    <a:pt x="10549" y="1410"/>
                    <a:pt x="10479" y="1399"/>
                  </a:cubicBezTo>
                  <a:lnTo>
                    <a:pt x="164" y="1"/>
                  </a:lnTo>
                  <a:cubicBezTo>
                    <a:pt x="159" y="1"/>
                    <a:pt x="155" y="0"/>
                    <a:pt x="151" y="0"/>
                  </a:cubicBezTo>
                  <a:close/>
                  <a:moveTo>
                    <a:pt x="10461" y="1671"/>
                  </a:moveTo>
                  <a:cubicBezTo>
                    <a:pt x="10461" y="1671"/>
                    <a:pt x="10461" y="1671"/>
                    <a:pt x="10461" y="1671"/>
                  </a:cubicBezTo>
                  <a:lnTo>
                    <a:pt x="10462" y="1671"/>
                  </a:lnTo>
                  <a:cubicBezTo>
                    <a:pt x="10462" y="1671"/>
                    <a:pt x="10461" y="1671"/>
                    <a:pt x="10461" y="167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8" name="Google Shape;273;p23"/>
            <p:cNvSpPr/>
            <p:nvPr/>
          </p:nvSpPr>
          <p:spPr>
            <a:xfrm>
              <a:off x="6180000" y="3515550"/>
              <a:ext cx="378350" cy="57100"/>
            </a:xfrm>
            <a:custGeom>
              <a:avLst/>
              <a:gdLst/>
              <a:ahLst/>
              <a:cxnLst/>
              <a:rect l="l" t="t" r="r" b="b"/>
              <a:pathLst>
                <a:path w="15134" h="2284" extrusionOk="0">
                  <a:moveTo>
                    <a:pt x="151" y="1"/>
                  </a:moveTo>
                  <a:cubicBezTo>
                    <a:pt x="83" y="1"/>
                    <a:pt x="24" y="49"/>
                    <a:pt x="11" y="118"/>
                  </a:cubicBezTo>
                  <a:cubicBezTo>
                    <a:pt x="1" y="192"/>
                    <a:pt x="54" y="261"/>
                    <a:pt x="128" y="271"/>
                  </a:cubicBezTo>
                  <a:lnTo>
                    <a:pt x="14974" y="2282"/>
                  </a:lnTo>
                  <a:cubicBezTo>
                    <a:pt x="14981" y="2284"/>
                    <a:pt x="14987" y="2284"/>
                    <a:pt x="14993" y="2284"/>
                  </a:cubicBezTo>
                  <a:cubicBezTo>
                    <a:pt x="15064" y="2284"/>
                    <a:pt x="15123" y="2228"/>
                    <a:pt x="15128" y="2157"/>
                  </a:cubicBezTo>
                  <a:cubicBezTo>
                    <a:pt x="15133" y="2085"/>
                    <a:pt x="15081" y="2023"/>
                    <a:pt x="15011" y="2014"/>
                  </a:cubicBezTo>
                  <a:lnTo>
                    <a:pt x="164" y="1"/>
                  </a:lnTo>
                  <a:cubicBezTo>
                    <a:pt x="159" y="1"/>
                    <a:pt x="155" y="1"/>
                    <a:pt x="15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29" name="Google Shape;274;p23"/>
            <p:cNvSpPr/>
            <p:nvPr/>
          </p:nvSpPr>
          <p:spPr>
            <a:xfrm>
              <a:off x="5864950" y="3472850"/>
              <a:ext cx="279675" cy="43725"/>
            </a:xfrm>
            <a:custGeom>
              <a:avLst/>
              <a:gdLst/>
              <a:ahLst/>
              <a:cxnLst/>
              <a:rect l="l" t="t" r="r" b="b"/>
              <a:pathLst>
                <a:path w="11187" h="1749" extrusionOk="0">
                  <a:moveTo>
                    <a:pt x="149" y="0"/>
                  </a:moveTo>
                  <a:cubicBezTo>
                    <a:pt x="82" y="0"/>
                    <a:pt x="22" y="50"/>
                    <a:pt x="11" y="118"/>
                  </a:cubicBezTo>
                  <a:cubicBezTo>
                    <a:pt x="1" y="192"/>
                    <a:pt x="54" y="261"/>
                    <a:pt x="128" y="270"/>
                  </a:cubicBezTo>
                  <a:lnTo>
                    <a:pt x="11027" y="1748"/>
                  </a:lnTo>
                  <a:cubicBezTo>
                    <a:pt x="11032" y="1749"/>
                    <a:pt x="11039" y="1749"/>
                    <a:pt x="11044" y="1749"/>
                  </a:cubicBezTo>
                  <a:cubicBezTo>
                    <a:pt x="11116" y="1749"/>
                    <a:pt x="11175" y="1693"/>
                    <a:pt x="11181" y="1622"/>
                  </a:cubicBezTo>
                  <a:cubicBezTo>
                    <a:pt x="11186" y="1550"/>
                    <a:pt x="11134" y="1487"/>
                    <a:pt x="11063" y="1477"/>
                  </a:cubicBezTo>
                  <a:lnTo>
                    <a:pt x="163" y="1"/>
                  </a:lnTo>
                  <a:cubicBezTo>
                    <a:pt x="159" y="1"/>
                    <a:pt x="154" y="0"/>
                    <a:pt x="14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0" name="Google Shape;275;p23"/>
            <p:cNvSpPr/>
            <p:nvPr/>
          </p:nvSpPr>
          <p:spPr>
            <a:xfrm>
              <a:off x="5653900" y="3444225"/>
              <a:ext cx="171350" cy="29075"/>
            </a:xfrm>
            <a:custGeom>
              <a:avLst/>
              <a:gdLst/>
              <a:ahLst/>
              <a:cxnLst/>
              <a:rect l="l" t="t" r="r" b="b"/>
              <a:pathLst>
                <a:path w="6854" h="1163" extrusionOk="0">
                  <a:moveTo>
                    <a:pt x="149" y="0"/>
                  </a:moveTo>
                  <a:cubicBezTo>
                    <a:pt x="82" y="0"/>
                    <a:pt x="22" y="50"/>
                    <a:pt x="11" y="117"/>
                  </a:cubicBezTo>
                  <a:cubicBezTo>
                    <a:pt x="1" y="192"/>
                    <a:pt x="54" y="260"/>
                    <a:pt x="128" y="271"/>
                  </a:cubicBezTo>
                  <a:lnTo>
                    <a:pt x="6696" y="1162"/>
                  </a:lnTo>
                  <a:lnTo>
                    <a:pt x="6715" y="1162"/>
                  </a:lnTo>
                  <a:cubicBezTo>
                    <a:pt x="6786" y="1162"/>
                    <a:pt x="6845" y="1106"/>
                    <a:pt x="6850" y="1035"/>
                  </a:cubicBezTo>
                  <a:cubicBezTo>
                    <a:pt x="6854" y="963"/>
                    <a:pt x="6803" y="901"/>
                    <a:pt x="6732" y="891"/>
                  </a:cubicBezTo>
                  <a:lnTo>
                    <a:pt x="163" y="1"/>
                  </a:lnTo>
                  <a:cubicBezTo>
                    <a:pt x="158" y="0"/>
                    <a:pt x="154" y="0"/>
                    <a:pt x="14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1" name="Google Shape;276;p23"/>
            <p:cNvSpPr/>
            <p:nvPr/>
          </p:nvSpPr>
          <p:spPr>
            <a:xfrm>
              <a:off x="6402475" y="3665525"/>
              <a:ext cx="139900" cy="24800"/>
            </a:xfrm>
            <a:custGeom>
              <a:avLst/>
              <a:gdLst/>
              <a:ahLst/>
              <a:cxnLst/>
              <a:rect l="l" t="t" r="r" b="b"/>
              <a:pathLst>
                <a:path w="5596" h="992" extrusionOk="0">
                  <a:moveTo>
                    <a:pt x="150" y="1"/>
                  </a:moveTo>
                  <a:cubicBezTo>
                    <a:pt x="81" y="1"/>
                    <a:pt x="21" y="49"/>
                    <a:pt x="10" y="119"/>
                  </a:cubicBezTo>
                  <a:cubicBezTo>
                    <a:pt x="1" y="193"/>
                    <a:pt x="52" y="261"/>
                    <a:pt x="126" y="271"/>
                  </a:cubicBezTo>
                  <a:lnTo>
                    <a:pt x="5437" y="992"/>
                  </a:lnTo>
                  <a:lnTo>
                    <a:pt x="5456" y="992"/>
                  </a:lnTo>
                  <a:cubicBezTo>
                    <a:pt x="5456" y="992"/>
                    <a:pt x="5457" y="992"/>
                    <a:pt x="5458" y="992"/>
                  </a:cubicBezTo>
                  <a:cubicBezTo>
                    <a:pt x="5528" y="992"/>
                    <a:pt x="5587" y="937"/>
                    <a:pt x="5592" y="865"/>
                  </a:cubicBezTo>
                  <a:cubicBezTo>
                    <a:pt x="5596" y="793"/>
                    <a:pt x="5544" y="731"/>
                    <a:pt x="5474" y="722"/>
                  </a:cubicBezTo>
                  <a:lnTo>
                    <a:pt x="163" y="1"/>
                  </a:lnTo>
                  <a:cubicBezTo>
                    <a:pt x="159" y="1"/>
                    <a:pt x="155" y="1"/>
                    <a:pt x="15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2" name="Google Shape;277;p23"/>
            <p:cNvSpPr/>
            <p:nvPr/>
          </p:nvSpPr>
          <p:spPr>
            <a:xfrm>
              <a:off x="5637950" y="3561900"/>
              <a:ext cx="682275" cy="98350"/>
            </a:xfrm>
            <a:custGeom>
              <a:avLst/>
              <a:gdLst/>
              <a:ahLst/>
              <a:cxnLst/>
              <a:rect l="l" t="t" r="r" b="b"/>
              <a:pathLst>
                <a:path w="27291" h="3934" extrusionOk="0">
                  <a:moveTo>
                    <a:pt x="155" y="1"/>
                  </a:moveTo>
                  <a:cubicBezTo>
                    <a:pt x="86" y="1"/>
                    <a:pt x="21" y="46"/>
                    <a:pt x="11" y="117"/>
                  </a:cubicBezTo>
                  <a:cubicBezTo>
                    <a:pt x="0" y="193"/>
                    <a:pt x="53" y="260"/>
                    <a:pt x="128" y="271"/>
                  </a:cubicBezTo>
                  <a:lnTo>
                    <a:pt x="27132" y="3932"/>
                  </a:lnTo>
                  <a:cubicBezTo>
                    <a:pt x="27138" y="3933"/>
                    <a:pt x="27144" y="3933"/>
                    <a:pt x="27150" y="3933"/>
                  </a:cubicBezTo>
                  <a:cubicBezTo>
                    <a:pt x="27221" y="3933"/>
                    <a:pt x="27281" y="3878"/>
                    <a:pt x="27286" y="3806"/>
                  </a:cubicBezTo>
                  <a:cubicBezTo>
                    <a:pt x="27290" y="3735"/>
                    <a:pt x="27238" y="3671"/>
                    <a:pt x="27168" y="3662"/>
                  </a:cubicBezTo>
                  <a:lnTo>
                    <a:pt x="163" y="1"/>
                  </a:lnTo>
                  <a:cubicBezTo>
                    <a:pt x="160" y="1"/>
                    <a:pt x="158" y="1"/>
                    <a:pt x="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3" name="Google Shape;278;p23"/>
            <p:cNvSpPr/>
            <p:nvPr/>
          </p:nvSpPr>
          <p:spPr>
            <a:xfrm>
              <a:off x="6143850" y="3750350"/>
              <a:ext cx="382575" cy="57700"/>
            </a:xfrm>
            <a:custGeom>
              <a:avLst/>
              <a:gdLst/>
              <a:ahLst/>
              <a:cxnLst/>
              <a:rect l="l" t="t" r="r" b="b"/>
              <a:pathLst>
                <a:path w="15303" h="2308" extrusionOk="0">
                  <a:moveTo>
                    <a:pt x="153" y="0"/>
                  </a:moveTo>
                  <a:cubicBezTo>
                    <a:pt x="85" y="0"/>
                    <a:pt x="22" y="47"/>
                    <a:pt x="12" y="117"/>
                  </a:cubicBezTo>
                  <a:cubicBezTo>
                    <a:pt x="1" y="191"/>
                    <a:pt x="53" y="259"/>
                    <a:pt x="127" y="269"/>
                  </a:cubicBezTo>
                  <a:lnTo>
                    <a:pt x="15145" y="2306"/>
                  </a:lnTo>
                  <a:lnTo>
                    <a:pt x="15162" y="2306"/>
                  </a:lnTo>
                  <a:lnTo>
                    <a:pt x="15164" y="2307"/>
                  </a:lnTo>
                  <a:cubicBezTo>
                    <a:pt x="15235" y="2306"/>
                    <a:pt x="15293" y="2250"/>
                    <a:pt x="15299" y="2180"/>
                  </a:cubicBezTo>
                  <a:cubicBezTo>
                    <a:pt x="15303" y="2108"/>
                    <a:pt x="15252" y="2045"/>
                    <a:pt x="15182" y="2036"/>
                  </a:cubicBezTo>
                  <a:lnTo>
                    <a:pt x="164" y="1"/>
                  </a:lnTo>
                  <a:cubicBezTo>
                    <a:pt x="160" y="0"/>
                    <a:pt x="157" y="0"/>
                    <a:pt x="15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4" name="Google Shape;279;p23"/>
            <p:cNvSpPr/>
            <p:nvPr/>
          </p:nvSpPr>
          <p:spPr>
            <a:xfrm>
              <a:off x="5622025" y="3679600"/>
              <a:ext cx="465100" cy="68850"/>
            </a:xfrm>
            <a:custGeom>
              <a:avLst/>
              <a:gdLst/>
              <a:ahLst/>
              <a:cxnLst/>
              <a:rect l="l" t="t" r="r" b="b"/>
              <a:pathLst>
                <a:path w="18604" h="2754" extrusionOk="0">
                  <a:moveTo>
                    <a:pt x="148" y="0"/>
                  </a:moveTo>
                  <a:cubicBezTo>
                    <a:pt x="80" y="0"/>
                    <a:pt x="21" y="50"/>
                    <a:pt x="10" y="118"/>
                  </a:cubicBezTo>
                  <a:cubicBezTo>
                    <a:pt x="1" y="192"/>
                    <a:pt x="52" y="261"/>
                    <a:pt x="126" y="271"/>
                  </a:cubicBezTo>
                  <a:lnTo>
                    <a:pt x="18446" y="2754"/>
                  </a:lnTo>
                  <a:lnTo>
                    <a:pt x="18464" y="2754"/>
                  </a:lnTo>
                  <a:cubicBezTo>
                    <a:pt x="18536" y="2754"/>
                    <a:pt x="18594" y="2698"/>
                    <a:pt x="18599" y="2627"/>
                  </a:cubicBezTo>
                  <a:cubicBezTo>
                    <a:pt x="18603" y="2556"/>
                    <a:pt x="18553" y="2493"/>
                    <a:pt x="18481" y="2484"/>
                  </a:cubicBezTo>
                  <a:lnTo>
                    <a:pt x="163" y="1"/>
                  </a:lnTo>
                  <a:cubicBezTo>
                    <a:pt x="158" y="1"/>
                    <a:pt x="153" y="0"/>
                    <a:pt x="14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5" name="Google Shape;280;p23"/>
            <p:cNvSpPr/>
            <p:nvPr/>
          </p:nvSpPr>
          <p:spPr>
            <a:xfrm>
              <a:off x="6259875" y="3885900"/>
              <a:ext cx="250600" cy="39775"/>
            </a:xfrm>
            <a:custGeom>
              <a:avLst/>
              <a:gdLst/>
              <a:ahLst/>
              <a:cxnLst/>
              <a:rect l="l" t="t" r="r" b="b"/>
              <a:pathLst>
                <a:path w="10024" h="1591" extrusionOk="0">
                  <a:moveTo>
                    <a:pt x="155" y="0"/>
                  </a:moveTo>
                  <a:cubicBezTo>
                    <a:pt x="88" y="0"/>
                    <a:pt x="20" y="46"/>
                    <a:pt x="10" y="117"/>
                  </a:cubicBezTo>
                  <a:cubicBezTo>
                    <a:pt x="1" y="192"/>
                    <a:pt x="52" y="260"/>
                    <a:pt x="128" y="271"/>
                  </a:cubicBezTo>
                  <a:lnTo>
                    <a:pt x="9866" y="1591"/>
                  </a:lnTo>
                  <a:lnTo>
                    <a:pt x="9883" y="1591"/>
                  </a:lnTo>
                  <a:cubicBezTo>
                    <a:pt x="9884" y="1591"/>
                    <a:pt x="9885" y="1591"/>
                    <a:pt x="9886" y="1591"/>
                  </a:cubicBezTo>
                  <a:cubicBezTo>
                    <a:pt x="9956" y="1591"/>
                    <a:pt x="10014" y="1536"/>
                    <a:pt x="10020" y="1464"/>
                  </a:cubicBezTo>
                  <a:cubicBezTo>
                    <a:pt x="10024" y="1392"/>
                    <a:pt x="9972" y="1330"/>
                    <a:pt x="9902" y="1321"/>
                  </a:cubicBezTo>
                  <a:lnTo>
                    <a:pt x="164" y="1"/>
                  </a:lnTo>
                  <a:cubicBezTo>
                    <a:pt x="161" y="0"/>
                    <a:pt x="158" y="0"/>
                    <a:pt x="15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6" name="Google Shape;281;p23"/>
            <p:cNvSpPr/>
            <p:nvPr/>
          </p:nvSpPr>
          <p:spPr>
            <a:xfrm>
              <a:off x="5766025" y="3818950"/>
              <a:ext cx="441375" cy="65675"/>
            </a:xfrm>
            <a:custGeom>
              <a:avLst/>
              <a:gdLst/>
              <a:ahLst/>
              <a:cxnLst/>
              <a:rect l="l" t="t" r="r" b="b"/>
              <a:pathLst>
                <a:path w="17655" h="2627" extrusionOk="0">
                  <a:moveTo>
                    <a:pt x="152" y="1"/>
                  </a:moveTo>
                  <a:cubicBezTo>
                    <a:pt x="84" y="1"/>
                    <a:pt x="19" y="47"/>
                    <a:pt x="9" y="118"/>
                  </a:cubicBezTo>
                  <a:cubicBezTo>
                    <a:pt x="0" y="192"/>
                    <a:pt x="52" y="261"/>
                    <a:pt x="126" y="270"/>
                  </a:cubicBezTo>
                  <a:lnTo>
                    <a:pt x="17496" y="2626"/>
                  </a:lnTo>
                  <a:cubicBezTo>
                    <a:pt x="17502" y="2627"/>
                    <a:pt x="17509" y="2627"/>
                    <a:pt x="17514" y="2627"/>
                  </a:cubicBezTo>
                  <a:cubicBezTo>
                    <a:pt x="17586" y="2627"/>
                    <a:pt x="17644" y="2571"/>
                    <a:pt x="17649" y="2500"/>
                  </a:cubicBezTo>
                  <a:cubicBezTo>
                    <a:pt x="17655" y="2430"/>
                    <a:pt x="17603" y="2366"/>
                    <a:pt x="17533" y="2357"/>
                  </a:cubicBezTo>
                  <a:lnTo>
                    <a:pt x="163" y="1"/>
                  </a:lnTo>
                  <a:cubicBezTo>
                    <a:pt x="159" y="1"/>
                    <a:pt x="156" y="1"/>
                    <a:pt x="15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7" name="Google Shape;282;p23"/>
            <p:cNvSpPr/>
            <p:nvPr/>
          </p:nvSpPr>
          <p:spPr>
            <a:xfrm>
              <a:off x="5606075" y="3797275"/>
              <a:ext cx="116000" cy="21550"/>
            </a:xfrm>
            <a:custGeom>
              <a:avLst/>
              <a:gdLst/>
              <a:ahLst/>
              <a:cxnLst/>
              <a:rect l="l" t="t" r="r" b="b"/>
              <a:pathLst>
                <a:path w="4640" h="862" extrusionOk="0">
                  <a:moveTo>
                    <a:pt x="155" y="1"/>
                  </a:moveTo>
                  <a:cubicBezTo>
                    <a:pt x="85" y="1"/>
                    <a:pt x="20" y="46"/>
                    <a:pt x="10" y="118"/>
                  </a:cubicBezTo>
                  <a:cubicBezTo>
                    <a:pt x="0" y="192"/>
                    <a:pt x="52" y="261"/>
                    <a:pt x="126" y="271"/>
                  </a:cubicBezTo>
                  <a:lnTo>
                    <a:pt x="4482" y="860"/>
                  </a:lnTo>
                  <a:cubicBezTo>
                    <a:pt x="4487" y="862"/>
                    <a:pt x="4494" y="862"/>
                    <a:pt x="4499" y="862"/>
                  </a:cubicBezTo>
                  <a:cubicBezTo>
                    <a:pt x="4571" y="862"/>
                    <a:pt x="4629" y="806"/>
                    <a:pt x="4634" y="735"/>
                  </a:cubicBezTo>
                  <a:cubicBezTo>
                    <a:pt x="4640" y="663"/>
                    <a:pt x="4588" y="601"/>
                    <a:pt x="4518" y="592"/>
                  </a:cubicBezTo>
                  <a:lnTo>
                    <a:pt x="163" y="1"/>
                  </a:lnTo>
                  <a:cubicBezTo>
                    <a:pt x="160" y="1"/>
                    <a:pt x="157" y="1"/>
                    <a:pt x="15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8" name="Google Shape;283;p23"/>
            <p:cNvSpPr/>
            <p:nvPr/>
          </p:nvSpPr>
          <p:spPr>
            <a:xfrm>
              <a:off x="6737350" y="2808575"/>
              <a:ext cx="101825" cy="141575"/>
            </a:xfrm>
            <a:custGeom>
              <a:avLst/>
              <a:gdLst/>
              <a:ahLst/>
              <a:cxnLst/>
              <a:rect l="l" t="t" r="r" b="b"/>
              <a:pathLst>
                <a:path w="4073" h="5663" extrusionOk="0">
                  <a:moveTo>
                    <a:pt x="2564" y="1"/>
                  </a:moveTo>
                  <a:cubicBezTo>
                    <a:pt x="2441" y="1"/>
                    <a:pt x="2319" y="20"/>
                    <a:pt x="2199" y="60"/>
                  </a:cubicBezTo>
                  <a:cubicBezTo>
                    <a:pt x="554" y="603"/>
                    <a:pt x="66" y="4879"/>
                    <a:pt x="17" y="5364"/>
                  </a:cubicBezTo>
                  <a:cubicBezTo>
                    <a:pt x="1" y="5513"/>
                    <a:pt x="109" y="5646"/>
                    <a:pt x="259" y="5662"/>
                  </a:cubicBezTo>
                  <a:cubicBezTo>
                    <a:pt x="268" y="5663"/>
                    <a:pt x="278" y="5663"/>
                    <a:pt x="288" y="5663"/>
                  </a:cubicBezTo>
                  <a:cubicBezTo>
                    <a:pt x="426" y="5663"/>
                    <a:pt x="542" y="5558"/>
                    <a:pt x="557" y="5419"/>
                  </a:cubicBezTo>
                  <a:cubicBezTo>
                    <a:pt x="733" y="3721"/>
                    <a:pt x="1380" y="903"/>
                    <a:pt x="2370" y="576"/>
                  </a:cubicBezTo>
                  <a:cubicBezTo>
                    <a:pt x="2431" y="556"/>
                    <a:pt x="2494" y="546"/>
                    <a:pt x="2559" y="546"/>
                  </a:cubicBezTo>
                  <a:cubicBezTo>
                    <a:pt x="2856" y="546"/>
                    <a:pt x="3195" y="752"/>
                    <a:pt x="3569" y="1161"/>
                  </a:cubicBezTo>
                  <a:cubicBezTo>
                    <a:pt x="3622" y="1220"/>
                    <a:pt x="3695" y="1250"/>
                    <a:pt x="3769" y="1250"/>
                  </a:cubicBezTo>
                  <a:cubicBezTo>
                    <a:pt x="3835" y="1250"/>
                    <a:pt x="3901" y="1226"/>
                    <a:pt x="3953" y="1178"/>
                  </a:cubicBezTo>
                  <a:cubicBezTo>
                    <a:pt x="4064" y="1077"/>
                    <a:pt x="4072" y="904"/>
                    <a:pt x="3970" y="793"/>
                  </a:cubicBezTo>
                  <a:cubicBezTo>
                    <a:pt x="3487" y="266"/>
                    <a:pt x="3017" y="1"/>
                    <a:pt x="256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39" name="Google Shape;284;p23"/>
            <p:cNvSpPr/>
            <p:nvPr/>
          </p:nvSpPr>
          <p:spPr>
            <a:xfrm>
              <a:off x="6023925" y="3442375"/>
              <a:ext cx="344025" cy="1040500"/>
            </a:xfrm>
            <a:custGeom>
              <a:avLst/>
              <a:gdLst/>
              <a:ahLst/>
              <a:cxnLst/>
              <a:rect l="l" t="t" r="r" b="b"/>
              <a:pathLst>
                <a:path w="13761" h="41620" extrusionOk="0">
                  <a:moveTo>
                    <a:pt x="2781" y="1"/>
                  </a:moveTo>
                  <a:lnTo>
                    <a:pt x="1" y="828"/>
                  </a:lnTo>
                  <a:lnTo>
                    <a:pt x="10980" y="37756"/>
                  </a:lnTo>
                  <a:lnTo>
                    <a:pt x="13717" y="41619"/>
                  </a:lnTo>
                  <a:lnTo>
                    <a:pt x="13760" y="36929"/>
                  </a:lnTo>
                  <a:lnTo>
                    <a:pt x="27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0" name="Google Shape;285;p23"/>
            <p:cNvSpPr/>
            <p:nvPr/>
          </p:nvSpPr>
          <p:spPr>
            <a:xfrm>
              <a:off x="6016350" y="3435575"/>
              <a:ext cx="358375" cy="1054075"/>
            </a:xfrm>
            <a:custGeom>
              <a:avLst/>
              <a:gdLst/>
              <a:ahLst/>
              <a:cxnLst/>
              <a:rect l="l" t="t" r="r" b="b"/>
              <a:pathLst>
                <a:path w="14335" h="42163" extrusionOk="0">
                  <a:moveTo>
                    <a:pt x="2902" y="612"/>
                  </a:moveTo>
                  <a:lnTo>
                    <a:pt x="13792" y="37240"/>
                  </a:lnTo>
                  <a:lnTo>
                    <a:pt x="13756" y="41048"/>
                  </a:lnTo>
                  <a:lnTo>
                    <a:pt x="11530" y="37908"/>
                  </a:lnTo>
                  <a:lnTo>
                    <a:pt x="642" y="1283"/>
                  </a:lnTo>
                  <a:lnTo>
                    <a:pt x="2902" y="612"/>
                  </a:lnTo>
                  <a:close/>
                  <a:moveTo>
                    <a:pt x="3085" y="0"/>
                  </a:moveTo>
                  <a:cubicBezTo>
                    <a:pt x="3059" y="0"/>
                    <a:pt x="3032" y="4"/>
                    <a:pt x="3006" y="12"/>
                  </a:cubicBezTo>
                  <a:lnTo>
                    <a:pt x="226" y="839"/>
                  </a:lnTo>
                  <a:cubicBezTo>
                    <a:pt x="83" y="882"/>
                    <a:pt x="1" y="1034"/>
                    <a:pt x="43" y="1177"/>
                  </a:cubicBezTo>
                  <a:lnTo>
                    <a:pt x="11022" y="38106"/>
                  </a:lnTo>
                  <a:cubicBezTo>
                    <a:pt x="11030" y="38135"/>
                    <a:pt x="11043" y="38161"/>
                    <a:pt x="11060" y="38187"/>
                  </a:cubicBezTo>
                  <a:lnTo>
                    <a:pt x="13797" y="42047"/>
                  </a:lnTo>
                  <a:cubicBezTo>
                    <a:pt x="13849" y="42120"/>
                    <a:pt x="13931" y="42163"/>
                    <a:pt x="14020" y="42163"/>
                  </a:cubicBezTo>
                  <a:cubicBezTo>
                    <a:pt x="14047" y="42163"/>
                    <a:pt x="14074" y="42159"/>
                    <a:pt x="14100" y="42151"/>
                  </a:cubicBezTo>
                  <a:cubicBezTo>
                    <a:pt x="14213" y="42115"/>
                    <a:pt x="14290" y="42010"/>
                    <a:pt x="14291" y="41893"/>
                  </a:cubicBezTo>
                  <a:lnTo>
                    <a:pt x="14335" y="37204"/>
                  </a:lnTo>
                  <a:cubicBezTo>
                    <a:pt x="14335" y="37176"/>
                    <a:pt x="14331" y="37150"/>
                    <a:pt x="14324" y="37123"/>
                  </a:cubicBezTo>
                  <a:lnTo>
                    <a:pt x="3345" y="195"/>
                  </a:lnTo>
                  <a:cubicBezTo>
                    <a:pt x="3324" y="126"/>
                    <a:pt x="3278" y="68"/>
                    <a:pt x="3214" y="33"/>
                  </a:cubicBezTo>
                  <a:cubicBezTo>
                    <a:pt x="3174" y="11"/>
                    <a:pt x="3130" y="0"/>
                    <a:pt x="308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1" name="Google Shape;286;p23"/>
            <p:cNvSpPr/>
            <p:nvPr/>
          </p:nvSpPr>
          <p:spPr>
            <a:xfrm>
              <a:off x="6039850" y="3446650"/>
              <a:ext cx="312475" cy="934500"/>
            </a:xfrm>
            <a:custGeom>
              <a:avLst/>
              <a:gdLst/>
              <a:ahLst/>
              <a:cxnLst/>
              <a:rect l="l" t="t" r="r" b="b"/>
              <a:pathLst>
                <a:path w="12499" h="37380" extrusionOk="0">
                  <a:moveTo>
                    <a:pt x="1517" y="1"/>
                  </a:moveTo>
                  <a:lnTo>
                    <a:pt x="1" y="451"/>
                  </a:lnTo>
                  <a:lnTo>
                    <a:pt x="10981" y="37379"/>
                  </a:lnTo>
                  <a:lnTo>
                    <a:pt x="12498" y="36928"/>
                  </a:lnTo>
                  <a:lnTo>
                    <a:pt x="1517" y="1"/>
                  </a:ln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2" name="Google Shape;287;p23"/>
            <p:cNvSpPr/>
            <p:nvPr/>
          </p:nvSpPr>
          <p:spPr>
            <a:xfrm>
              <a:off x="6035950" y="3443700"/>
              <a:ext cx="319725" cy="941275"/>
            </a:xfrm>
            <a:custGeom>
              <a:avLst/>
              <a:gdLst/>
              <a:ahLst/>
              <a:cxnLst/>
              <a:rect l="l" t="t" r="r" b="b"/>
              <a:pathLst>
                <a:path w="12789" h="37651" extrusionOk="0">
                  <a:moveTo>
                    <a:pt x="1577" y="304"/>
                  </a:moveTo>
                  <a:lnTo>
                    <a:pt x="12480" y="36973"/>
                  </a:lnTo>
                  <a:lnTo>
                    <a:pt x="11223" y="37346"/>
                  </a:lnTo>
                  <a:lnTo>
                    <a:pt x="321" y="677"/>
                  </a:lnTo>
                  <a:lnTo>
                    <a:pt x="1577" y="304"/>
                  </a:lnTo>
                  <a:close/>
                  <a:moveTo>
                    <a:pt x="1668" y="0"/>
                  </a:moveTo>
                  <a:cubicBezTo>
                    <a:pt x="1655" y="0"/>
                    <a:pt x="1642" y="2"/>
                    <a:pt x="1629" y="6"/>
                  </a:cubicBezTo>
                  <a:lnTo>
                    <a:pt x="113" y="456"/>
                  </a:lnTo>
                  <a:cubicBezTo>
                    <a:pt x="42" y="477"/>
                    <a:pt x="1" y="554"/>
                    <a:pt x="22" y="626"/>
                  </a:cubicBezTo>
                  <a:lnTo>
                    <a:pt x="11001" y="37554"/>
                  </a:lnTo>
                  <a:cubicBezTo>
                    <a:pt x="11018" y="37611"/>
                    <a:pt x="11071" y="37651"/>
                    <a:pt x="11132" y="37651"/>
                  </a:cubicBezTo>
                  <a:cubicBezTo>
                    <a:pt x="11144" y="37651"/>
                    <a:pt x="11157" y="37650"/>
                    <a:pt x="11170" y="37646"/>
                  </a:cubicBezTo>
                  <a:lnTo>
                    <a:pt x="12686" y="37194"/>
                  </a:lnTo>
                  <a:cubicBezTo>
                    <a:pt x="12721" y="37185"/>
                    <a:pt x="12750" y="37161"/>
                    <a:pt x="12767" y="37129"/>
                  </a:cubicBezTo>
                  <a:cubicBezTo>
                    <a:pt x="12784" y="37098"/>
                    <a:pt x="12788" y="37060"/>
                    <a:pt x="12777" y="37026"/>
                  </a:cubicBezTo>
                  <a:lnTo>
                    <a:pt x="1799" y="97"/>
                  </a:lnTo>
                  <a:cubicBezTo>
                    <a:pt x="1788" y="63"/>
                    <a:pt x="1765" y="34"/>
                    <a:pt x="1734" y="17"/>
                  </a:cubicBezTo>
                  <a:cubicBezTo>
                    <a:pt x="1714" y="6"/>
                    <a:pt x="1691" y="0"/>
                    <a:pt x="16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3" name="Google Shape;288;p23"/>
            <p:cNvSpPr/>
            <p:nvPr/>
          </p:nvSpPr>
          <p:spPr>
            <a:xfrm>
              <a:off x="6290300" y="4359000"/>
              <a:ext cx="84500" cy="130650"/>
            </a:xfrm>
            <a:custGeom>
              <a:avLst/>
              <a:gdLst/>
              <a:ahLst/>
              <a:cxnLst/>
              <a:rect l="l" t="t" r="r" b="b"/>
              <a:pathLst>
                <a:path w="3380" h="5226" extrusionOk="0">
                  <a:moveTo>
                    <a:pt x="2831" y="638"/>
                  </a:moveTo>
                  <a:lnTo>
                    <a:pt x="2798" y="4111"/>
                  </a:lnTo>
                  <a:lnTo>
                    <a:pt x="771" y="1251"/>
                  </a:lnTo>
                  <a:lnTo>
                    <a:pt x="2831" y="638"/>
                  </a:lnTo>
                  <a:close/>
                  <a:moveTo>
                    <a:pt x="3106" y="0"/>
                  </a:moveTo>
                  <a:cubicBezTo>
                    <a:pt x="3080" y="0"/>
                    <a:pt x="3054" y="4"/>
                    <a:pt x="3028" y="12"/>
                  </a:cubicBezTo>
                  <a:lnTo>
                    <a:pt x="252" y="836"/>
                  </a:lnTo>
                  <a:cubicBezTo>
                    <a:pt x="73" y="889"/>
                    <a:pt x="0" y="1103"/>
                    <a:pt x="108" y="1255"/>
                  </a:cubicBezTo>
                  <a:lnTo>
                    <a:pt x="2839" y="5110"/>
                  </a:lnTo>
                  <a:cubicBezTo>
                    <a:pt x="2891" y="5183"/>
                    <a:pt x="2973" y="5226"/>
                    <a:pt x="3062" y="5226"/>
                  </a:cubicBezTo>
                  <a:cubicBezTo>
                    <a:pt x="3089" y="5226"/>
                    <a:pt x="3117" y="5220"/>
                    <a:pt x="3142" y="5212"/>
                  </a:cubicBezTo>
                  <a:cubicBezTo>
                    <a:pt x="3255" y="5177"/>
                    <a:pt x="3333" y="5073"/>
                    <a:pt x="3333" y="4956"/>
                  </a:cubicBezTo>
                  <a:lnTo>
                    <a:pt x="3378" y="275"/>
                  </a:lnTo>
                  <a:cubicBezTo>
                    <a:pt x="3379" y="119"/>
                    <a:pt x="3252" y="0"/>
                    <a:pt x="310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4" name="Google Shape;289;p23"/>
            <p:cNvSpPr/>
            <p:nvPr/>
          </p:nvSpPr>
          <p:spPr>
            <a:xfrm>
              <a:off x="6332675" y="4424325"/>
              <a:ext cx="34750" cy="58550"/>
            </a:xfrm>
            <a:custGeom>
              <a:avLst/>
              <a:gdLst/>
              <a:ahLst/>
              <a:cxnLst/>
              <a:rect l="l" t="t" r="r" b="b"/>
              <a:pathLst>
                <a:path w="1390" h="2342" extrusionOk="0">
                  <a:moveTo>
                    <a:pt x="1389" y="0"/>
                  </a:moveTo>
                  <a:lnTo>
                    <a:pt x="0" y="413"/>
                  </a:lnTo>
                  <a:lnTo>
                    <a:pt x="1367" y="2341"/>
                  </a:lnTo>
                  <a:lnTo>
                    <a:pt x="1389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5" name="Google Shape;290;p23"/>
            <p:cNvSpPr/>
            <p:nvPr/>
          </p:nvSpPr>
          <p:spPr>
            <a:xfrm>
              <a:off x="6324450" y="4417525"/>
              <a:ext cx="49775" cy="72125"/>
            </a:xfrm>
            <a:custGeom>
              <a:avLst/>
              <a:gdLst/>
              <a:ahLst/>
              <a:cxnLst/>
              <a:rect l="l" t="t" r="r" b="b"/>
              <a:pathLst>
                <a:path w="1991" h="2885" extrusionOk="0">
                  <a:moveTo>
                    <a:pt x="1443" y="638"/>
                  </a:moveTo>
                  <a:lnTo>
                    <a:pt x="1432" y="1770"/>
                  </a:lnTo>
                  <a:lnTo>
                    <a:pt x="771" y="838"/>
                  </a:lnTo>
                  <a:lnTo>
                    <a:pt x="1443" y="638"/>
                  </a:lnTo>
                  <a:close/>
                  <a:moveTo>
                    <a:pt x="1717" y="0"/>
                  </a:moveTo>
                  <a:cubicBezTo>
                    <a:pt x="1692" y="0"/>
                    <a:pt x="1666" y="4"/>
                    <a:pt x="1640" y="11"/>
                  </a:cubicBezTo>
                  <a:lnTo>
                    <a:pt x="252" y="425"/>
                  </a:lnTo>
                  <a:cubicBezTo>
                    <a:pt x="74" y="478"/>
                    <a:pt x="1" y="691"/>
                    <a:pt x="108" y="842"/>
                  </a:cubicBezTo>
                  <a:lnTo>
                    <a:pt x="1473" y="2769"/>
                  </a:lnTo>
                  <a:cubicBezTo>
                    <a:pt x="1525" y="2842"/>
                    <a:pt x="1607" y="2885"/>
                    <a:pt x="1696" y="2885"/>
                  </a:cubicBezTo>
                  <a:cubicBezTo>
                    <a:pt x="1723" y="2885"/>
                    <a:pt x="1750" y="2881"/>
                    <a:pt x="1776" y="2873"/>
                  </a:cubicBezTo>
                  <a:cubicBezTo>
                    <a:pt x="1889" y="2837"/>
                    <a:pt x="1967" y="2734"/>
                    <a:pt x="1967" y="2616"/>
                  </a:cubicBezTo>
                  <a:lnTo>
                    <a:pt x="1990" y="275"/>
                  </a:lnTo>
                  <a:cubicBezTo>
                    <a:pt x="1991" y="119"/>
                    <a:pt x="1863" y="0"/>
                    <a:pt x="171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6" name="Google Shape;291;p23"/>
            <p:cNvSpPr/>
            <p:nvPr/>
          </p:nvSpPr>
          <p:spPr>
            <a:xfrm>
              <a:off x="5997850" y="3347850"/>
              <a:ext cx="95625" cy="115250"/>
            </a:xfrm>
            <a:custGeom>
              <a:avLst/>
              <a:gdLst/>
              <a:ahLst/>
              <a:cxnLst/>
              <a:rect l="l" t="t" r="r" b="b"/>
              <a:pathLst>
                <a:path w="3825" h="4610" extrusionOk="0">
                  <a:moveTo>
                    <a:pt x="1621" y="0"/>
                  </a:moveTo>
                  <a:cubicBezTo>
                    <a:pt x="1483" y="0"/>
                    <a:pt x="1344" y="20"/>
                    <a:pt x="1205" y="61"/>
                  </a:cubicBezTo>
                  <a:cubicBezTo>
                    <a:pt x="438" y="289"/>
                    <a:pt x="1" y="1097"/>
                    <a:pt x="228" y="1865"/>
                  </a:cubicBezTo>
                  <a:lnTo>
                    <a:pt x="1044" y="4609"/>
                  </a:lnTo>
                  <a:lnTo>
                    <a:pt x="3824" y="3782"/>
                  </a:lnTo>
                  <a:lnTo>
                    <a:pt x="3009" y="1037"/>
                  </a:lnTo>
                  <a:cubicBezTo>
                    <a:pt x="2822" y="407"/>
                    <a:pt x="2246" y="0"/>
                    <a:pt x="162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7" name="Google Shape;292;p23"/>
            <p:cNvSpPr/>
            <p:nvPr/>
          </p:nvSpPr>
          <p:spPr>
            <a:xfrm>
              <a:off x="5990250" y="3341050"/>
              <a:ext cx="110800" cy="128825"/>
            </a:xfrm>
            <a:custGeom>
              <a:avLst/>
              <a:gdLst/>
              <a:ahLst/>
              <a:cxnLst/>
              <a:rect l="l" t="t" r="r" b="b"/>
              <a:pathLst>
                <a:path w="4432" h="5153" extrusionOk="0">
                  <a:moveTo>
                    <a:pt x="1924" y="544"/>
                  </a:moveTo>
                  <a:cubicBezTo>
                    <a:pt x="2444" y="545"/>
                    <a:pt x="2904" y="888"/>
                    <a:pt x="3052" y="1388"/>
                  </a:cubicBezTo>
                  <a:lnTo>
                    <a:pt x="3791" y="3871"/>
                  </a:lnTo>
                  <a:lnTo>
                    <a:pt x="1531" y="4542"/>
                  </a:lnTo>
                  <a:lnTo>
                    <a:pt x="792" y="2060"/>
                  </a:lnTo>
                  <a:cubicBezTo>
                    <a:pt x="606" y="1436"/>
                    <a:pt x="963" y="779"/>
                    <a:pt x="1586" y="594"/>
                  </a:cubicBezTo>
                  <a:cubicBezTo>
                    <a:pt x="1696" y="561"/>
                    <a:pt x="1810" y="545"/>
                    <a:pt x="1924" y="544"/>
                  </a:cubicBezTo>
                  <a:close/>
                  <a:moveTo>
                    <a:pt x="1924" y="0"/>
                  </a:moveTo>
                  <a:cubicBezTo>
                    <a:pt x="1761" y="0"/>
                    <a:pt x="1595" y="24"/>
                    <a:pt x="1431" y="72"/>
                  </a:cubicBezTo>
                  <a:cubicBezTo>
                    <a:pt x="519" y="344"/>
                    <a:pt x="0" y="1302"/>
                    <a:pt x="272" y="2215"/>
                  </a:cubicBezTo>
                  <a:lnTo>
                    <a:pt x="1087" y="4958"/>
                  </a:lnTo>
                  <a:cubicBezTo>
                    <a:pt x="1122" y="5073"/>
                    <a:pt x="1227" y="5153"/>
                    <a:pt x="1348" y="5153"/>
                  </a:cubicBezTo>
                  <a:cubicBezTo>
                    <a:pt x="1374" y="5153"/>
                    <a:pt x="1401" y="5149"/>
                    <a:pt x="1426" y="5142"/>
                  </a:cubicBezTo>
                  <a:lnTo>
                    <a:pt x="4207" y="4315"/>
                  </a:lnTo>
                  <a:cubicBezTo>
                    <a:pt x="4351" y="4272"/>
                    <a:pt x="4432" y="4120"/>
                    <a:pt x="4389" y="3977"/>
                  </a:cubicBezTo>
                  <a:lnTo>
                    <a:pt x="3574" y="1232"/>
                  </a:lnTo>
                  <a:cubicBezTo>
                    <a:pt x="3351" y="484"/>
                    <a:pt x="2666" y="0"/>
                    <a:pt x="192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8" name="Google Shape;293;p23"/>
            <p:cNvSpPr/>
            <p:nvPr/>
          </p:nvSpPr>
          <p:spPr>
            <a:xfrm>
              <a:off x="5997850" y="3347850"/>
              <a:ext cx="85025" cy="79450"/>
            </a:xfrm>
            <a:custGeom>
              <a:avLst/>
              <a:gdLst/>
              <a:ahLst/>
              <a:cxnLst/>
              <a:rect l="l" t="t" r="r" b="b"/>
              <a:pathLst>
                <a:path w="3401" h="3178" extrusionOk="0">
                  <a:moveTo>
                    <a:pt x="1621" y="0"/>
                  </a:moveTo>
                  <a:cubicBezTo>
                    <a:pt x="1483" y="0"/>
                    <a:pt x="1344" y="20"/>
                    <a:pt x="1205" y="61"/>
                  </a:cubicBezTo>
                  <a:cubicBezTo>
                    <a:pt x="438" y="289"/>
                    <a:pt x="1" y="1097"/>
                    <a:pt x="228" y="1865"/>
                  </a:cubicBezTo>
                  <a:lnTo>
                    <a:pt x="619" y="3178"/>
                  </a:lnTo>
                  <a:lnTo>
                    <a:pt x="3401" y="2350"/>
                  </a:lnTo>
                  <a:lnTo>
                    <a:pt x="3010" y="1037"/>
                  </a:lnTo>
                  <a:cubicBezTo>
                    <a:pt x="2822" y="407"/>
                    <a:pt x="2246" y="0"/>
                    <a:pt x="162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49" name="Google Shape;294;p23"/>
            <p:cNvSpPr/>
            <p:nvPr/>
          </p:nvSpPr>
          <p:spPr>
            <a:xfrm>
              <a:off x="5990250" y="3341050"/>
              <a:ext cx="100175" cy="93050"/>
            </a:xfrm>
            <a:custGeom>
              <a:avLst/>
              <a:gdLst/>
              <a:ahLst/>
              <a:cxnLst/>
              <a:rect l="l" t="t" r="r" b="b"/>
              <a:pathLst>
                <a:path w="4007" h="3722" extrusionOk="0">
                  <a:moveTo>
                    <a:pt x="1924" y="544"/>
                  </a:moveTo>
                  <a:cubicBezTo>
                    <a:pt x="2444" y="545"/>
                    <a:pt x="2904" y="888"/>
                    <a:pt x="3052" y="1387"/>
                  </a:cubicBezTo>
                  <a:lnTo>
                    <a:pt x="3364" y="2440"/>
                  </a:lnTo>
                  <a:lnTo>
                    <a:pt x="1106" y="3111"/>
                  </a:lnTo>
                  <a:lnTo>
                    <a:pt x="792" y="2060"/>
                  </a:lnTo>
                  <a:cubicBezTo>
                    <a:pt x="606" y="1435"/>
                    <a:pt x="963" y="779"/>
                    <a:pt x="1586" y="594"/>
                  </a:cubicBezTo>
                  <a:cubicBezTo>
                    <a:pt x="1696" y="561"/>
                    <a:pt x="1810" y="544"/>
                    <a:pt x="1924" y="544"/>
                  </a:cubicBezTo>
                  <a:close/>
                  <a:moveTo>
                    <a:pt x="1924" y="0"/>
                  </a:moveTo>
                  <a:cubicBezTo>
                    <a:pt x="1761" y="0"/>
                    <a:pt x="1595" y="24"/>
                    <a:pt x="1431" y="72"/>
                  </a:cubicBezTo>
                  <a:cubicBezTo>
                    <a:pt x="519" y="344"/>
                    <a:pt x="0" y="1302"/>
                    <a:pt x="272" y="2215"/>
                  </a:cubicBezTo>
                  <a:lnTo>
                    <a:pt x="662" y="3527"/>
                  </a:lnTo>
                  <a:cubicBezTo>
                    <a:pt x="697" y="3642"/>
                    <a:pt x="802" y="3721"/>
                    <a:pt x="923" y="3721"/>
                  </a:cubicBezTo>
                  <a:cubicBezTo>
                    <a:pt x="949" y="3721"/>
                    <a:pt x="975" y="3719"/>
                    <a:pt x="1001" y="3711"/>
                  </a:cubicBezTo>
                  <a:lnTo>
                    <a:pt x="3782" y="2883"/>
                  </a:lnTo>
                  <a:cubicBezTo>
                    <a:pt x="3925" y="2841"/>
                    <a:pt x="4007" y="2689"/>
                    <a:pt x="3964" y="2546"/>
                  </a:cubicBezTo>
                  <a:lnTo>
                    <a:pt x="3574" y="1232"/>
                  </a:lnTo>
                  <a:cubicBezTo>
                    <a:pt x="3351" y="484"/>
                    <a:pt x="2666" y="0"/>
                    <a:pt x="192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0" name="Google Shape;295;p23"/>
            <p:cNvSpPr/>
            <p:nvPr/>
          </p:nvSpPr>
          <p:spPr>
            <a:xfrm>
              <a:off x="2570025" y="2797200"/>
              <a:ext cx="42275" cy="52075"/>
            </a:xfrm>
            <a:custGeom>
              <a:avLst/>
              <a:gdLst/>
              <a:ahLst/>
              <a:cxnLst/>
              <a:rect l="l" t="t" r="r" b="b"/>
              <a:pathLst>
                <a:path w="1691" h="2083" extrusionOk="0">
                  <a:moveTo>
                    <a:pt x="1382" y="1"/>
                  </a:moveTo>
                  <a:cubicBezTo>
                    <a:pt x="1297" y="1"/>
                    <a:pt x="1213" y="41"/>
                    <a:pt x="1159" y="116"/>
                  </a:cubicBezTo>
                  <a:cubicBezTo>
                    <a:pt x="798" y="626"/>
                    <a:pt x="447" y="1148"/>
                    <a:pt x="116" y="1664"/>
                  </a:cubicBezTo>
                  <a:cubicBezTo>
                    <a:pt x="1" y="1845"/>
                    <a:pt x="130" y="2082"/>
                    <a:pt x="345" y="2082"/>
                  </a:cubicBezTo>
                  <a:cubicBezTo>
                    <a:pt x="346" y="2082"/>
                    <a:pt x="347" y="2082"/>
                    <a:pt x="349" y="2082"/>
                  </a:cubicBezTo>
                  <a:cubicBezTo>
                    <a:pt x="440" y="2082"/>
                    <a:pt x="526" y="2035"/>
                    <a:pt x="574" y="1958"/>
                  </a:cubicBezTo>
                  <a:cubicBezTo>
                    <a:pt x="901" y="1448"/>
                    <a:pt x="1247" y="934"/>
                    <a:pt x="1603" y="430"/>
                  </a:cubicBezTo>
                  <a:cubicBezTo>
                    <a:pt x="1690" y="308"/>
                    <a:pt x="1661" y="137"/>
                    <a:pt x="1538" y="51"/>
                  </a:cubicBezTo>
                  <a:cubicBezTo>
                    <a:pt x="1490" y="17"/>
                    <a:pt x="1436" y="1"/>
                    <a:pt x="13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1" name="Google Shape;296;p23"/>
            <p:cNvSpPr/>
            <p:nvPr/>
          </p:nvSpPr>
          <p:spPr>
            <a:xfrm>
              <a:off x="2633100" y="2633700"/>
              <a:ext cx="121050" cy="127300"/>
            </a:xfrm>
            <a:custGeom>
              <a:avLst/>
              <a:gdLst/>
              <a:ahLst/>
              <a:cxnLst/>
              <a:rect l="l" t="t" r="r" b="b"/>
              <a:pathLst>
                <a:path w="4842" h="5092" extrusionOk="0">
                  <a:moveTo>
                    <a:pt x="4541" y="1"/>
                  </a:moveTo>
                  <a:cubicBezTo>
                    <a:pt x="4479" y="1"/>
                    <a:pt x="4416" y="22"/>
                    <a:pt x="4365" y="65"/>
                  </a:cubicBezTo>
                  <a:cubicBezTo>
                    <a:pt x="4347" y="82"/>
                    <a:pt x="2399" y="1814"/>
                    <a:pt x="142" y="4650"/>
                  </a:cubicBezTo>
                  <a:cubicBezTo>
                    <a:pt x="0" y="4829"/>
                    <a:pt x="127" y="5091"/>
                    <a:pt x="354" y="5091"/>
                  </a:cubicBezTo>
                  <a:cubicBezTo>
                    <a:pt x="355" y="5091"/>
                    <a:pt x="356" y="5091"/>
                    <a:pt x="358" y="5091"/>
                  </a:cubicBezTo>
                  <a:cubicBezTo>
                    <a:pt x="440" y="5091"/>
                    <a:pt x="516" y="5053"/>
                    <a:pt x="567" y="4989"/>
                  </a:cubicBezTo>
                  <a:cubicBezTo>
                    <a:pt x="2792" y="2193"/>
                    <a:pt x="4707" y="489"/>
                    <a:pt x="4727" y="472"/>
                  </a:cubicBezTo>
                  <a:cubicBezTo>
                    <a:pt x="4834" y="371"/>
                    <a:pt x="4842" y="203"/>
                    <a:pt x="4744" y="92"/>
                  </a:cubicBezTo>
                  <a:cubicBezTo>
                    <a:pt x="4690" y="31"/>
                    <a:pt x="4616" y="1"/>
                    <a:pt x="45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2" name="Google Shape;297;p23"/>
            <p:cNvSpPr/>
            <p:nvPr/>
          </p:nvSpPr>
          <p:spPr>
            <a:xfrm>
              <a:off x="2483900" y="2705850"/>
              <a:ext cx="116150" cy="177150"/>
            </a:xfrm>
            <a:custGeom>
              <a:avLst/>
              <a:gdLst/>
              <a:ahLst/>
              <a:cxnLst/>
              <a:rect l="l" t="t" r="r" b="b"/>
              <a:pathLst>
                <a:path w="4646" h="7086" extrusionOk="0">
                  <a:moveTo>
                    <a:pt x="4338" y="1"/>
                  </a:moveTo>
                  <a:cubicBezTo>
                    <a:pt x="4256" y="1"/>
                    <a:pt x="4174" y="38"/>
                    <a:pt x="4121" y="109"/>
                  </a:cubicBezTo>
                  <a:cubicBezTo>
                    <a:pt x="4093" y="146"/>
                    <a:pt x="1358" y="4012"/>
                    <a:pt x="65" y="6696"/>
                  </a:cubicBezTo>
                  <a:cubicBezTo>
                    <a:pt x="1" y="6831"/>
                    <a:pt x="58" y="6994"/>
                    <a:pt x="193" y="7059"/>
                  </a:cubicBezTo>
                  <a:cubicBezTo>
                    <a:pt x="230" y="7076"/>
                    <a:pt x="269" y="7086"/>
                    <a:pt x="310" y="7086"/>
                  </a:cubicBezTo>
                  <a:cubicBezTo>
                    <a:pt x="415" y="7086"/>
                    <a:pt x="510" y="7026"/>
                    <a:pt x="555" y="6932"/>
                  </a:cubicBezTo>
                  <a:cubicBezTo>
                    <a:pt x="1828" y="4290"/>
                    <a:pt x="4538" y="461"/>
                    <a:pt x="4565" y="423"/>
                  </a:cubicBezTo>
                  <a:cubicBezTo>
                    <a:pt x="4645" y="301"/>
                    <a:pt x="4615" y="136"/>
                    <a:pt x="4496" y="51"/>
                  </a:cubicBezTo>
                  <a:cubicBezTo>
                    <a:pt x="4448" y="17"/>
                    <a:pt x="4393" y="1"/>
                    <a:pt x="43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3" name="Google Shape;298;p23"/>
            <p:cNvSpPr/>
            <p:nvPr/>
          </p:nvSpPr>
          <p:spPr>
            <a:xfrm>
              <a:off x="3517675" y="3004575"/>
              <a:ext cx="41475" cy="52150"/>
            </a:xfrm>
            <a:custGeom>
              <a:avLst/>
              <a:gdLst/>
              <a:ahLst/>
              <a:cxnLst/>
              <a:rect l="l" t="t" r="r" b="b"/>
              <a:pathLst>
                <a:path w="1659" h="2086" extrusionOk="0">
                  <a:moveTo>
                    <a:pt x="1349" y="0"/>
                  </a:moveTo>
                  <a:cubicBezTo>
                    <a:pt x="1262" y="0"/>
                    <a:pt x="1177" y="41"/>
                    <a:pt x="1125" y="119"/>
                  </a:cubicBezTo>
                  <a:cubicBezTo>
                    <a:pt x="758" y="637"/>
                    <a:pt x="408" y="1157"/>
                    <a:pt x="81" y="1667"/>
                  </a:cubicBezTo>
                  <a:cubicBezTo>
                    <a:pt x="0" y="1794"/>
                    <a:pt x="38" y="1962"/>
                    <a:pt x="165" y="2043"/>
                  </a:cubicBezTo>
                  <a:cubicBezTo>
                    <a:pt x="208" y="2070"/>
                    <a:pt x="259" y="2085"/>
                    <a:pt x="310" y="2085"/>
                  </a:cubicBezTo>
                  <a:cubicBezTo>
                    <a:pt x="403" y="2085"/>
                    <a:pt x="490" y="2039"/>
                    <a:pt x="541" y="1961"/>
                  </a:cubicBezTo>
                  <a:cubicBezTo>
                    <a:pt x="862" y="1457"/>
                    <a:pt x="1208" y="944"/>
                    <a:pt x="1568" y="433"/>
                  </a:cubicBezTo>
                  <a:cubicBezTo>
                    <a:pt x="1658" y="310"/>
                    <a:pt x="1629" y="137"/>
                    <a:pt x="1506" y="50"/>
                  </a:cubicBezTo>
                  <a:cubicBezTo>
                    <a:pt x="1458" y="16"/>
                    <a:pt x="1403" y="0"/>
                    <a:pt x="1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4" name="Google Shape;299;p23"/>
            <p:cNvSpPr/>
            <p:nvPr/>
          </p:nvSpPr>
          <p:spPr>
            <a:xfrm>
              <a:off x="3579850" y="2841125"/>
              <a:ext cx="121125" cy="127300"/>
            </a:xfrm>
            <a:custGeom>
              <a:avLst/>
              <a:gdLst/>
              <a:ahLst/>
              <a:cxnLst/>
              <a:rect l="l" t="t" r="r" b="b"/>
              <a:pathLst>
                <a:path w="4845" h="5092" extrusionOk="0">
                  <a:moveTo>
                    <a:pt x="4544" y="1"/>
                  </a:moveTo>
                  <a:cubicBezTo>
                    <a:pt x="4481" y="1"/>
                    <a:pt x="4418" y="22"/>
                    <a:pt x="4367" y="66"/>
                  </a:cubicBezTo>
                  <a:cubicBezTo>
                    <a:pt x="4348" y="83"/>
                    <a:pt x="2400" y="1815"/>
                    <a:pt x="143" y="4651"/>
                  </a:cubicBezTo>
                  <a:cubicBezTo>
                    <a:pt x="0" y="4828"/>
                    <a:pt x="127" y="5092"/>
                    <a:pt x="355" y="5092"/>
                  </a:cubicBezTo>
                  <a:cubicBezTo>
                    <a:pt x="438" y="5092"/>
                    <a:pt x="516" y="5055"/>
                    <a:pt x="568" y="4990"/>
                  </a:cubicBezTo>
                  <a:cubicBezTo>
                    <a:pt x="2794" y="2195"/>
                    <a:pt x="4708" y="489"/>
                    <a:pt x="4728" y="474"/>
                  </a:cubicBezTo>
                  <a:cubicBezTo>
                    <a:pt x="4837" y="373"/>
                    <a:pt x="4845" y="204"/>
                    <a:pt x="4747" y="92"/>
                  </a:cubicBezTo>
                  <a:cubicBezTo>
                    <a:pt x="4693" y="32"/>
                    <a:pt x="4619" y="1"/>
                    <a:pt x="45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5" name="Google Shape;300;p23"/>
            <p:cNvSpPr/>
            <p:nvPr/>
          </p:nvSpPr>
          <p:spPr>
            <a:xfrm>
              <a:off x="3430675" y="2913125"/>
              <a:ext cx="116275" cy="177325"/>
            </a:xfrm>
            <a:custGeom>
              <a:avLst/>
              <a:gdLst/>
              <a:ahLst/>
              <a:cxnLst/>
              <a:rect l="l" t="t" r="r" b="b"/>
              <a:pathLst>
                <a:path w="4651" h="7093" extrusionOk="0">
                  <a:moveTo>
                    <a:pt x="4343" y="1"/>
                  </a:moveTo>
                  <a:cubicBezTo>
                    <a:pt x="4257" y="1"/>
                    <a:pt x="4174" y="41"/>
                    <a:pt x="4121" y="116"/>
                  </a:cubicBezTo>
                  <a:cubicBezTo>
                    <a:pt x="4094" y="154"/>
                    <a:pt x="1358" y="4019"/>
                    <a:pt x="66" y="6703"/>
                  </a:cubicBezTo>
                  <a:cubicBezTo>
                    <a:pt x="1" y="6838"/>
                    <a:pt x="58" y="7001"/>
                    <a:pt x="193" y="7066"/>
                  </a:cubicBezTo>
                  <a:cubicBezTo>
                    <a:pt x="230" y="7083"/>
                    <a:pt x="270" y="7092"/>
                    <a:pt x="311" y="7092"/>
                  </a:cubicBezTo>
                  <a:cubicBezTo>
                    <a:pt x="415" y="7092"/>
                    <a:pt x="509" y="7033"/>
                    <a:pt x="556" y="6939"/>
                  </a:cubicBezTo>
                  <a:cubicBezTo>
                    <a:pt x="1827" y="4299"/>
                    <a:pt x="4537" y="468"/>
                    <a:pt x="4564" y="430"/>
                  </a:cubicBezTo>
                  <a:cubicBezTo>
                    <a:pt x="4651" y="308"/>
                    <a:pt x="4622" y="138"/>
                    <a:pt x="4500" y="51"/>
                  </a:cubicBezTo>
                  <a:cubicBezTo>
                    <a:pt x="4452" y="17"/>
                    <a:pt x="4397" y="1"/>
                    <a:pt x="43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6" name="Google Shape;301;p23"/>
            <p:cNvSpPr/>
            <p:nvPr/>
          </p:nvSpPr>
          <p:spPr>
            <a:xfrm>
              <a:off x="4861675" y="2643125"/>
              <a:ext cx="54025" cy="38875"/>
            </a:xfrm>
            <a:custGeom>
              <a:avLst/>
              <a:gdLst/>
              <a:ahLst/>
              <a:cxnLst/>
              <a:rect l="l" t="t" r="r" b="b"/>
              <a:pathLst>
                <a:path w="2161" h="1555" extrusionOk="0">
                  <a:moveTo>
                    <a:pt x="311" y="1"/>
                  </a:moveTo>
                  <a:cubicBezTo>
                    <a:pt x="220" y="1"/>
                    <a:pt x="131" y="46"/>
                    <a:pt x="80" y="129"/>
                  </a:cubicBezTo>
                  <a:cubicBezTo>
                    <a:pt x="0" y="257"/>
                    <a:pt x="40" y="424"/>
                    <a:pt x="168" y="504"/>
                  </a:cubicBezTo>
                  <a:cubicBezTo>
                    <a:pt x="682" y="821"/>
                    <a:pt x="1201" y="1159"/>
                    <a:pt x="1712" y="1509"/>
                  </a:cubicBezTo>
                  <a:cubicBezTo>
                    <a:pt x="1757" y="1539"/>
                    <a:pt x="1810" y="1555"/>
                    <a:pt x="1866" y="1555"/>
                  </a:cubicBezTo>
                  <a:cubicBezTo>
                    <a:pt x="1985" y="1555"/>
                    <a:pt x="2090" y="1478"/>
                    <a:pt x="2125" y="1364"/>
                  </a:cubicBezTo>
                  <a:cubicBezTo>
                    <a:pt x="2161" y="1249"/>
                    <a:pt x="2117" y="1126"/>
                    <a:pt x="2018" y="1058"/>
                  </a:cubicBezTo>
                  <a:cubicBezTo>
                    <a:pt x="1502" y="705"/>
                    <a:pt x="975" y="363"/>
                    <a:pt x="454" y="42"/>
                  </a:cubicBezTo>
                  <a:cubicBezTo>
                    <a:pt x="409" y="14"/>
                    <a:pt x="360" y="1"/>
                    <a:pt x="3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7" name="Google Shape;302;p23"/>
            <p:cNvSpPr/>
            <p:nvPr/>
          </p:nvSpPr>
          <p:spPr>
            <a:xfrm>
              <a:off x="4951275" y="2705200"/>
              <a:ext cx="131825" cy="116475"/>
            </a:xfrm>
            <a:custGeom>
              <a:avLst/>
              <a:gdLst/>
              <a:ahLst/>
              <a:cxnLst/>
              <a:rect l="l" t="t" r="r" b="b"/>
              <a:pathLst>
                <a:path w="5273" h="4659" extrusionOk="0">
                  <a:moveTo>
                    <a:pt x="305" y="1"/>
                  </a:moveTo>
                  <a:cubicBezTo>
                    <a:pt x="224" y="1"/>
                    <a:pt x="143" y="37"/>
                    <a:pt x="90" y="106"/>
                  </a:cubicBezTo>
                  <a:cubicBezTo>
                    <a:pt x="0" y="221"/>
                    <a:pt x="19" y="388"/>
                    <a:pt x="131" y="482"/>
                  </a:cubicBezTo>
                  <a:cubicBezTo>
                    <a:pt x="2962" y="2664"/>
                    <a:pt x="4697" y="4551"/>
                    <a:pt x="4713" y="4569"/>
                  </a:cubicBezTo>
                  <a:cubicBezTo>
                    <a:pt x="4764" y="4626"/>
                    <a:pt x="4837" y="4658"/>
                    <a:pt x="4914" y="4658"/>
                  </a:cubicBezTo>
                  <a:cubicBezTo>
                    <a:pt x="5149" y="4658"/>
                    <a:pt x="5273" y="4377"/>
                    <a:pt x="5114" y="4204"/>
                  </a:cubicBezTo>
                  <a:cubicBezTo>
                    <a:pt x="5097" y="4184"/>
                    <a:pt x="3334" y="2264"/>
                    <a:pt x="464" y="52"/>
                  </a:cubicBezTo>
                  <a:cubicBezTo>
                    <a:pt x="416" y="17"/>
                    <a:pt x="360" y="1"/>
                    <a:pt x="3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8" name="Google Shape;303;p23"/>
            <p:cNvSpPr/>
            <p:nvPr/>
          </p:nvSpPr>
          <p:spPr>
            <a:xfrm>
              <a:off x="4826625" y="2556650"/>
              <a:ext cx="180400" cy="111900"/>
            </a:xfrm>
            <a:custGeom>
              <a:avLst/>
              <a:gdLst/>
              <a:ahLst/>
              <a:cxnLst/>
              <a:rect l="l" t="t" r="r" b="b"/>
              <a:pathLst>
                <a:path w="7216" h="4476" extrusionOk="0">
                  <a:moveTo>
                    <a:pt x="310" y="1"/>
                  </a:moveTo>
                  <a:cubicBezTo>
                    <a:pt x="208" y="1"/>
                    <a:pt x="110" y="59"/>
                    <a:pt x="64" y="159"/>
                  </a:cubicBezTo>
                  <a:cubicBezTo>
                    <a:pt x="0" y="295"/>
                    <a:pt x="60" y="457"/>
                    <a:pt x="196" y="519"/>
                  </a:cubicBezTo>
                  <a:cubicBezTo>
                    <a:pt x="2857" y="1750"/>
                    <a:pt x="6727" y="4400"/>
                    <a:pt x="6766" y="4426"/>
                  </a:cubicBezTo>
                  <a:cubicBezTo>
                    <a:pt x="6812" y="4458"/>
                    <a:pt x="6865" y="4474"/>
                    <a:pt x="6921" y="4474"/>
                  </a:cubicBezTo>
                  <a:lnTo>
                    <a:pt x="6921" y="4475"/>
                  </a:lnTo>
                  <a:cubicBezTo>
                    <a:pt x="7040" y="4475"/>
                    <a:pt x="7146" y="4397"/>
                    <a:pt x="7182" y="4283"/>
                  </a:cubicBezTo>
                  <a:cubicBezTo>
                    <a:pt x="7216" y="4169"/>
                    <a:pt x="7174" y="4046"/>
                    <a:pt x="7074" y="3979"/>
                  </a:cubicBezTo>
                  <a:cubicBezTo>
                    <a:pt x="7036" y="3951"/>
                    <a:pt x="3127" y="1276"/>
                    <a:pt x="424" y="26"/>
                  </a:cubicBezTo>
                  <a:cubicBezTo>
                    <a:pt x="387" y="9"/>
                    <a:pt x="348" y="1"/>
                    <a:pt x="3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59" name="Google Shape;304;p23"/>
            <p:cNvSpPr/>
            <p:nvPr/>
          </p:nvSpPr>
          <p:spPr>
            <a:xfrm>
              <a:off x="3474075" y="3511000"/>
              <a:ext cx="43050" cy="178200"/>
            </a:xfrm>
            <a:custGeom>
              <a:avLst/>
              <a:gdLst/>
              <a:ahLst/>
              <a:cxnLst/>
              <a:rect l="l" t="t" r="r" b="b"/>
              <a:pathLst>
                <a:path w="1722" h="7128" extrusionOk="0">
                  <a:moveTo>
                    <a:pt x="1424" y="0"/>
                  </a:moveTo>
                  <a:cubicBezTo>
                    <a:pt x="1292" y="0"/>
                    <a:pt x="1181" y="102"/>
                    <a:pt x="1163" y="236"/>
                  </a:cubicBezTo>
                  <a:cubicBezTo>
                    <a:pt x="883" y="2294"/>
                    <a:pt x="460" y="5101"/>
                    <a:pt x="38" y="6790"/>
                  </a:cubicBezTo>
                  <a:cubicBezTo>
                    <a:pt x="1" y="6936"/>
                    <a:pt x="89" y="7084"/>
                    <a:pt x="236" y="7120"/>
                  </a:cubicBezTo>
                  <a:cubicBezTo>
                    <a:pt x="258" y="7125"/>
                    <a:pt x="280" y="7128"/>
                    <a:pt x="303" y="7128"/>
                  </a:cubicBezTo>
                  <a:cubicBezTo>
                    <a:pt x="426" y="7126"/>
                    <a:pt x="534" y="7043"/>
                    <a:pt x="565" y="6923"/>
                  </a:cubicBezTo>
                  <a:cubicBezTo>
                    <a:pt x="992" y="5209"/>
                    <a:pt x="1419" y="2381"/>
                    <a:pt x="1702" y="310"/>
                  </a:cubicBezTo>
                  <a:cubicBezTo>
                    <a:pt x="1722" y="161"/>
                    <a:pt x="1617" y="24"/>
                    <a:pt x="1469" y="4"/>
                  </a:cubicBezTo>
                  <a:cubicBezTo>
                    <a:pt x="1454" y="2"/>
                    <a:pt x="1439" y="0"/>
                    <a:pt x="142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0" name="Google Shape;305;p23"/>
            <p:cNvSpPr/>
            <p:nvPr/>
          </p:nvSpPr>
          <p:spPr>
            <a:xfrm>
              <a:off x="3507500" y="3449000"/>
              <a:ext cx="17575" cy="38850"/>
            </a:xfrm>
            <a:custGeom>
              <a:avLst/>
              <a:gdLst/>
              <a:ahLst/>
              <a:cxnLst/>
              <a:rect l="l" t="t" r="r" b="b"/>
              <a:pathLst>
                <a:path w="703" h="1554" extrusionOk="0">
                  <a:moveTo>
                    <a:pt x="408" y="0"/>
                  </a:moveTo>
                  <a:cubicBezTo>
                    <a:pt x="274" y="0"/>
                    <a:pt x="160" y="105"/>
                    <a:pt x="145" y="240"/>
                  </a:cubicBezTo>
                  <a:cubicBezTo>
                    <a:pt x="145" y="240"/>
                    <a:pt x="99" y="625"/>
                    <a:pt x="21" y="1248"/>
                  </a:cubicBezTo>
                  <a:cubicBezTo>
                    <a:pt x="1" y="1396"/>
                    <a:pt x="107" y="1532"/>
                    <a:pt x="257" y="1551"/>
                  </a:cubicBezTo>
                  <a:cubicBezTo>
                    <a:pt x="267" y="1554"/>
                    <a:pt x="279" y="1554"/>
                    <a:pt x="291" y="1554"/>
                  </a:cubicBezTo>
                  <a:cubicBezTo>
                    <a:pt x="427" y="1554"/>
                    <a:pt x="543" y="1452"/>
                    <a:pt x="560" y="1317"/>
                  </a:cubicBezTo>
                  <a:cubicBezTo>
                    <a:pt x="639" y="690"/>
                    <a:pt x="686" y="304"/>
                    <a:pt x="686" y="304"/>
                  </a:cubicBezTo>
                  <a:cubicBezTo>
                    <a:pt x="703" y="155"/>
                    <a:pt x="595" y="20"/>
                    <a:pt x="447" y="3"/>
                  </a:cubicBezTo>
                  <a:cubicBezTo>
                    <a:pt x="434" y="1"/>
                    <a:pt x="421" y="0"/>
                    <a:pt x="4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1" name="Google Shape;306;p23"/>
            <p:cNvSpPr/>
            <p:nvPr/>
          </p:nvSpPr>
          <p:spPr>
            <a:xfrm>
              <a:off x="3491400" y="3594025"/>
              <a:ext cx="70325" cy="158625"/>
            </a:xfrm>
            <a:custGeom>
              <a:avLst/>
              <a:gdLst/>
              <a:ahLst/>
              <a:cxnLst/>
              <a:rect l="l" t="t" r="r" b="b"/>
              <a:pathLst>
                <a:path w="2813" h="6345" extrusionOk="0">
                  <a:moveTo>
                    <a:pt x="2508" y="0"/>
                  </a:moveTo>
                  <a:cubicBezTo>
                    <a:pt x="2392" y="0"/>
                    <a:pt x="2284" y="77"/>
                    <a:pt x="2248" y="193"/>
                  </a:cubicBezTo>
                  <a:cubicBezTo>
                    <a:pt x="2238" y="229"/>
                    <a:pt x="1155" y="3823"/>
                    <a:pt x="90" y="5950"/>
                  </a:cubicBezTo>
                  <a:cubicBezTo>
                    <a:pt x="0" y="6132"/>
                    <a:pt x="131" y="6344"/>
                    <a:pt x="334" y="6345"/>
                  </a:cubicBezTo>
                  <a:cubicBezTo>
                    <a:pt x="437" y="6345"/>
                    <a:pt x="531" y="6287"/>
                    <a:pt x="577" y="6194"/>
                  </a:cubicBezTo>
                  <a:cubicBezTo>
                    <a:pt x="1662" y="4023"/>
                    <a:pt x="2725" y="499"/>
                    <a:pt x="2770" y="350"/>
                  </a:cubicBezTo>
                  <a:cubicBezTo>
                    <a:pt x="2812" y="207"/>
                    <a:pt x="2730" y="54"/>
                    <a:pt x="2587" y="12"/>
                  </a:cubicBezTo>
                  <a:cubicBezTo>
                    <a:pt x="2561" y="4"/>
                    <a:pt x="2535" y="0"/>
                    <a:pt x="250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2" name="Google Shape;307;p23"/>
            <p:cNvSpPr/>
            <p:nvPr/>
          </p:nvSpPr>
          <p:spPr>
            <a:xfrm>
              <a:off x="4226800" y="3666525"/>
              <a:ext cx="88625" cy="194875"/>
            </a:xfrm>
            <a:custGeom>
              <a:avLst/>
              <a:gdLst/>
              <a:ahLst/>
              <a:cxnLst/>
              <a:rect l="l" t="t" r="r" b="b"/>
              <a:pathLst>
                <a:path w="3545" h="7795" extrusionOk="0">
                  <a:moveTo>
                    <a:pt x="277" y="1"/>
                  </a:moveTo>
                  <a:cubicBezTo>
                    <a:pt x="272" y="1"/>
                    <a:pt x="267" y="1"/>
                    <a:pt x="262" y="1"/>
                  </a:cubicBezTo>
                  <a:cubicBezTo>
                    <a:pt x="113" y="12"/>
                    <a:pt x="0" y="143"/>
                    <a:pt x="12" y="292"/>
                  </a:cubicBezTo>
                  <a:cubicBezTo>
                    <a:pt x="27" y="490"/>
                    <a:pt x="412" y="5136"/>
                    <a:pt x="2991" y="7715"/>
                  </a:cubicBezTo>
                  <a:cubicBezTo>
                    <a:pt x="3042" y="7767"/>
                    <a:pt x="3112" y="7794"/>
                    <a:pt x="3183" y="7794"/>
                  </a:cubicBezTo>
                  <a:cubicBezTo>
                    <a:pt x="3424" y="7793"/>
                    <a:pt x="3545" y="7502"/>
                    <a:pt x="3375" y="7331"/>
                  </a:cubicBezTo>
                  <a:cubicBezTo>
                    <a:pt x="940" y="4895"/>
                    <a:pt x="558" y="296"/>
                    <a:pt x="554" y="251"/>
                  </a:cubicBezTo>
                  <a:cubicBezTo>
                    <a:pt x="543" y="106"/>
                    <a:pt x="412" y="1"/>
                    <a:pt x="27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3" name="Google Shape;308;p23"/>
            <p:cNvSpPr/>
            <p:nvPr/>
          </p:nvSpPr>
          <p:spPr>
            <a:xfrm>
              <a:off x="4217100" y="3784225"/>
              <a:ext cx="96675" cy="131550"/>
            </a:xfrm>
            <a:custGeom>
              <a:avLst/>
              <a:gdLst/>
              <a:ahLst/>
              <a:cxnLst/>
              <a:rect l="l" t="t" r="r" b="b"/>
              <a:pathLst>
                <a:path w="3867" h="5262" extrusionOk="0">
                  <a:moveTo>
                    <a:pt x="307" y="1"/>
                  </a:moveTo>
                  <a:cubicBezTo>
                    <a:pt x="279" y="1"/>
                    <a:pt x="250" y="5"/>
                    <a:pt x="221" y="15"/>
                  </a:cubicBezTo>
                  <a:cubicBezTo>
                    <a:pt x="77" y="62"/>
                    <a:pt x="0" y="220"/>
                    <a:pt x="51" y="363"/>
                  </a:cubicBezTo>
                  <a:cubicBezTo>
                    <a:pt x="96" y="499"/>
                    <a:pt x="1193" y="3731"/>
                    <a:pt x="3420" y="5217"/>
                  </a:cubicBezTo>
                  <a:cubicBezTo>
                    <a:pt x="3465" y="5246"/>
                    <a:pt x="3517" y="5262"/>
                    <a:pt x="3571" y="5262"/>
                  </a:cubicBezTo>
                  <a:cubicBezTo>
                    <a:pt x="3692" y="5262"/>
                    <a:pt x="3796" y="5184"/>
                    <a:pt x="3832" y="5068"/>
                  </a:cubicBezTo>
                  <a:cubicBezTo>
                    <a:pt x="3866" y="4955"/>
                    <a:pt x="3821" y="4830"/>
                    <a:pt x="3722" y="4764"/>
                  </a:cubicBezTo>
                  <a:cubicBezTo>
                    <a:pt x="1651" y="3384"/>
                    <a:pt x="578" y="223"/>
                    <a:pt x="567" y="191"/>
                  </a:cubicBezTo>
                  <a:cubicBezTo>
                    <a:pt x="530" y="75"/>
                    <a:pt x="423" y="1"/>
                    <a:pt x="30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4" name="Google Shape;309;p23"/>
            <p:cNvSpPr/>
            <p:nvPr/>
          </p:nvSpPr>
          <p:spPr>
            <a:xfrm>
              <a:off x="2377650" y="2708500"/>
              <a:ext cx="1215550" cy="1969375"/>
            </a:xfrm>
            <a:custGeom>
              <a:avLst/>
              <a:gdLst/>
              <a:ahLst/>
              <a:cxnLst/>
              <a:rect l="l" t="t" r="r" b="b"/>
              <a:pathLst>
                <a:path w="48622" h="78775" extrusionOk="0">
                  <a:moveTo>
                    <a:pt x="30053" y="0"/>
                  </a:moveTo>
                  <a:cubicBezTo>
                    <a:pt x="27699" y="0"/>
                    <a:pt x="23780" y="4742"/>
                    <a:pt x="21881" y="6450"/>
                  </a:cubicBezTo>
                  <a:cubicBezTo>
                    <a:pt x="19742" y="8375"/>
                    <a:pt x="16106" y="12440"/>
                    <a:pt x="14607" y="15649"/>
                  </a:cubicBezTo>
                  <a:cubicBezTo>
                    <a:pt x="13110" y="18857"/>
                    <a:pt x="11399" y="27415"/>
                    <a:pt x="10329" y="27842"/>
                  </a:cubicBezTo>
                  <a:cubicBezTo>
                    <a:pt x="10279" y="27862"/>
                    <a:pt x="10231" y="27872"/>
                    <a:pt x="10186" y="27872"/>
                  </a:cubicBezTo>
                  <a:cubicBezTo>
                    <a:pt x="9261" y="27872"/>
                    <a:pt x="9299" y="23832"/>
                    <a:pt x="10115" y="20569"/>
                  </a:cubicBezTo>
                  <a:cubicBezTo>
                    <a:pt x="10970" y="17147"/>
                    <a:pt x="12895" y="15649"/>
                    <a:pt x="15036" y="12868"/>
                  </a:cubicBezTo>
                  <a:cubicBezTo>
                    <a:pt x="17176" y="10086"/>
                    <a:pt x="18246" y="8161"/>
                    <a:pt x="16747" y="8161"/>
                  </a:cubicBezTo>
                  <a:cubicBezTo>
                    <a:pt x="15249" y="8161"/>
                    <a:pt x="12041" y="10299"/>
                    <a:pt x="8619" y="15648"/>
                  </a:cubicBezTo>
                  <a:cubicBezTo>
                    <a:pt x="5195" y="20997"/>
                    <a:pt x="2414" y="33190"/>
                    <a:pt x="2414" y="49877"/>
                  </a:cubicBezTo>
                  <a:cubicBezTo>
                    <a:pt x="2414" y="66564"/>
                    <a:pt x="0" y="68505"/>
                    <a:pt x="0" y="68505"/>
                  </a:cubicBezTo>
                  <a:lnTo>
                    <a:pt x="17757" y="78774"/>
                  </a:lnTo>
                  <a:cubicBezTo>
                    <a:pt x="17757" y="78774"/>
                    <a:pt x="20457" y="74570"/>
                    <a:pt x="22167" y="70292"/>
                  </a:cubicBezTo>
                  <a:cubicBezTo>
                    <a:pt x="23879" y="66013"/>
                    <a:pt x="36643" y="53727"/>
                    <a:pt x="39853" y="47952"/>
                  </a:cubicBezTo>
                  <a:cubicBezTo>
                    <a:pt x="43062" y="42175"/>
                    <a:pt x="43062" y="31907"/>
                    <a:pt x="44132" y="28056"/>
                  </a:cubicBezTo>
                  <a:cubicBezTo>
                    <a:pt x="45200" y="24205"/>
                    <a:pt x="46054" y="23350"/>
                    <a:pt x="45627" y="21639"/>
                  </a:cubicBezTo>
                  <a:cubicBezTo>
                    <a:pt x="45513" y="21185"/>
                    <a:pt x="45219" y="20972"/>
                    <a:pt x="44820" y="20972"/>
                  </a:cubicBezTo>
                  <a:cubicBezTo>
                    <a:pt x="43715" y="20972"/>
                    <a:pt x="41807" y="22605"/>
                    <a:pt x="40707" y="25276"/>
                  </a:cubicBezTo>
                  <a:cubicBezTo>
                    <a:pt x="39209" y="28912"/>
                    <a:pt x="36427" y="37684"/>
                    <a:pt x="35572" y="39396"/>
                  </a:cubicBezTo>
                  <a:cubicBezTo>
                    <a:pt x="35515" y="39509"/>
                    <a:pt x="35470" y="39562"/>
                    <a:pt x="35435" y="39562"/>
                  </a:cubicBezTo>
                  <a:cubicBezTo>
                    <a:pt x="34940" y="39562"/>
                    <a:pt x="36526" y="28845"/>
                    <a:pt x="37925" y="24847"/>
                  </a:cubicBezTo>
                  <a:cubicBezTo>
                    <a:pt x="39424" y="20569"/>
                    <a:pt x="45199" y="12439"/>
                    <a:pt x="46696" y="10942"/>
                  </a:cubicBezTo>
                  <a:cubicBezTo>
                    <a:pt x="48194" y="9445"/>
                    <a:pt x="48622" y="7305"/>
                    <a:pt x="46911" y="6450"/>
                  </a:cubicBezTo>
                  <a:cubicBezTo>
                    <a:pt x="46819" y="6404"/>
                    <a:pt x="46712" y="6382"/>
                    <a:pt x="46591" y="6382"/>
                  </a:cubicBezTo>
                  <a:cubicBezTo>
                    <a:pt x="44455" y="6382"/>
                    <a:pt x="38013" y="13208"/>
                    <a:pt x="35786" y="15435"/>
                  </a:cubicBezTo>
                  <a:cubicBezTo>
                    <a:pt x="33434" y="17788"/>
                    <a:pt x="30652" y="24847"/>
                    <a:pt x="28940" y="26559"/>
                  </a:cubicBezTo>
                  <a:cubicBezTo>
                    <a:pt x="28760" y="26739"/>
                    <a:pt x="28609" y="26822"/>
                    <a:pt x="28484" y="26822"/>
                  </a:cubicBezTo>
                  <a:cubicBezTo>
                    <a:pt x="27421" y="26822"/>
                    <a:pt x="28287" y="20806"/>
                    <a:pt x="30010" y="17360"/>
                  </a:cubicBezTo>
                  <a:cubicBezTo>
                    <a:pt x="31936" y="13510"/>
                    <a:pt x="37712" y="7092"/>
                    <a:pt x="39424" y="5593"/>
                  </a:cubicBezTo>
                  <a:cubicBezTo>
                    <a:pt x="41076" y="4147"/>
                    <a:pt x="40933" y="1304"/>
                    <a:pt x="39187" y="1304"/>
                  </a:cubicBezTo>
                  <a:cubicBezTo>
                    <a:pt x="39125" y="1304"/>
                    <a:pt x="39061" y="1308"/>
                    <a:pt x="38995" y="1315"/>
                  </a:cubicBezTo>
                  <a:cubicBezTo>
                    <a:pt x="37069" y="1528"/>
                    <a:pt x="28512" y="8588"/>
                    <a:pt x="26373" y="11156"/>
                  </a:cubicBezTo>
                  <a:cubicBezTo>
                    <a:pt x="24253" y="13700"/>
                    <a:pt x="20450" y="25492"/>
                    <a:pt x="19134" y="25492"/>
                  </a:cubicBezTo>
                  <a:cubicBezTo>
                    <a:pt x="19122" y="25492"/>
                    <a:pt x="19111" y="25491"/>
                    <a:pt x="19100" y="25490"/>
                  </a:cubicBezTo>
                  <a:cubicBezTo>
                    <a:pt x="17815" y="25275"/>
                    <a:pt x="19313" y="17145"/>
                    <a:pt x="21667" y="13937"/>
                  </a:cubicBezTo>
                  <a:cubicBezTo>
                    <a:pt x="24021" y="10728"/>
                    <a:pt x="29154" y="5593"/>
                    <a:pt x="30439" y="4738"/>
                  </a:cubicBezTo>
                  <a:cubicBezTo>
                    <a:pt x="31722" y="3883"/>
                    <a:pt x="33006" y="1743"/>
                    <a:pt x="30866" y="245"/>
                  </a:cubicBezTo>
                  <a:cubicBezTo>
                    <a:pt x="30625" y="77"/>
                    <a:pt x="30352" y="0"/>
                    <a:pt x="30053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5" name="Google Shape;310;p23"/>
            <p:cNvSpPr/>
            <p:nvPr/>
          </p:nvSpPr>
          <p:spPr>
            <a:xfrm>
              <a:off x="4132050" y="2708475"/>
              <a:ext cx="1217275" cy="2005575"/>
            </a:xfrm>
            <a:custGeom>
              <a:avLst/>
              <a:gdLst/>
              <a:ahLst/>
              <a:cxnLst/>
              <a:rect l="l" t="t" r="r" b="b"/>
              <a:pathLst>
                <a:path w="48691" h="80223" extrusionOk="0">
                  <a:moveTo>
                    <a:pt x="18569" y="0"/>
                  </a:moveTo>
                  <a:cubicBezTo>
                    <a:pt x="18271" y="0"/>
                    <a:pt x="17997" y="76"/>
                    <a:pt x="17756" y="245"/>
                  </a:cubicBezTo>
                  <a:cubicBezTo>
                    <a:pt x="15618" y="1743"/>
                    <a:pt x="16901" y="3882"/>
                    <a:pt x="18185" y="4738"/>
                  </a:cubicBezTo>
                  <a:cubicBezTo>
                    <a:pt x="19468" y="5594"/>
                    <a:pt x="24603" y="10728"/>
                    <a:pt x="26957" y="13937"/>
                  </a:cubicBezTo>
                  <a:cubicBezTo>
                    <a:pt x="29310" y="17146"/>
                    <a:pt x="30807" y="25276"/>
                    <a:pt x="29523" y="25489"/>
                  </a:cubicBezTo>
                  <a:cubicBezTo>
                    <a:pt x="29512" y="25491"/>
                    <a:pt x="29500" y="25492"/>
                    <a:pt x="29488" y="25492"/>
                  </a:cubicBezTo>
                  <a:cubicBezTo>
                    <a:pt x="28172" y="25492"/>
                    <a:pt x="24369" y="13701"/>
                    <a:pt x="22250" y="11157"/>
                  </a:cubicBezTo>
                  <a:cubicBezTo>
                    <a:pt x="20110" y="8589"/>
                    <a:pt x="11553" y="1529"/>
                    <a:pt x="9628" y="1316"/>
                  </a:cubicBezTo>
                  <a:cubicBezTo>
                    <a:pt x="9562" y="1309"/>
                    <a:pt x="9498" y="1305"/>
                    <a:pt x="9436" y="1305"/>
                  </a:cubicBezTo>
                  <a:cubicBezTo>
                    <a:pt x="7689" y="1305"/>
                    <a:pt x="7547" y="4148"/>
                    <a:pt x="9199" y="5594"/>
                  </a:cubicBezTo>
                  <a:cubicBezTo>
                    <a:pt x="10911" y="7092"/>
                    <a:pt x="16688" y="13509"/>
                    <a:pt x="18613" y="17361"/>
                  </a:cubicBezTo>
                  <a:cubicBezTo>
                    <a:pt x="20336" y="20806"/>
                    <a:pt x="21202" y="26822"/>
                    <a:pt x="20139" y="26822"/>
                  </a:cubicBezTo>
                  <a:cubicBezTo>
                    <a:pt x="20014" y="26822"/>
                    <a:pt x="19862" y="26739"/>
                    <a:pt x="19683" y="26559"/>
                  </a:cubicBezTo>
                  <a:cubicBezTo>
                    <a:pt x="17971" y="24848"/>
                    <a:pt x="15189" y="17787"/>
                    <a:pt x="12836" y="15436"/>
                  </a:cubicBezTo>
                  <a:cubicBezTo>
                    <a:pt x="10609" y="13209"/>
                    <a:pt x="4166" y="6382"/>
                    <a:pt x="2031" y="6382"/>
                  </a:cubicBezTo>
                  <a:cubicBezTo>
                    <a:pt x="1910" y="6382"/>
                    <a:pt x="1803" y="6404"/>
                    <a:pt x="1711" y="6450"/>
                  </a:cubicBezTo>
                  <a:cubicBezTo>
                    <a:pt x="1" y="7306"/>
                    <a:pt x="429" y="9446"/>
                    <a:pt x="1926" y="10942"/>
                  </a:cubicBezTo>
                  <a:cubicBezTo>
                    <a:pt x="3423" y="12440"/>
                    <a:pt x="9199" y="20569"/>
                    <a:pt x="10698" y="24848"/>
                  </a:cubicBezTo>
                  <a:cubicBezTo>
                    <a:pt x="12097" y="28845"/>
                    <a:pt x="13681" y="39562"/>
                    <a:pt x="13187" y="39562"/>
                  </a:cubicBezTo>
                  <a:cubicBezTo>
                    <a:pt x="13152" y="39562"/>
                    <a:pt x="13107" y="39508"/>
                    <a:pt x="13051" y="39396"/>
                  </a:cubicBezTo>
                  <a:cubicBezTo>
                    <a:pt x="12195" y="37685"/>
                    <a:pt x="9413" y="28913"/>
                    <a:pt x="7917" y="25276"/>
                  </a:cubicBezTo>
                  <a:cubicBezTo>
                    <a:pt x="6817" y="22604"/>
                    <a:pt x="4909" y="20972"/>
                    <a:pt x="3804" y="20972"/>
                  </a:cubicBezTo>
                  <a:cubicBezTo>
                    <a:pt x="3404" y="20972"/>
                    <a:pt x="3110" y="21185"/>
                    <a:pt x="2996" y="21639"/>
                  </a:cubicBezTo>
                  <a:cubicBezTo>
                    <a:pt x="2568" y="23351"/>
                    <a:pt x="3425" y="24206"/>
                    <a:pt x="4493" y="28057"/>
                  </a:cubicBezTo>
                  <a:cubicBezTo>
                    <a:pt x="5563" y="31908"/>
                    <a:pt x="5563" y="42176"/>
                    <a:pt x="8773" y="47953"/>
                  </a:cubicBezTo>
                  <a:cubicBezTo>
                    <a:pt x="11982" y="53728"/>
                    <a:pt x="24390" y="64935"/>
                    <a:pt x="26100" y="69214"/>
                  </a:cubicBezTo>
                  <a:cubicBezTo>
                    <a:pt x="27812" y="73492"/>
                    <a:pt x="30936" y="80222"/>
                    <a:pt x="30936" y="80222"/>
                  </a:cubicBezTo>
                  <a:lnTo>
                    <a:pt x="48691" y="69953"/>
                  </a:lnTo>
                  <a:cubicBezTo>
                    <a:pt x="48691" y="69953"/>
                    <a:pt x="46210" y="66565"/>
                    <a:pt x="46210" y="49878"/>
                  </a:cubicBezTo>
                  <a:cubicBezTo>
                    <a:pt x="46210" y="33191"/>
                    <a:pt x="43429" y="20997"/>
                    <a:pt x="40005" y="15649"/>
                  </a:cubicBezTo>
                  <a:cubicBezTo>
                    <a:pt x="36583" y="10300"/>
                    <a:pt x="33374" y="8162"/>
                    <a:pt x="31876" y="8162"/>
                  </a:cubicBezTo>
                  <a:cubicBezTo>
                    <a:pt x="30378" y="8162"/>
                    <a:pt x="31448" y="10087"/>
                    <a:pt x="33588" y="12867"/>
                  </a:cubicBezTo>
                  <a:cubicBezTo>
                    <a:pt x="35727" y="15649"/>
                    <a:pt x="37652" y="17146"/>
                    <a:pt x="38508" y="20569"/>
                  </a:cubicBezTo>
                  <a:cubicBezTo>
                    <a:pt x="39324" y="23832"/>
                    <a:pt x="39362" y="27873"/>
                    <a:pt x="38437" y="27873"/>
                  </a:cubicBezTo>
                  <a:cubicBezTo>
                    <a:pt x="38392" y="27873"/>
                    <a:pt x="38345" y="27863"/>
                    <a:pt x="38295" y="27843"/>
                  </a:cubicBezTo>
                  <a:cubicBezTo>
                    <a:pt x="37225" y="27414"/>
                    <a:pt x="35514" y="18857"/>
                    <a:pt x="34015" y="15649"/>
                  </a:cubicBezTo>
                  <a:cubicBezTo>
                    <a:pt x="32518" y="12440"/>
                    <a:pt x="28881" y="8375"/>
                    <a:pt x="26742" y="6450"/>
                  </a:cubicBezTo>
                  <a:cubicBezTo>
                    <a:pt x="24844" y="4741"/>
                    <a:pt x="20923" y="0"/>
                    <a:pt x="18569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6" name="Google Shape;311;p23"/>
            <p:cNvSpPr/>
            <p:nvPr/>
          </p:nvSpPr>
          <p:spPr>
            <a:xfrm>
              <a:off x="2357750" y="2598200"/>
              <a:ext cx="1235475" cy="2182950"/>
            </a:xfrm>
            <a:custGeom>
              <a:avLst/>
              <a:gdLst/>
              <a:ahLst/>
              <a:cxnLst/>
              <a:rect l="l" t="t" r="r" b="b"/>
              <a:pathLst>
                <a:path w="49419" h="87318" extrusionOk="0">
                  <a:moveTo>
                    <a:pt x="30849" y="1"/>
                  </a:moveTo>
                  <a:cubicBezTo>
                    <a:pt x="28496" y="1"/>
                    <a:pt x="24576" y="4742"/>
                    <a:pt x="22677" y="6450"/>
                  </a:cubicBezTo>
                  <a:cubicBezTo>
                    <a:pt x="20538" y="8375"/>
                    <a:pt x="16902" y="12440"/>
                    <a:pt x="15405" y="15650"/>
                  </a:cubicBezTo>
                  <a:cubicBezTo>
                    <a:pt x="13906" y="18858"/>
                    <a:pt x="12195" y="27415"/>
                    <a:pt x="11125" y="27843"/>
                  </a:cubicBezTo>
                  <a:cubicBezTo>
                    <a:pt x="11075" y="27863"/>
                    <a:pt x="11027" y="27873"/>
                    <a:pt x="10982" y="27873"/>
                  </a:cubicBezTo>
                  <a:cubicBezTo>
                    <a:pt x="10057" y="27873"/>
                    <a:pt x="10096" y="23832"/>
                    <a:pt x="10912" y="20570"/>
                  </a:cubicBezTo>
                  <a:cubicBezTo>
                    <a:pt x="11767" y="17147"/>
                    <a:pt x="13693" y="15650"/>
                    <a:pt x="15832" y="12868"/>
                  </a:cubicBezTo>
                  <a:cubicBezTo>
                    <a:pt x="17972" y="10087"/>
                    <a:pt x="19042" y="8162"/>
                    <a:pt x="17543" y="8162"/>
                  </a:cubicBezTo>
                  <a:cubicBezTo>
                    <a:pt x="16045" y="8162"/>
                    <a:pt x="12837" y="10301"/>
                    <a:pt x="9415" y="15650"/>
                  </a:cubicBezTo>
                  <a:cubicBezTo>
                    <a:pt x="5991" y="20997"/>
                    <a:pt x="3210" y="33192"/>
                    <a:pt x="3210" y="49879"/>
                  </a:cubicBezTo>
                  <a:cubicBezTo>
                    <a:pt x="3210" y="66565"/>
                    <a:pt x="1" y="77048"/>
                    <a:pt x="1" y="77048"/>
                  </a:cubicBezTo>
                  <a:lnTo>
                    <a:pt x="17757" y="87317"/>
                  </a:lnTo>
                  <a:cubicBezTo>
                    <a:pt x="17757" y="87317"/>
                    <a:pt x="21609" y="77903"/>
                    <a:pt x="23320" y="73625"/>
                  </a:cubicBezTo>
                  <a:cubicBezTo>
                    <a:pt x="25032" y="69346"/>
                    <a:pt x="37439" y="53729"/>
                    <a:pt x="40649" y="47953"/>
                  </a:cubicBezTo>
                  <a:cubicBezTo>
                    <a:pt x="43858" y="42177"/>
                    <a:pt x="43858" y="31907"/>
                    <a:pt x="44928" y="28057"/>
                  </a:cubicBezTo>
                  <a:cubicBezTo>
                    <a:pt x="45996" y="24207"/>
                    <a:pt x="46852" y="23352"/>
                    <a:pt x="46424" y="21640"/>
                  </a:cubicBezTo>
                  <a:cubicBezTo>
                    <a:pt x="46310" y="21186"/>
                    <a:pt x="46016" y="20973"/>
                    <a:pt x="45617" y="20973"/>
                  </a:cubicBezTo>
                  <a:cubicBezTo>
                    <a:pt x="44512" y="20973"/>
                    <a:pt x="42603" y="22605"/>
                    <a:pt x="41503" y="25277"/>
                  </a:cubicBezTo>
                  <a:cubicBezTo>
                    <a:pt x="40005" y="28914"/>
                    <a:pt x="37225" y="37686"/>
                    <a:pt x="36369" y="39396"/>
                  </a:cubicBezTo>
                  <a:cubicBezTo>
                    <a:pt x="36313" y="39509"/>
                    <a:pt x="36268" y="39562"/>
                    <a:pt x="36233" y="39562"/>
                  </a:cubicBezTo>
                  <a:cubicBezTo>
                    <a:pt x="35737" y="39562"/>
                    <a:pt x="37322" y="28845"/>
                    <a:pt x="38722" y="24848"/>
                  </a:cubicBezTo>
                  <a:cubicBezTo>
                    <a:pt x="40220" y="20570"/>
                    <a:pt x="45996" y="12440"/>
                    <a:pt x="47494" y="10943"/>
                  </a:cubicBezTo>
                  <a:cubicBezTo>
                    <a:pt x="48991" y="9445"/>
                    <a:pt x="49419" y="7306"/>
                    <a:pt x="47708" y="6450"/>
                  </a:cubicBezTo>
                  <a:cubicBezTo>
                    <a:pt x="47617" y="6404"/>
                    <a:pt x="47509" y="6383"/>
                    <a:pt x="47389" y="6383"/>
                  </a:cubicBezTo>
                  <a:cubicBezTo>
                    <a:pt x="45253" y="6383"/>
                    <a:pt x="38810" y="13208"/>
                    <a:pt x="36582" y="15435"/>
                  </a:cubicBezTo>
                  <a:cubicBezTo>
                    <a:pt x="34230" y="17788"/>
                    <a:pt x="31448" y="24848"/>
                    <a:pt x="29737" y="26560"/>
                  </a:cubicBezTo>
                  <a:cubicBezTo>
                    <a:pt x="29557" y="26739"/>
                    <a:pt x="29406" y="26822"/>
                    <a:pt x="29281" y="26822"/>
                  </a:cubicBezTo>
                  <a:cubicBezTo>
                    <a:pt x="28218" y="26822"/>
                    <a:pt x="29083" y="20807"/>
                    <a:pt x="30807" y="17360"/>
                  </a:cubicBezTo>
                  <a:cubicBezTo>
                    <a:pt x="32732" y="13510"/>
                    <a:pt x="38509" y="7092"/>
                    <a:pt x="40220" y="5594"/>
                  </a:cubicBezTo>
                  <a:cubicBezTo>
                    <a:pt x="41873" y="4147"/>
                    <a:pt x="41729" y="1305"/>
                    <a:pt x="39984" y="1305"/>
                  </a:cubicBezTo>
                  <a:cubicBezTo>
                    <a:pt x="39922" y="1305"/>
                    <a:pt x="39858" y="1308"/>
                    <a:pt x="39792" y="1316"/>
                  </a:cubicBezTo>
                  <a:cubicBezTo>
                    <a:pt x="37867" y="1529"/>
                    <a:pt x="29310" y="8589"/>
                    <a:pt x="27170" y="11156"/>
                  </a:cubicBezTo>
                  <a:cubicBezTo>
                    <a:pt x="25049" y="13701"/>
                    <a:pt x="21248" y="25493"/>
                    <a:pt x="19930" y="25493"/>
                  </a:cubicBezTo>
                  <a:cubicBezTo>
                    <a:pt x="19918" y="25493"/>
                    <a:pt x="19907" y="25492"/>
                    <a:pt x="19896" y="25490"/>
                  </a:cubicBezTo>
                  <a:cubicBezTo>
                    <a:pt x="18613" y="25275"/>
                    <a:pt x="20109" y="17147"/>
                    <a:pt x="22463" y="13938"/>
                  </a:cubicBezTo>
                  <a:cubicBezTo>
                    <a:pt x="24817" y="10728"/>
                    <a:pt x="29952" y="5594"/>
                    <a:pt x="31235" y="4738"/>
                  </a:cubicBezTo>
                  <a:cubicBezTo>
                    <a:pt x="32519" y="3883"/>
                    <a:pt x="33802" y="1743"/>
                    <a:pt x="31662" y="246"/>
                  </a:cubicBezTo>
                  <a:cubicBezTo>
                    <a:pt x="31421" y="77"/>
                    <a:pt x="31148" y="1"/>
                    <a:pt x="308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7" name="Google Shape;312;p23"/>
            <p:cNvSpPr/>
            <p:nvPr/>
          </p:nvSpPr>
          <p:spPr>
            <a:xfrm>
              <a:off x="2350075" y="2591500"/>
              <a:ext cx="1238300" cy="2196425"/>
            </a:xfrm>
            <a:custGeom>
              <a:avLst/>
              <a:gdLst/>
              <a:ahLst/>
              <a:cxnLst/>
              <a:rect l="l" t="t" r="r" b="b"/>
              <a:pathLst>
                <a:path w="49532" h="87857" extrusionOk="0">
                  <a:moveTo>
                    <a:pt x="31171" y="0"/>
                  </a:moveTo>
                  <a:cubicBezTo>
                    <a:pt x="29242" y="0"/>
                    <a:pt x="26506" y="2791"/>
                    <a:pt x="24424" y="4916"/>
                  </a:cubicBezTo>
                  <a:cubicBezTo>
                    <a:pt x="23791" y="5561"/>
                    <a:pt x="23244" y="6120"/>
                    <a:pt x="22803" y="6517"/>
                  </a:cubicBezTo>
                  <a:cubicBezTo>
                    <a:pt x="20801" y="8319"/>
                    <a:pt x="17037" y="12434"/>
                    <a:pt x="15465" y="15802"/>
                  </a:cubicBezTo>
                  <a:cubicBezTo>
                    <a:pt x="14799" y="17230"/>
                    <a:pt x="14103" y="19662"/>
                    <a:pt x="13428" y="22016"/>
                  </a:cubicBezTo>
                  <a:cubicBezTo>
                    <a:pt x="12744" y="24401"/>
                    <a:pt x="11808" y="27668"/>
                    <a:pt x="11332" y="27860"/>
                  </a:cubicBezTo>
                  <a:cubicBezTo>
                    <a:pt x="11314" y="27867"/>
                    <a:pt x="11302" y="27870"/>
                    <a:pt x="11292" y="27870"/>
                  </a:cubicBezTo>
                  <a:cubicBezTo>
                    <a:pt x="11275" y="27870"/>
                    <a:pt x="11266" y="27862"/>
                    <a:pt x="11251" y="27850"/>
                  </a:cubicBezTo>
                  <a:cubicBezTo>
                    <a:pt x="10711" y="27378"/>
                    <a:pt x="10727" y="23927"/>
                    <a:pt x="11483" y="20904"/>
                  </a:cubicBezTo>
                  <a:cubicBezTo>
                    <a:pt x="12114" y="18379"/>
                    <a:pt x="13312" y="16961"/>
                    <a:pt x="14830" y="15166"/>
                  </a:cubicBezTo>
                  <a:cubicBezTo>
                    <a:pt x="15321" y="14586"/>
                    <a:pt x="15828" y="13986"/>
                    <a:pt x="16355" y="13303"/>
                  </a:cubicBezTo>
                  <a:cubicBezTo>
                    <a:pt x="18389" y="10657"/>
                    <a:pt x="19079" y="9293"/>
                    <a:pt x="18736" y="8597"/>
                  </a:cubicBezTo>
                  <a:cubicBezTo>
                    <a:pt x="18638" y="8397"/>
                    <a:pt x="18403" y="8159"/>
                    <a:pt x="17850" y="8159"/>
                  </a:cubicBezTo>
                  <a:cubicBezTo>
                    <a:pt x="16115" y="8159"/>
                    <a:pt x="12858" y="10513"/>
                    <a:pt x="9493" y="15772"/>
                  </a:cubicBezTo>
                  <a:cubicBezTo>
                    <a:pt x="5640" y="21791"/>
                    <a:pt x="3246" y="34964"/>
                    <a:pt x="3246" y="50147"/>
                  </a:cubicBezTo>
                  <a:cubicBezTo>
                    <a:pt x="3246" y="66595"/>
                    <a:pt x="80" y="77132"/>
                    <a:pt x="48" y="77236"/>
                  </a:cubicBezTo>
                  <a:cubicBezTo>
                    <a:pt x="1" y="77382"/>
                    <a:pt x="81" y="77538"/>
                    <a:pt x="227" y="77583"/>
                  </a:cubicBezTo>
                  <a:cubicBezTo>
                    <a:pt x="253" y="77591"/>
                    <a:pt x="280" y="77595"/>
                    <a:pt x="306" y="77595"/>
                  </a:cubicBezTo>
                  <a:cubicBezTo>
                    <a:pt x="425" y="77595"/>
                    <a:pt x="535" y="77517"/>
                    <a:pt x="569" y="77395"/>
                  </a:cubicBezTo>
                  <a:cubicBezTo>
                    <a:pt x="600" y="77291"/>
                    <a:pt x="3789" y="66683"/>
                    <a:pt x="3789" y="50147"/>
                  </a:cubicBezTo>
                  <a:cubicBezTo>
                    <a:pt x="3789" y="32116"/>
                    <a:pt x="6972" y="20717"/>
                    <a:pt x="9951" y="16065"/>
                  </a:cubicBezTo>
                  <a:cubicBezTo>
                    <a:pt x="13408" y="10663"/>
                    <a:pt x="16569" y="8702"/>
                    <a:pt x="17851" y="8702"/>
                  </a:cubicBezTo>
                  <a:cubicBezTo>
                    <a:pt x="18001" y="8702"/>
                    <a:pt x="18193" y="8725"/>
                    <a:pt x="18248" y="8838"/>
                  </a:cubicBezTo>
                  <a:cubicBezTo>
                    <a:pt x="18401" y="9146"/>
                    <a:pt x="18121" y="10114"/>
                    <a:pt x="15923" y="12970"/>
                  </a:cubicBezTo>
                  <a:cubicBezTo>
                    <a:pt x="15406" y="13644"/>
                    <a:pt x="14901" y="14239"/>
                    <a:pt x="14415" y="14815"/>
                  </a:cubicBezTo>
                  <a:cubicBezTo>
                    <a:pt x="12914" y="16590"/>
                    <a:pt x="11618" y="18125"/>
                    <a:pt x="10956" y="20773"/>
                  </a:cubicBezTo>
                  <a:cubicBezTo>
                    <a:pt x="10225" y="23694"/>
                    <a:pt x="10042" y="27516"/>
                    <a:pt x="10892" y="28259"/>
                  </a:cubicBezTo>
                  <a:cubicBezTo>
                    <a:pt x="11010" y="28361"/>
                    <a:pt x="11145" y="28413"/>
                    <a:pt x="11288" y="28413"/>
                  </a:cubicBezTo>
                  <a:cubicBezTo>
                    <a:pt x="11368" y="28413"/>
                    <a:pt x="11451" y="28397"/>
                    <a:pt x="11534" y="28364"/>
                  </a:cubicBezTo>
                  <a:cubicBezTo>
                    <a:pt x="12188" y="28101"/>
                    <a:pt x="12773" y="26274"/>
                    <a:pt x="13951" y="22166"/>
                  </a:cubicBezTo>
                  <a:cubicBezTo>
                    <a:pt x="14618" y="19833"/>
                    <a:pt x="15309" y="17420"/>
                    <a:pt x="15956" y="16033"/>
                  </a:cubicBezTo>
                  <a:cubicBezTo>
                    <a:pt x="17495" y="12737"/>
                    <a:pt x="21196" y="8695"/>
                    <a:pt x="23166" y="6921"/>
                  </a:cubicBezTo>
                  <a:cubicBezTo>
                    <a:pt x="23620" y="6512"/>
                    <a:pt x="24172" y="5949"/>
                    <a:pt x="24812" y="5296"/>
                  </a:cubicBezTo>
                  <a:cubicBezTo>
                    <a:pt x="26718" y="3350"/>
                    <a:pt x="29474" y="540"/>
                    <a:pt x="31146" y="540"/>
                  </a:cubicBezTo>
                  <a:cubicBezTo>
                    <a:pt x="31394" y="540"/>
                    <a:pt x="31619" y="602"/>
                    <a:pt x="31813" y="738"/>
                  </a:cubicBezTo>
                  <a:cubicBezTo>
                    <a:pt x="32503" y="1219"/>
                    <a:pt x="32848" y="1798"/>
                    <a:pt x="32842" y="2453"/>
                  </a:cubicBezTo>
                  <a:cubicBezTo>
                    <a:pt x="32830" y="3395"/>
                    <a:pt x="32082" y="4320"/>
                    <a:pt x="31391" y="4781"/>
                  </a:cubicBezTo>
                  <a:cubicBezTo>
                    <a:pt x="30133" y="5619"/>
                    <a:pt x="24960" y="10760"/>
                    <a:pt x="22551" y="14045"/>
                  </a:cubicBezTo>
                  <a:cubicBezTo>
                    <a:pt x="20490" y="16855"/>
                    <a:pt x="18922" y="23789"/>
                    <a:pt x="19633" y="25539"/>
                  </a:cubicBezTo>
                  <a:cubicBezTo>
                    <a:pt x="19778" y="25894"/>
                    <a:pt x="19999" y="26000"/>
                    <a:pt x="20159" y="26027"/>
                  </a:cubicBezTo>
                  <a:cubicBezTo>
                    <a:pt x="20184" y="26031"/>
                    <a:pt x="20210" y="26033"/>
                    <a:pt x="20235" y="26033"/>
                  </a:cubicBezTo>
                  <a:cubicBezTo>
                    <a:pt x="21035" y="26033"/>
                    <a:pt x="21986" y="23968"/>
                    <a:pt x="24045" y="19089"/>
                  </a:cubicBezTo>
                  <a:cubicBezTo>
                    <a:pt x="25357" y="15981"/>
                    <a:pt x="26712" y="12768"/>
                    <a:pt x="27686" y="11599"/>
                  </a:cubicBezTo>
                  <a:cubicBezTo>
                    <a:pt x="29756" y="9116"/>
                    <a:pt x="38318" y="2055"/>
                    <a:pt x="40129" y="1855"/>
                  </a:cubicBezTo>
                  <a:cubicBezTo>
                    <a:pt x="40187" y="1848"/>
                    <a:pt x="40243" y="1845"/>
                    <a:pt x="40295" y="1845"/>
                  </a:cubicBezTo>
                  <a:cubicBezTo>
                    <a:pt x="40849" y="1845"/>
                    <a:pt x="41123" y="2194"/>
                    <a:pt x="41259" y="2500"/>
                  </a:cubicBezTo>
                  <a:cubicBezTo>
                    <a:pt x="41620" y="3319"/>
                    <a:pt x="41374" y="4760"/>
                    <a:pt x="40348" y="5658"/>
                  </a:cubicBezTo>
                  <a:cubicBezTo>
                    <a:pt x="38526" y="7252"/>
                    <a:pt x="32773" y="13704"/>
                    <a:pt x="30872" y="17506"/>
                  </a:cubicBezTo>
                  <a:cubicBezTo>
                    <a:pt x="29348" y="20553"/>
                    <a:pt x="28210" y="26493"/>
                    <a:pt x="29275" y="27261"/>
                  </a:cubicBezTo>
                  <a:cubicBezTo>
                    <a:pt x="29344" y="27311"/>
                    <a:pt x="29448" y="27362"/>
                    <a:pt x="29584" y="27362"/>
                  </a:cubicBezTo>
                  <a:cubicBezTo>
                    <a:pt x="29754" y="27362"/>
                    <a:pt x="29973" y="27282"/>
                    <a:pt x="30236" y="27020"/>
                  </a:cubicBezTo>
                  <a:cubicBezTo>
                    <a:pt x="31054" y="26203"/>
                    <a:pt x="32088" y="24244"/>
                    <a:pt x="33182" y="22171"/>
                  </a:cubicBezTo>
                  <a:cubicBezTo>
                    <a:pt x="34429" y="19812"/>
                    <a:pt x="35842" y="17137"/>
                    <a:pt x="37083" y="15895"/>
                  </a:cubicBezTo>
                  <a:cubicBezTo>
                    <a:pt x="37337" y="15641"/>
                    <a:pt x="37647" y="15326"/>
                    <a:pt x="37998" y="14970"/>
                  </a:cubicBezTo>
                  <a:cubicBezTo>
                    <a:pt x="40217" y="12713"/>
                    <a:pt x="45929" y="6911"/>
                    <a:pt x="47655" y="6911"/>
                  </a:cubicBezTo>
                  <a:cubicBezTo>
                    <a:pt x="47746" y="6911"/>
                    <a:pt x="47826" y="6927"/>
                    <a:pt x="47893" y="6961"/>
                  </a:cubicBezTo>
                  <a:cubicBezTo>
                    <a:pt x="48426" y="7228"/>
                    <a:pt x="48740" y="7634"/>
                    <a:pt x="48827" y="8172"/>
                  </a:cubicBezTo>
                  <a:cubicBezTo>
                    <a:pt x="48967" y="9037"/>
                    <a:pt x="48500" y="10128"/>
                    <a:pt x="47609" y="11019"/>
                  </a:cubicBezTo>
                  <a:cubicBezTo>
                    <a:pt x="46126" y="12500"/>
                    <a:pt x="40305" y="20650"/>
                    <a:pt x="38772" y="25027"/>
                  </a:cubicBezTo>
                  <a:cubicBezTo>
                    <a:pt x="38155" y="26791"/>
                    <a:pt x="37424" y="30086"/>
                    <a:pt x="36819" y="33841"/>
                  </a:cubicBezTo>
                  <a:cubicBezTo>
                    <a:pt x="35854" y="39838"/>
                    <a:pt x="36222" y="39994"/>
                    <a:pt x="36421" y="40077"/>
                  </a:cubicBezTo>
                  <a:cubicBezTo>
                    <a:pt x="36458" y="40093"/>
                    <a:pt x="36500" y="40104"/>
                    <a:pt x="36545" y="40104"/>
                  </a:cubicBezTo>
                  <a:cubicBezTo>
                    <a:pt x="36660" y="40104"/>
                    <a:pt x="36796" y="40032"/>
                    <a:pt x="36919" y="39785"/>
                  </a:cubicBezTo>
                  <a:cubicBezTo>
                    <a:pt x="37365" y="38892"/>
                    <a:pt x="38319" y="36132"/>
                    <a:pt x="39331" y="33208"/>
                  </a:cubicBezTo>
                  <a:cubicBezTo>
                    <a:pt x="40316" y="30360"/>
                    <a:pt x="41333" y="27414"/>
                    <a:pt x="42061" y="25648"/>
                  </a:cubicBezTo>
                  <a:cubicBezTo>
                    <a:pt x="43171" y="22953"/>
                    <a:pt x="44997" y="21512"/>
                    <a:pt x="45912" y="21512"/>
                  </a:cubicBezTo>
                  <a:cubicBezTo>
                    <a:pt x="45935" y="21512"/>
                    <a:pt x="45958" y="21512"/>
                    <a:pt x="45980" y="21514"/>
                  </a:cubicBezTo>
                  <a:cubicBezTo>
                    <a:pt x="46143" y="21526"/>
                    <a:pt x="46371" y="21586"/>
                    <a:pt x="46467" y="21974"/>
                  </a:cubicBezTo>
                  <a:cubicBezTo>
                    <a:pt x="46726" y="23009"/>
                    <a:pt x="46474" y="23721"/>
                    <a:pt x="45971" y="25138"/>
                  </a:cubicBezTo>
                  <a:cubicBezTo>
                    <a:pt x="45693" y="25925"/>
                    <a:pt x="45346" y="26902"/>
                    <a:pt x="44971" y="28252"/>
                  </a:cubicBezTo>
                  <a:cubicBezTo>
                    <a:pt x="44614" y="29541"/>
                    <a:pt x="44376" y="31513"/>
                    <a:pt x="44101" y="33797"/>
                  </a:cubicBezTo>
                  <a:cubicBezTo>
                    <a:pt x="43540" y="38459"/>
                    <a:pt x="42842" y="44261"/>
                    <a:pt x="40717" y="48089"/>
                  </a:cubicBezTo>
                  <a:cubicBezTo>
                    <a:pt x="39265" y="50701"/>
                    <a:pt x="35835" y="55457"/>
                    <a:pt x="32519" y="60058"/>
                  </a:cubicBezTo>
                  <a:cubicBezTo>
                    <a:pt x="28487" y="65647"/>
                    <a:pt x="24319" y="71428"/>
                    <a:pt x="23374" y="73791"/>
                  </a:cubicBezTo>
                  <a:cubicBezTo>
                    <a:pt x="21683" y="78020"/>
                    <a:pt x="17851" y="87388"/>
                    <a:pt x="17813" y="87482"/>
                  </a:cubicBezTo>
                  <a:cubicBezTo>
                    <a:pt x="17739" y="87661"/>
                    <a:pt x="17871" y="87857"/>
                    <a:pt x="18064" y="87857"/>
                  </a:cubicBezTo>
                  <a:cubicBezTo>
                    <a:pt x="18176" y="87857"/>
                    <a:pt x="18275" y="87789"/>
                    <a:pt x="18317" y="87687"/>
                  </a:cubicBezTo>
                  <a:cubicBezTo>
                    <a:pt x="18356" y="87593"/>
                    <a:pt x="22187" y="78224"/>
                    <a:pt x="23879" y="73994"/>
                  </a:cubicBezTo>
                  <a:cubicBezTo>
                    <a:pt x="24800" y="71693"/>
                    <a:pt x="28949" y="65940"/>
                    <a:pt x="32961" y="60376"/>
                  </a:cubicBezTo>
                  <a:cubicBezTo>
                    <a:pt x="36439" y="55551"/>
                    <a:pt x="39725" y="50994"/>
                    <a:pt x="41194" y="48353"/>
                  </a:cubicBezTo>
                  <a:cubicBezTo>
                    <a:pt x="43371" y="44433"/>
                    <a:pt x="44076" y="38572"/>
                    <a:pt x="44643" y="33862"/>
                  </a:cubicBezTo>
                  <a:cubicBezTo>
                    <a:pt x="44914" y="31600"/>
                    <a:pt x="45149" y="29647"/>
                    <a:pt x="45497" y="28398"/>
                  </a:cubicBezTo>
                  <a:cubicBezTo>
                    <a:pt x="45866" y="27066"/>
                    <a:pt x="46209" y="26098"/>
                    <a:pt x="46485" y="25321"/>
                  </a:cubicBezTo>
                  <a:cubicBezTo>
                    <a:pt x="47006" y="23847"/>
                    <a:pt x="47294" y="23037"/>
                    <a:pt x="46996" y="21841"/>
                  </a:cubicBezTo>
                  <a:cubicBezTo>
                    <a:pt x="46865" y="21317"/>
                    <a:pt x="46518" y="21007"/>
                    <a:pt x="46021" y="20971"/>
                  </a:cubicBezTo>
                  <a:cubicBezTo>
                    <a:pt x="45992" y="20969"/>
                    <a:pt x="45961" y="20968"/>
                    <a:pt x="45931" y="20968"/>
                  </a:cubicBezTo>
                  <a:cubicBezTo>
                    <a:pt x="44705" y="20968"/>
                    <a:pt x="42715" y="22635"/>
                    <a:pt x="41561" y="25440"/>
                  </a:cubicBezTo>
                  <a:cubicBezTo>
                    <a:pt x="40826" y="27222"/>
                    <a:pt x="39806" y="30176"/>
                    <a:pt x="38817" y="33032"/>
                  </a:cubicBezTo>
                  <a:cubicBezTo>
                    <a:pt x="38003" y="35390"/>
                    <a:pt x="37223" y="37642"/>
                    <a:pt x="36729" y="38867"/>
                  </a:cubicBezTo>
                  <a:cubicBezTo>
                    <a:pt x="36884" y="36287"/>
                    <a:pt x="38106" y="28579"/>
                    <a:pt x="39286" y="25207"/>
                  </a:cubicBezTo>
                  <a:cubicBezTo>
                    <a:pt x="40765" y="20983"/>
                    <a:pt x="46576" y="12822"/>
                    <a:pt x="47993" y="11404"/>
                  </a:cubicBezTo>
                  <a:cubicBezTo>
                    <a:pt x="49007" y="10391"/>
                    <a:pt x="49531" y="9120"/>
                    <a:pt x="49364" y="8086"/>
                  </a:cubicBezTo>
                  <a:cubicBezTo>
                    <a:pt x="49249" y="7376"/>
                    <a:pt x="48824" y="6820"/>
                    <a:pt x="48137" y="6476"/>
                  </a:cubicBezTo>
                  <a:cubicBezTo>
                    <a:pt x="48014" y="6414"/>
                    <a:pt x="47872" y="6384"/>
                    <a:pt x="47713" y="6384"/>
                  </a:cubicBezTo>
                  <a:cubicBezTo>
                    <a:pt x="46046" y="6384"/>
                    <a:pt x="42445" y="9677"/>
                    <a:pt x="37611" y="14590"/>
                  </a:cubicBezTo>
                  <a:cubicBezTo>
                    <a:pt x="37260" y="14946"/>
                    <a:pt x="36952" y="15258"/>
                    <a:pt x="36699" y="15512"/>
                  </a:cubicBezTo>
                  <a:cubicBezTo>
                    <a:pt x="35400" y="16811"/>
                    <a:pt x="34028" y="19408"/>
                    <a:pt x="32702" y="21919"/>
                  </a:cubicBezTo>
                  <a:cubicBezTo>
                    <a:pt x="31626" y="23955"/>
                    <a:pt x="30611" y="25877"/>
                    <a:pt x="29852" y="26636"/>
                  </a:cubicBezTo>
                  <a:cubicBezTo>
                    <a:pt x="29676" y="26813"/>
                    <a:pt x="29594" y="26818"/>
                    <a:pt x="29594" y="26821"/>
                  </a:cubicBezTo>
                  <a:cubicBezTo>
                    <a:pt x="29014" y="26497"/>
                    <a:pt x="29655" y="21156"/>
                    <a:pt x="31358" y="17751"/>
                  </a:cubicBezTo>
                  <a:cubicBezTo>
                    <a:pt x="33230" y="14006"/>
                    <a:pt x="38909" y="7642"/>
                    <a:pt x="40707" y="6068"/>
                  </a:cubicBezTo>
                  <a:cubicBezTo>
                    <a:pt x="41934" y="4993"/>
                    <a:pt x="42205" y="3300"/>
                    <a:pt x="41757" y="2281"/>
                  </a:cubicBezTo>
                  <a:cubicBezTo>
                    <a:pt x="41480" y="1651"/>
                    <a:pt x="40951" y="1302"/>
                    <a:pt x="40292" y="1302"/>
                  </a:cubicBezTo>
                  <a:cubicBezTo>
                    <a:pt x="40219" y="1302"/>
                    <a:pt x="40145" y="1306"/>
                    <a:pt x="40070" y="1315"/>
                  </a:cubicBezTo>
                  <a:cubicBezTo>
                    <a:pt x="37970" y="1548"/>
                    <a:pt x="29308" y="8805"/>
                    <a:pt x="27269" y="11252"/>
                  </a:cubicBezTo>
                  <a:cubicBezTo>
                    <a:pt x="26244" y="12482"/>
                    <a:pt x="24871" y="15732"/>
                    <a:pt x="23544" y="18877"/>
                  </a:cubicBezTo>
                  <a:cubicBezTo>
                    <a:pt x="22387" y="21620"/>
                    <a:pt x="20802" y="25377"/>
                    <a:pt x="20249" y="25490"/>
                  </a:cubicBezTo>
                  <a:cubicBezTo>
                    <a:pt x="20224" y="25486"/>
                    <a:pt x="20180" y="25436"/>
                    <a:pt x="20138" y="25334"/>
                  </a:cubicBezTo>
                  <a:cubicBezTo>
                    <a:pt x="19542" y="23868"/>
                    <a:pt x="20922" y="17189"/>
                    <a:pt x="22991" y="14367"/>
                  </a:cubicBezTo>
                  <a:cubicBezTo>
                    <a:pt x="25370" y="11121"/>
                    <a:pt x="30460" y="6056"/>
                    <a:pt x="31693" y="5234"/>
                  </a:cubicBezTo>
                  <a:cubicBezTo>
                    <a:pt x="32527" y="4678"/>
                    <a:pt x="33373" y="3605"/>
                    <a:pt x="33386" y="2460"/>
                  </a:cubicBezTo>
                  <a:cubicBezTo>
                    <a:pt x="33393" y="1878"/>
                    <a:pt x="33179" y="1029"/>
                    <a:pt x="32126" y="291"/>
                  </a:cubicBezTo>
                  <a:cubicBezTo>
                    <a:pt x="31839" y="91"/>
                    <a:pt x="31518" y="0"/>
                    <a:pt x="3117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8" name="Google Shape;313;p23"/>
            <p:cNvSpPr/>
            <p:nvPr/>
          </p:nvSpPr>
          <p:spPr>
            <a:xfrm>
              <a:off x="4132050" y="2598200"/>
              <a:ext cx="1235500" cy="2182950"/>
            </a:xfrm>
            <a:custGeom>
              <a:avLst/>
              <a:gdLst/>
              <a:ahLst/>
              <a:cxnLst/>
              <a:rect l="l" t="t" r="r" b="b"/>
              <a:pathLst>
                <a:path w="49420" h="87318" extrusionOk="0">
                  <a:moveTo>
                    <a:pt x="18570" y="1"/>
                  </a:moveTo>
                  <a:cubicBezTo>
                    <a:pt x="18272" y="1"/>
                    <a:pt x="17998" y="77"/>
                    <a:pt x="17757" y="246"/>
                  </a:cubicBezTo>
                  <a:cubicBezTo>
                    <a:pt x="15618" y="1743"/>
                    <a:pt x="16901" y="3883"/>
                    <a:pt x="18185" y="4738"/>
                  </a:cubicBezTo>
                  <a:cubicBezTo>
                    <a:pt x="19468" y="5594"/>
                    <a:pt x="24603" y="10728"/>
                    <a:pt x="26957" y="13938"/>
                  </a:cubicBezTo>
                  <a:cubicBezTo>
                    <a:pt x="29310" y="17147"/>
                    <a:pt x="30807" y="25275"/>
                    <a:pt x="29524" y="25490"/>
                  </a:cubicBezTo>
                  <a:cubicBezTo>
                    <a:pt x="29513" y="25492"/>
                    <a:pt x="29501" y="25493"/>
                    <a:pt x="29490" y="25493"/>
                  </a:cubicBezTo>
                  <a:cubicBezTo>
                    <a:pt x="28172" y="25493"/>
                    <a:pt x="24369" y="13702"/>
                    <a:pt x="22250" y="11156"/>
                  </a:cubicBezTo>
                  <a:cubicBezTo>
                    <a:pt x="20110" y="8589"/>
                    <a:pt x="11553" y="1529"/>
                    <a:pt x="9628" y="1316"/>
                  </a:cubicBezTo>
                  <a:cubicBezTo>
                    <a:pt x="9562" y="1308"/>
                    <a:pt x="9498" y="1305"/>
                    <a:pt x="9436" y="1305"/>
                  </a:cubicBezTo>
                  <a:cubicBezTo>
                    <a:pt x="7689" y="1305"/>
                    <a:pt x="7547" y="4147"/>
                    <a:pt x="9199" y="5594"/>
                  </a:cubicBezTo>
                  <a:cubicBezTo>
                    <a:pt x="10911" y="7092"/>
                    <a:pt x="16688" y="13509"/>
                    <a:pt x="18613" y="17360"/>
                  </a:cubicBezTo>
                  <a:cubicBezTo>
                    <a:pt x="20336" y="20806"/>
                    <a:pt x="21202" y="26822"/>
                    <a:pt x="20139" y="26822"/>
                  </a:cubicBezTo>
                  <a:cubicBezTo>
                    <a:pt x="20014" y="26822"/>
                    <a:pt x="19862" y="26739"/>
                    <a:pt x="19683" y="26560"/>
                  </a:cubicBezTo>
                  <a:cubicBezTo>
                    <a:pt x="17971" y="24848"/>
                    <a:pt x="15189" y="17788"/>
                    <a:pt x="12836" y="15435"/>
                  </a:cubicBezTo>
                  <a:cubicBezTo>
                    <a:pt x="10609" y="13208"/>
                    <a:pt x="4166" y="6381"/>
                    <a:pt x="2031" y="6381"/>
                  </a:cubicBezTo>
                  <a:cubicBezTo>
                    <a:pt x="1910" y="6381"/>
                    <a:pt x="1803" y="6403"/>
                    <a:pt x="1711" y="6449"/>
                  </a:cubicBezTo>
                  <a:cubicBezTo>
                    <a:pt x="1" y="7306"/>
                    <a:pt x="429" y="9445"/>
                    <a:pt x="1926" y="10943"/>
                  </a:cubicBezTo>
                  <a:cubicBezTo>
                    <a:pt x="3423" y="12439"/>
                    <a:pt x="9199" y="20568"/>
                    <a:pt x="10698" y="24848"/>
                  </a:cubicBezTo>
                  <a:cubicBezTo>
                    <a:pt x="12096" y="28844"/>
                    <a:pt x="13681" y="39561"/>
                    <a:pt x="13187" y="39561"/>
                  </a:cubicBezTo>
                  <a:cubicBezTo>
                    <a:pt x="13152" y="39561"/>
                    <a:pt x="13107" y="39508"/>
                    <a:pt x="13051" y="39395"/>
                  </a:cubicBezTo>
                  <a:cubicBezTo>
                    <a:pt x="12195" y="37684"/>
                    <a:pt x="9413" y="28912"/>
                    <a:pt x="7917" y="25277"/>
                  </a:cubicBezTo>
                  <a:cubicBezTo>
                    <a:pt x="6817" y="22605"/>
                    <a:pt x="4909" y="20972"/>
                    <a:pt x="3804" y="20972"/>
                  </a:cubicBezTo>
                  <a:cubicBezTo>
                    <a:pt x="3404" y="20972"/>
                    <a:pt x="3110" y="21185"/>
                    <a:pt x="2996" y="21640"/>
                  </a:cubicBezTo>
                  <a:cubicBezTo>
                    <a:pt x="2568" y="23350"/>
                    <a:pt x="3425" y="24207"/>
                    <a:pt x="4493" y="28057"/>
                  </a:cubicBezTo>
                  <a:cubicBezTo>
                    <a:pt x="5563" y="31907"/>
                    <a:pt x="5563" y="42177"/>
                    <a:pt x="8773" y="47953"/>
                  </a:cubicBezTo>
                  <a:cubicBezTo>
                    <a:pt x="11982" y="53729"/>
                    <a:pt x="24390" y="69346"/>
                    <a:pt x="26100" y="73625"/>
                  </a:cubicBezTo>
                  <a:cubicBezTo>
                    <a:pt x="27812" y="77903"/>
                    <a:pt x="31662" y="87317"/>
                    <a:pt x="31662" y="87317"/>
                  </a:cubicBezTo>
                  <a:lnTo>
                    <a:pt x="49419" y="77048"/>
                  </a:lnTo>
                  <a:cubicBezTo>
                    <a:pt x="49419" y="77048"/>
                    <a:pt x="46210" y="66565"/>
                    <a:pt x="46210" y="49879"/>
                  </a:cubicBezTo>
                  <a:cubicBezTo>
                    <a:pt x="46210" y="33192"/>
                    <a:pt x="43429" y="20997"/>
                    <a:pt x="40005" y="15650"/>
                  </a:cubicBezTo>
                  <a:cubicBezTo>
                    <a:pt x="36583" y="10301"/>
                    <a:pt x="33374" y="8162"/>
                    <a:pt x="31877" y="8162"/>
                  </a:cubicBezTo>
                  <a:cubicBezTo>
                    <a:pt x="30378" y="8162"/>
                    <a:pt x="31448" y="10087"/>
                    <a:pt x="33588" y="12868"/>
                  </a:cubicBezTo>
                  <a:cubicBezTo>
                    <a:pt x="35727" y="15650"/>
                    <a:pt x="37652" y="17147"/>
                    <a:pt x="38508" y="20570"/>
                  </a:cubicBezTo>
                  <a:cubicBezTo>
                    <a:pt x="39324" y="23832"/>
                    <a:pt x="39362" y="27873"/>
                    <a:pt x="38438" y="27873"/>
                  </a:cubicBezTo>
                  <a:cubicBezTo>
                    <a:pt x="38392" y="27873"/>
                    <a:pt x="38345" y="27863"/>
                    <a:pt x="38295" y="27843"/>
                  </a:cubicBezTo>
                  <a:cubicBezTo>
                    <a:pt x="37225" y="27415"/>
                    <a:pt x="35514" y="18858"/>
                    <a:pt x="34015" y="15650"/>
                  </a:cubicBezTo>
                  <a:cubicBezTo>
                    <a:pt x="32518" y="12440"/>
                    <a:pt x="28881" y="8375"/>
                    <a:pt x="26742" y="6450"/>
                  </a:cubicBezTo>
                  <a:cubicBezTo>
                    <a:pt x="24844" y="4742"/>
                    <a:pt x="20923" y="1"/>
                    <a:pt x="185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69" name="Google Shape;314;p23"/>
            <p:cNvSpPr/>
            <p:nvPr/>
          </p:nvSpPr>
          <p:spPr>
            <a:xfrm>
              <a:off x="4136900" y="2591500"/>
              <a:ext cx="1238225" cy="2196425"/>
            </a:xfrm>
            <a:custGeom>
              <a:avLst/>
              <a:gdLst/>
              <a:ahLst/>
              <a:cxnLst/>
              <a:rect l="l" t="t" r="r" b="b"/>
              <a:pathLst>
                <a:path w="49529" h="87857" extrusionOk="0">
                  <a:moveTo>
                    <a:pt x="18361" y="0"/>
                  </a:moveTo>
                  <a:cubicBezTo>
                    <a:pt x="18014" y="0"/>
                    <a:pt x="17693" y="90"/>
                    <a:pt x="17406" y="291"/>
                  </a:cubicBezTo>
                  <a:cubicBezTo>
                    <a:pt x="16353" y="1029"/>
                    <a:pt x="16140" y="1878"/>
                    <a:pt x="16147" y="2459"/>
                  </a:cubicBezTo>
                  <a:cubicBezTo>
                    <a:pt x="16160" y="3604"/>
                    <a:pt x="17006" y="4678"/>
                    <a:pt x="17839" y="5233"/>
                  </a:cubicBezTo>
                  <a:cubicBezTo>
                    <a:pt x="19073" y="6055"/>
                    <a:pt x="24162" y="11121"/>
                    <a:pt x="26542" y="14366"/>
                  </a:cubicBezTo>
                  <a:cubicBezTo>
                    <a:pt x="28611" y="17187"/>
                    <a:pt x="29991" y="23867"/>
                    <a:pt x="29395" y="25334"/>
                  </a:cubicBezTo>
                  <a:cubicBezTo>
                    <a:pt x="29353" y="25435"/>
                    <a:pt x="29309" y="25485"/>
                    <a:pt x="29300" y="25489"/>
                  </a:cubicBezTo>
                  <a:cubicBezTo>
                    <a:pt x="28730" y="25375"/>
                    <a:pt x="27145" y="21619"/>
                    <a:pt x="25988" y="18877"/>
                  </a:cubicBezTo>
                  <a:cubicBezTo>
                    <a:pt x="24662" y="15732"/>
                    <a:pt x="23290" y="12480"/>
                    <a:pt x="22264" y="11250"/>
                  </a:cubicBezTo>
                  <a:cubicBezTo>
                    <a:pt x="20225" y="8804"/>
                    <a:pt x="11563" y="1547"/>
                    <a:pt x="9463" y="1313"/>
                  </a:cubicBezTo>
                  <a:cubicBezTo>
                    <a:pt x="9388" y="1305"/>
                    <a:pt x="9314" y="1301"/>
                    <a:pt x="9241" y="1301"/>
                  </a:cubicBezTo>
                  <a:cubicBezTo>
                    <a:pt x="8576" y="1301"/>
                    <a:pt x="8053" y="1650"/>
                    <a:pt x="7776" y="2281"/>
                  </a:cubicBezTo>
                  <a:cubicBezTo>
                    <a:pt x="7327" y="3298"/>
                    <a:pt x="7599" y="4993"/>
                    <a:pt x="8826" y="6067"/>
                  </a:cubicBezTo>
                  <a:cubicBezTo>
                    <a:pt x="10624" y="7641"/>
                    <a:pt x="16303" y="14006"/>
                    <a:pt x="18175" y="17750"/>
                  </a:cubicBezTo>
                  <a:cubicBezTo>
                    <a:pt x="19878" y="21156"/>
                    <a:pt x="20519" y="26497"/>
                    <a:pt x="19944" y="26818"/>
                  </a:cubicBezTo>
                  <a:cubicBezTo>
                    <a:pt x="19941" y="26818"/>
                    <a:pt x="19861" y="26816"/>
                    <a:pt x="19679" y="26636"/>
                  </a:cubicBezTo>
                  <a:cubicBezTo>
                    <a:pt x="18921" y="25876"/>
                    <a:pt x="17906" y="23953"/>
                    <a:pt x="16830" y="21917"/>
                  </a:cubicBezTo>
                  <a:cubicBezTo>
                    <a:pt x="15505" y="19406"/>
                    <a:pt x="14133" y="16810"/>
                    <a:pt x="12834" y="15511"/>
                  </a:cubicBezTo>
                  <a:cubicBezTo>
                    <a:pt x="12581" y="15257"/>
                    <a:pt x="12271" y="14944"/>
                    <a:pt x="11922" y="14588"/>
                  </a:cubicBezTo>
                  <a:cubicBezTo>
                    <a:pt x="7087" y="9675"/>
                    <a:pt x="3485" y="6383"/>
                    <a:pt x="1819" y="6383"/>
                  </a:cubicBezTo>
                  <a:cubicBezTo>
                    <a:pt x="1660" y="6383"/>
                    <a:pt x="1519" y="6413"/>
                    <a:pt x="1396" y="6475"/>
                  </a:cubicBezTo>
                  <a:cubicBezTo>
                    <a:pt x="709" y="6819"/>
                    <a:pt x="285" y="7375"/>
                    <a:pt x="168" y="8085"/>
                  </a:cubicBezTo>
                  <a:cubicBezTo>
                    <a:pt x="0" y="9119"/>
                    <a:pt x="526" y="10390"/>
                    <a:pt x="1540" y="11403"/>
                  </a:cubicBezTo>
                  <a:cubicBezTo>
                    <a:pt x="2957" y="12821"/>
                    <a:pt x="8768" y="20982"/>
                    <a:pt x="10247" y="25206"/>
                  </a:cubicBezTo>
                  <a:cubicBezTo>
                    <a:pt x="11427" y="28578"/>
                    <a:pt x="12649" y="36285"/>
                    <a:pt x="12804" y="38866"/>
                  </a:cubicBezTo>
                  <a:cubicBezTo>
                    <a:pt x="12308" y="37640"/>
                    <a:pt x="11530" y="35388"/>
                    <a:pt x="10714" y="33028"/>
                  </a:cubicBezTo>
                  <a:cubicBezTo>
                    <a:pt x="9728" y="30174"/>
                    <a:pt x="8707" y="27222"/>
                    <a:pt x="7973" y="25440"/>
                  </a:cubicBezTo>
                  <a:cubicBezTo>
                    <a:pt x="6818" y="22634"/>
                    <a:pt x="4837" y="20968"/>
                    <a:pt x="3602" y="20968"/>
                  </a:cubicBezTo>
                  <a:cubicBezTo>
                    <a:pt x="3572" y="20968"/>
                    <a:pt x="3542" y="20969"/>
                    <a:pt x="3513" y="20971"/>
                  </a:cubicBezTo>
                  <a:cubicBezTo>
                    <a:pt x="3015" y="21007"/>
                    <a:pt x="2669" y="21317"/>
                    <a:pt x="2538" y="21841"/>
                  </a:cubicBezTo>
                  <a:cubicBezTo>
                    <a:pt x="2239" y="23037"/>
                    <a:pt x="2526" y="23847"/>
                    <a:pt x="3048" y="25321"/>
                  </a:cubicBezTo>
                  <a:cubicBezTo>
                    <a:pt x="3325" y="26097"/>
                    <a:pt x="3668" y="27066"/>
                    <a:pt x="4037" y="28398"/>
                  </a:cubicBezTo>
                  <a:cubicBezTo>
                    <a:pt x="4384" y="29647"/>
                    <a:pt x="4618" y="31600"/>
                    <a:pt x="4891" y="33861"/>
                  </a:cubicBezTo>
                  <a:cubicBezTo>
                    <a:pt x="5458" y="38572"/>
                    <a:pt x="6162" y="44432"/>
                    <a:pt x="8340" y="48353"/>
                  </a:cubicBezTo>
                  <a:cubicBezTo>
                    <a:pt x="9807" y="50994"/>
                    <a:pt x="13094" y="55551"/>
                    <a:pt x="16573" y="60376"/>
                  </a:cubicBezTo>
                  <a:cubicBezTo>
                    <a:pt x="20585" y="65940"/>
                    <a:pt x="24733" y="71693"/>
                    <a:pt x="25655" y="73994"/>
                  </a:cubicBezTo>
                  <a:cubicBezTo>
                    <a:pt x="27345" y="78224"/>
                    <a:pt x="31178" y="87593"/>
                    <a:pt x="31217" y="87687"/>
                  </a:cubicBezTo>
                  <a:cubicBezTo>
                    <a:pt x="31259" y="87789"/>
                    <a:pt x="31358" y="87856"/>
                    <a:pt x="31468" y="87857"/>
                  </a:cubicBezTo>
                  <a:lnTo>
                    <a:pt x="31468" y="87857"/>
                  </a:lnTo>
                  <a:cubicBezTo>
                    <a:pt x="31661" y="87856"/>
                    <a:pt x="31793" y="87660"/>
                    <a:pt x="31720" y="87480"/>
                  </a:cubicBezTo>
                  <a:cubicBezTo>
                    <a:pt x="31682" y="87386"/>
                    <a:pt x="27850" y="78020"/>
                    <a:pt x="26159" y="73791"/>
                  </a:cubicBezTo>
                  <a:cubicBezTo>
                    <a:pt x="25214" y="71428"/>
                    <a:pt x="21046" y="65647"/>
                    <a:pt x="17014" y="60058"/>
                  </a:cubicBezTo>
                  <a:cubicBezTo>
                    <a:pt x="13697" y="55457"/>
                    <a:pt x="10267" y="50701"/>
                    <a:pt x="8816" y="48089"/>
                  </a:cubicBezTo>
                  <a:cubicBezTo>
                    <a:pt x="6689" y="44261"/>
                    <a:pt x="5991" y="38458"/>
                    <a:pt x="5431" y="33796"/>
                  </a:cubicBezTo>
                  <a:cubicBezTo>
                    <a:pt x="5157" y="31512"/>
                    <a:pt x="4919" y="29541"/>
                    <a:pt x="4561" y="28252"/>
                  </a:cubicBezTo>
                  <a:cubicBezTo>
                    <a:pt x="4185" y="26902"/>
                    <a:pt x="3839" y="25923"/>
                    <a:pt x="3560" y="25138"/>
                  </a:cubicBezTo>
                  <a:cubicBezTo>
                    <a:pt x="3059" y="23720"/>
                    <a:pt x="2806" y="23009"/>
                    <a:pt x="3065" y="21972"/>
                  </a:cubicBezTo>
                  <a:cubicBezTo>
                    <a:pt x="3162" y="21586"/>
                    <a:pt x="3388" y="21525"/>
                    <a:pt x="3551" y="21513"/>
                  </a:cubicBezTo>
                  <a:cubicBezTo>
                    <a:pt x="3576" y="21511"/>
                    <a:pt x="3601" y="21510"/>
                    <a:pt x="3627" y="21510"/>
                  </a:cubicBezTo>
                  <a:cubicBezTo>
                    <a:pt x="4553" y="21510"/>
                    <a:pt x="6364" y="22960"/>
                    <a:pt x="7470" y="25647"/>
                  </a:cubicBezTo>
                  <a:cubicBezTo>
                    <a:pt x="8197" y="27414"/>
                    <a:pt x="9215" y="30358"/>
                    <a:pt x="10201" y="33206"/>
                  </a:cubicBezTo>
                  <a:cubicBezTo>
                    <a:pt x="11212" y="36130"/>
                    <a:pt x="12167" y="38892"/>
                    <a:pt x="12613" y="39785"/>
                  </a:cubicBezTo>
                  <a:cubicBezTo>
                    <a:pt x="12737" y="40032"/>
                    <a:pt x="12873" y="40104"/>
                    <a:pt x="12988" y="40104"/>
                  </a:cubicBezTo>
                  <a:cubicBezTo>
                    <a:pt x="13033" y="40104"/>
                    <a:pt x="13075" y="40093"/>
                    <a:pt x="13112" y="40077"/>
                  </a:cubicBezTo>
                  <a:cubicBezTo>
                    <a:pt x="13309" y="39994"/>
                    <a:pt x="13679" y="39838"/>
                    <a:pt x="12712" y="33841"/>
                  </a:cubicBezTo>
                  <a:cubicBezTo>
                    <a:pt x="12107" y="30086"/>
                    <a:pt x="11378" y="26791"/>
                    <a:pt x="10759" y="25026"/>
                  </a:cubicBezTo>
                  <a:cubicBezTo>
                    <a:pt x="9227" y="20648"/>
                    <a:pt x="3406" y="12500"/>
                    <a:pt x="1924" y="11019"/>
                  </a:cubicBezTo>
                  <a:cubicBezTo>
                    <a:pt x="1032" y="10126"/>
                    <a:pt x="566" y="9035"/>
                    <a:pt x="706" y="8172"/>
                  </a:cubicBezTo>
                  <a:cubicBezTo>
                    <a:pt x="793" y="7634"/>
                    <a:pt x="1107" y="7227"/>
                    <a:pt x="1639" y="6961"/>
                  </a:cubicBezTo>
                  <a:cubicBezTo>
                    <a:pt x="1707" y="6926"/>
                    <a:pt x="1788" y="6910"/>
                    <a:pt x="1880" y="6910"/>
                  </a:cubicBezTo>
                  <a:cubicBezTo>
                    <a:pt x="3607" y="6910"/>
                    <a:pt x="9316" y="12714"/>
                    <a:pt x="11535" y="14970"/>
                  </a:cubicBezTo>
                  <a:cubicBezTo>
                    <a:pt x="11887" y="15326"/>
                    <a:pt x="12196" y="15641"/>
                    <a:pt x="12450" y="15895"/>
                  </a:cubicBezTo>
                  <a:cubicBezTo>
                    <a:pt x="13691" y="17136"/>
                    <a:pt x="15103" y="19810"/>
                    <a:pt x="16349" y="22171"/>
                  </a:cubicBezTo>
                  <a:cubicBezTo>
                    <a:pt x="17444" y="24244"/>
                    <a:pt x="18478" y="26203"/>
                    <a:pt x="19295" y="27020"/>
                  </a:cubicBezTo>
                  <a:cubicBezTo>
                    <a:pt x="19558" y="27281"/>
                    <a:pt x="19777" y="27361"/>
                    <a:pt x="19947" y="27361"/>
                  </a:cubicBezTo>
                  <a:cubicBezTo>
                    <a:pt x="20083" y="27361"/>
                    <a:pt x="20188" y="27310"/>
                    <a:pt x="20258" y="27259"/>
                  </a:cubicBezTo>
                  <a:cubicBezTo>
                    <a:pt x="21322" y="26494"/>
                    <a:pt x="20184" y="20552"/>
                    <a:pt x="18661" y="17506"/>
                  </a:cubicBezTo>
                  <a:cubicBezTo>
                    <a:pt x="16761" y="13705"/>
                    <a:pt x="11006" y="7252"/>
                    <a:pt x="9185" y="5658"/>
                  </a:cubicBezTo>
                  <a:cubicBezTo>
                    <a:pt x="8159" y="4760"/>
                    <a:pt x="7913" y="3319"/>
                    <a:pt x="8274" y="2500"/>
                  </a:cubicBezTo>
                  <a:cubicBezTo>
                    <a:pt x="8410" y="2193"/>
                    <a:pt x="8683" y="1845"/>
                    <a:pt x="9243" y="1845"/>
                  </a:cubicBezTo>
                  <a:cubicBezTo>
                    <a:pt x="9294" y="1845"/>
                    <a:pt x="9347" y="1848"/>
                    <a:pt x="9403" y="1854"/>
                  </a:cubicBezTo>
                  <a:cubicBezTo>
                    <a:pt x="11215" y="2055"/>
                    <a:pt x="19779" y="9115"/>
                    <a:pt x="21847" y="11599"/>
                  </a:cubicBezTo>
                  <a:cubicBezTo>
                    <a:pt x="22820" y="12766"/>
                    <a:pt x="24177" y="15981"/>
                    <a:pt x="25488" y="19089"/>
                  </a:cubicBezTo>
                  <a:cubicBezTo>
                    <a:pt x="27549" y="23975"/>
                    <a:pt x="28526" y="26033"/>
                    <a:pt x="29301" y="26033"/>
                  </a:cubicBezTo>
                  <a:cubicBezTo>
                    <a:pt x="29326" y="26033"/>
                    <a:pt x="29350" y="26031"/>
                    <a:pt x="29374" y="26027"/>
                  </a:cubicBezTo>
                  <a:cubicBezTo>
                    <a:pt x="29534" y="26000"/>
                    <a:pt x="29755" y="25893"/>
                    <a:pt x="29898" y="25539"/>
                  </a:cubicBezTo>
                  <a:cubicBezTo>
                    <a:pt x="30610" y="23789"/>
                    <a:pt x="29041" y="16855"/>
                    <a:pt x="26981" y="14045"/>
                  </a:cubicBezTo>
                  <a:cubicBezTo>
                    <a:pt x="24573" y="10760"/>
                    <a:pt x="19400" y="5619"/>
                    <a:pt x="18142" y="4781"/>
                  </a:cubicBezTo>
                  <a:cubicBezTo>
                    <a:pt x="17451" y="4319"/>
                    <a:pt x="16702" y="3395"/>
                    <a:pt x="16691" y="2453"/>
                  </a:cubicBezTo>
                  <a:cubicBezTo>
                    <a:pt x="16683" y="1797"/>
                    <a:pt x="17030" y="1219"/>
                    <a:pt x="17720" y="738"/>
                  </a:cubicBezTo>
                  <a:cubicBezTo>
                    <a:pt x="17914" y="601"/>
                    <a:pt x="18139" y="539"/>
                    <a:pt x="18387" y="539"/>
                  </a:cubicBezTo>
                  <a:cubicBezTo>
                    <a:pt x="20059" y="539"/>
                    <a:pt x="22815" y="3352"/>
                    <a:pt x="24722" y="5296"/>
                  </a:cubicBezTo>
                  <a:cubicBezTo>
                    <a:pt x="25361" y="5949"/>
                    <a:pt x="25913" y="6512"/>
                    <a:pt x="26366" y="6921"/>
                  </a:cubicBezTo>
                  <a:cubicBezTo>
                    <a:pt x="28337" y="8694"/>
                    <a:pt x="32036" y="12736"/>
                    <a:pt x="33576" y="16033"/>
                  </a:cubicBezTo>
                  <a:cubicBezTo>
                    <a:pt x="34224" y="17420"/>
                    <a:pt x="34915" y="19833"/>
                    <a:pt x="35582" y="22164"/>
                  </a:cubicBezTo>
                  <a:cubicBezTo>
                    <a:pt x="36759" y="26274"/>
                    <a:pt x="37344" y="28101"/>
                    <a:pt x="38000" y="28364"/>
                  </a:cubicBezTo>
                  <a:cubicBezTo>
                    <a:pt x="38082" y="28397"/>
                    <a:pt x="38165" y="28414"/>
                    <a:pt x="38246" y="28414"/>
                  </a:cubicBezTo>
                  <a:cubicBezTo>
                    <a:pt x="38389" y="28414"/>
                    <a:pt x="38525" y="28361"/>
                    <a:pt x="38641" y="28259"/>
                  </a:cubicBezTo>
                  <a:cubicBezTo>
                    <a:pt x="39491" y="27516"/>
                    <a:pt x="39309" y="23694"/>
                    <a:pt x="38578" y="20772"/>
                  </a:cubicBezTo>
                  <a:cubicBezTo>
                    <a:pt x="37916" y="18123"/>
                    <a:pt x="36619" y="16589"/>
                    <a:pt x="35117" y="14813"/>
                  </a:cubicBezTo>
                  <a:cubicBezTo>
                    <a:pt x="34630" y="14239"/>
                    <a:pt x="34128" y="13644"/>
                    <a:pt x="33609" y="12970"/>
                  </a:cubicBezTo>
                  <a:cubicBezTo>
                    <a:pt x="31413" y="10113"/>
                    <a:pt x="31133" y="9145"/>
                    <a:pt x="31284" y="8837"/>
                  </a:cubicBezTo>
                  <a:cubicBezTo>
                    <a:pt x="31339" y="8725"/>
                    <a:pt x="31531" y="8702"/>
                    <a:pt x="31682" y="8702"/>
                  </a:cubicBezTo>
                  <a:cubicBezTo>
                    <a:pt x="32963" y="8702"/>
                    <a:pt x="36125" y="10663"/>
                    <a:pt x="39582" y="16063"/>
                  </a:cubicBezTo>
                  <a:cubicBezTo>
                    <a:pt x="42561" y="20717"/>
                    <a:pt x="45743" y="32115"/>
                    <a:pt x="45743" y="50147"/>
                  </a:cubicBezTo>
                  <a:cubicBezTo>
                    <a:pt x="45743" y="66683"/>
                    <a:pt x="48932" y="77291"/>
                    <a:pt x="48964" y="77395"/>
                  </a:cubicBezTo>
                  <a:cubicBezTo>
                    <a:pt x="49000" y="77513"/>
                    <a:pt x="49107" y="77588"/>
                    <a:pt x="49223" y="77588"/>
                  </a:cubicBezTo>
                  <a:cubicBezTo>
                    <a:pt x="49250" y="77588"/>
                    <a:pt x="49277" y="77584"/>
                    <a:pt x="49304" y="77575"/>
                  </a:cubicBezTo>
                  <a:cubicBezTo>
                    <a:pt x="49447" y="77532"/>
                    <a:pt x="49528" y="77379"/>
                    <a:pt x="49485" y="77236"/>
                  </a:cubicBezTo>
                  <a:cubicBezTo>
                    <a:pt x="49453" y="77132"/>
                    <a:pt x="46287" y="66602"/>
                    <a:pt x="46287" y="50147"/>
                  </a:cubicBezTo>
                  <a:cubicBezTo>
                    <a:pt x="46287" y="34964"/>
                    <a:pt x="43893" y="21792"/>
                    <a:pt x="40040" y="15771"/>
                  </a:cubicBezTo>
                  <a:cubicBezTo>
                    <a:pt x="36676" y="10512"/>
                    <a:pt x="33417" y="8157"/>
                    <a:pt x="31683" y="8157"/>
                  </a:cubicBezTo>
                  <a:cubicBezTo>
                    <a:pt x="31129" y="8157"/>
                    <a:pt x="30896" y="8397"/>
                    <a:pt x="30797" y="8597"/>
                  </a:cubicBezTo>
                  <a:cubicBezTo>
                    <a:pt x="30454" y="9293"/>
                    <a:pt x="31144" y="10656"/>
                    <a:pt x="33178" y="13301"/>
                  </a:cubicBezTo>
                  <a:cubicBezTo>
                    <a:pt x="33705" y="13986"/>
                    <a:pt x="34212" y="14586"/>
                    <a:pt x="34703" y="15166"/>
                  </a:cubicBezTo>
                  <a:cubicBezTo>
                    <a:pt x="36220" y="16960"/>
                    <a:pt x="37420" y="18378"/>
                    <a:pt x="38050" y="20904"/>
                  </a:cubicBezTo>
                  <a:cubicBezTo>
                    <a:pt x="38806" y="23927"/>
                    <a:pt x="38822" y="27378"/>
                    <a:pt x="38282" y="27849"/>
                  </a:cubicBezTo>
                  <a:cubicBezTo>
                    <a:pt x="38267" y="27861"/>
                    <a:pt x="38258" y="27869"/>
                    <a:pt x="38242" y="27869"/>
                  </a:cubicBezTo>
                  <a:cubicBezTo>
                    <a:pt x="38232" y="27869"/>
                    <a:pt x="38219" y="27866"/>
                    <a:pt x="38201" y="27859"/>
                  </a:cubicBezTo>
                  <a:cubicBezTo>
                    <a:pt x="37724" y="27668"/>
                    <a:pt x="36788" y="24401"/>
                    <a:pt x="36105" y="22015"/>
                  </a:cubicBezTo>
                  <a:cubicBezTo>
                    <a:pt x="35431" y="19662"/>
                    <a:pt x="34734" y="17230"/>
                    <a:pt x="34068" y="15802"/>
                  </a:cubicBezTo>
                  <a:cubicBezTo>
                    <a:pt x="32495" y="12434"/>
                    <a:pt x="28732" y="8319"/>
                    <a:pt x="26730" y="6516"/>
                  </a:cubicBezTo>
                  <a:cubicBezTo>
                    <a:pt x="26289" y="6118"/>
                    <a:pt x="25742" y="5561"/>
                    <a:pt x="25109" y="4916"/>
                  </a:cubicBezTo>
                  <a:cubicBezTo>
                    <a:pt x="23027" y="2791"/>
                    <a:pt x="20292" y="0"/>
                    <a:pt x="18361" y="0"/>
                  </a:cubicBezTo>
                  <a:close/>
                  <a:moveTo>
                    <a:pt x="31468" y="87857"/>
                  </a:moveTo>
                  <a:lnTo>
                    <a:pt x="31468" y="87857"/>
                  </a:lnTo>
                  <a:cubicBezTo>
                    <a:pt x="31468" y="87857"/>
                    <a:pt x="31467" y="87857"/>
                    <a:pt x="31467" y="87857"/>
                  </a:cubicBezTo>
                  <a:lnTo>
                    <a:pt x="31468" y="87857"/>
                  </a:lnTo>
                  <a:cubicBezTo>
                    <a:pt x="31468" y="87857"/>
                    <a:pt x="31468" y="87857"/>
                    <a:pt x="31468" y="87857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0" name="Google Shape;315;p23"/>
            <p:cNvSpPr/>
            <p:nvPr/>
          </p:nvSpPr>
          <p:spPr>
            <a:xfrm>
              <a:off x="2019225" y="4411150"/>
              <a:ext cx="1127850" cy="928500"/>
            </a:xfrm>
            <a:custGeom>
              <a:avLst/>
              <a:gdLst/>
              <a:ahLst/>
              <a:cxnLst/>
              <a:rect l="l" t="t" r="r" b="b"/>
              <a:pathLst>
                <a:path w="45114" h="37140" extrusionOk="0">
                  <a:moveTo>
                    <a:pt x="6469" y="1"/>
                  </a:moveTo>
                  <a:cubicBezTo>
                    <a:pt x="4217" y="1"/>
                    <a:pt x="2939" y="161"/>
                    <a:pt x="2939" y="161"/>
                  </a:cubicBezTo>
                  <a:cubicBezTo>
                    <a:pt x="2939" y="161"/>
                    <a:pt x="5751" y="10193"/>
                    <a:pt x="3483" y="21369"/>
                  </a:cubicBezTo>
                  <a:cubicBezTo>
                    <a:pt x="1876" y="29289"/>
                    <a:pt x="756" y="34297"/>
                    <a:pt x="1" y="37140"/>
                  </a:cubicBezTo>
                  <a:lnTo>
                    <a:pt x="32601" y="37140"/>
                  </a:lnTo>
                  <a:cubicBezTo>
                    <a:pt x="33028" y="35510"/>
                    <a:pt x="33557" y="33682"/>
                    <a:pt x="34219" y="31699"/>
                  </a:cubicBezTo>
                  <a:cubicBezTo>
                    <a:pt x="36782" y="24009"/>
                    <a:pt x="45113" y="14397"/>
                    <a:pt x="45113" y="14397"/>
                  </a:cubicBezTo>
                  <a:cubicBezTo>
                    <a:pt x="45113" y="14397"/>
                    <a:pt x="37103" y="6707"/>
                    <a:pt x="24605" y="2860"/>
                  </a:cubicBezTo>
                  <a:cubicBezTo>
                    <a:pt x="16774" y="451"/>
                    <a:pt x="10249" y="1"/>
                    <a:pt x="646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1" name="Google Shape;316;p23"/>
            <p:cNvSpPr/>
            <p:nvPr/>
          </p:nvSpPr>
          <p:spPr>
            <a:xfrm>
              <a:off x="2011500" y="4404550"/>
              <a:ext cx="1143050" cy="941875"/>
            </a:xfrm>
            <a:custGeom>
              <a:avLst/>
              <a:gdLst/>
              <a:ahLst/>
              <a:cxnLst/>
              <a:rect l="l" t="t" r="r" b="b"/>
              <a:pathLst>
                <a:path w="45722" h="37675" extrusionOk="0">
                  <a:moveTo>
                    <a:pt x="6736" y="544"/>
                  </a:moveTo>
                  <a:cubicBezTo>
                    <a:pt x="10500" y="544"/>
                    <a:pt x="17037" y="986"/>
                    <a:pt x="24835" y="3385"/>
                  </a:cubicBezTo>
                  <a:cubicBezTo>
                    <a:pt x="36084" y="6846"/>
                    <a:pt x="43767" y="13522"/>
                    <a:pt x="45045" y="14683"/>
                  </a:cubicBezTo>
                  <a:cubicBezTo>
                    <a:pt x="43840" y="16109"/>
                    <a:pt x="36616" y="24836"/>
                    <a:pt x="34270" y="31877"/>
                  </a:cubicBezTo>
                  <a:cubicBezTo>
                    <a:pt x="33695" y="33601"/>
                    <a:pt x="33167" y="35367"/>
                    <a:pt x="32700" y="37131"/>
                  </a:cubicBezTo>
                  <a:lnTo>
                    <a:pt x="662" y="37131"/>
                  </a:lnTo>
                  <a:cubicBezTo>
                    <a:pt x="1459" y="34070"/>
                    <a:pt x="2573" y="29009"/>
                    <a:pt x="4058" y="21687"/>
                  </a:cubicBezTo>
                  <a:cubicBezTo>
                    <a:pt x="6091" y="11668"/>
                    <a:pt x="4036" y="2454"/>
                    <a:pt x="3591" y="664"/>
                  </a:cubicBezTo>
                  <a:cubicBezTo>
                    <a:pt x="4089" y="620"/>
                    <a:pt x="5174" y="544"/>
                    <a:pt x="6736" y="544"/>
                  </a:cubicBezTo>
                  <a:close/>
                  <a:moveTo>
                    <a:pt x="6731" y="1"/>
                  </a:moveTo>
                  <a:cubicBezTo>
                    <a:pt x="4521" y="1"/>
                    <a:pt x="3249" y="151"/>
                    <a:pt x="3215" y="156"/>
                  </a:cubicBezTo>
                  <a:cubicBezTo>
                    <a:pt x="3049" y="176"/>
                    <a:pt x="2941" y="338"/>
                    <a:pt x="2986" y="499"/>
                  </a:cubicBezTo>
                  <a:cubicBezTo>
                    <a:pt x="3014" y="598"/>
                    <a:pt x="5754" y="10594"/>
                    <a:pt x="3525" y="21579"/>
                  </a:cubicBezTo>
                  <a:cubicBezTo>
                    <a:pt x="2006" y="29063"/>
                    <a:pt x="835" y="34365"/>
                    <a:pt x="46" y="37333"/>
                  </a:cubicBezTo>
                  <a:cubicBezTo>
                    <a:pt x="0" y="37506"/>
                    <a:pt x="131" y="37675"/>
                    <a:pt x="310" y="37675"/>
                  </a:cubicBezTo>
                  <a:lnTo>
                    <a:pt x="32910" y="37675"/>
                  </a:lnTo>
                  <a:cubicBezTo>
                    <a:pt x="33033" y="37675"/>
                    <a:pt x="33141" y="37592"/>
                    <a:pt x="33172" y="37472"/>
                  </a:cubicBezTo>
                  <a:cubicBezTo>
                    <a:pt x="33649" y="35652"/>
                    <a:pt x="34192" y="33827"/>
                    <a:pt x="34785" y="32049"/>
                  </a:cubicBezTo>
                  <a:cubicBezTo>
                    <a:pt x="37302" y="24499"/>
                    <a:pt x="45544" y="14935"/>
                    <a:pt x="45626" y="14838"/>
                  </a:cubicBezTo>
                  <a:cubicBezTo>
                    <a:pt x="45722" y="14729"/>
                    <a:pt x="45714" y="14565"/>
                    <a:pt x="45610" y="14465"/>
                  </a:cubicBezTo>
                  <a:cubicBezTo>
                    <a:pt x="45530" y="14386"/>
                    <a:pt x="37409" y="6685"/>
                    <a:pt x="24994" y="2866"/>
                  </a:cubicBezTo>
                  <a:cubicBezTo>
                    <a:pt x="17141" y="449"/>
                    <a:pt x="10542" y="1"/>
                    <a:pt x="673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2" name="Google Shape;317;p23"/>
            <p:cNvSpPr/>
            <p:nvPr/>
          </p:nvSpPr>
          <p:spPr>
            <a:xfrm>
              <a:off x="4562500" y="4469550"/>
              <a:ext cx="1170150" cy="870100"/>
            </a:xfrm>
            <a:custGeom>
              <a:avLst/>
              <a:gdLst/>
              <a:ahLst/>
              <a:cxnLst/>
              <a:rect l="l" t="t" r="r" b="b"/>
              <a:pathLst>
                <a:path w="46806" h="34804" extrusionOk="0">
                  <a:moveTo>
                    <a:pt x="29657" y="0"/>
                  </a:moveTo>
                  <a:cubicBezTo>
                    <a:pt x="24789" y="0"/>
                    <a:pt x="18857" y="279"/>
                    <a:pt x="15060" y="1487"/>
                  </a:cubicBezTo>
                  <a:cubicBezTo>
                    <a:pt x="8011" y="3730"/>
                    <a:pt x="1" y="10138"/>
                    <a:pt x="1" y="10138"/>
                  </a:cubicBezTo>
                  <a:cubicBezTo>
                    <a:pt x="1" y="10138"/>
                    <a:pt x="5448" y="16226"/>
                    <a:pt x="9293" y="23916"/>
                  </a:cubicBezTo>
                  <a:cubicBezTo>
                    <a:pt x="11019" y="27372"/>
                    <a:pt x="12164" y="31405"/>
                    <a:pt x="12901" y="34804"/>
                  </a:cubicBezTo>
                  <a:lnTo>
                    <a:pt x="46805" y="34804"/>
                  </a:lnTo>
                  <a:cubicBezTo>
                    <a:pt x="45721" y="31985"/>
                    <a:pt x="43369" y="25870"/>
                    <a:pt x="41015" y="19751"/>
                  </a:cubicBezTo>
                  <a:cubicBezTo>
                    <a:pt x="37811" y="11420"/>
                    <a:pt x="39093" y="205"/>
                    <a:pt x="37811" y="205"/>
                  </a:cubicBezTo>
                  <a:cubicBezTo>
                    <a:pt x="37219" y="205"/>
                    <a:pt x="33829" y="0"/>
                    <a:pt x="296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3" name="Google Shape;318;p23"/>
            <p:cNvSpPr/>
            <p:nvPr/>
          </p:nvSpPr>
          <p:spPr>
            <a:xfrm>
              <a:off x="4554850" y="4462700"/>
              <a:ext cx="1185825" cy="883725"/>
            </a:xfrm>
            <a:custGeom>
              <a:avLst/>
              <a:gdLst/>
              <a:ahLst/>
              <a:cxnLst/>
              <a:rect l="l" t="t" r="r" b="b"/>
              <a:pathLst>
                <a:path w="47433" h="35349" extrusionOk="0">
                  <a:moveTo>
                    <a:pt x="29916" y="545"/>
                  </a:moveTo>
                  <a:cubicBezTo>
                    <a:pt x="32938" y="545"/>
                    <a:pt x="35562" y="653"/>
                    <a:pt x="37033" y="714"/>
                  </a:cubicBezTo>
                  <a:cubicBezTo>
                    <a:pt x="37496" y="733"/>
                    <a:pt x="37836" y="745"/>
                    <a:pt x="38010" y="745"/>
                  </a:cubicBezTo>
                  <a:cubicBezTo>
                    <a:pt x="38041" y="745"/>
                    <a:pt x="38066" y="745"/>
                    <a:pt x="38087" y="744"/>
                  </a:cubicBezTo>
                  <a:cubicBezTo>
                    <a:pt x="38388" y="954"/>
                    <a:pt x="38501" y="3053"/>
                    <a:pt x="38610" y="5081"/>
                  </a:cubicBezTo>
                  <a:cubicBezTo>
                    <a:pt x="38823" y="9083"/>
                    <a:pt x="39146" y="15128"/>
                    <a:pt x="41067" y="20123"/>
                  </a:cubicBezTo>
                  <a:lnTo>
                    <a:pt x="46714" y="34805"/>
                  </a:lnTo>
                  <a:lnTo>
                    <a:pt x="13425" y="34805"/>
                  </a:lnTo>
                  <a:cubicBezTo>
                    <a:pt x="12494" y="30575"/>
                    <a:pt x="11288" y="26963"/>
                    <a:pt x="9842" y="24070"/>
                  </a:cubicBezTo>
                  <a:cubicBezTo>
                    <a:pt x="6429" y="17243"/>
                    <a:pt x="1702" y="11610"/>
                    <a:pt x="700" y="10450"/>
                  </a:cubicBezTo>
                  <a:cubicBezTo>
                    <a:pt x="2042" y="9407"/>
                    <a:pt x="9176" y="4016"/>
                    <a:pt x="15448" y="2020"/>
                  </a:cubicBezTo>
                  <a:cubicBezTo>
                    <a:pt x="19212" y="823"/>
                    <a:pt x="25074" y="545"/>
                    <a:pt x="29916" y="545"/>
                  </a:cubicBezTo>
                  <a:close/>
                  <a:moveTo>
                    <a:pt x="29934" y="0"/>
                  </a:moveTo>
                  <a:cubicBezTo>
                    <a:pt x="25049" y="0"/>
                    <a:pt x="19116" y="282"/>
                    <a:pt x="15285" y="1501"/>
                  </a:cubicBezTo>
                  <a:cubicBezTo>
                    <a:pt x="8268" y="3734"/>
                    <a:pt x="218" y="10135"/>
                    <a:pt x="137" y="10199"/>
                  </a:cubicBezTo>
                  <a:cubicBezTo>
                    <a:pt x="15" y="10297"/>
                    <a:pt x="1" y="10477"/>
                    <a:pt x="104" y="10593"/>
                  </a:cubicBezTo>
                  <a:cubicBezTo>
                    <a:pt x="158" y="10654"/>
                    <a:pt x="5571" y="16741"/>
                    <a:pt x="9356" y="24312"/>
                  </a:cubicBezTo>
                  <a:cubicBezTo>
                    <a:pt x="10807" y="27214"/>
                    <a:pt x="12014" y="30855"/>
                    <a:pt x="12942" y="35134"/>
                  </a:cubicBezTo>
                  <a:cubicBezTo>
                    <a:pt x="12970" y="35260"/>
                    <a:pt x="13080" y="35349"/>
                    <a:pt x="13207" y="35349"/>
                  </a:cubicBezTo>
                  <a:lnTo>
                    <a:pt x="47111" y="35349"/>
                  </a:lnTo>
                  <a:cubicBezTo>
                    <a:pt x="47302" y="35349"/>
                    <a:pt x="47433" y="35157"/>
                    <a:pt x="47364" y="34980"/>
                  </a:cubicBezTo>
                  <a:lnTo>
                    <a:pt x="41575" y="19927"/>
                  </a:lnTo>
                  <a:cubicBezTo>
                    <a:pt x="39685" y="15013"/>
                    <a:pt x="39366" y="9019"/>
                    <a:pt x="39154" y="5052"/>
                  </a:cubicBezTo>
                  <a:cubicBezTo>
                    <a:pt x="38962" y="1451"/>
                    <a:pt x="38857" y="206"/>
                    <a:pt x="38117" y="206"/>
                  </a:cubicBezTo>
                  <a:cubicBezTo>
                    <a:pt x="37957" y="206"/>
                    <a:pt x="37590" y="192"/>
                    <a:pt x="37056" y="169"/>
                  </a:cubicBezTo>
                  <a:cubicBezTo>
                    <a:pt x="35584" y="109"/>
                    <a:pt x="32960" y="0"/>
                    <a:pt x="299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4" name="Google Shape;319;p23"/>
            <p:cNvSpPr/>
            <p:nvPr/>
          </p:nvSpPr>
          <p:spPr>
            <a:xfrm>
              <a:off x="1885375" y="4482500"/>
              <a:ext cx="1031750" cy="994175"/>
            </a:xfrm>
            <a:custGeom>
              <a:avLst/>
              <a:gdLst/>
              <a:ahLst/>
              <a:cxnLst/>
              <a:rect l="l" t="t" r="r" b="b"/>
              <a:pathLst>
                <a:path w="41270" h="39767" extrusionOk="0">
                  <a:moveTo>
                    <a:pt x="21099" y="5567"/>
                  </a:moveTo>
                  <a:cubicBezTo>
                    <a:pt x="21738" y="5567"/>
                    <a:pt x="22257" y="5982"/>
                    <a:pt x="22257" y="6494"/>
                  </a:cubicBezTo>
                  <a:cubicBezTo>
                    <a:pt x="22257" y="7005"/>
                    <a:pt x="21738" y="7421"/>
                    <a:pt x="21099" y="7421"/>
                  </a:cubicBezTo>
                  <a:cubicBezTo>
                    <a:pt x="20458" y="7421"/>
                    <a:pt x="19940" y="7005"/>
                    <a:pt x="19940" y="6494"/>
                  </a:cubicBezTo>
                  <a:cubicBezTo>
                    <a:pt x="19940" y="5983"/>
                    <a:pt x="20458" y="5567"/>
                    <a:pt x="21099" y="5567"/>
                  </a:cubicBezTo>
                  <a:close/>
                  <a:moveTo>
                    <a:pt x="21331" y="1"/>
                  </a:moveTo>
                  <a:cubicBezTo>
                    <a:pt x="19477" y="1"/>
                    <a:pt x="19244" y="3247"/>
                    <a:pt x="19244" y="3247"/>
                  </a:cubicBezTo>
                  <a:cubicBezTo>
                    <a:pt x="19244" y="3247"/>
                    <a:pt x="18108" y="2794"/>
                    <a:pt x="17135" y="2794"/>
                  </a:cubicBezTo>
                  <a:cubicBezTo>
                    <a:pt x="16405" y="2794"/>
                    <a:pt x="15766" y="3049"/>
                    <a:pt x="15766" y="3943"/>
                  </a:cubicBezTo>
                  <a:cubicBezTo>
                    <a:pt x="15766" y="6028"/>
                    <a:pt x="18085" y="6029"/>
                    <a:pt x="18085" y="6029"/>
                  </a:cubicBezTo>
                  <a:cubicBezTo>
                    <a:pt x="18085" y="6029"/>
                    <a:pt x="15302" y="9506"/>
                    <a:pt x="17390" y="10203"/>
                  </a:cubicBezTo>
                  <a:cubicBezTo>
                    <a:pt x="17641" y="10286"/>
                    <a:pt x="17881" y="10323"/>
                    <a:pt x="18110" y="10323"/>
                  </a:cubicBezTo>
                  <a:cubicBezTo>
                    <a:pt x="19790" y="10323"/>
                    <a:pt x="20867" y="8348"/>
                    <a:pt x="20867" y="8348"/>
                  </a:cubicBezTo>
                  <a:cubicBezTo>
                    <a:pt x="20867" y="8348"/>
                    <a:pt x="21833" y="9957"/>
                    <a:pt x="23229" y="9957"/>
                  </a:cubicBezTo>
                  <a:cubicBezTo>
                    <a:pt x="23508" y="9957"/>
                    <a:pt x="23804" y="9893"/>
                    <a:pt x="24114" y="9738"/>
                  </a:cubicBezTo>
                  <a:cubicBezTo>
                    <a:pt x="25969" y="8810"/>
                    <a:pt x="24577" y="6723"/>
                    <a:pt x="24577" y="6723"/>
                  </a:cubicBezTo>
                  <a:cubicBezTo>
                    <a:pt x="24577" y="6723"/>
                    <a:pt x="25967" y="4871"/>
                    <a:pt x="25736" y="3943"/>
                  </a:cubicBezTo>
                  <a:cubicBezTo>
                    <a:pt x="25678" y="3711"/>
                    <a:pt x="25417" y="3624"/>
                    <a:pt x="25058" y="3624"/>
                  </a:cubicBezTo>
                  <a:cubicBezTo>
                    <a:pt x="23982" y="3624"/>
                    <a:pt x="22026" y="4406"/>
                    <a:pt x="22026" y="4406"/>
                  </a:cubicBezTo>
                  <a:cubicBezTo>
                    <a:pt x="22026" y="4406"/>
                    <a:pt x="23184" y="1"/>
                    <a:pt x="21331" y="1"/>
                  </a:cubicBezTo>
                  <a:close/>
                  <a:moveTo>
                    <a:pt x="35704" y="15303"/>
                  </a:moveTo>
                  <a:cubicBezTo>
                    <a:pt x="35704" y="15303"/>
                    <a:pt x="36873" y="17640"/>
                    <a:pt x="39634" y="17640"/>
                  </a:cubicBezTo>
                  <a:cubicBezTo>
                    <a:pt x="40128" y="17640"/>
                    <a:pt x="40672" y="17565"/>
                    <a:pt x="41269" y="17390"/>
                  </a:cubicBezTo>
                  <a:cubicBezTo>
                    <a:pt x="41269" y="17390"/>
                    <a:pt x="40109" y="15303"/>
                    <a:pt x="38254" y="15303"/>
                  </a:cubicBezTo>
                  <a:close/>
                  <a:moveTo>
                    <a:pt x="23228" y="13546"/>
                  </a:moveTo>
                  <a:cubicBezTo>
                    <a:pt x="23228" y="13546"/>
                    <a:pt x="21536" y="16755"/>
                    <a:pt x="24773" y="19284"/>
                  </a:cubicBezTo>
                  <a:cubicBezTo>
                    <a:pt x="24773" y="19284"/>
                    <a:pt x="25794" y="17126"/>
                    <a:pt x="24714" y="15618"/>
                  </a:cubicBezTo>
                  <a:lnTo>
                    <a:pt x="23228" y="13546"/>
                  </a:lnTo>
                  <a:close/>
                  <a:moveTo>
                    <a:pt x="14842" y="16505"/>
                  </a:moveTo>
                  <a:cubicBezTo>
                    <a:pt x="14841" y="16505"/>
                    <a:pt x="12456" y="16581"/>
                    <a:pt x="11607" y="18229"/>
                  </a:cubicBezTo>
                  <a:lnTo>
                    <a:pt x="10439" y="20497"/>
                  </a:lnTo>
                  <a:cubicBezTo>
                    <a:pt x="10439" y="20497"/>
                    <a:pt x="10441" y="20497"/>
                    <a:pt x="10444" y="20497"/>
                  </a:cubicBezTo>
                  <a:cubicBezTo>
                    <a:pt x="10587" y="20497"/>
                    <a:pt x="14084" y="20456"/>
                    <a:pt x="14842" y="16505"/>
                  </a:cubicBezTo>
                  <a:close/>
                  <a:moveTo>
                    <a:pt x="10897" y="29910"/>
                  </a:moveTo>
                  <a:cubicBezTo>
                    <a:pt x="10897" y="29910"/>
                    <a:pt x="12066" y="32247"/>
                    <a:pt x="14827" y="32247"/>
                  </a:cubicBezTo>
                  <a:cubicBezTo>
                    <a:pt x="15321" y="32247"/>
                    <a:pt x="15865" y="32172"/>
                    <a:pt x="16462" y="31996"/>
                  </a:cubicBezTo>
                  <a:cubicBezTo>
                    <a:pt x="16462" y="31996"/>
                    <a:pt x="15302" y="29910"/>
                    <a:pt x="13447" y="29910"/>
                  </a:cubicBezTo>
                  <a:close/>
                  <a:moveTo>
                    <a:pt x="26199" y="31534"/>
                  </a:moveTo>
                  <a:cubicBezTo>
                    <a:pt x="26839" y="31534"/>
                    <a:pt x="27358" y="31949"/>
                    <a:pt x="27358" y="32461"/>
                  </a:cubicBezTo>
                  <a:cubicBezTo>
                    <a:pt x="27358" y="32972"/>
                    <a:pt x="26839" y="33388"/>
                    <a:pt x="26199" y="33388"/>
                  </a:cubicBezTo>
                  <a:cubicBezTo>
                    <a:pt x="25558" y="33388"/>
                    <a:pt x="25041" y="32972"/>
                    <a:pt x="25041" y="32461"/>
                  </a:cubicBezTo>
                  <a:cubicBezTo>
                    <a:pt x="25041" y="31949"/>
                    <a:pt x="25560" y="31534"/>
                    <a:pt x="26199" y="31534"/>
                  </a:cubicBezTo>
                  <a:close/>
                  <a:moveTo>
                    <a:pt x="33154" y="33388"/>
                  </a:moveTo>
                  <a:cubicBezTo>
                    <a:pt x="33154" y="33388"/>
                    <a:pt x="34323" y="35724"/>
                    <a:pt x="37085" y="35724"/>
                  </a:cubicBezTo>
                  <a:cubicBezTo>
                    <a:pt x="37578" y="35724"/>
                    <a:pt x="38122" y="35650"/>
                    <a:pt x="38719" y="35475"/>
                  </a:cubicBezTo>
                  <a:cubicBezTo>
                    <a:pt x="38719" y="35475"/>
                    <a:pt x="37559" y="33388"/>
                    <a:pt x="35704" y="33388"/>
                  </a:cubicBezTo>
                  <a:close/>
                  <a:moveTo>
                    <a:pt x="26431" y="25968"/>
                  </a:moveTo>
                  <a:cubicBezTo>
                    <a:pt x="24577" y="25968"/>
                    <a:pt x="24345" y="29214"/>
                    <a:pt x="24345" y="29214"/>
                  </a:cubicBezTo>
                  <a:cubicBezTo>
                    <a:pt x="24345" y="29214"/>
                    <a:pt x="23209" y="28760"/>
                    <a:pt x="22236" y="28760"/>
                  </a:cubicBezTo>
                  <a:cubicBezTo>
                    <a:pt x="21506" y="28760"/>
                    <a:pt x="20867" y="29015"/>
                    <a:pt x="20867" y="29910"/>
                  </a:cubicBezTo>
                  <a:cubicBezTo>
                    <a:pt x="20867" y="31995"/>
                    <a:pt x="23186" y="31996"/>
                    <a:pt x="23186" y="31996"/>
                  </a:cubicBezTo>
                  <a:cubicBezTo>
                    <a:pt x="23186" y="31996"/>
                    <a:pt x="20404" y="35473"/>
                    <a:pt x="22490" y="36168"/>
                  </a:cubicBezTo>
                  <a:cubicBezTo>
                    <a:pt x="22741" y="36252"/>
                    <a:pt x="22982" y="36289"/>
                    <a:pt x="23211" y="36289"/>
                  </a:cubicBezTo>
                  <a:cubicBezTo>
                    <a:pt x="24891" y="36289"/>
                    <a:pt x="25967" y="34315"/>
                    <a:pt x="25967" y="34315"/>
                  </a:cubicBezTo>
                  <a:cubicBezTo>
                    <a:pt x="25967" y="34315"/>
                    <a:pt x="26933" y="35924"/>
                    <a:pt x="28329" y="35924"/>
                  </a:cubicBezTo>
                  <a:cubicBezTo>
                    <a:pt x="28608" y="35924"/>
                    <a:pt x="28905" y="35860"/>
                    <a:pt x="29214" y="35705"/>
                  </a:cubicBezTo>
                  <a:cubicBezTo>
                    <a:pt x="31069" y="34775"/>
                    <a:pt x="29677" y="32690"/>
                    <a:pt x="29677" y="32690"/>
                  </a:cubicBezTo>
                  <a:cubicBezTo>
                    <a:pt x="29677" y="32690"/>
                    <a:pt x="31068" y="30838"/>
                    <a:pt x="30836" y="29910"/>
                  </a:cubicBezTo>
                  <a:cubicBezTo>
                    <a:pt x="30778" y="29678"/>
                    <a:pt x="30517" y="29591"/>
                    <a:pt x="30158" y="29591"/>
                  </a:cubicBezTo>
                  <a:cubicBezTo>
                    <a:pt x="29082" y="29591"/>
                    <a:pt x="27126" y="30373"/>
                    <a:pt x="27126" y="30373"/>
                  </a:cubicBezTo>
                  <a:cubicBezTo>
                    <a:pt x="27126" y="30373"/>
                    <a:pt x="28284" y="25968"/>
                    <a:pt x="26431" y="25968"/>
                  </a:cubicBezTo>
                  <a:close/>
                  <a:moveTo>
                    <a:pt x="5797" y="35011"/>
                  </a:moveTo>
                  <a:cubicBezTo>
                    <a:pt x="6437" y="35011"/>
                    <a:pt x="6956" y="35427"/>
                    <a:pt x="6956" y="35938"/>
                  </a:cubicBezTo>
                  <a:cubicBezTo>
                    <a:pt x="6956" y="36450"/>
                    <a:pt x="6437" y="36865"/>
                    <a:pt x="5797" y="36865"/>
                  </a:cubicBezTo>
                  <a:cubicBezTo>
                    <a:pt x="5156" y="36865"/>
                    <a:pt x="4639" y="36450"/>
                    <a:pt x="4639" y="35938"/>
                  </a:cubicBezTo>
                  <a:cubicBezTo>
                    <a:pt x="4639" y="35427"/>
                    <a:pt x="5158" y="35011"/>
                    <a:pt x="5797" y="35011"/>
                  </a:cubicBezTo>
                  <a:close/>
                  <a:moveTo>
                    <a:pt x="6029" y="29446"/>
                  </a:moveTo>
                  <a:cubicBezTo>
                    <a:pt x="4175" y="29446"/>
                    <a:pt x="3942" y="32691"/>
                    <a:pt x="3942" y="32691"/>
                  </a:cubicBezTo>
                  <a:cubicBezTo>
                    <a:pt x="3942" y="32691"/>
                    <a:pt x="2807" y="32237"/>
                    <a:pt x="1834" y="32237"/>
                  </a:cubicBezTo>
                  <a:cubicBezTo>
                    <a:pt x="1104" y="32237"/>
                    <a:pt x="465" y="32493"/>
                    <a:pt x="465" y="33387"/>
                  </a:cubicBezTo>
                  <a:cubicBezTo>
                    <a:pt x="465" y="35472"/>
                    <a:pt x="2784" y="35473"/>
                    <a:pt x="2784" y="35473"/>
                  </a:cubicBezTo>
                  <a:cubicBezTo>
                    <a:pt x="2784" y="35473"/>
                    <a:pt x="0" y="38951"/>
                    <a:pt x="2088" y="39647"/>
                  </a:cubicBezTo>
                  <a:cubicBezTo>
                    <a:pt x="2339" y="39730"/>
                    <a:pt x="2579" y="39767"/>
                    <a:pt x="2808" y="39767"/>
                  </a:cubicBezTo>
                  <a:cubicBezTo>
                    <a:pt x="4489" y="39767"/>
                    <a:pt x="5565" y="37793"/>
                    <a:pt x="5565" y="37793"/>
                  </a:cubicBezTo>
                  <a:cubicBezTo>
                    <a:pt x="5565" y="37793"/>
                    <a:pt x="6531" y="39402"/>
                    <a:pt x="7925" y="39402"/>
                  </a:cubicBezTo>
                  <a:cubicBezTo>
                    <a:pt x="8205" y="39402"/>
                    <a:pt x="8501" y="39338"/>
                    <a:pt x="8811" y="39183"/>
                  </a:cubicBezTo>
                  <a:cubicBezTo>
                    <a:pt x="10666" y="38256"/>
                    <a:pt x="9274" y="36170"/>
                    <a:pt x="9274" y="36170"/>
                  </a:cubicBezTo>
                  <a:cubicBezTo>
                    <a:pt x="9274" y="36170"/>
                    <a:pt x="10666" y="34315"/>
                    <a:pt x="10434" y="33388"/>
                  </a:cubicBezTo>
                  <a:cubicBezTo>
                    <a:pt x="10376" y="33156"/>
                    <a:pt x="10115" y="33069"/>
                    <a:pt x="9756" y="33069"/>
                  </a:cubicBezTo>
                  <a:cubicBezTo>
                    <a:pt x="8680" y="33069"/>
                    <a:pt x="6724" y="33851"/>
                    <a:pt x="6724" y="33851"/>
                  </a:cubicBezTo>
                  <a:cubicBezTo>
                    <a:pt x="6724" y="33851"/>
                    <a:pt x="7882" y="29446"/>
                    <a:pt x="6029" y="294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75" name="Google Shape;320;p23"/>
            <p:cNvSpPr/>
            <p:nvPr/>
          </p:nvSpPr>
          <p:spPr>
            <a:xfrm>
              <a:off x="4824000" y="4592650"/>
              <a:ext cx="823075" cy="884025"/>
            </a:xfrm>
            <a:custGeom>
              <a:avLst/>
              <a:gdLst/>
              <a:ahLst/>
              <a:cxnLst/>
              <a:rect l="l" t="t" r="r" b="b"/>
              <a:pathLst>
                <a:path w="32923" h="35361" extrusionOk="0">
                  <a:moveTo>
                    <a:pt x="12752" y="5566"/>
                  </a:moveTo>
                  <a:cubicBezTo>
                    <a:pt x="13392" y="5566"/>
                    <a:pt x="13911" y="5981"/>
                    <a:pt x="13911" y="6493"/>
                  </a:cubicBezTo>
                  <a:cubicBezTo>
                    <a:pt x="13911" y="7004"/>
                    <a:pt x="13393" y="7420"/>
                    <a:pt x="12752" y="7420"/>
                  </a:cubicBezTo>
                  <a:cubicBezTo>
                    <a:pt x="12113" y="7420"/>
                    <a:pt x="11594" y="7004"/>
                    <a:pt x="11594" y="6493"/>
                  </a:cubicBezTo>
                  <a:cubicBezTo>
                    <a:pt x="11594" y="5981"/>
                    <a:pt x="12113" y="5566"/>
                    <a:pt x="12752" y="5566"/>
                  </a:cubicBezTo>
                  <a:close/>
                  <a:moveTo>
                    <a:pt x="12985" y="0"/>
                  </a:moveTo>
                  <a:cubicBezTo>
                    <a:pt x="11130" y="0"/>
                    <a:pt x="10899" y="3247"/>
                    <a:pt x="10899" y="3247"/>
                  </a:cubicBezTo>
                  <a:cubicBezTo>
                    <a:pt x="10899" y="3247"/>
                    <a:pt x="9763" y="2793"/>
                    <a:pt x="8789" y="2793"/>
                  </a:cubicBezTo>
                  <a:cubicBezTo>
                    <a:pt x="8059" y="2793"/>
                    <a:pt x="7420" y="3048"/>
                    <a:pt x="7420" y="3942"/>
                  </a:cubicBezTo>
                  <a:cubicBezTo>
                    <a:pt x="7420" y="6027"/>
                    <a:pt x="9739" y="6028"/>
                    <a:pt x="9739" y="6028"/>
                  </a:cubicBezTo>
                  <a:cubicBezTo>
                    <a:pt x="9739" y="6028"/>
                    <a:pt x="6957" y="9505"/>
                    <a:pt x="9044" y="10202"/>
                  </a:cubicBezTo>
                  <a:cubicBezTo>
                    <a:pt x="9294" y="10285"/>
                    <a:pt x="9534" y="10322"/>
                    <a:pt x="9763" y="10322"/>
                  </a:cubicBezTo>
                  <a:cubicBezTo>
                    <a:pt x="11444" y="10322"/>
                    <a:pt x="12522" y="8347"/>
                    <a:pt x="12522" y="8347"/>
                  </a:cubicBezTo>
                  <a:cubicBezTo>
                    <a:pt x="12522" y="8347"/>
                    <a:pt x="13487" y="9956"/>
                    <a:pt x="14882" y="9956"/>
                  </a:cubicBezTo>
                  <a:cubicBezTo>
                    <a:pt x="15161" y="9956"/>
                    <a:pt x="15458" y="9892"/>
                    <a:pt x="15767" y="9737"/>
                  </a:cubicBezTo>
                  <a:cubicBezTo>
                    <a:pt x="17623" y="8809"/>
                    <a:pt x="16230" y="6722"/>
                    <a:pt x="16230" y="6722"/>
                  </a:cubicBezTo>
                  <a:cubicBezTo>
                    <a:pt x="16230" y="6722"/>
                    <a:pt x="17621" y="4870"/>
                    <a:pt x="17389" y="3942"/>
                  </a:cubicBezTo>
                  <a:cubicBezTo>
                    <a:pt x="17331" y="3710"/>
                    <a:pt x="17070" y="3623"/>
                    <a:pt x="16712" y="3623"/>
                  </a:cubicBezTo>
                  <a:cubicBezTo>
                    <a:pt x="15636" y="3623"/>
                    <a:pt x="13680" y="4405"/>
                    <a:pt x="13680" y="4405"/>
                  </a:cubicBezTo>
                  <a:cubicBezTo>
                    <a:pt x="13680" y="4405"/>
                    <a:pt x="14839" y="0"/>
                    <a:pt x="12985" y="0"/>
                  </a:cubicBezTo>
                  <a:close/>
                  <a:moveTo>
                    <a:pt x="14881" y="13545"/>
                  </a:moveTo>
                  <a:lnTo>
                    <a:pt x="14882" y="13546"/>
                  </a:lnTo>
                  <a:lnTo>
                    <a:pt x="14882" y="13546"/>
                  </a:lnTo>
                  <a:cubicBezTo>
                    <a:pt x="14882" y="13545"/>
                    <a:pt x="14883" y="13545"/>
                    <a:pt x="14883" y="13545"/>
                  </a:cubicBezTo>
                  <a:close/>
                  <a:moveTo>
                    <a:pt x="27359" y="15302"/>
                  </a:moveTo>
                  <a:cubicBezTo>
                    <a:pt x="27359" y="15302"/>
                    <a:pt x="28527" y="17639"/>
                    <a:pt x="31287" y="17639"/>
                  </a:cubicBezTo>
                  <a:cubicBezTo>
                    <a:pt x="31781" y="17639"/>
                    <a:pt x="32325" y="17565"/>
                    <a:pt x="32923" y="17389"/>
                  </a:cubicBezTo>
                  <a:cubicBezTo>
                    <a:pt x="32923" y="17389"/>
                    <a:pt x="31764" y="15302"/>
                    <a:pt x="29909" y="15302"/>
                  </a:cubicBezTo>
                  <a:close/>
                  <a:moveTo>
                    <a:pt x="14882" y="13546"/>
                  </a:moveTo>
                  <a:cubicBezTo>
                    <a:pt x="14847" y="13613"/>
                    <a:pt x="13225" y="16781"/>
                    <a:pt x="16428" y="19282"/>
                  </a:cubicBezTo>
                  <a:cubicBezTo>
                    <a:pt x="16428" y="19282"/>
                    <a:pt x="17449" y="17125"/>
                    <a:pt x="16368" y="15617"/>
                  </a:cubicBezTo>
                  <a:lnTo>
                    <a:pt x="14882" y="13546"/>
                  </a:lnTo>
                  <a:close/>
                  <a:moveTo>
                    <a:pt x="6496" y="16504"/>
                  </a:moveTo>
                  <a:cubicBezTo>
                    <a:pt x="6496" y="16504"/>
                    <a:pt x="4110" y="16580"/>
                    <a:pt x="3260" y="18229"/>
                  </a:cubicBezTo>
                  <a:lnTo>
                    <a:pt x="2094" y="20496"/>
                  </a:lnTo>
                  <a:cubicBezTo>
                    <a:pt x="2094" y="20496"/>
                    <a:pt x="2095" y="20496"/>
                    <a:pt x="2098" y="20496"/>
                  </a:cubicBezTo>
                  <a:cubicBezTo>
                    <a:pt x="2242" y="20496"/>
                    <a:pt x="5739" y="20455"/>
                    <a:pt x="6496" y="16504"/>
                  </a:cubicBezTo>
                  <a:close/>
                  <a:moveTo>
                    <a:pt x="23649" y="23650"/>
                  </a:moveTo>
                  <a:cubicBezTo>
                    <a:pt x="24290" y="23650"/>
                    <a:pt x="24808" y="24066"/>
                    <a:pt x="24808" y="24577"/>
                  </a:cubicBezTo>
                  <a:cubicBezTo>
                    <a:pt x="24808" y="25088"/>
                    <a:pt x="24290" y="25504"/>
                    <a:pt x="23649" y="25504"/>
                  </a:cubicBezTo>
                  <a:cubicBezTo>
                    <a:pt x="23009" y="25504"/>
                    <a:pt x="22490" y="25088"/>
                    <a:pt x="22490" y="24577"/>
                  </a:cubicBezTo>
                  <a:cubicBezTo>
                    <a:pt x="22490" y="24066"/>
                    <a:pt x="23009" y="23650"/>
                    <a:pt x="23649" y="23650"/>
                  </a:cubicBezTo>
                  <a:close/>
                  <a:moveTo>
                    <a:pt x="23882" y="18084"/>
                  </a:moveTo>
                  <a:cubicBezTo>
                    <a:pt x="22028" y="18084"/>
                    <a:pt x="21795" y="21330"/>
                    <a:pt x="21795" y="21330"/>
                  </a:cubicBezTo>
                  <a:cubicBezTo>
                    <a:pt x="21795" y="21330"/>
                    <a:pt x="20660" y="20876"/>
                    <a:pt x="19686" y="20876"/>
                  </a:cubicBezTo>
                  <a:cubicBezTo>
                    <a:pt x="18956" y="20876"/>
                    <a:pt x="18317" y="21132"/>
                    <a:pt x="18317" y="22025"/>
                  </a:cubicBezTo>
                  <a:cubicBezTo>
                    <a:pt x="18317" y="24111"/>
                    <a:pt x="20635" y="24112"/>
                    <a:pt x="20635" y="24112"/>
                  </a:cubicBezTo>
                  <a:cubicBezTo>
                    <a:pt x="20635" y="24112"/>
                    <a:pt x="17854" y="27589"/>
                    <a:pt x="19940" y="28285"/>
                  </a:cubicBezTo>
                  <a:cubicBezTo>
                    <a:pt x="20191" y="28369"/>
                    <a:pt x="20431" y="28405"/>
                    <a:pt x="20660" y="28405"/>
                  </a:cubicBezTo>
                  <a:cubicBezTo>
                    <a:pt x="22342" y="28405"/>
                    <a:pt x="23419" y="26430"/>
                    <a:pt x="23419" y="26430"/>
                  </a:cubicBezTo>
                  <a:cubicBezTo>
                    <a:pt x="23419" y="26430"/>
                    <a:pt x="24384" y="28041"/>
                    <a:pt x="25780" y="28041"/>
                  </a:cubicBezTo>
                  <a:cubicBezTo>
                    <a:pt x="26059" y="28041"/>
                    <a:pt x="26355" y="27976"/>
                    <a:pt x="26664" y="27822"/>
                  </a:cubicBezTo>
                  <a:cubicBezTo>
                    <a:pt x="28520" y="26894"/>
                    <a:pt x="27127" y="24807"/>
                    <a:pt x="27127" y="24807"/>
                  </a:cubicBezTo>
                  <a:cubicBezTo>
                    <a:pt x="27127" y="24807"/>
                    <a:pt x="28517" y="22954"/>
                    <a:pt x="28286" y="22025"/>
                  </a:cubicBezTo>
                  <a:cubicBezTo>
                    <a:pt x="28228" y="21794"/>
                    <a:pt x="27967" y="21707"/>
                    <a:pt x="27609" y="21707"/>
                  </a:cubicBezTo>
                  <a:cubicBezTo>
                    <a:pt x="26533" y="21707"/>
                    <a:pt x="24577" y="22489"/>
                    <a:pt x="24577" y="22489"/>
                  </a:cubicBezTo>
                  <a:cubicBezTo>
                    <a:pt x="24577" y="22489"/>
                    <a:pt x="25736" y="18084"/>
                    <a:pt x="23882" y="18084"/>
                  </a:cubicBezTo>
                  <a:close/>
                  <a:moveTo>
                    <a:pt x="0" y="28517"/>
                  </a:moveTo>
                  <a:cubicBezTo>
                    <a:pt x="0" y="28517"/>
                    <a:pt x="1169" y="30854"/>
                    <a:pt x="3931" y="30854"/>
                  </a:cubicBezTo>
                  <a:cubicBezTo>
                    <a:pt x="4424" y="30854"/>
                    <a:pt x="4968" y="30780"/>
                    <a:pt x="5565" y="30604"/>
                  </a:cubicBezTo>
                  <a:cubicBezTo>
                    <a:pt x="5565" y="30604"/>
                    <a:pt x="4405" y="28517"/>
                    <a:pt x="2551" y="28517"/>
                  </a:cubicBezTo>
                  <a:close/>
                  <a:moveTo>
                    <a:pt x="29951" y="26528"/>
                  </a:moveTo>
                  <a:cubicBezTo>
                    <a:pt x="29951" y="26529"/>
                    <a:pt x="28259" y="29738"/>
                    <a:pt x="31498" y="32265"/>
                  </a:cubicBezTo>
                  <a:cubicBezTo>
                    <a:pt x="31498" y="32265"/>
                    <a:pt x="32519" y="30109"/>
                    <a:pt x="31438" y="28601"/>
                  </a:cubicBezTo>
                  <a:lnTo>
                    <a:pt x="29951" y="26528"/>
                  </a:lnTo>
                  <a:close/>
                  <a:moveTo>
                    <a:pt x="12057" y="30605"/>
                  </a:moveTo>
                  <a:cubicBezTo>
                    <a:pt x="12698" y="30605"/>
                    <a:pt x="13216" y="31021"/>
                    <a:pt x="13216" y="31532"/>
                  </a:cubicBezTo>
                  <a:cubicBezTo>
                    <a:pt x="13216" y="32044"/>
                    <a:pt x="12697" y="32459"/>
                    <a:pt x="12057" y="32459"/>
                  </a:cubicBezTo>
                  <a:cubicBezTo>
                    <a:pt x="11416" y="32459"/>
                    <a:pt x="10897" y="32044"/>
                    <a:pt x="10897" y="31532"/>
                  </a:cubicBezTo>
                  <a:cubicBezTo>
                    <a:pt x="10897" y="31021"/>
                    <a:pt x="11416" y="30605"/>
                    <a:pt x="12057" y="30605"/>
                  </a:cubicBezTo>
                  <a:close/>
                  <a:moveTo>
                    <a:pt x="12289" y="25040"/>
                  </a:moveTo>
                  <a:cubicBezTo>
                    <a:pt x="10435" y="25040"/>
                    <a:pt x="10202" y="28285"/>
                    <a:pt x="10202" y="28285"/>
                  </a:cubicBezTo>
                  <a:cubicBezTo>
                    <a:pt x="10202" y="28285"/>
                    <a:pt x="9067" y="27831"/>
                    <a:pt x="8094" y="27831"/>
                  </a:cubicBezTo>
                  <a:cubicBezTo>
                    <a:pt x="7364" y="27831"/>
                    <a:pt x="6725" y="28087"/>
                    <a:pt x="6725" y="28981"/>
                  </a:cubicBezTo>
                  <a:cubicBezTo>
                    <a:pt x="6725" y="31066"/>
                    <a:pt x="9044" y="31067"/>
                    <a:pt x="9044" y="31067"/>
                  </a:cubicBezTo>
                  <a:cubicBezTo>
                    <a:pt x="9044" y="31067"/>
                    <a:pt x="6262" y="34545"/>
                    <a:pt x="8348" y="35241"/>
                  </a:cubicBezTo>
                  <a:cubicBezTo>
                    <a:pt x="8599" y="35324"/>
                    <a:pt x="8839" y="35361"/>
                    <a:pt x="9068" y="35361"/>
                  </a:cubicBezTo>
                  <a:cubicBezTo>
                    <a:pt x="10749" y="35361"/>
                    <a:pt x="11827" y="33386"/>
                    <a:pt x="11827" y="33386"/>
                  </a:cubicBezTo>
                  <a:cubicBezTo>
                    <a:pt x="11827" y="33386"/>
                    <a:pt x="12792" y="34996"/>
                    <a:pt x="14188" y="34996"/>
                  </a:cubicBezTo>
                  <a:cubicBezTo>
                    <a:pt x="14467" y="34996"/>
                    <a:pt x="14763" y="34932"/>
                    <a:pt x="15072" y="34777"/>
                  </a:cubicBezTo>
                  <a:cubicBezTo>
                    <a:pt x="16927" y="33849"/>
                    <a:pt x="15535" y="31762"/>
                    <a:pt x="15535" y="31762"/>
                  </a:cubicBezTo>
                  <a:cubicBezTo>
                    <a:pt x="15535" y="31762"/>
                    <a:pt x="16926" y="29909"/>
                    <a:pt x="16694" y="28982"/>
                  </a:cubicBezTo>
                  <a:cubicBezTo>
                    <a:pt x="16636" y="28750"/>
                    <a:pt x="16375" y="28663"/>
                    <a:pt x="16016" y="28663"/>
                  </a:cubicBezTo>
                  <a:cubicBezTo>
                    <a:pt x="14940" y="28663"/>
                    <a:pt x="12984" y="29445"/>
                    <a:pt x="12984" y="29445"/>
                  </a:cubicBezTo>
                  <a:cubicBezTo>
                    <a:pt x="12984" y="29445"/>
                    <a:pt x="14142" y="25040"/>
                    <a:pt x="12289" y="2504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776" name="Google Shape;321;p23"/>
          <p:cNvSpPr/>
          <p:nvPr/>
        </p:nvSpPr>
        <p:spPr>
          <a:xfrm rot="-1007578">
            <a:off x="-563439" y="1041212"/>
            <a:ext cx="1261884" cy="1429144"/>
          </a:xfrm>
          <a:custGeom>
            <a:avLst/>
            <a:gdLst/>
            <a:ahLst/>
            <a:cxnLst/>
            <a:rect l="l" t="t" r="r" b="b"/>
            <a:pathLst>
              <a:path w="50706" h="57427" extrusionOk="0">
                <a:moveTo>
                  <a:pt x="28365" y="1"/>
                </a:moveTo>
                <a:cubicBezTo>
                  <a:pt x="28364" y="1"/>
                  <a:pt x="18789" y="9461"/>
                  <a:pt x="18041" y="14018"/>
                </a:cubicBezTo>
                <a:cubicBezTo>
                  <a:pt x="17293" y="18574"/>
                  <a:pt x="18499" y="23452"/>
                  <a:pt x="18499" y="23452"/>
                </a:cubicBezTo>
                <a:cubicBezTo>
                  <a:pt x="18499" y="23452"/>
                  <a:pt x="16862" y="19173"/>
                  <a:pt x="11813" y="17341"/>
                </a:cubicBezTo>
                <a:cubicBezTo>
                  <a:pt x="8187" y="16026"/>
                  <a:pt x="5669" y="15841"/>
                  <a:pt x="4538" y="15841"/>
                </a:cubicBezTo>
                <a:cubicBezTo>
                  <a:pt x="4095" y="15841"/>
                  <a:pt x="3865" y="15869"/>
                  <a:pt x="3865" y="15869"/>
                </a:cubicBezTo>
                <a:cubicBezTo>
                  <a:pt x="3865" y="15869"/>
                  <a:pt x="6509" y="21151"/>
                  <a:pt x="8249" y="22773"/>
                </a:cubicBezTo>
                <a:lnTo>
                  <a:pt x="15207" y="29263"/>
                </a:lnTo>
                <a:cubicBezTo>
                  <a:pt x="15207" y="29263"/>
                  <a:pt x="12645" y="28795"/>
                  <a:pt x="9783" y="28795"/>
                </a:cubicBezTo>
                <a:cubicBezTo>
                  <a:pt x="7304" y="28795"/>
                  <a:pt x="4600" y="29146"/>
                  <a:pt x="3143" y="30459"/>
                </a:cubicBezTo>
                <a:cubicBezTo>
                  <a:pt x="5" y="33287"/>
                  <a:pt x="0" y="42478"/>
                  <a:pt x="0" y="42478"/>
                </a:cubicBezTo>
                <a:cubicBezTo>
                  <a:pt x="0" y="42478"/>
                  <a:pt x="2837" y="38432"/>
                  <a:pt x="6088" y="36960"/>
                </a:cubicBezTo>
                <a:cubicBezTo>
                  <a:pt x="9337" y="35486"/>
                  <a:pt x="15789" y="34874"/>
                  <a:pt x="15789" y="34874"/>
                </a:cubicBezTo>
                <a:lnTo>
                  <a:pt x="15789" y="34874"/>
                </a:lnTo>
                <a:cubicBezTo>
                  <a:pt x="15789" y="34874"/>
                  <a:pt x="8188" y="41481"/>
                  <a:pt x="8061" y="45305"/>
                </a:cubicBezTo>
                <a:cubicBezTo>
                  <a:pt x="7934" y="49129"/>
                  <a:pt x="11287" y="56198"/>
                  <a:pt x="11287" y="56198"/>
                </a:cubicBezTo>
                <a:cubicBezTo>
                  <a:pt x="11287" y="56198"/>
                  <a:pt x="12811" y="47923"/>
                  <a:pt x="14837" y="44746"/>
                </a:cubicBezTo>
                <a:cubicBezTo>
                  <a:pt x="16863" y="41570"/>
                  <a:pt x="19710" y="41536"/>
                  <a:pt x="19710" y="41536"/>
                </a:cubicBezTo>
                <a:cubicBezTo>
                  <a:pt x="19710" y="41536"/>
                  <a:pt x="20270" y="48313"/>
                  <a:pt x="21984" y="51102"/>
                </a:cubicBezTo>
                <a:cubicBezTo>
                  <a:pt x="23699" y="53890"/>
                  <a:pt x="29972" y="57427"/>
                  <a:pt x="29972" y="57427"/>
                </a:cubicBezTo>
                <a:cubicBezTo>
                  <a:pt x="29972" y="57427"/>
                  <a:pt x="27517" y="52010"/>
                  <a:pt x="26722" y="47700"/>
                </a:cubicBezTo>
                <a:cubicBezTo>
                  <a:pt x="25923" y="43391"/>
                  <a:pt x="25754" y="40355"/>
                  <a:pt x="25754" y="40354"/>
                </a:cubicBezTo>
                <a:lnTo>
                  <a:pt x="25754" y="40354"/>
                </a:lnTo>
                <a:cubicBezTo>
                  <a:pt x="25754" y="40355"/>
                  <a:pt x="30612" y="42323"/>
                  <a:pt x="34193" y="42910"/>
                </a:cubicBezTo>
                <a:cubicBezTo>
                  <a:pt x="37773" y="43496"/>
                  <a:pt x="43288" y="47577"/>
                  <a:pt x="43288" y="47577"/>
                </a:cubicBezTo>
                <a:cubicBezTo>
                  <a:pt x="43288" y="47577"/>
                  <a:pt x="39775" y="41485"/>
                  <a:pt x="37249" y="39567"/>
                </a:cubicBezTo>
                <a:cubicBezTo>
                  <a:pt x="34722" y="37647"/>
                  <a:pt x="28916" y="36360"/>
                  <a:pt x="28916" y="36360"/>
                </a:cubicBezTo>
                <a:cubicBezTo>
                  <a:pt x="28916" y="36360"/>
                  <a:pt x="35256" y="34392"/>
                  <a:pt x="39536" y="32755"/>
                </a:cubicBezTo>
                <a:cubicBezTo>
                  <a:pt x="41705" y="31925"/>
                  <a:pt x="44544" y="31720"/>
                  <a:pt x="46817" y="31720"/>
                </a:cubicBezTo>
                <a:cubicBezTo>
                  <a:pt x="49029" y="31720"/>
                  <a:pt x="50705" y="31914"/>
                  <a:pt x="50705" y="31914"/>
                </a:cubicBezTo>
                <a:cubicBezTo>
                  <a:pt x="50705" y="31914"/>
                  <a:pt x="43190" y="26781"/>
                  <a:pt x="38810" y="26781"/>
                </a:cubicBezTo>
                <a:cubicBezTo>
                  <a:pt x="38392" y="26781"/>
                  <a:pt x="38002" y="26828"/>
                  <a:pt x="37650" y="26930"/>
                </a:cubicBezTo>
                <a:cubicBezTo>
                  <a:pt x="33613" y="28106"/>
                  <a:pt x="27925" y="30181"/>
                  <a:pt x="27925" y="30181"/>
                </a:cubicBezTo>
                <a:cubicBezTo>
                  <a:pt x="27925" y="30181"/>
                  <a:pt x="38096" y="21153"/>
                  <a:pt x="39987" y="17786"/>
                </a:cubicBezTo>
                <a:cubicBezTo>
                  <a:pt x="41794" y="14567"/>
                  <a:pt x="44515" y="10428"/>
                  <a:pt x="44254" y="10428"/>
                </a:cubicBezTo>
                <a:cubicBezTo>
                  <a:pt x="44242" y="10428"/>
                  <a:pt x="44224" y="10437"/>
                  <a:pt x="44199" y="10455"/>
                </a:cubicBezTo>
                <a:cubicBezTo>
                  <a:pt x="43630" y="10863"/>
                  <a:pt x="33175" y="15498"/>
                  <a:pt x="29848" y="18462"/>
                </a:cubicBezTo>
                <a:cubicBezTo>
                  <a:pt x="26520" y="21426"/>
                  <a:pt x="24990" y="27693"/>
                  <a:pt x="24990" y="27693"/>
                </a:cubicBezTo>
                <a:cubicBezTo>
                  <a:pt x="24990" y="27693"/>
                  <a:pt x="27558" y="14075"/>
                  <a:pt x="27573" y="8897"/>
                </a:cubicBezTo>
                <a:cubicBezTo>
                  <a:pt x="27588" y="3717"/>
                  <a:pt x="28365" y="1"/>
                  <a:pt x="28365" y="1"/>
                </a:cubicBezTo>
                <a:close/>
              </a:path>
            </a:pathLst>
          </a:custGeom>
          <a:solidFill>
            <a:srgbClr val="C6FF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48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89" name="Google Shape;333;p25"/>
          <p:cNvSpPr/>
          <p:nvPr/>
        </p:nvSpPr>
        <p:spPr>
          <a:xfrm>
            <a:off x="2349162" y="1754400"/>
            <a:ext cx="4445700" cy="2936400"/>
          </a:xfrm>
          <a:prstGeom prst="rect">
            <a:avLst/>
          </a:prstGeom>
          <a:noFill/>
          <a:ln w="28575" cap="flat" cmpd="sng">
            <a:solidFill>
              <a:srgbClr val="1D1D1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334;p25"/>
          <p:cNvGrpSpPr/>
          <p:nvPr/>
        </p:nvGrpSpPr>
        <p:grpSpPr>
          <a:xfrm rot="-175744">
            <a:off x="5945904" y="585655"/>
            <a:ext cx="2004906" cy="2440897"/>
            <a:chOff x="-1185574" y="-247557"/>
            <a:chExt cx="2004893" cy="2440882"/>
          </a:xfrm>
        </p:grpSpPr>
        <p:sp>
          <p:nvSpPr>
            <p:cNvPr id="1048790" name="Google Shape;335;p25"/>
            <p:cNvSpPr/>
            <p:nvPr/>
          </p:nvSpPr>
          <p:spPr>
            <a:xfrm>
              <a:off x="-595486" y="-247557"/>
              <a:ext cx="551670" cy="1961250"/>
            </a:xfrm>
            <a:custGeom>
              <a:avLst/>
              <a:gdLst/>
              <a:ahLst/>
              <a:cxnLst/>
              <a:rect l="l" t="t" r="r" b="b"/>
              <a:pathLst>
                <a:path w="20992" h="74629" extrusionOk="0">
                  <a:moveTo>
                    <a:pt x="2633" y="0"/>
                  </a:moveTo>
                  <a:cubicBezTo>
                    <a:pt x="1257" y="0"/>
                    <a:pt x="177" y="1162"/>
                    <a:pt x="97" y="2544"/>
                  </a:cubicBezTo>
                  <a:cubicBezTo>
                    <a:pt x="10" y="4089"/>
                    <a:pt x="1165" y="5604"/>
                    <a:pt x="2279" y="6551"/>
                  </a:cubicBezTo>
                  <a:cubicBezTo>
                    <a:pt x="3420" y="7522"/>
                    <a:pt x="6388" y="8426"/>
                    <a:pt x="7127" y="8641"/>
                  </a:cubicBezTo>
                  <a:cubicBezTo>
                    <a:pt x="7401" y="9229"/>
                    <a:pt x="7687" y="9861"/>
                    <a:pt x="7988" y="10565"/>
                  </a:cubicBezTo>
                  <a:cubicBezTo>
                    <a:pt x="8508" y="11808"/>
                    <a:pt x="9084" y="13216"/>
                    <a:pt x="9606" y="14789"/>
                  </a:cubicBezTo>
                  <a:cubicBezTo>
                    <a:pt x="9746" y="15208"/>
                    <a:pt x="9879" y="15664"/>
                    <a:pt x="10017" y="16103"/>
                  </a:cubicBezTo>
                  <a:cubicBezTo>
                    <a:pt x="9631" y="15411"/>
                    <a:pt x="9088" y="14468"/>
                    <a:pt x="9025" y="14381"/>
                  </a:cubicBezTo>
                  <a:cubicBezTo>
                    <a:pt x="8010" y="12996"/>
                    <a:pt x="5448" y="11000"/>
                    <a:pt x="3431" y="11000"/>
                  </a:cubicBezTo>
                  <a:cubicBezTo>
                    <a:pt x="3150" y="11000"/>
                    <a:pt x="2880" y="11039"/>
                    <a:pt x="2626" y="11123"/>
                  </a:cubicBezTo>
                  <a:cubicBezTo>
                    <a:pt x="1127" y="11620"/>
                    <a:pt x="562" y="13320"/>
                    <a:pt x="1182" y="14703"/>
                  </a:cubicBezTo>
                  <a:cubicBezTo>
                    <a:pt x="1815" y="16114"/>
                    <a:pt x="3539" y="16927"/>
                    <a:pt x="4964" y="17254"/>
                  </a:cubicBezTo>
                  <a:cubicBezTo>
                    <a:pt x="5289" y="17329"/>
                    <a:pt x="5693" y="17359"/>
                    <a:pt x="6132" y="17359"/>
                  </a:cubicBezTo>
                  <a:cubicBezTo>
                    <a:pt x="7701" y="17359"/>
                    <a:pt x="9724" y="16976"/>
                    <a:pt x="10257" y="16869"/>
                  </a:cubicBezTo>
                  <a:cubicBezTo>
                    <a:pt x="10546" y="17848"/>
                    <a:pt x="10821" y="18860"/>
                    <a:pt x="11047" y="19933"/>
                  </a:cubicBezTo>
                  <a:cubicBezTo>
                    <a:pt x="11438" y="21776"/>
                    <a:pt x="11757" y="23761"/>
                    <a:pt x="11822" y="25819"/>
                  </a:cubicBezTo>
                  <a:cubicBezTo>
                    <a:pt x="11826" y="25933"/>
                    <a:pt x="11815" y="26052"/>
                    <a:pt x="11817" y="26167"/>
                  </a:cubicBezTo>
                  <a:cubicBezTo>
                    <a:pt x="11687" y="25793"/>
                    <a:pt x="10818" y="23784"/>
                    <a:pt x="10741" y="23651"/>
                  </a:cubicBezTo>
                  <a:cubicBezTo>
                    <a:pt x="9839" y="22084"/>
                    <a:pt x="7310" y="19658"/>
                    <a:pt x="5241" y="19658"/>
                  </a:cubicBezTo>
                  <a:cubicBezTo>
                    <a:pt x="5070" y="19658"/>
                    <a:pt x="4902" y="19675"/>
                    <a:pt x="4738" y="19710"/>
                  </a:cubicBezTo>
                  <a:cubicBezTo>
                    <a:pt x="3194" y="20040"/>
                    <a:pt x="2445" y="21667"/>
                    <a:pt x="2909" y="23108"/>
                  </a:cubicBezTo>
                  <a:cubicBezTo>
                    <a:pt x="3384" y="24582"/>
                    <a:pt x="5008" y="25579"/>
                    <a:pt x="6388" y="26061"/>
                  </a:cubicBezTo>
                  <a:cubicBezTo>
                    <a:pt x="7082" y="26302"/>
                    <a:pt x="8176" y="26372"/>
                    <a:pt x="9202" y="26372"/>
                  </a:cubicBezTo>
                  <a:cubicBezTo>
                    <a:pt x="10527" y="26372"/>
                    <a:pt x="11738" y="26256"/>
                    <a:pt x="11816" y="26248"/>
                  </a:cubicBezTo>
                  <a:lnTo>
                    <a:pt x="11816" y="26248"/>
                  </a:lnTo>
                  <a:cubicBezTo>
                    <a:pt x="11852" y="28176"/>
                    <a:pt x="11742" y="30158"/>
                    <a:pt x="11516" y="32165"/>
                  </a:cubicBezTo>
                  <a:cubicBezTo>
                    <a:pt x="11355" y="33620"/>
                    <a:pt x="11132" y="35086"/>
                    <a:pt x="10894" y="36557"/>
                  </a:cubicBezTo>
                  <a:cubicBezTo>
                    <a:pt x="10712" y="36072"/>
                    <a:pt x="9904" y="34207"/>
                    <a:pt x="9830" y="34078"/>
                  </a:cubicBezTo>
                  <a:cubicBezTo>
                    <a:pt x="8928" y="32512"/>
                    <a:pt x="6398" y="30085"/>
                    <a:pt x="4328" y="30085"/>
                  </a:cubicBezTo>
                  <a:cubicBezTo>
                    <a:pt x="4157" y="30085"/>
                    <a:pt x="3989" y="30101"/>
                    <a:pt x="3826" y="30136"/>
                  </a:cubicBezTo>
                  <a:cubicBezTo>
                    <a:pt x="2283" y="30466"/>
                    <a:pt x="1534" y="32095"/>
                    <a:pt x="1998" y="33536"/>
                  </a:cubicBezTo>
                  <a:cubicBezTo>
                    <a:pt x="2473" y="35008"/>
                    <a:pt x="4097" y="36006"/>
                    <a:pt x="5477" y="36488"/>
                  </a:cubicBezTo>
                  <a:cubicBezTo>
                    <a:pt x="6172" y="36730"/>
                    <a:pt x="7266" y="36800"/>
                    <a:pt x="8290" y="36800"/>
                  </a:cubicBezTo>
                  <a:cubicBezTo>
                    <a:pt x="9553" y="36800"/>
                    <a:pt x="10709" y="36694"/>
                    <a:pt x="10874" y="36679"/>
                  </a:cubicBezTo>
                  <a:lnTo>
                    <a:pt x="10874" y="36679"/>
                  </a:lnTo>
                  <a:cubicBezTo>
                    <a:pt x="10766" y="37346"/>
                    <a:pt x="10660" y="38012"/>
                    <a:pt x="10546" y="38681"/>
                  </a:cubicBezTo>
                  <a:cubicBezTo>
                    <a:pt x="10176" y="40862"/>
                    <a:pt x="9794" y="43047"/>
                    <a:pt x="9484" y="45214"/>
                  </a:cubicBezTo>
                  <a:cubicBezTo>
                    <a:pt x="9376" y="45964"/>
                    <a:pt x="9298" y="46709"/>
                    <a:pt x="9217" y="47455"/>
                  </a:cubicBezTo>
                  <a:cubicBezTo>
                    <a:pt x="8920" y="46737"/>
                    <a:pt x="8356" y="45441"/>
                    <a:pt x="8296" y="45334"/>
                  </a:cubicBezTo>
                  <a:cubicBezTo>
                    <a:pt x="7394" y="43768"/>
                    <a:pt x="4865" y="41341"/>
                    <a:pt x="2795" y="41341"/>
                  </a:cubicBezTo>
                  <a:cubicBezTo>
                    <a:pt x="2624" y="41341"/>
                    <a:pt x="2456" y="41358"/>
                    <a:pt x="2292" y="41393"/>
                  </a:cubicBezTo>
                  <a:cubicBezTo>
                    <a:pt x="748" y="41723"/>
                    <a:pt x="0" y="43350"/>
                    <a:pt x="465" y="44793"/>
                  </a:cubicBezTo>
                  <a:cubicBezTo>
                    <a:pt x="939" y="46265"/>
                    <a:pt x="2563" y="47263"/>
                    <a:pt x="3944" y="47744"/>
                  </a:cubicBezTo>
                  <a:cubicBezTo>
                    <a:pt x="4637" y="47986"/>
                    <a:pt x="5730" y="48055"/>
                    <a:pt x="6755" y="48055"/>
                  </a:cubicBezTo>
                  <a:cubicBezTo>
                    <a:pt x="7780" y="48055"/>
                    <a:pt x="8737" y="47986"/>
                    <a:pt x="9157" y="47950"/>
                  </a:cubicBezTo>
                  <a:lnTo>
                    <a:pt x="9157" y="47950"/>
                  </a:lnTo>
                  <a:cubicBezTo>
                    <a:pt x="9030" y="49191"/>
                    <a:pt x="8932" y="50424"/>
                    <a:pt x="8893" y="51643"/>
                  </a:cubicBezTo>
                  <a:cubicBezTo>
                    <a:pt x="8887" y="52169"/>
                    <a:pt x="8847" y="52705"/>
                    <a:pt x="8871" y="53210"/>
                  </a:cubicBezTo>
                  <a:cubicBezTo>
                    <a:pt x="8883" y="53720"/>
                    <a:pt x="8896" y="54224"/>
                    <a:pt x="8908" y="54723"/>
                  </a:cubicBezTo>
                  <a:cubicBezTo>
                    <a:pt x="8971" y="55757"/>
                    <a:pt x="9025" y="56716"/>
                    <a:pt x="9108" y="57675"/>
                  </a:cubicBezTo>
                  <a:cubicBezTo>
                    <a:pt x="9146" y="58161"/>
                    <a:pt x="9194" y="58617"/>
                    <a:pt x="9237" y="59088"/>
                  </a:cubicBezTo>
                  <a:cubicBezTo>
                    <a:pt x="9046" y="58315"/>
                    <a:pt x="8724" y="57097"/>
                    <a:pt x="8682" y="56989"/>
                  </a:cubicBezTo>
                  <a:cubicBezTo>
                    <a:pt x="7988" y="55202"/>
                    <a:pt x="5630" y="52180"/>
                    <a:pt x="3477" y="52180"/>
                  </a:cubicBezTo>
                  <a:cubicBezTo>
                    <a:pt x="3433" y="52180"/>
                    <a:pt x="3389" y="52182"/>
                    <a:pt x="3345" y="52184"/>
                  </a:cubicBezTo>
                  <a:cubicBezTo>
                    <a:pt x="1769" y="52277"/>
                    <a:pt x="783" y="53772"/>
                    <a:pt x="1023" y="55267"/>
                  </a:cubicBezTo>
                  <a:cubicBezTo>
                    <a:pt x="1269" y="56795"/>
                    <a:pt x="2723" y="58026"/>
                    <a:pt x="4014" y="58711"/>
                  </a:cubicBezTo>
                  <a:cubicBezTo>
                    <a:pt x="5439" y="59467"/>
                    <a:pt x="8874" y="59692"/>
                    <a:pt x="9295" y="59717"/>
                  </a:cubicBezTo>
                  <a:cubicBezTo>
                    <a:pt x="9406" y="60869"/>
                    <a:pt x="9525" y="61990"/>
                    <a:pt x="9657" y="63037"/>
                  </a:cubicBezTo>
                  <a:cubicBezTo>
                    <a:pt x="10065" y="66349"/>
                    <a:pt x="10531" y="69091"/>
                    <a:pt x="10882" y="71008"/>
                  </a:cubicBezTo>
                  <a:cubicBezTo>
                    <a:pt x="11235" y="72920"/>
                    <a:pt x="11484" y="74020"/>
                    <a:pt x="11484" y="74020"/>
                  </a:cubicBezTo>
                  <a:lnTo>
                    <a:pt x="11486" y="74029"/>
                  </a:lnTo>
                  <a:cubicBezTo>
                    <a:pt x="11487" y="74033"/>
                    <a:pt x="11489" y="74038"/>
                    <a:pt x="11490" y="74043"/>
                  </a:cubicBezTo>
                  <a:cubicBezTo>
                    <a:pt x="11575" y="74393"/>
                    <a:pt x="11890" y="74628"/>
                    <a:pt x="12237" y="74628"/>
                  </a:cubicBezTo>
                  <a:cubicBezTo>
                    <a:pt x="12298" y="74628"/>
                    <a:pt x="12361" y="74621"/>
                    <a:pt x="12423" y="74605"/>
                  </a:cubicBezTo>
                  <a:cubicBezTo>
                    <a:pt x="12836" y="74502"/>
                    <a:pt x="13087" y="74082"/>
                    <a:pt x="12983" y="73669"/>
                  </a:cubicBezTo>
                  <a:cubicBezTo>
                    <a:pt x="12983" y="73669"/>
                    <a:pt x="12716" y="72613"/>
                    <a:pt x="12325" y="70724"/>
                  </a:cubicBezTo>
                  <a:cubicBezTo>
                    <a:pt x="11935" y="68839"/>
                    <a:pt x="11415" y="66133"/>
                    <a:pt x="10940" y="62863"/>
                  </a:cubicBezTo>
                  <a:cubicBezTo>
                    <a:pt x="10801" y="61919"/>
                    <a:pt x="10669" y="60918"/>
                    <a:pt x="10544" y="59887"/>
                  </a:cubicBezTo>
                  <a:cubicBezTo>
                    <a:pt x="10965" y="59807"/>
                    <a:pt x="14336" y="59147"/>
                    <a:pt x="15650" y="58218"/>
                  </a:cubicBezTo>
                  <a:cubicBezTo>
                    <a:pt x="16845" y="57374"/>
                    <a:pt x="18130" y="55967"/>
                    <a:pt x="18179" y="54421"/>
                  </a:cubicBezTo>
                  <a:cubicBezTo>
                    <a:pt x="18226" y="52963"/>
                    <a:pt x="17146" y="51652"/>
                    <a:pt x="15661" y="51652"/>
                  </a:cubicBezTo>
                  <a:cubicBezTo>
                    <a:pt x="15602" y="51652"/>
                    <a:pt x="15543" y="51654"/>
                    <a:pt x="15484" y="51658"/>
                  </a:cubicBezTo>
                  <a:cubicBezTo>
                    <a:pt x="13297" y="51810"/>
                    <a:pt x="11273" y="55205"/>
                    <a:pt x="10802" y="57104"/>
                  </a:cubicBezTo>
                  <a:cubicBezTo>
                    <a:pt x="10772" y="57227"/>
                    <a:pt x="10579" y="58704"/>
                    <a:pt x="10496" y="59460"/>
                  </a:cubicBezTo>
                  <a:cubicBezTo>
                    <a:pt x="10423" y="58837"/>
                    <a:pt x="10347" y="58218"/>
                    <a:pt x="10281" y="57568"/>
                  </a:cubicBezTo>
                  <a:cubicBezTo>
                    <a:pt x="10180" y="56634"/>
                    <a:pt x="10104" y="55643"/>
                    <a:pt x="10023" y="54683"/>
                  </a:cubicBezTo>
                  <a:cubicBezTo>
                    <a:pt x="10000" y="54183"/>
                    <a:pt x="9976" y="53679"/>
                    <a:pt x="9952" y="53171"/>
                  </a:cubicBezTo>
                  <a:cubicBezTo>
                    <a:pt x="9918" y="52657"/>
                    <a:pt x="9948" y="52165"/>
                    <a:pt x="9942" y="51652"/>
                  </a:cubicBezTo>
                  <a:cubicBezTo>
                    <a:pt x="9949" y="50904"/>
                    <a:pt x="9994" y="50131"/>
                    <a:pt x="10039" y="49360"/>
                  </a:cubicBezTo>
                  <a:cubicBezTo>
                    <a:pt x="10996" y="49315"/>
                    <a:pt x="13803" y="49130"/>
                    <a:pt x="15070" y="48497"/>
                  </a:cubicBezTo>
                  <a:cubicBezTo>
                    <a:pt x="16378" y="47843"/>
                    <a:pt x="17862" y="46648"/>
                    <a:pt x="18145" y="45126"/>
                  </a:cubicBezTo>
                  <a:cubicBezTo>
                    <a:pt x="18423" y="43637"/>
                    <a:pt x="17472" y="42118"/>
                    <a:pt x="15899" y="41987"/>
                  </a:cubicBezTo>
                  <a:cubicBezTo>
                    <a:pt x="15836" y="41982"/>
                    <a:pt x="15774" y="41979"/>
                    <a:pt x="15711" y="41979"/>
                  </a:cubicBezTo>
                  <a:cubicBezTo>
                    <a:pt x="13572" y="41979"/>
                    <a:pt x="11178" y="44907"/>
                    <a:pt x="10447" y="46662"/>
                  </a:cubicBezTo>
                  <a:cubicBezTo>
                    <a:pt x="10423" y="46720"/>
                    <a:pt x="10303" y="47119"/>
                    <a:pt x="10166" y="47593"/>
                  </a:cubicBezTo>
                  <a:cubicBezTo>
                    <a:pt x="10232" y="46841"/>
                    <a:pt x="10294" y="46091"/>
                    <a:pt x="10387" y="45332"/>
                  </a:cubicBezTo>
                  <a:cubicBezTo>
                    <a:pt x="10647" y="43179"/>
                    <a:pt x="10980" y="40993"/>
                    <a:pt x="11304" y="38802"/>
                  </a:cubicBezTo>
                  <a:cubicBezTo>
                    <a:pt x="11371" y="38345"/>
                    <a:pt x="11432" y="37887"/>
                    <a:pt x="11497" y="37430"/>
                  </a:cubicBezTo>
                  <a:cubicBezTo>
                    <a:pt x="12303" y="37395"/>
                    <a:pt x="15347" y="37224"/>
                    <a:pt x="16674" y="36560"/>
                  </a:cubicBezTo>
                  <a:cubicBezTo>
                    <a:pt x="17981" y="35907"/>
                    <a:pt x="19465" y="34711"/>
                    <a:pt x="19749" y="33190"/>
                  </a:cubicBezTo>
                  <a:cubicBezTo>
                    <a:pt x="20026" y="31700"/>
                    <a:pt x="19077" y="30182"/>
                    <a:pt x="17502" y="30051"/>
                  </a:cubicBezTo>
                  <a:cubicBezTo>
                    <a:pt x="17440" y="30046"/>
                    <a:pt x="17377" y="30043"/>
                    <a:pt x="17314" y="30043"/>
                  </a:cubicBezTo>
                  <a:cubicBezTo>
                    <a:pt x="15175" y="30043"/>
                    <a:pt x="12781" y="32971"/>
                    <a:pt x="12050" y="34725"/>
                  </a:cubicBezTo>
                  <a:cubicBezTo>
                    <a:pt x="12024" y="34790"/>
                    <a:pt x="11882" y="35265"/>
                    <a:pt x="11729" y="35800"/>
                  </a:cubicBezTo>
                  <a:cubicBezTo>
                    <a:pt x="11888" y="34608"/>
                    <a:pt x="12031" y="33415"/>
                    <a:pt x="12137" y="32229"/>
                  </a:cubicBezTo>
                  <a:cubicBezTo>
                    <a:pt x="12324" y="30154"/>
                    <a:pt x="12396" y="28100"/>
                    <a:pt x="12308" y="26105"/>
                  </a:cubicBezTo>
                  <a:cubicBezTo>
                    <a:pt x="12594" y="26095"/>
                    <a:pt x="16165" y="25965"/>
                    <a:pt x="17640" y="25228"/>
                  </a:cubicBezTo>
                  <a:cubicBezTo>
                    <a:pt x="18948" y="24575"/>
                    <a:pt x="20432" y="23378"/>
                    <a:pt x="20715" y="21858"/>
                  </a:cubicBezTo>
                  <a:cubicBezTo>
                    <a:pt x="20992" y="20367"/>
                    <a:pt x="20043" y="18849"/>
                    <a:pt x="18468" y="18718"/>
                  </a:cubicBezTo>
                  <a:cubicBezTo>
                    <a:pt x="18406" y="18713"/>
                    <a:pt x="18343" y="18711"/>
                    <a:pt x="18280" y="18711"/>
                  </a:cubicBezTo>
                  <a:cubicBezTo>
                    <a:pt x="16142" y="18711"/>
                    <a:pt x="13747" y="21638"/>
                    <a:pt x="13016" y="23393"/>
                  </a:cubicBezTo>
                  <a:cubicBezTo>
                    <a:pt x="12963" y="23521"/>
                    <a:pt x="12464" y="25247"/>
                    <a:pt x="12307" y="25870"/>
                  </a:cubicBezTo>
                  <a:cubicBezTo>
                    <a:pt x="12306" y="25846"/>
                    <a:pt x="12307" y="25821"/>
                    <a:pt x="12307" y="25798"/>
                  </a:cubicBezTo>
                  <a:cubicBezTo>
                    <a:pt x="12195" y="23704"/>
                    <a:pt x="11831" y="21719"/>
                    <a:pt x="11394" y="19852"/>
                  </a:cubicBezTo>
                  <a:cubicBezTo>
                    <a:pt x="10959" y="17991"/>
                    <a:pt x="10393" y="16275"/>
                    <a:pt x="9831" y="14709"/>
                  </a:cubicBezTo>
                  <a:cubicBezTo>
                    <a:pt x="9272" y="13142"/>
                    <a:pt x="8665" y="11742"/>
                    <a:pt x="8117" y="10507"/>
                  </a:cubicBezTo>
                  <a:cubicBezTo>
                    <a:pt x="7815" y="9841"/>
                    <a:pt x="7527" y="9238"/>
                    <a:pt x="7252" y="8677"/>
                  </a:cubicBezTo>
                  <a:lnTo>
                    <a:pt x="7252" y="8677"/>
                  </a:lnTo>
                  <a:cubicBezTo>
                    <a:pt x="7261" y="8680"/>
                    <a:pt x="7297" y="8690"/>
                    <a:pt x="7297" y="8690"/>
                  </a:cubicBezTo>
                  <a:cubicBezTo>
                    <a:pt x="7297" y="8690"/>
                    <a:pt x="7297" y="8690"/>
                    <a:pt x="7297" y="8690"/>
                  </a:cubicBezTo>
                  <a:cubicBezTo>
                    <a:pt x="7336" y="8690"/>
                    <a:pt x="7232" y="6040"/>
                    <a:pt x="7207" y="5874"/>
                  </a:cubicBezTo>
                  <a:cubicBezTo>
                    <a:pt x="6908" y="3938"/>
                    <a:pt x="5193" y="377"/>
                    <a:pt x="3029" y="32"/>
                  </a:cubicBezTo>
                  <a:cubicBezTo>
                    <a:pt x="2895" y="10"/>
                    <a:pt x="2763" y="0"/>
                    <a:pt x="2633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1" name="Google Shape;336;p25"/>
            <p:cNvSpPr/>
            <p:nvPr/>
          </p:nvSpPr>
          <p:spPr>
            <a:xfrm>
              <a:off x="-367701" y="-53367"/>
              <a:ext cx="189347" cy="231579"/>
            </a:xfrm>
            <a:custGeom>
              <a:avLst/>
              <a:gdLst/>
              <a:ahLst/>
              <a:cxnLst/>
              <a:rect l="l" t="t" r="r" b="b"/>
              <a:pathLst>
                <a:path w="7205" h="8812" extrusionOk="0">
                  <a:moveTo>
                    <a:pt x="4538" y="1"/>
                  </a:moveTo>
                  <a:cubicBezTo>
                    <a:pt x="4388" y="1"/>
                    <a:pt x="4235" y="15"/>
                    <a:pt x="4080" y="44"/>
                  </a:cubicBezTo>
                  <a:cubicBezTo>
                    <a:pt x="1925" y="446"/>
                    <a:pt x="304" y="4052"/>
                    <a:pt x="56" y="5992"/>
                  </a:cubicBezTo>
                  <a:cubicBezTo>
                    <a:pt x="34" y="6160"/>
                    <a:pt x="1" y="8811"/>
                    <a:pt x="39" y="8811"/>
                  </a:cubicBezTo>
                  <a:cubicBezTo>
                    <a:pt x="39" y="8811"/>
                    <a:pt x="39" y="8811"/>
                    <a:pt x="39" y="8811"/>
                  </a:cubicBezTo>
                  <a:cubicBezTo>
                    <a:pt x="41" y="8810"/>
                    <a:pt x="3722" y="7687"/>
                    <a:pt x="5000" y="6542"/>
                  </a:cubicBezTo>
                  <a:cubicBezTo>
                    <a:pt x="6088" y="5566"/>
                    <a:pt x="7205" y="4022"/>
                    <a:pt x="7075" y="2479"/>
                  </a:cubicBezTo>
                  <a:cubicBezTo>
                    <a:pt x="6962" y="1120"/>
                    <a:pt x="5884" y="1"/>
                    <a:pt x="4538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2" name="Google Shape;337;p25"/>
            <p:cNvSpPr/>
            <p:nvPr/>
          </p:nvSpPr>
          <p:spPr>
            <a:xfrm rot="3435618">
              <a:off x="-854381" y="457402"/>
              <a:ext cx="1342509" cy="1520364"/>
            </a:xfrm>
            <a:custGeom>
              <a:avLst/>
              <a:gdLst/>
              <a:ahLst/>
              <a:cxnLst/>
              <a:rect l="l" t="t" r="r" b="b"/>
              <a:pathLst>
                <a:path w="51087" h="57855" extrusionOk="0">
                  <a:moveTo>
                    <a:pt x="17325" y="0"/>
                  </a:moveTo>
                  <a:cubicBezTo>
                    <a:pt x="16721" y="0"/>
                    <a:pt x="16118" y="216"/>
                    <a:pt x="15632" y="686"/>
                  </a:cubicBezTo>
                  <a:cubicBezTo>
                    <a:pt x="14057" y="2211"/>
                    <a:pt x="14693" y="6112"/>
                    <a:pt x="15557" y="7868"/>
                  </a:cubicBezTo>
                  <a:cubicBezTo>
                    <a:pt x="15631" y="8019"/>
                    <a:pt x="17052" y="10229"/>
                    <a:pt x="17096" y="10229"/>
                  </a:cubicBezTo>
                  <a:cubicBezTo>
                    <a:pt x="17097" y="10229"/>
                    <a:pt x="17097" y="10229"/>
                    <a:pt x="17097" y="10228"/>
                  </a:cubicBezTo>
                  <a:cubicBezTo>
                    <a:pt x="17100" y="10226"/>
                    <a:pt x="19549" y="7258"/>
                    <a:pt x="19983" y="5598"/>
                  </a:cubicBezTo>
                  <a:cubicBezTo>
                    <a:pt x="20353" y="4185"/>
                    <a:pt x="20431" y="2280"/>
                    <a:pt x="19473" y="1064"/>
                  </a:cubicBezTo>
                  <a:cubicBezTo>
                    <a:pt x="18937" y="385"/>
                    <a:pt x="18130" y="0"/>
                    <a:pt x="17325" y="0"/>
                  </a:cubicBezTo>
                  <a:close/>
                  <a:moveTo>
                    <a:pt x="2960" y="365"/>
                  </a:moveTo>
                  <a:cubicBezTo>
                    <a:pt x="2551" y="365"/>
                    <a:pt x="2165" y="434"/>
                    <a:pt x="1821" y="590"/>
                  </a:cubicBezTo>
                  <a:cubicBezTo>
                    <a:pt x="384" y="1242"/>
                    <a:pt x="1" y="2993"/>
                    <a:pt x="763" y="4302"/>
                  </a:cubicBezTo>
                  <a:cubicBezTo>
                    <a:pt x="1542" y="5640"/>
                    <a:pt x="3342" y="6267"/>
                    <a:pt x="4793" y="6442"/>
                  </a:cubicBezTo>
                  <a:cubicBezTo>
                    <a:pt x="4928" y="6458"/>
                    <a:pt x="5076" y="6466"/>
                    <a:pt x="5233" y="6466"/>
                  </a:cubicBezTo>
                  <a:cubicBezTo>
                    <a:pt x="6802" y="6466"/>
                    <a:pt x="9322" y="5718"/>
                    <a:pt x="9990" y="5511"/>
                  </a:cubicBezTo>
                  <a:cubicBezTo>
                    <a:pt x="10542" y="5849"/>
                    <a:pt x="11129" y="6218"/>
                    <a:pt x="11769" y="6639"/>
                  </a:cubicBezTo>
                  <a:cubicBezTo>
                    <a:pt x="12888" y="7390"/>
                    <a:pt x="14145" y="8247"/>
                    <a:pt x="15448" y="9271"/>
                  </a:cubicBezTo>
                  <a:cubicBezTo>
                    <a:pt x="15796" y="9543"/>
                    <a:pt x="16159" y="9850"/>
                    <a:pt x="16516" y="10141"/>
                  </a:cubicBezTo>
                  <a:cubicBezTo>
                    <a:pt x="15813" y="9776"/>
                    <a:pt x="14839" y="9287"/>
                    <a:pt x="14739" y="9251"/>
                  </a:cubicBezTo>
                  <a:cubicBezTo>
                    <a:pt x="13937" y="8955"/>
                    <a:pt x="12732" y="8743"/>
                    <a:pt x="11516" y="8743"/>
                  </a:cubicBezTo>
                  <a:cubicBezTo>
                    <a:pt x="9950" y="8743"/>
                    <a:pt x="8366" y="9094"/>
                    <a:pt x="7603" y="10064"/>
                  </a:cubicBezTo>
                  <a:cubicBezTo>
                    <a:pt x="6629" y="11305"/>
                    <a:pt x="7094" y="13035"/>
                    <a:pt x="8375" y="13847"/>
                  </a:cubicBezTo>
                  <a:cubicBezTo>
                    <a:pt x="8973" y="14225"/>
                    <a:pt x="9693" y="14373"/>
                    <a:pt x="10430" y="14373"/>
                  </a:cubicBezTo>
                  <a:cubicBezTo>
                    <a:pt x="11301" y="14373"/>
                    <a:pt x="12195" y="14166"/>
                    <a:pt x="12936" y="13887"/>
                  </a:cubicBezTo>
                  <a:cubicBezTo>
                    <a:pt x="14365" y="13352"/>
                    <a:pt x="16646" y="11137"/>
                    <a:pt x="17139" y="10647"/>
                  </a:cubicBezTo>
                  <a:cubicBezTo>
                    <a:pt x="17920" y="11304"/>
                    <a:pt x="18709" y="11996"/>
                    <a:pt x="19488" y="12767"/>
                  </a:cubicBezTo>
                  <a:cubicBezTo>
                    <a:pt x="20832" y="14088"/>
                    <a:pt x="22193" y="15568"/>
                    <a:pt x="23382" y="17249"/>
                  </a:cubicBezTo>
                  <a:cubicBezTo>
                    <a:pt x="23448" y="17342"/>
                    <a:pt x="23504" y="17447"/>
                    <a:pt x="23570" y="17542"/>
                  </a:cubicBezTo>
                  <a:cubicBezTo>
                    <a:pt x="23254" y="17300"/>
                    <a:pt x="21421" y="16105"/>
                    <a:pt x="21284" y="16037"/>
                  </a:cubicBezTo>
                  <a:cubicBezTo>
                    <a:pt x="20300" y="15544"/>
                    <a:pt x="18636" y="15118"/>
                    <a:pt x="17096" y="15118"/>
                  </a:cubicBezTo>
                  <a:cubicBezTo>
                    <a:pt x="15897" y="15118"/>
                    <a:pt x="14773" y="15376"/>
                    <a:pt x="14102" y="16061"/>
                  </a:cubicBezTo>
                  <a:cubicBezTo>
                    <a:pt x="12996" y="17188"/>
                    <a:pt x="13270" y="18958"/>
                    <a:pt x="14453" y="19905"/>
                  </a:cubicBezTo>
                  <a:cubicBezTo>
                    <a:pt x="15173" y="20480"/>
                    <a:pt x="16139" y="20690"/>
                    <a:pt x="17102" y="20690"/>
                  </a:cubicBezTo>
                  <a:cubicBezTo>
                    <a:pt x="17757" y="20690"/>
                    <a:pt x="18410" y="20593"/>
                    <a:pt x="18984" y="20447"/>
                  </a:cubicBezTo>
                  <a:cubicBezTo>
                    <a:pt x="20616" y="20032"/>
                    <a:pt x="23506" y="17698"/>
                    <a:pt x="23614" y="17609"/>
                  </a:cubicBezTo>
                  <a:cubicBezTo>
                    <a:pt x="24708" y="19197"/>
                    <a:pt x="25709" y="20910"/>
                    <a:pt x="26628" y="22709"/>
                  </a:cubicBezTo>
                  <a:cubicBezTo>
                    <a:pt x="27297" y="24011"/>
                    <a:pt x="27920" y="25358"/>
                    <a:pt x="28532" y="26715"/>
                  </a:cubicBezTo>
                  <a:cubicBezTo>
                    <a:pt x="28113" y="26412"/>
                    <a:pt x="26409" y="25301"/>
                    <a:pt x="26277" y="25234"/>
                  </a:cubicBezTo>
                  <a:cubicBezTo>
                    <a:pt x="25293" y="24742"/>
                    <a:pt x="23630" y="24317"/>
                    <a:pt x="22090" y="24317"/>
                  </a:cubicBezTo>
                  <a:cubicBezTo>
                    <a:pt x="20891" y="24317"/>
                    <a:pt x="19767" y="24575"/>
                    <a:pt x="19095" y="25259"/>
                  </a:cubicBezTo>
                  <a:cubicBezTo>
                    <a:pt x="17989" y="26386"/>
                    <a:pt x="18264" y="28156"/>
                    <a:pt x="19446" y="29103"/>
                  </a:cubicBezTo>
                  <a:cubicBezTo>
                    <a:pt x="20165" y="29678"/>
                    <a:pt x="21132" y="29889"/>
                    <a:pt x="22095" y="29889"/>
                  </a:cubicBezTo>
                  <a:cubicBezTo>
                    <a:pt x="22750" y="29889"/>
                    <a:pt x="23403" y="29791"/>
                    <a:pt x="23976" y="29646"/>
                  </a:cubicBezTo>
                  <a:cubicBezTo>
                    <a:pt x="25571" y="29240"/>
                    <a:pt x="28349" y="27016"/>
                    <a:pt x="28583" y="26828"/>
                  </a:cubicBezTo>
                  <a:cubicBezTo>
                    <a:pt x="28860" y="27444"/>
                    <a:pt x="29140" y="28058"/>
                    <a:pt x="29414" y="28679"/>
                  </a:cubicBezTo>
                  <a:cubicBezTo>
                    <a:pt x="30308" y="30702"/>
                    <a:pt x="31195" y="32735"/>
                    <a:pt x="32132" y="34714"/>
                  </a:cubicBezTo>
                  <a:cubicBezTo>
                    <a:pt x="32457" y="35399"/>
                    <a:pt x="32802" y="36063"/>
                    <a:pt x="33145" y="36730"/>
                  </a:cubicBezTo>
                  <a:cubicBezTo>
                    <a:pt x="32501" y="36294"/>
                    <a:pt x="31317" y="35524"/>
                    <a:pt x="31208" y="35470"/>
                  </a:cubicBezTo>
                  <a:cubicBezTo>
                    <a:pt x="30223" y="34977"/>
                    <a:pt x="28560" y="34551"/>
                    <a:pt x="27019" y="34551"/>
                  </a:cubicBezTo>
                  <a:cubicBezTo>
                    <a:pt x="25821" y="34551"/>
                    <a:pt x="24697" y="34809"/>
                    <a:pt x="24025" y="35494"/>
                  </a:cubicBezTo>
                  <a:cubicBezTo>
                    <a:pt x="22920" y="36621"/>
                    <a:pt x="23194" y="38391"/>
                    <a:pt x="24377" y="39338"/>
                  </a:cubicBezTo>
                  <a:cubicBezTo>
                    <a:pt x="25096" y="39913"/>
                    <a:pt x="26062" y="40123"/>
                    <a:pt x="27025" y="40123"/>
                  </a:cubicBezTo>
                  <a:cubicBezTo>
                    <a:pt x="27680" y="40123"/>
                    <a:pt x="28334" y="40026"/>
                    <a:pt x="28907" y="39880"/>
                  </a:cubicBezTo>
                  <a:cubicBezTo>
                    <a:pt x="30331" y="39519"/>
                    <a:pt x="32707" y="37698"/>
                    <a:pt x="33369" y="37176"/>
                  </a:cubicBezTo>
                  <a:cubicBezTo>
                    <a:pt x="33948" y="38280"/>
                    <a:pt x="34546" y="39363"/>
                    <a:pt x="35186" y="40401"/>
                  </a:cubicBezTo>
                  <a:cubicBezTo>
                    <a:pt x="35472" y="40844"/>
                    <a:pt x="35735" y="41313"/>
                    <a:pt x="36032" y="41721"/>
                  </a:cubicBezTo>
                  <a:cubicBezTo>
                    <a:pt x="36324" y="42139"/>
                    <a:pt x="36613" y="42553"/>
                    <a:pt x="36899" y="42962"/>
                  </a:cubicBezTo>
                  <a:cubicBezTo>
                    <a:pt x="37520" y="43789"/>
                    <a:pt x="38095" y="44559"/>
                    <a:pt x="38693" y="45314"/>
                  </a:cubicBezTo>
                  <a:cubicBezTo>
                    <a:pt x="38993" y="45697"/>
                    <a:pt x="39284" y="46052"/>
                    <a:pt x="39580" y="46422"/>
                  </a:cubicBezTo>
                  <a:cubicBezTo>
                    <a:pt x="38995" y="45883"/>
                    <a:pt x="38054" y="45044"/>
                    <a:pt x="37959" y="44978"/>
                  </a:cubicBezTo>
                  <a:cubicBezTo>
                    <a:pt x="36851" y="44191"/>
                    <a:pt x="34701" y="43349"/>
                    <a:pt x="32904" y="43349"/>
                  </a:cubicBezTo>
                  <a:cubicBezTo>
                    <a:pt x="32114" y="43349"/>
                    <a:pt x="31393" y="43511"/>
                    <a:pt x="30857" y="43912"/>
                  </a:cubicBezTo>
                  <a:cubicBezTo>
                    <a:pt x="29594" y="44859"/>
                    <a:pt x="29596" y="46651"/>
                    <a:pt x="30622" y="47765"/>
                  </a:cubicBezTo>
                  <a:cubicBezTo>
                    <a:pt x="31491" y="48709"/>
                    <a:pt x="32940" y="49025"/>
                    <a:pt x="34238" y="49025"/>
                  </a:cubicBezTo>
                  <a:cubicBezTo>
                    <a:pt x="34506" y="49025"/>
                    <a:pt x="34768" y="49012"/>
                    <a:pt x="35017" y="48988"/>
                  </a:cubicBezTo>
                  <a:cubicBezTo>
                    <a:pt x="36621" y="48833"/>
                    <a:pt x="39611" y="47124"/>
                    <a:pt x="39974" y="46913"/>
                  </a:cubicBezTo>
                  <a:cubicBezTo>
                    <a:pt x="40704" y="47813"/>
                    <a:pt x="41422" y="48682"/>
                    <a:pt x="42108" y="49481"/>
                  </a:cubicBezTo>
                  <a:cubicBezTo>
                    <a:pt x="44276" y="52019"/>
                    <a:pt x="46178" y="54050"/>
                    <a:pt x="47529" y="55454"/>
                  </a:cubicBezTo>
                  <a:cubicBezTo>
                    <a:pt x="48878" y="56854"/>
                    <a:pt x="49692" y="57634"/>
                    <a:pt x="49692" y="57634"/>
                  </a:cubicBezTo>
                  <a:lnTo>
                    <a:pt x="49699" y="57641"/>
                  </a:lnTo>
                  <a:lnTo>
                    <a:pt x="49708" y="57650"/>
                  </a:lnTo>
                  <a:cubicBezTo>
                    <a:pt x="49857" y="57787"/>
                    <a:pt x="50044" y="57855"/>
                    <a:pt x="50231" y="57855"/>
                  </a:cubicBezTo>
                  <a:cubicBezTo>
                    <a:pt x="50439" y="57855"/>
                    <a:pt x="50646" y="57771"/>
                    <a:pt x="50798" y="57605"/>
                  </a:cubicBezTo>
                  <a:cubicBezTo>
                    <a:pt x="51086" y="57291"/>
                    <a:pt x="51063" y="56803"/>
                    <a:pt x="50749" y="56516"/>
                  </a:cubicBezTo>
                  <a:cubicBezTo>
                    <a:pt x="50749" y="56516"/>
                    <a:pt x="49946" y="55780"/>
                    <a:pt x="48575" y="54422"/>
                  </a:cubicBezTo>
                  <a:cubicBezTo>
                    <a:pt x="47211" y="53063"/>
                    <a:pt x="45284" y="51093"/>
                    <a:pt x="43084" y="48628"/>
                  </a:cubicBezTo>
                  <a:cubicBezTo>
                    <a:pt x="42447" y="47918"/>
                    <a:pt x="41785" y="47155"/>
                    <a:pt x="41112" y="46364"/>
                  </a:cubicBezTo>
                  <a:cubicBezTo>
                    <a:pt x="41419" y="46065"/>
                    <a:pt x="43867" y="43656"/>
                    <a:pt x="44451" y="42156"/>
                  </a:cubicBezTo>
                  <a:cubicBezTo>
                    <a:pt x="44980" y="40793"/>
                    <a:pt x="45276" y="38910"/>
                    <a:pt x="44465" y="37593"/>
                  </a:cubicBezTo>
                  <a:cubicBezTo>
                    <a:pt x="43956" y="36768"/>
                    <a:pt x="43068" y="36272"/>
                    <a:pt x="42166" y="36272"/>
                  </a:cubicBezTo>
                  <a:cubicBezTo>
                    <a:pt x="41657" y="36272"/>
                    <a:pt x="41144" y="36429"/>
                    <a:pt x="40692" y="36776"/>
                  </a:cubicBezTo>
                  <a:cubicBezTo>
                    <a:pt x="38952" y="38109"/>
                    <a:pt x="39136" y="42058"/>
                    <a:pt x="39792" y="43902"/>
                  </a:cubicBezTo>
                  <a:cubicBezTo>
                    <a:pt x="39834" y="44019"/>
                    <a:pt x="40488" y="45359"/>
                    <a:pt x="40836" y="46035"/>
                  </a:cubicBezTo>
                  <a:cubicBezTo>
                    <a:pt x="40430" y="45557"/>
                    <a:pt x="40027" y="45081"/>
                    <a:pt x="39613" y="44576"/>
                  </a:cubicBezTo>
                  <a:cubicBezTo>
                    <a:pt x="39013" y="43852"/>
                    <a:pt x="38402" y="43069"/>
                    <a:pt x="37806" y="42313"/>
                  </a:cubicBezTo>
                  <a:lnTo>
                    <a:pt x="36913" y="41090"/>
                  </a:lnTo>
                  <a:cubicBezTo>
                    <a:pt x="36601" y="40681"/>
                    <a:pt x="36354" y="40253"/>
                    <a:pt x="36066" y="39830"/>
                  </a:cubicBezTo>
                  <a:cubicBezTo>
                    <a:pt x="35659" y="39201"/>
                    <a:pt x="35271" y="38531"/>
                    <a:pt x="34882" y="37864"/>
                  </a:cubicBezTo>
                  <a:cubicBezTo>
                    <a:pt x="35655" y="37298"/>
                    <a:pt x="37896" y="35596"/>
                    <a:pt x="38603" y="34369"/>
                  </a:cubicBezTo>
                  <a:cubicBezTo>
                    <a:pt x="39334" y="33102"/>
                    <a:pt x="39911" y="31286"/>
                    <a:pt x="39308" y="29862"/>
                  </a:cubicBezTo>
                  <a:cubicBezTo>
                    <a:pt x="38880" y="28849"/>
                    <a:pt x="37903" y="28179"/>
                    <a:pt x="36870" y="28179"/>
                  </a:cubicBezTo>
                  <a:cubicBezTo>
                    <a:pt x="36480" y="28179"/>
                    <a:pt x="36082" y="28275"/>
                    <a:pt x="35702" y="28483"/>
                  </a:cubicBezTo>
                  <a:cubicBezTo>
                    <a:pt x="33781" y="29537"/>
                    <a:pt x="33364" y="33467"/>
                    <a:pt x="33734" y="35389"/>
                  </a:cubicBezTo>
                  <a:cubicBezTo>
                    <a:pt x="33746" y="35452"/>
                    <a:pt x="33866" y="35849"/>
                    <a:pt x="34014" y="36321"/>
                  </a:cubicBezTo>
                  <a:cubicBezTo>
                    <a:pt x="33654" y="35658"/>
                    <a:pt x="33292" y="34997"/>
                    <a:pt x="32950" y="34313"/>
                  </a:cubicBezTo>
                  <a:cubicBezTo>
                    <a:pt x="31979" y="32374"/>
                    <a:pt x="31052" y="30367"/>
                    <a:pt x="30112" y="28360"/>
                  </a:cubicBezTo>
                  <a:cubicBezTo>
                    <a:pt x="29916" y="27943"/>
                    <a:pt x="29715" y="27528"/>
                    <a:pt x="29518" y="27110"/>
                  </a:cubicBezTo>
                  <a:cubicBezTo>
                    <a:pt x="30171" y="26636"/>
                    <a:pt x="32614" y="24813"/>
                    <a:pt x="33355" y="23529"/>
                  </a:cubicBezTo>
                  <a:cubicBezTo>
                    <a:pt x="34086" y="22262"/>
                    <a:pt x="34664" y="20446"/>
                    <a:pt x="34060" y="19021"/>
                  </a:cubicBezTo>
                  <a:cubicBezTo>
                    <a:pt x="33632" y="18008"/>
                    <a:pt x="32655" y="17339"/>
                    <a:pt x="31622" y="17339"/>
                  </a:cubicBezTo>
                  <a:cubicBezTo>
                    <a:pt x="31232" y="17339"/>
                    <a:pt x="30834" y="17434"/>
                    <a:pt x="30454" y="17642"/>
                  </a:cubicBezTo>
                  <a:cubicBezTo>
                    <a:pt x="28533" y="18696"/>
                    <a:pt x="28116" y="22626"/>
                    <a:pt x="28486" y="24549"/>
                  </a:cubicBezTo>
                  <a:cubicBezTo>
                    <a:pt x="28499" y="24617"/>
                    <a:pt x="28644" y="25093"/>
                    <a:pt x="28810" y="25622"/>
                  </a:cubicBezTo>
                  <a:cubicBezTo>
                    <a:pt x="28284" y="24539"/>
                    <a:pt x="27747" y="23467"/>
                    <a:pt x="27181" y="22419"/>
                  </a:cubicBezTo>
                  <a:cubicBezTo>
                    <a:pt x="26193" y="20585"/>
                    <a:pt x="25120" y="18832"/>
                    <a:pt x="23946" y="17216"/>
                  </a:cubicBezTo>
                  <a:cubicBezTo>
                    <a:pt x="24178" y="17052"/>
                    <a:pt x="27085" y="14972"/>
                    <a:pt x="27909" y="13544"/>
                  </a:cubicBezTo>
                  <a:cubicBezTo>
                    <a:pt x="28640" y="12277"/>
                    <a:pt x="29217" y="10461"/>
                    <a:pt x="28614" y="9035"/>
                  </a:cubicBezTo>
                  <a:cubicBezTo>
                    <a:pt x="28186" y="8023"/>
                    <a:pt x="27208" y="7354"/>
                    <a:pt x="26175" y="7354"/>
                  </a:cubicBezTo>
                  <a:cubicBezTo>
                    <a:pt x="25785" y="7354"/>
                    <a:pt x="25387" y="7449"/>
                    <a:pt x="25008" y="7657"/>
                  </a:cubicBezTo>
                  <a:cubicBezTo>
                    <a:pt x="23087" y="8711"/>
                    <a:pt x="22670" y="12642"/>
                    <a:pt x="23040" y="14564"/>
                  </a:cubicBezTo>
                  <a:cubicBezTo>
                    <a:pt x="23066" y="14700"/>
                    <a:pt x="23603" y="16415"/>
                    <a:pt x="23814" y="17021"/>
                  </a:cubicBezTo>
                  <a:cubicBezTo>
                    <a:pt x="23800" y="17002"/>
                    <a:pt x="23789" y="16980"/>
                    <a:pt x="23773" y="16961"/>
                  </a:cubicBezTo>
                  <a:cubicBezTo>
                    <a:pt x="22526" y="15276"/>
                    <a:pt x="21127" y="13823"/>
                    <a:pt x="19733" y="12507"/>
                  </a:cubicBezTo>
                  <a:cubicBezTo>
                    <a:pt x="18344" y="11193"/>
                    <a:pt x="16924" y="10075"/>
                    <a:pt x="15592" y="9079"/>
                  </a:cubicBezTo>
                  <a:cubicBezTo>
                    <a:pt x="14261" y="8080"/>
                    <a:pt x="12983" y="7247"/>
                    <a:pt x="11846" y="6520"/>
                  </a:cubicBezTo>
                  <a:cubicBezTo>
                    <a:pt x="11226" y="6131"/>
                    <a:pt x="10653" y="5786"/>
                    <a:pt x="10114" y="5471"/>
                  </a:cubicBezTo>
                  <a:lnTo>
                    <a:pt x="10159" y="5457"/>
                  </a:lnTo>
                  <a:cubicBezTo>
                    <a:pt x="10197" y="5445"/>
                    <a:pt x="8643" y="3283"/>
                    <a:pt x="8530" y="3157"/>
                  </a:cubicBezTo>
                  <a:cubicBezTo>
                    <a:pt x="7440" y="1959"/>
                    <a:pt x="4926" y="365"/>
                    <a:pt x="2960" y="365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338;p25"/>
          <p:cNvGrpSpPr/>
          <p:nvPr/>
        </p:nvGrpSpPr>
        <p:grpSpPr>
          <a:xfrm rot="619398">
            <a:off x="1215684" y="2159065"/>
            <a:ext cx="1587267" cy="2409020"/>
            <a:chOff x="-5996547" y="2193313"/>
            <a:chExt cx="1587287" cy="2409050"/>
          </a:xfrm>
        </p:grpSpPr>
        <p:sp>
          <p:nvSpPr>
            <p:cNvPr id="1048793" name="Google Shape;339;p25"/>
            <p:cNvSpPr/>
            <p:nvPr/>
          </p:nvSpPr>
          <p:spPr>
            <a:xfrm>
              <a:off x="-5996547" y="2193313"/>
              <a:ext cx="1342566" cy="1520429"/>
            </a:xfrm>
            <a:custGeom>
              <a:avLst/>
              <a:gdLst/>
              <a:ahLst/>
              <a:cxnLst/>
              <a:rect l="l" t="t" r="r" b="b"/>
              <a:pathLst>
                <a:path w="51087" h="57855" extrusionOk="0">
                  <a:moveTo>
                    <a:pt x="17325" y="0"/>
                  </a:moveTo>
                  <a:cubicBezTo>
                    <a:pt x="16721" y="0"/>
                    <a:pt x="16118" y="216"/>
                    <a:pt x="15632" y="686"/>
                  </a:cubicBezTo>
                  <a:cubicBezTo>
                    <a:pt x="14057" y="2211"/>
                    <a:pt x="14693" y="6112"/>
                    <a:pt x="15557" y="7868"/>
                  </a:cubicBezTo>
                  <a:cubicBezTo>
                    <a:pt x="15631" y="8019"/>
                    <a:pt x="17052" y="10229"/>
                    <a:pt x="17096" y="10229"/>
                  </a:cubicBezTo>
                  <a:cubicBezTo>
                    <a:pt x="17097" y="10229"/>
                    <a:pt x="17097" y="10229"/>
                    <a:pt x="17097" y="10228"/>
                  </a:cubicBezTo>
                  <a:cubicBezTo>
                    <a:pt x="17100" y="10226"/>
                    <a:pt x="19549" y="7258"/>
                    <a:pt x="19983" y="5598"/>
                  </a:cubicBezTo>
                  <a:cubicBezTo>
                    <a:pt x="20353" y="4185"/>
                    <a:pt x="20431" y="2280"/>
                    <a:pt x="19473" y="1064"/>
                  </a:cubicBezTo>
                  <a:cubicBezTo>
                    <a:pt x="18937" y="385"/>
                    <a:pt x="18130" y="0"/>
                    <a:pt x="17325" y="0"/>
                  </a:cubicBezTo>
                  <a:close/>
                  <a:moveTo>
                    <a:pt x="2960" y="365"/>
                  </a:moveTo>
                  <a:cubicBezTo>
                    <a:pt x="2551" y="365"/>
                    <a:pt x="2165" y="434"/>
                    <a:pt x="1821" y="590"/>
                  </a:cubicBezTo>
                  <a:cubicBezTo>
                    <a:pt x="384" y="1242"/>
                    <a:pt x="1" y="2993"/>
                    <a:pt x="763" y="4302"/>
                  </a:cubicBezTo>
                  <a:cubicBezTo>
                    <a:pt x="1542" y="5640"/>
                    <a:pt x="3342" y="6267"/>
                    <a:pt x="4793" y="6442"/>
                  </a:cubicBezTo>
                  <a:cubicBezTo>
                    <a:pt x="4928" y="6458"/>
                    <a:pt x="5076" y="6466"/>
                    <a:pt x="5233" y="6466"/>
                  </a:cubicBezTo>
                  <a:cubicBezTo>
                    <a:pt x="6802" y="6466"/>
                    <a:pt x="9322" y="5718"/>
                    <a:pt x="9990" y="5511"/>
                  </a:cubicBezTo>
                  <a:cubicBezTo>
                    <a:pt x="10542" y="5849"/>
                    <a:pt x="11129" y="6218"/>
                    <a:pt x="11769" y="6639"/>
                  </a:cubicBezTo>
                  <a:cubicBezTo>
                    <a:pt x="12888" y="7390"/>
                    <a:pt x="14145" y="8247"/>
                    <a:pt x="15448" y="9271"/>
                  </a:cubicBezTo>
                  <a:cubicBezTo>
                    <a:pt x="15796" y="9543"/>
                    <a:pt x="16159" y="9850"/>
                    <a:pt x="16516" y="10141"/>
                  </a:cubicBezTo>
                  <a:cubicBezTo>
                    <a:pt x="15813" y="9776"/>
                    <a:pt x="14839" y="9287"/>
                    <a:pt x="14739" y="9251"/>
                  </a:cubicBezTo>
                  <a:cubicBezTo>
                    <a:pt x="13937" y="8955"/>
                    <a:pt x="12732" y="8743"/>
                    <a:pt x="11516" y="8743"/>
                  </a:cubicBezTo>
                  <a:cubicBezTo>
                    <a:pt x="9950" y="8743"/>
                    <a:pt x="8366" y="9094"/>
                    <a:pt x="7603" y="10064"/>
                  </a:cubicBezTo>
                  <a:cubicBezTo>
                    <a:pt x="6629" y="11305"/>
                    <a:pt x="7094" y="13035"/>
                    <a:pt x="8375" y="13847"/>
                  </a:cubicBezTo>
                  <a:cubicBezTo>
                    <a:pt x="8973" y="14225"/>
                    <a:pt x="9693" y="14373"/>
                    <a:pt x="10430" y="14373"/>
                  </a:cubicBezTo>
                  <a:cubicBezTo>
                    <a:pt x="11301" y="14373"/>
                    <a:pt x="12195" y="14166"/>
                    <a:pt x="12936" y="13887"/>
                  </a:cubicBezTo>
                  <a:cubicBezTo>
                    <a:pt x="14365" y="13352"/>
                    <a:pt x="16646" y="11137"/>
                    <a:pt x="17139" y="10647"/>
                  </a:cubicBezTo>
                  <a:cubicBezTo>
                    <a:pt x="17920" y="11304"/>
                    <a:pt x="18709" y="11996"/>
                    <a:pt x="19488" y="12767"/>
                  </a:cubicBezTo>
                  <a:cubicBezTo>
                    <a:pt x="20832" y="14088"/>
                    <a:pt x="22193" y="15568"/>
                    <a:pt x="23382" y="17249"/>
                  </a:cubicBezTo>
                  <a:cubicBezTo>
                    <a:pt x="23448" y="17342"/>
                    <a:pt x="23504" y="17447"/>
                    <a:pt x="23570" y="17542"/>
                  </a:cubicBezTo>
                  <a:cubicBezTo>
                    <a:pt x="23254" y="17300"/>
                    <a:pt x="21421" y="16105"/>
                    <a:pt x="21284" y="16037"/>
                  </a:cubicBezTo>
                  <a:cubicBezTo>
                    <a:pt x="20300" y="15544"/>
                    <a:pt x="18636" y="15118"/>
                    <a:pt x="17096" y="15118"/>
                  </a:cubicBezTo>
                  <a:cubicBezTo>
                    <a:pt x="15897" y="15118"/>
                    <a:pt x="14773" y="15376"/>
                    <a:pt x="14102" y="16061"/>
                  </a:cubicBezTo>
                  <a:cubicBezTo>
                    <a:pt x="12996" y="17188"/>
                    <a:pt x="13270" y="18958"/>
                    <a:pt x="14453" y="19905"/>
                  </a:cubicBezTo>
                  <a:cubicBezTo>
                    <a:pt x="15173" y="20480"/>
                    <a:pt x="16139" y="20690"/>
                    <a:pt x="17102" y="20690"/>
                  </a:cubicBezTo>
                  <a:cubicBezTo>
                    <a:pt x="17757" y="20690"/>
                    <a:pt x="18410" y="20593"/>
                    <a:pt x="18984" y="20447"/>
                  </a:cubicBezTo>
                  <a:cubicBezTo>
                    <a:pt x="20616" y="20032"/>
                    <a:pt x="23506" y="17698"/>
                    <a:pt x="23614" y="17609"/>
                  </a:cubicBezTo>
                  <a:cubicBezTo>
                    <a:pt x="24708" y="19197"/>
                    <a:pt x="25709" y="20910"/>
                    <a:pt x="26628" y="22709"/>
                  </a:cubicBezTo>
                  <a:cubicBezTo>
                    <a:pt x="27297" y="24011"/>
                    <a:pt x="27920" y="25358"/>
                    <a:pt x="28532" y="26715"/>
                  </a:cubicBezTo>
                  <a:cubicBezTo>
                    <a:pt x="28113" y="26412"/>
                    <a:pt x="26409" y="25301"/>
                    <a:pt x="26277" y="25234"/>
                  </a:cubicBezTo>
                  <a:cubicBezTo>
                    <a:pt x="25293" y="24742"/>
                    <a:pt x="23630" y="24317"/>
                    <a:pt x="22090" y="24317"/>
                  </a:cubicBezTo>
                  <a:cubicBezTo>
                    <a:pt x="20891" y="24317"/>
                    <a:pt x="19767" y="24575"/>
                    <a:pt x="19095" y="25259"/>
                  </a:cubicBezTo>
                  <a:cubicBezTo>
                    <a:pt x="17989" y="26386"/>
                    <a:pt x="18264" y="28156"/>
                    <a:pt x="19446" y="29103"/>
                  </a:cubicBezTo>
                  <a:cubicBezTo>
                    <a:pt x="20165" y="29678"/>
                    <a:pt x="21132" y="29889"/>
                    <a:pt x="22095" y="29889"/>
                  </a:cubicBezTo>
                  <a:cubicBezTo>
                    <a:pt x="22750" y="29889"/>
                    <a:pt x="23403" y="29791"/>
                    <a:pt x="23976" y="29646"/>
                  </a:cubicBezTo>
                  <a:cubicBezTo>
                    <a:pt x="25571" y="29240"/>
                    <a:pt x="28349" y="27016"/>
                    <a:pt x="28583" y="26828"/>
                  </a:cubicBezTo>
                  <a:cubicBezTo>
                    <a:pt x="28860" y="27444"/>
                    <a:pt x="29140" y="28058"/>
                    <a:pt x="29414" y="28679"/>
                  </a:cubicBezTo>
                  <a:cubicBezTo>
                    <a:pt x="30308" y="30702"/>
                    <a:pt x="31195" y="32735"/>
                    <a:pt x="32132" y="34714"/>
                  </a:cubicBezTo>
                  <a:cubicBezTo>
                    <a:pt x="32457" y="35399"/>
                    <a:pt x="32802" y="36063"/>
                    <a:pt x="33145" y="36730"/>
                  </a:cubicBezTo>
                  <a:cubicBezTo>
                    <a:pt x="32501" y="36294"/>
                    <a:pt x="31317" y="35524"/>
                    <a:pt x="31208" y="35470"/>
                  </a:cubicBezTo>
                  <a:cubicBezTo>
                    <a:pt x="30223" y="34977"/>
                    <a:pt x="28560" y="34551"/>
                    <a:pt x="27019" y="34551"/>
                  </a:cubicBezTo>
                  <a:cubicBezTo>
                    <a:pt x="25821" y="34551"/>
                    <a:pt x="24697" y="34809"/>
                    <a:pt x="24025" y="35494"/>
                  </a:cubicBezTo>
                  <a:cubicBezTo>
                    <a:pt x="22920" y="36621"/>
                    <a:pt x="23194" y="38391"/>
                    <a:pt x="24377" y="39338"/>
                  </a:cubicBezTo>
                  <a:cubicBezTo>
                    <a:pt x="25096" y="39913"/>
                    <a:pt x="26062" y="40123"/>
                    <a:pt x="27025" y="40123"/>
                  </a:cubicBezTo>
                  <a:cubicBezTo>
                    <a:pt x="27680" y="40123"/>
                    <a:pt x="28334" y="40026"/>
                    <a:pt x="28907" y="39880"/>
                  </a:cubicBezTo>
                  <a:cubicBezTo>
                    <a:pt x="30331" y="39519"/>
                    <a:pt x="32707" y="37698"/>
                    <a:pt x="33369" y="37176"/>
                  </a:cubicBezTo>
                  <a:cubicBezTo>
                    <a:pt x="33948" y="38280"/>
                    <a:pt x="34546" y="39363"/>
                    <a:pt x="35186" y="40401"/>
                  </a:cubicBezTo>
                  <a:cubicBezTo>
                    <a:pt x="35472" y="40844"/>
                    <a:pt x="35735" y="41313"/>
                    <a:pt x="36032" y="41721"/>
                  </a:cubicBezTo>
                  <a:cubicBezTo>
                    <a:pt x="36324" y="42139"/>
                    <a:pt x="36613" y="42553"/>
                    <a:pt x="36899" y="42962"/>
                  </a:cubicBezTo>
                  <a:cubicBezTo>
                    <a:pt x="37520" y="43789"/>
                    <a:pt x="38095" y="44559"/>
                    <a:pt x="38693" y="45314"/>
                  </a:cubicBezTo>
                  <a:cubicBezTo>
                    <a:pt x="38993" y="45697"/>
                    <a:pt x="39284" y="46052"/>
                    <a:pt x="39580" y="46422"/>
                  </a:cubicBezTo>
                  <a:cubicBezTo>
                    <a:pt x="38995" y="45883"/>
                    <a:pt x="38054" y="45044"/>
                    <a:pt x="37959" y="44978"/>
                  </a:cubicBezTo>
                  <a:cubicBezTo>
                    <a:pt x="36851" y="44191"/>
                    <a:pt x="34701" y="43349"/>
                    <a:pt x="32904" y="43349"/>
                  </a:cubicBezTo>
                  <a:cubicBezTo>
                    <a:pt x="32114" y="43349"/>
                    <a:pt x="31393" y="43511"/>
                    <a:pt x="30857" y="43912"/>
                  </a:cubicBezTo>
                  <a:cubicBezTo>
                    <a:pt x="29594" y="44859"/>
                    <a:pt x="29596" y="46651"/>
                    <a:pt x="30622" y="47765"/>
                  </a:cubicBezTo>
                  <a:cubicBezTo>
                    <a:pt x="31491" y="48709"/>
                    <a:pt x="32940" y="49025"/>
                    <a:pt x="34238" y="49025"/>
                  </a:cubicBezTo>
                  <a:cubicBezTo>
                    <a:pt x="34506" y="49025"/>
                    <a:pt x="34768" y="49012"/>
                    <a:pt x="35017" y="48988"/>
                  </a:cubicBezTo>
                  <a:cubicBezTo>
                    <a:pt x="36621" y="48833"/>
                    <a:pt x="39611" y="47124"/>
                    <a:pt x="39974" y="46913"/>
                  </a:cubicBezTo>
                  <a:cubicBezTo>
                    <a:pt x="40704" y="47813"/>
                    <a:pt x="41422" y="48682"/>
                    <a:pt x="42108" y="49481"/>
                  </a:cubicBezTo>
                  <a:cubicBezTo>
                    <a:pt x="44276" y="52019"/>
                    <a:pt x="46178" y="54050"/>
                    <a:pt x="47529" y="55454"/>
                  </a:cubicBezTo>
                  <a:cubicBezTo>
                    <a:pt x="48878" y="56854"/>
                    <a:pt x="49692" y="57634"/>
                    <a:pt x="49692" y="57634"/>
                  </a:cubicBezTo>
                  <a:lnTo>
                    <a:pt x="49699" y="57641"/>
                  </a:lnTo>
                  <a:lnTo>
                    <a:pt x="49708" y="57650"/>
                  </a:lnTo>
                  <a:cubicBezTo>
                    <a:pt x="49857" y="57787"/>
                    <a:pt x="50044" y="57855"/>
                    <a:pt x="50231" y="57855"/>
                  </a:cubicBezTo>
                  <a:cubicBezTo>
                    <a:pt x="50439" y="57855"/>
                    <a:pt x="50646" y="57771"/>
                    <a:pt x="50798" y="57605"/>
                  </a:cubicBezTo>
                  <a:cubicBezTo>
                    <a:pt x="51086" y="57291"/>
                    <a:pt x="51063" y="56803"/>
                    <a:pt x="50749" y="56516"/>
                  </a:cubicBezTo>
                  <a:cubicBezTo>
                    <a:pt x="50749" y="56516"/>
                    <a:pt x="49946" y="55780"/>
                    <a:pt x="48575" y="54422"/>
                  </a:cubicBezTo>
                  <a:cubicBezTo>
                    <a:pt x="47211" y="53063"/>
                    <a:pt x="45284" y="51093"/>
                    <a:pt x="43084" y="48628"/>
                  </a:cubicBezTo>
                  <a:cubicBezTo>
                    <a:pt x="42447" y="47918"/>
                    <a:pt x="41785" y="47155"/>
                    <a:pt x="41112" y="46364"/>
                  </a:cubicBezTo>
                  <a:cubicBezTo>
                    <a:pt x="41419" y="46065"/>
                    <a:pt x="43867" y="43656"/>
                    <a:pt x="44451" y="42156"/>
                  </a:cubicBezTo>
                  <a:cubicBezTo>
                    <a:pt x="44980" y="40793"/>
                    <a:pt x="45276" y="38910"/>
                    <a:pt x="44465" y="37593"/>
                  </a:cubicBezTo>
                  <a:cubicBezTo>
                    <a:pt x="43956" y="36768"/>
                    <a:pt x="43068" y="36272"/>
                    <a:pt x="42166" y="36272"/>
                  </a:cubicBezTo>
                  <a:cubicBezTo>
                    <a:pt x="41657" y="36272"/>
                    <a:pt x="41144" y="36429"/>
                    <a:pt x="40692" y="36776"/>
                  </a:cubicBezTo>
                  <a:cubicBezTo>
                    <a:pt x="38952" y="38109"/>
                    <a:pt x="39136" y="42058"/>
                    <a:pt x="39792" y="43902"/>
                  </a:cubicBezTo>
                  <a:cubicBezTo>
                    <a:pt x="39834" y="44019"/>
                    <a:pt x="40488" y="45359"/>
                    <a:pt x="40836" y="46035"/>
                  </a:cubicBezTo>
                  <a:cubicBezTo>
                    <a:pt x="40430" y="45557"/>
                    <a:pt x="40027" y="45081"/>
                    <a:pt x="39613" y="44576"/>
                  </a:cubicBezTo>
                  <a:cubicBezTo>
                    <a:pt x="39013" y="43852"/>
                    <a:pt x="38402" y="43069"/>
                    <a:pt x="37806" y="42313"/>
                  </a:cubicBezTo>
                  <a:lnTo>
                    <a:pt x="36913" y="41090"/>
                  </a:lnTo>
                  <a:cubicBezTo>
                    <a:pt x="36601" y="40681"/>
                    <a:pt x="36354" y="40253"/>
                    <a:pt x="36066" y="39830"/>
                  </a:cubicBezTo>
                  <a:cubicBezTo>
                    <a:pt x="35659" y="39201"/>
                    <a:pt x="35271" y="38531"/>
                    <a:pt x="34882" y="37864"/>
                  </a:cubicBezTo>
                  <a:cubicBezTo>
                    <a:pt x="35655" y="37298"/>
                    <a:pt x="37896" y="35596"/>
                    <a:pt x="38603" y="34369"/>
                  </a:cubicBezTo>
                  <a:cubicBezTo>
                    <a:pt x="39334" y="33102"/>
                    <a:pt x="39911" y="31286"/>
                    <a:pt x="39308" y="29862"/>
                  </a:cubicBezTo>
                  <a:cubicBezTo>
                    <a:pt x="38880" y="28849"/>
                    <a:pt x="37903" y="28179"/>
                    <a:pt x="36870" y="28179"/>
                  </a:cubicBezTo>
                  <a:cubicBezTo>
                    <a:pt x="36480" y="28179"/>
                    <a:pt x="36082" y="28275"/>
                    <a:pt x="35702" y="28483"/>
                  </a:cubicBezTo>
                  <a:cubicBezTo>
                    <a:pt x="33781" y="29537"/>
                    <a:pt x="33364" y="33467"/>
                    <a:pt x="33734" y="35389"/>
                  </a:cubicBezTo>
                  <a:cubicBezTo>
                    <a:pt x="33746" y="35452"/>
                    <a:pt x="33866" y="35849"/>
                    <a:pt x="34014" y="36321"/>
                  </a:cubicBezTo>
                  <a:cubicBezTo>
                    <a:pt x="33654" y="35658"/>
                    <a:pt x="33292" y="34997"/>
                    <a:pt x="32950" y="34313"/>
                  </a:cubicBezTo>
                  <a:cubicBezTo>
                    <a:pt x="31979" y="32374"/>
                    <a:pt x="31052" y="30367"/>
                    <a:pt x="30112" y="28360"/>
                  </a:cubicBezTo>
                  <a:cubicBezTo>
                    <a:pt x="29916" y="27943"/>
                    <a:pt x="29715" y="27528"/>
                    <a:pt x="29518" y="27110"/>
                  </a:cubicBezTo>
                  <a:cubicBezTo>
                    <a:pt x="30171" y="26636"/>
                    <a:pt x="32614" y="24813"/>
                    <a:pt x="33355" y="23529"/>
                  </a:cubicBezTo>
                  <a:cubicBezTo>
                    <a:pt x="34086" y="22262"/>
                    <a:pt x="34664" y="20446"/>
                    <a:pt x="34060" y="19021"/>
                  </a:cubicBezTo>
                  <a:cubicBezTo>
                    <a:pt x="33632" y="18008"/>
                    <a:pt x="32655" y="17339"/>
                    <a:pt x="31622" y="17339"/>
                  </a:cubicBezTo>
                  <a:cubicBezTo>
                    <a:pt x="31232" y="17339"/>
                    <a:pt x="30834" y="17434"/>
                    <a:pt x="30454" y="17642"/>
                  </a:cubicBezTo>
                  <a:cubicBezTo>
                    <a:pt x="28533" y="18696"/>
                    <a:pt x="28116" y="22626"/>
                    <a:pt x="28486" y="24549"/>
                  </a:cubicBezTo>
                  <a:cubicBezTo>
                    <a:pt x="28499" y="24617"/>
                    <a:pt x="28644" y="25093"/>
                    <a:pt x="28810" y="25622"/>
                  </a:cubicBezTo>
                  <a:cubicBezTo>
                    <a:pt x="28284" y="24539"/>
                    <a:pt x="27747" y="23467"/>
                    <a:pt x="27181" y="22419"/>
                  </a:cubicBezTo>
                  <a:cubicBezTo>
                    <a:pt x="26193" y="20585"/>
                    <a:pt x="25120" y="18832"/>
                    <a:pt x="23946" y="17216"/>
                  </a:cubicBezTo>
                  <a:cubicBezTo>
                    <a:pt x="24178" y="17052"/>
                    <a:pt x="27085" y="14972"/>
                    <a:pt x="27909" y="13544"/>
                  </a:cubicBezTo>
                  <a:cubicBezTo>
                    <a:pt x="28640" y="12277"/>
                    <a:pt x="29217" y="10461"/>
                    <a:pt x="28614" y="9035"/>
                  </a:cubicBezTo>
                  <a:cubicBezTo>
                    <a:pt x="28186" y="8023"/>
                    <a:pt x="27208" y="7354"/>
                    <a:pt x="26175" y="7354"/>
                  </a:cubicBezTo>
                  <a:cubicBezTo>
                    <a:pt x="25785" y="7354"/>
                    <a:pt x="25387" y="7449"/>
                    <a:pt x="25008" y="7657"/>
                  </a:cubicBezTo>
                  <a:cubicBezTo>
                    <a:pt x="23087" y="8711"/>
                    <a:pt x="22670" y="12642"/>
                    <a:pt x="23040" y="14564"/>
                  </a:cubicBezTo>
                  <a:cubicBezTo>
                    <a:pt x="23066" y="14700"/>
                    <a:pt x="23603" y="16415"/>
                    <a:pt x="23814" y="17021"/>
                  </a:cubicBezTo>
                  <a:cubicBezTo>
                    <a:pt x="23800" y="17002"/>
                    <a:pt x="23789" y="16980"/>
                    <a:pt x="23773" y="16961"/>
                  </a:cubicBezTo>
                  <a:cubicBezTo>
                    <a:pt x="22526" y="15276"/>
                    <a:pt x="21127" y="13823"/>
                    <a:pt x="19733" y="12507"/>
                  </a:cubicBezTo>
                  <a:cubicBezTo>
                    <a:pt x="18344" y="11193"/>
                    <a:pt x="16924" y="10075"/>
                    <a:pt x="15592" y="9079"/>
                  </a:cubicBezTo>
                  <a:cubicBezTo>
                    <a:pt x="14261" y="8080"/>
                    <a:pt x="12983" y="7247"/>
                    <a:pt x="11846" y="6520"/>
                  </a:cubicBezTo>
                  <a:cubicBezTo>
                    <a:pt x="11226" y="6131"/>
                    <a:pt x="10653" y="5786"/>
                    <a:pt x="10114" y="5471"/>
                  </a:cubicBezTo>
                  <a:lnTo>
                    <a:pt x="10159" y="5457"/>
                  </a:lnTo>
                  <a:cubicBezTo>
                    <a:pt x="10197" y="5445"/>
                    <a:pt x="8643" y="3283"/>
                    <a:pt x="8530" y="3157"/>
                  </a:cubicBezTo>
                  <a:cubicBezTo>
                    <a:pt x="7440" y="1959"/>
                    <a:pt x="4926" y="365"/>
                    <a:pt x="2960" y="365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4" name="Google Shape;340;p25"/>
            <p:cNvSpPr/>
            <p:nvPr/>
          </p:nvSpPr>
          <p:spPr>
            <a:xfrm>
              <a:off x="-4979089" y="2647684"/>
              <a:ext cx="569829" cy="1948294"/>
            </a:xfrm>
            <a:custGeom>
              <a:avLst/>
              <a:gdLst/>
              <a:ahLst/>
              <a:cxnLst/>
              <a:rect l="l" t="t" r="r" b="b"/>
              <a:pathLst>
                <a:path w="21683" h="74136" extrusionOk="0">
                  <a:moveTo>
                    <a:pt x="2549" y="0"/>
                  </a:moveTo>
                  <a:cubicBezTo>
                    <a:pt x="1121" y="0"/>
                    <a:pt x="40" y="1235"/>
                    <a:pt x="20" y="2655"/>
                  </a:cubicBezTo>
                  <a:cubicBezTo>
                    <a:pt x="0" y="4202"/>
                    <a:pt x="1222" y="5666"/>
                    <a:pt x="2376" y="6562"/>
                  </a:cubicBezTo>
                  <a:cubicBezTo>
                    <a:pt x="3558" y="7481"/>
                    <a:pt x="6563" y="8254"/>
                    <a:pt x="7311" y="8437"/>
                  </a:cubicBezTo>
                  <a:cubicBezTo>
                    <a:pt x="7611" y="9012"/>
                    <a:pt x="7924" y="9630"/>
                    <a:pt x="8257" y="10320"/>
                  </a:cubicBezTo>
                  <a:cubicBezTo>
                    <a:pt x="8830" y="11539"/>
                    <a:pt x="9466" y="12920"/>
                    <a:pt x="10058" y="14468"/>
                  </a:cubicBezTo>
                  <a:cubicBezTo>
                    <a:pt x="10216" y="14881"/>
                    <a:pt x="10370" y="15331"/>
                    <a:pt x="10527" y="15764"/>
                  </a:cubicBezTo>
                  <a:cubicBezTo>
                    <a:pt x="10111" y="15089"/>
                    <a:pt x="9528" y="14170"/>
                    <a:pt x="9460" y="14087"/>
                  </a:cubicBezTo>
                  <a:cubicBezTo>
                    <a:pt x="8410" y="12779"/>
                    <a:pt x="5859" y="10952"/>
                    <a:pt x="3863" y="10952"/>
                  </a:cubicBezTo>
                  <a:cubicBezTo>
                    <a:pt x="3531" y="10952"/>
                    <a:pt x="3215" y="11003"/>
                    <a:pt x="2923" y="11114"/>
                  </a:cubicBezTo>
                  <a:cubicBezTo>
                    <a:pt x="1447" y="11677"/>
                    <a:pt x="958" y="13400"/>
                    <a:pt x="1639" y="14754"/>
                  </a:cubicBezTo>
                  <a:cubicBezTo>
                    <a:pt x="2334" y="16136"/>
                    <a:pt x="4092" y="16872"/>
                    <a:pt x="5530" y="17136"/>
                  </a:cubicBezTo>
                  <a:cubicBezTo>
                    <a:pt x="5765" y="17179"/>
                    <a:pt x="6038" y="17198"/>
                    <a:pt x="6335" y="17198"/>
                  </a:cubicBezTo>
                  <a:cubicBezTo>
                    <a:pt x="7939" y="17198"/>
                    <a:pt x="10231" y="16659"/>
                    <a:pt x="10801" y="16518"/>
                  </a:cubicBezTo>
                  <a:cubicBezTo>
                    <a:pt x="11133" y="17483"/>
                    <a:pt x="11452" y="18483"/>
                    <a:pt x="11725" y="19544"/>
                  </a:cubicBezTo>
                  <a:cubicBezTo>
                    <a:pt x="12197" y="21369"/>
                    <a:pt x="12603" y="23338"/>
                    <a:pt x="12758" y="25390"/>
                  </a:cubicBezTo>
                  <a:cubicBezTo>
                    <a:pt x="12768" y="25504"/>
                    <a:pt x="12762" y="25624"/>
                    <a:pt x="12770" y="25738"/>
                  </a:cubicBezTo>
                  <a:cubicBezTo>
                    <a:pt x="12621" y="25369"/>
                    <a:pt x="11666" y="23402"/>
                    <a:pt x="11583" y="23272"/>
                  </a:cubicBezTo>
                  <a:cubicBezTo>
                    <a:pt x="10632" y="21776"/>
                    <a:pt x="8080" y="19523"/>
                    <a:pt x="6031" y="19523"/>
                  </a:cubicBezTo>
                  <a:cubicBezTo>
                    <a:pt x="5818" y="19523"/>
                    <a:pt x="5611" y="19547"/>
                    <a:pt x="5411" y="19599"/>
                  </a:cubicBezTo>
                  <a:cubicBezTo>
                    <a:pt x="3884" y="19997"/>
                    <a:pt x="3208" y="21656"/>
                    <a:pt x="3736" y="23075"/>
                  </a:cubicBezTo>
                  <a:cubicBezTo>
                    <a:pt x="4275" y="24526"/>
                    <a:pt x="5940" y="25450"/>
                    <a:pt x="7341" y="25870"/>
                  </a:cubicBezTo>
                  <a:cubicBezTo>
                    <a:pt x="7854" y="26024"/>
                    <a:pt x="8575" y="26077"/>
                    <a:pt x="9324" y="26077"/>
                  </a:cubicBezTo>
                  <a:cubicBezTo>
                    <a:pt x="10935" y="26077"/>
                    <a:pt x="12678" y="25833"/>
                    <a:pt x="12771" y="25819"/>
                  </a:cubicBezTo>
                  <a:lnTo>
                    <a:pt x="12771" y="25819"/>
                  </a:lnTo>
                  <a:cubicBezTo>
                    <a:pt x="12891" y="27744"/>
                    <a:pt x="12870" y="29729"/>
                    <a:pt x="12733" y="31744"/>
                  </a:cubicBezTo>
                  <a:cubicBezTo>
                    <a:pt x="12636" y="33204"/>
                    <a:pt x="12477" y="34679"/>
                    <a:pt x="12305" y="36159"/>
                  </a:cubicBezTo>
                  <a:cubicBezTo>
                    <a:pt x="12102" y="35682"/>
                    <a:pt x="11211" y="33853"/>
                    <a:pt x="11132" y="33730"/>
                  </a:cubicBezTo>
                  <a:cubicBezTo>
                    <a:pt x="10181" y="32234"/>
                    <a:pt x="7629" y="29980"/>
                    <a:pt x="5580" y="29980"/>
                  </a:cubicBezTo>
                  <a:cubicBezTo>
                    <a:pt x="5368" y="29980"/>
                    <a:pt x="5161" y="30004"/>
                    <a:pt x="4961" y="30056"/>
                  </a:cubicBezTo>
                  <a:cubicBezTo>
                    <a:pt x="3432" y="30454"/>
                    <a:pt x="2758" y="32113"/>
                    <a:pt x="3285" y="33533"/>
                  </a:cubicBezTo>
                  <a:cubicBezTo>
                    <a:pt x="3824" y="34984"/>
                    <a:pt x="5490" y="35908"/>
                    <a:pt x="6891" y="36328"/>
                  </a:cubicBezTo>
                  <a:cubicBezTo>
                    <a:pt x="7404" y="36482"/>
                    <a:pt x="8125" y="36535"/>
                    <a:pt x="8874" y="36535"/>
                  </a:cubicBezTo>
                  <a:cubicBezTo>
                    <a:pt x="10423" y="36535"/>
                    <a:pt x="12091" y="36309"/>
                    <a:pt x="12291" y="36281"/>
                  </a:cubicBezTo>
                  <a:lnTo>
                    <a:pt x="12291" y="36281"/>
                  </a:lnTo>
                  <a:cubicBezTo>
                    <a:pt x="12212" y="36952"/>
                    <a:pt x="12137" y="37623"/>
                    <a:pt x="12053" y="38296"/>
                  </a:cubicBezTo>
                  <a:cubicBezTo>
                    <a:pt x="11778" y="40491"/>
                    <a:pt x="11493" y="42691"/>
                    <a:pt x="11278" y="44870"/>
                  </a:cubicBezTo>
                  <a:cubicBezTo>
                    <a:pt x="11204" y="45625"/>
                    <a:pt x="11158" y="46372"/>
                    <a:pt x="11110" y="47120"/>
                  </a:cubicBezTo>
                  <a:cubicBezTo>
                    <a:pt x="10783" y="46416"/>
                    <a:pt x="10162" y="45146"/>
                    <a:pt x="10098" y="45043"/>
                  </a:cubicBezTo>
                  <a:cubicBezTo>
                    <a:pt x="9146" y="43547"/>
                    <a:pt x="6594" y="41293"/>
                    <a:pt x="4545" y="41293"/>
                  </a:cubicBezTo>
                  <a:cubicBezTo>
                    <a:pt x="4332" y="41293"/>
                    <a:pt x="4125" y="41318"/>
                    <a:pt x="3926" y="41370"/>
                  </a:cubicBezTo>
                  <a:cubicBezTo>
                    <a:pt x="2398" y="41768"/>
                    <a:pt x="1722" y="43427"/>
                    <a:pt x="2249" y="44847"/>
                  </a:cubicBezTo>
                  <a:cubicBezTo>
                    <a:pt x="2788" y="46297"/>
                    <a:pt x="4455" y="47221"/>
                    <a:pt x="5855" y="47642"/>
                  </a:cubicBezTo>
                  <a:cubicBezTo>
                    <a:pt x="6366" y="47796"/>
                    <a:pt x="7085" y="47848"/>
                    <a:pt x="7832" y="47848"/>
                  </a:cubicBezTo>
                  <a:cubicBezTo>
                    <a:pt x="9141" y="47848"/>
                    <a:pt x="10540" y="47686"/>
                    <a:pt x="11073" y="47618"/>
                  </a:cubicBezTo>
                  <a:lnTo>
                    <a:pt x="11073" y="47618"/>
                  </a:lnTo>
                  <a:cubicBezTo>
                    <a:pt x="11001" y="48863"/>
                    <a:pt x="10957" y="50099"/>
                    <a:pt x="10971" y="51320"/>
                  </a:cubicBezTo>
                  <a:cubicBezTo>
                    <a:pt x="10989" y="51844"/>
                    <a:pt x="10974" y="52383"/>
                    <a:pt x="11019" y="52886"/>
                  </a:cubicBezTo>
                  <a:cubicBezTo>
                    <a:pt x="11054" y="53394"/>
                    <a:pt x="11089" y="53897"/>
                    <a:pt x="11124" y="54397"/>
                  </a:cubicBezTo>
                  <a:cubicBezTo>
                    <a:pt x="11232" y="55425"/>
                    <a:pt x="11329" y="56381"/>
                    <a:pt x="11454" y="57336"/>
                  </a:cubicBezTo>
                  <a:cubicBezTo>
                    <a:pt x="11514" y="57819"/>
                    <a:pt x="11581" y="58273"/>
                    <a:pt x="11645" y="58742"/>
                  </a:cubicBezTo>
                  <a:cubicBezTo>
                    <a:pt x="11420" y="57979"/>
                    <a:pt x="11043" y="56775"/>
                    <a:pt x="10998" y="56670"/>
                  </a:cubicBezTo>
                  <a:cubicBezTo>
                    <a:pt x="10237" y="54942"/>
                    <a:pt x="7815" y="52092"/>
                    <a:pt x="5688" y="52092"/>
                  </a:cubicBezTo>
                  <a:cubicBezTo>
                    <a:pt x="5609" y="52092"/>
                    <a:pt x="5531" y="52096"/>
                    <a:pt x="5453" y="52104"/>
                  </a:cubicBezTo>
                  <a:cubicBezTo>
                    <a:pt x="3882" y="52266"/>
                    <a:pt x="2963" y="53804"/>
                    <a:pt x="3269" y="55287"/>
                  </a:cubicBezTo>
                  <a:cubicBezTo>
                    <a:pt x="3582" y="56803"/>
                    <a:pt x="5091" y="57968"/>
                    <a:pt x="6411" y="58596"/>
                  </a:cubicBezTo>
                  <a:cubicBezTo>
                    <a:pt x="7865" y="59288"/>
                    <a:pt x="11308" y="59360"/>
                    <a:pt x="11730" y="59367"/>
                  </a:cubicBezTo>
                  <a:cubicBezTo>
                    <a:pt x="11892" y="60512"/>
                    <a:pt x="12061" y="61627"/>
                    <a:pt x="12239" y="62668"/>
                  </a:cubicBezTo>
                  <a:cubicBezTo>
                    <a:pt x="12792" y="65958"/>
                    <a:pt x="13379" y="68678"/>
                    <a:pt x="13814" y="70577"/>
                  </a:cubicBezTo>
                  <a:cubicBezTo>
                    <a:pt x="14251" y="72472"/>
                    <a:pt x="14548" y="73560"/>
                    <a:pt x="14548" y="73560"/>
                  </a:cubicBezTo>
                  <a:lnTo>
                    <a:pt x="14550" y="73569"/>
                  </a:lnTo>
                  <a:cubicBezTo>
                    <a:pt x="14551" y="73573"/>
                    <a:pt x="14552" y="73578"/>
                    <a:pt x="14554" y="73581"/>
                  </a:cubicBezTo>
                  <a:cubicBezTo>
                    <a:pt x="14652" y="73917"/>
                    <a:pt x="14959" y="74135"/>
                    <a:pt x="15293" y="74135"/>
                  </a:cubicBezTo>
                  <a:cubicBezTo>
                    <a:pt x="15365" y="74135"/>
                    <a:pt x="15439" y="74125"/>
                    <a:pt x="15512" y="74103"/>
                  </a:cubicBezTo>
                  <a:cubicBezTo>
                    <a:pt x="15920" y="73982"/>
                    <a:pt x="16153" y="73551"/>
                    <a:pt x="16030" y="73143"/>
                  </a:cubicBezTo>
                  <a:cubicBezTo>
                    <a:pt x="16030" y="73143"/>
                    <a:pt x="15721" y="72099"/>
                    <a:pt x="15247" y="70229"/>
                  </a:cubicBezTo>
                  <a:cubicBezTo>
                    <a:pt x="14774" y="68363"/>
                    <a:pt x="14135" y="65682"/>
                    <a:pt x="13517" y="62436"/>
                  </a:cubicBezTo>
                  <a:cubicBezTo>
                    <a:pt x="13335" y="61500"/>
                    <a:pt x="13160" y="60505"/>
                    <a:pt x="12990" y="59480"/>
                  </a:cubicBezTo>
                  <a:cubicBezTo>
                    <a:pt x="13407" y="59383"/>
                    <a:pt x="16746" y="58575"/>
                    <a:pt x="18017" y="57589"/>
                  </a:cubicBezTo>
                  <a:cubicBezTo>
                    <a:pt x="19173" y="56692"/>
                    <a:pt x="20396" y="55231"/>
                    <a:pt x="20376" y="53682"/>
                  </a:cubicBezTo>
                  <a:cubicBezTo>
                    <a:pt x="20358" y="52262"/>
                    <a:pt x="19278" y="51026"/>
                    <a:pt x="17850" y="51026"/>
                  </a:cubicBezTo>
                  <a:cubicBezTo>
                    <a:pt x="17755" y="51026"/>
                    <a:pt x="17659" y="51031"/>
                    <a:pt x="17561" y="51042"/>
                  </a:cubicBezTo>
                  <a:cubicBezTo>
                    <a:pt x="15383" y="51291"/>
                    <a:pt x="13511" y="54771"/>
                    <a:pt x="13124" y="56690"/>
                  </a:cubicBezTo>
                  <a:cubicBezTo>
                    <a:pt x="13100" y="56814"/>
                    <a:pt x="12972" y="58298"/>
                    <a:pt x="12923" y="59056"/>
                  </a:cubicBezTo>
                  <a:cubicBezTo>
                    <a:pt x="12822" y="58437"/>
                    <a:pt x="12720" y="57823"/>
                    <a:pt x="12625" y="57176"/>
                  </a:cubicBezTo>
                  <a:cubicBezTo>
                    <a:pt x="12482" y="56247"/>
                    <a:pt x="12362" y="55261"/>
                    <a:pt x="12240" y="54305"/>
                  </a:cubicBezTo>
                  <a:cubicBezTo>
                    <a:pt x="12194" y="53808"/>
                    <a:pt x="12149" y="53306"/>
                    <a:pt x="12102" y="52798"/>
                  </a:cubicBezTo>
                  <a:cubicBezTo>
                    <a:pt x="12044" y="52287"/>
                    <a:pt x="12053" y="51792"/>
                    <a:pt x="12024" y="51281"/>
                  </a:cubicBezTo>
                  <a:cubicBezTo>
                    <a:pt x="11999" y="50532"/>
                    <a:pt x="12011" y="49759"/>
                    <a:pt x="12020" y="48987"/>
                  </a:cubicBezTo>
                  <a:cubicBezTo>
                    <a:pt x="12974" y="48898"/>
                    <a:pt x="15772" y="48591"/>
                    <a:pt x="17009" y="47902"/>
                  </a:cubicBezTo>
                  <a:cubicBezTo>
                    <a:pt x="18286" y="47191"/>
                    <a:pt x="19716" y="45931"/>
                    <a:pt x="19931" y="44400"/>
                  </a:cubicBezTo>
                  <a:cubicBezTo>
                    <a:pt x="20142" y="42900"/>
                    <a:pt x="19127" y="41424"/>
                    <a:pt x="17549" y="41362"/>
                  </a:cubicBezTo>
                  <a:cubicBezTo>
                    <a:pt x="17520" y="41361"/>
                    <a:pt x="17491" y="41361"/>
                    <a:pt x="17462" y="41361"/>
                  </a:cubicBezTo>
                  <a:cubicBezTo>
                    <a:pt x="15296" y="41361"/>
                    <a:pt x="12971" y="44459"/>
                    <a:pt x="12308" y="46273"/>
                  </a:cubicBezTo>
                  <a:cubicBezTo>
                    <a:pt x="12287" y="46333"/>
                    <a:pt x="12185" y="46735"/>
                    <a:pt x="12068" y="47215"/>
                  </a:cubicBezTo>
                  <a:cubicBezTo>
                    <a:pt x="12101" y="46462"/>
                    <a:pt x="12131" y="45709"/>
                    <a:pt x="12189" y="44947"/>
                  </a:cubicBezTo>
                  <a:cubicBezTo>
                    <a:pt x="12354" y="42784"/>
                    <a:pt x="12590" y="40586"/>
                    <a:pt x="12817" y="38383"/>
                  </a:cubicBezTo>
                  <a:cubicBezTo>
                    <a:pt x="12864" y="37923"/>
                    <a:pt x="12905" y="37463"/>
                    <a:pt x="12950" y="37004"/>
                  </a:cubicBezTo>
                  <a:cubicBezTo>
                    <a:pt x="13754" y="36934"/>
                    <a:pt x="16787" y="36627"/>
                    <a:pt x="18083" y="35907"/>
                  </a:cubicBezTo>
                  <a:cubicBezTo>
                    <a:pt x="19361" y="35195"/>
                    <a:pt x="20790" y="33935"/>
                    <a:pt x="21006" y="32403"/>
                  </a:cubicBezTo>
                  <a:cubicBezTo>
                    <a:pt x="21216" y="30902"/>
                    <a:pt x="20201" y="29427"/>
                    <a:pt x="18623" y="29366"/>
                  </a:cubicBezTo>
                  <a:cubicBezTo>
                    <a:pt x="18594" y="29365"/>
                    <a:pt x="18565" y="29365"/>
                    <a:pt x="18536" y="29365"/>
                  </a:cubicBezTo>
                  <a:cubicBezTo>
                    <a:pt x="16370" y="29365"/>
                    <a:pt x="14045" y="32463"/>
                    <a:pt x="13382" y="34277"/>
                  </a:cubicBezTo>
                  <a:cubicBezTo>
                    <a:pt x="13358" y="34343"/>
                    <a:pt x="13238" y="34824"/>
                    <a:pt x="13109" y="35364"/>
                  </a:cubicBezTo>
                  <a:cubicBezTo>
                    <a:pt x="13215" y="34165"/>
                    <a:pt x="13305" y="32969"/>
                    <a:pt x="13359" y="31780"/>
                  </a:cubicBezTo>
                  <a:cubicBezTo>
                    <a:pt x="13454" y="29699"/>
                    <a:pt x="13436" y="27643"/>
                    <a:pt x="13260" y="25653"/>
                  </a:cubicBezTo>
                  <a:cubicBezTo>
                    <a:pt x="13544" y="25632"/>
                    <a:pt x="17107" y="25344"/>
                    <a:pt x="18547" y="24542"/>
                  </a:cubicBezTo>
                  <a:cubicBezTo>
                    <a:pt x="19825" y="23831"/>
                    <a:pt x="21255" y="22571"/>
                    <a:pt x="21471" y="21039"/>
                  </a:cubicBezTo>
                  <a:cubicBezTo>
                    <a:pt x="21682" y="19539"/>
                    <a:pt x="20666" y="18064"/>
                    <a:pt x="19089" y="18003"/>
                  </a:cubicBezTo>
                  <a:cubicBezTo>
                    <a:pt x="19060" y="18002"/>
                    <a:pt x="19031" y="18001"/>
                    <a:pt x="19001" y="18001"/>
                  </a:cubicBezTo>
                  <a:cubicBezTo>
                    <a:pt x="16836" y="18001"/>
                    <a:pt x="14511" y="21099"/>
                    <a:pt x="13848" y="22913"/>
                  </a:cubicBezTo>
                  <a:cubicBezTo>
                    <a:pt x="13800" y="23044"/>
                    <a:pt x="13377" y="24790"/>
                    <a:pt x="13248" y="25418"/>
                  </a:cubicBezTo>
                  <a:cubicBezTo>
                    <a:pt x="13245" y="25395"/>
                    <a:pt x="13247" y="25370"/>
                    <a:pt x="13244" y="25346"/>
                  </a:cubicBezTo>
                  <a:cubicBezTo>
                    <a:pt x="13040" y="23260"/>
                    <a:pt x="12588" y="21293"/>
                    <a:pt x="12069" y="19449"/>
                  </a:cubicBezTo>
                  <a:cubicBezTo>
                    <a:pt x="11554" y="17608"/>
                    <a:pt x="10912" y="15918"/>
                    <a:pt x="10282" y="14380"/>
                  </a:cubicBezTo>
                  <a:cubicBezTo>
                    <a:pt x="9655" y="12837"/>
                    <a:pt x="8986" y="11466"/>
                    <a:pt x="8385" y="10257"/>
                  </a:cubicBezTo>
                  <a:cubicBezTo>
                    <a:pt x="8054" y="9604"/>
                    <a:pt x="7739" y="9014"/>
                    <a:pt x="7439" y="8467"/>
                  </a:cubicBezTo>
                  <a:lnTo>
                    <a:pt x="7439" y="8467"/>
                  </a:lnTo>
                  <a:lnTo>
                    <a:pt x="7485" y="8478"/>
                  </a:lnTo>
                  <a:cubicBezTo>
                    <a:pt x="7485" y="8478"/>
                    <a:pt x="7485" y="8478"/>
                    <a:pt x="7485" y="8478"/>
                  </a:cubicBezTo>
                  <a:cubicBezTo>
                    <a:pt x="7524" y="8478"/>
                    <a:pt x="7303" y="5833"/>
                    <a:pt x="7270" y="5668"/>
                  </a:cubicBezTo>
                  <a:cubicBezTo>
                    <a:pt x="6886" y="3748"/>
                    <a:pt x="5015" y="267"/>
                    <a:pt x="2838" y="17"/>
                  </a:cubicBezTo>
                  <a:cubicBezTo>
                    <a:pt x="2740" y="6"/>
                    <a:pt x="2644" y="0"/>
                    <a:pt x="2549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5" name="Google Shape;341;p25"/>
            <p:cNvSpPr/>
            <p:nvPr/>
          </p:nvSpPr>
          <p:spPr>
            <a:xfrm>
              <a:off x="-4693767" y="2835218"/>
              <a:ext cx="185773" cy="236599"/>
            </a:xfrm>
            <a:custGeom>
              <a:avLst/>
              <a:gdLst/>
              <a:ahLst/>
              <a:cxnLst/>
              <a:rect l="l" t="t" r="r" b="b"/>
              <a:pathLst>
                <a:path w="7069" h="9003" extrusionOk="0">
                  <a:moveTo>
                    <a:pt x="4334" y="0"/>
                  </a:moveTo>
                  <a:cubicBezTo>
                    <a:pt x="4150" y="0"/>
                    <a:pt x="3962" y="21"/>
                    <a:pt x="3771" y="66"/>
                  </a:cubicBezTo>
                  <a:cubicBezTo>
                    <a:pt x="1636" y="564"/>
                    <a:pt x="177" y="4236"/>
                    <a:pt x="13" y="6186"/>
                  </a:cubicBezTo>
                  <a:cubicBezTo>
                    <a:pt x="0" y="6355"/>
                    <a:pt x="83" y="9003"/>
                    <a:pt x="120" y="9003"/>
                  </a:cubicBezTo>
                  <a:cubicBezTo>
                    <a:pt x="120" y="9003"/>
                    <a:pt x="120" y="9003"/>
                    <a:pt x="120" y="9003"/>
                  </a:cubicBezTo>
                  <a:cubicBezTo>
                    <a:pt x="124" y="9003"/>
                    <a:pt x="3751" y="7718"/>
                    <a:pt x="4977" y="6518"/>
                  </a:cubicBezTo>
                  <a:cubicBezTo>
                    <a:pt x="6022" y="5494"/>
                    <a:pt x="7069" y="3901"/>
                    <a:pt x="6871" y="2366"/>
                  </a:cubicBezTo>
                  <a:cubicBezTo>
                    <a:pt x="6703" y="1050"/>
                    <a:pt x="5631" y="0"/>
                    <a:pt x="4334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6" name="Google Shape;342;p25"/>
            <p:cNvSpPr/>
            <p:nvPr/>
          </p:nvSpPr>
          <p:spPr>
            <a:xfrm>
              <a:off x="-5968321" y="3147582"/>
              <a:ext cx="1404140" cy="1454782"/>
            </a:xfrm>
            <a:custGeom>
              <a:avLst/>
              <a:gdLst/>
              <a:ahLst/>
              <a:cxnLst/>
              <a:rect l="l" t="t" r="r" b="b"/>
              <a:pathLst>
                <a:path w="53430" h="55357" extrusionOk="0">
                  <a:moveTo>
                    <a:pt x="3009" y="0"/>
                  </a:moveTo>
                  <a:cubicBezTo>
                    <a:pt x="2537" y="0"/>
                    <a:pt x="2096" y="85"/>
                    <a:pt x="1714" y="279"/>
                  </a:cubicBezTo>
                  <a:cubicBezTo>
                    <a:pt x="306" y="994"/>
                    <a:pt x="0" y="2760"/>
                    <a:pt x="820" y="4034"/>
                  </a:cubicBezTo>
                  <a:cubicBezTo>
                    <a:pt x="1656" y="5335"/>
                    <a:pt x="3483" y="5882"/>
                    <a:pt x="4940" y="5994"/>
                  </a:cubicBezTo>
                  <a:cubicBezTo>
                    <a:pt x="5018" y="6000"/>
                    <a:pt x="5100" y="6003"/>
                    <a:pt x="5186" y="6003"/>
                  </a:cubicBezTo>
                  <a:cubicBezTo>
                    <a:pt x="6734" y="6003"/>
                    <a:pt x="9404" y="5080"/>
                    <a:pt x="10090" y="4833"/>
                  </a:cubicBezTo>
                  <a:cubicBezTo>
                    <a:pt x="10658" y="5149"/>
                    <a:pt x="11261" y="5490"/>
                    <a:pt x="11918" y="5882"/>
                  </a:cubicBezTo>
                  <a:cubicBezTo>
                    <a:pt x="13069" y="6583"/>
                    <a:pt x="14363" y="7384"/>
                    <a:pt x="15709" y="8350"/>
                  </a:cubicBezTo>
                  <a:cubicBezTo>
                    <a:pt x="16069" y="8605"/>
                    <a:pt x="16446" y="8896"/>
                    <a:pt x="16816" y="9171"/>
                  </a:cubicBezTo>
                  <a:cubicBezTo>
                    <a:pt x="16096" y="8837"/>
                    <a:pt x="15102" y="8393"/>
                    <a:pt x="15000" y="8361"/>
                  </a:cubicBezTo>
                  <a:cubicBezTo>
                    <a:pt x="14292" y="8134"/>
                    <a:pt x="13283" y="7985"/>
                    <a:pt x="12234" y="7985"/>
                  </a:cubicBezTo>
                  <a:cubicBezTo>
                    <a:pt x="10520" y="7985"/>
                    <a:pt x="8699" y="8382"/>
                    <a:pt x="7908" y="9487"/>
                  </a:cubicBezTo>
                  <a:cubicBezTo>
                    <a:pt x="6988" y="10772"/>
                    <a:pt x="7531" y="12478"/>
                    <a:pt x="8845" y="13232"/>
                  </a:cubicBezTo>
                  <a:cubicBezTo>
                    <a:pt x="9394" y="13547"/>
                    <a:pt x="10033" y="13674"/>
                    <a:pt x="10688" y="13674"/>
                  </a:cubicBezTo>
                  <a:cubicBezTo>
                    <a:pt x="11632" y="13674"/>
                    <a:pt x="12610" y="13411"/>
                    <a:pt x="13404" y="13072"/>
                  </a:cubicBezTo>
                  <a:cubicBezTo>
                    <a:pt x="14807" y="12474"/>
                    <a:pt x="16987" y="10161"/>
                    <a:pt x="17459" y="9649"/>
                  </a:cubicBezTo>
                  <a:cubicBezTo>
                    <a:pt x="18269" y="10271"/>
                    <a:pt x="19086" y="10928"/>
                    <a:pt x="19899" y="11663"/>
                  </a:cubicBezTo>
                  <a:cubicBezTo>
                    <a:pt x="21299" y="12924"/>
                    <a:pt x="22725" y="14343"/>
                    <a:pt x="23986" y="15969"/>
                  </a:cubicBezTo>
                  <a:cubicBezTo>
                    <a:pt x="24057" y="16059"/>
                    <a:pt x="24118" y="16162"/>
                    <a:pt x="24188" y="16254"/>
                  </a:cubicBezTo>
                  <a:cubicBezTo>
                    <a:pt x="23861" y="16027"/>
                    <a:pt x="21977" y="14913"/>
                    <a:pt x="21837" y="14851"/>
                  </a:cubicBezTo>
                  <a:cubicBezTo>
                    <a:pt x="20916" y="14439"/>
                    <a:pt x="19428" y="14109"/>
                    <a:pt x="18002" y="14109"/>
                  </a:cubicBezTo>
                  <a:cubicBezTo>
                    <a:pt x="16660" y="14109"/>
                    <a:pt x="15374" y="14401"/>
                    <a:pt x="14664" y="15191"/>
                  </a:cubicBezTo>
                  <a:cubicBezTo>
                    <a:pt x="13609" y="16366"/>
                    <a:pt x="13961" y="18123"/>
                    <a:pt x="15184" y="19017"/>
                  </a:cubicBezTo>
                  <a:cubicBezTo>
                    <a:pt x="15855" y="19507"/>
                    <a:pt x="16713" y="19691"/>
                    <a:pt x="17582" y="19691"/>
                  </a:cubicBezTo>
                  <a:cubicBezTo>
                    <a:pt x="18330" y="19691"/>
                    <a:pt x="19085" y="19554"/>
                    <a:pt x="19733" y="19359"/>
                  </a:cubicBezTo>
                  <a:cubicBezTo>
                    <a:pt x="21346" y="18872"/>
                    <a:pt x="24130" y="16412"/>
                    <a:pt x="24235" y="16320"/>
                  </a:cubicBezTo>
                  <a:cubicBezTo>
                    <a:pt x="25396" y="17858"/>
                    <a:pt x="26473" y="19526"/>
                    <a:pt x="27470" y="21283"/>
                  </a:cubicBezTo>
                  <a:cubicBezTo>
                    <a:pt x="28195" y="22554"/>
                    <a:pt x="28877" y="23872"/>
                    <a:pt x="29549" y="25200"/>
                  </a:cubicBezTo>
                  <a:cubicBezTo>
                    <a:pt x="29117" y="24916"/>
                    <a:pt x="27366" y="23881"/>
                    <a:pt x="27231" y="23821"/>
                  </a:cubicBezTo>
                  <a:cubicBezTo>
                    <a:pt x="26310" y="23410"/>
                    <a:pt x="24822" y="23080"/>
                    <a:pt x="23395" y="23080"/>
                  </a:cubicBezTo>
                  <a:cubicBezTo>
                    <a:pt x="22054" y="23080"/>
                    <a:pt x="20767" y="23372"/>
                    <a:pt x="20057" y="24162"/>
                  </a:cubicBezTo>
                  <a:cubicBezTo>
                    <a:pt x="19002" y="25337"/>
                    <a:pt x="19354" y="27094"/>
                    <a:pt x="20577" y="27988"/>
                  </a:cubicBezTo>
                  <a:cubicBezTo>
                    <a:pt x="21248" y="28478"/>
                    <a:pt x="22107" y="28662"/>
                    <a:pt x="22975" y="28662"/>
                  </a:cubicBezTo>
                  <a:cubicBezTo>
                    <a:pt x="23723" y="28662"/>
                    <a:pt x="24479" y="28525"/>
                    <a:pt x="25126" y="28330"/>
                  </a:cubicBezTo>
                  <a:cubicBezTo>
                    <a:pt x="26702" y="27855"/>
                    <a:pt x="29379" y="25510"/>
                    <a:pt x="29604" y="25312"/>
                  </a:cubicBezTo>
                  <a:cubicBezTo>
                    <a:pt x="29909" y="25914"/>
                    <a:pt x="30216" y="26517"/>
                    <a:pt x="30517" y="27124"/>
                  </a:cubicBezTo>
                  <a:cubicBezTo>
                    <a:pt x="31499" y="29106"/>
                    <a:pt x="32475" y="31097"/>
                    <a:pt x="33498" y="33033"/>
                  </a:cubicBezTo>
                  <a:cubicBezTo>
                    <a:pt x="33853" y="33704"/>
                    <a:pt x="34227" y="34352"/>
                    <a:pt x="34599" y="35003"/>
                  </a:cubicBezTo>
                  <a:cubicBezTo>
                    <a:pt x="33937" y="34596"/>
                    <a:pt x="32719" y="33879"/>
                    <a:pt x="32608" y="33829"/>
                  </a:cubicBezTo>
                  <a:cubicBezTo>
                    <a:pt x="31687" y="33418"/>
                    <a:pt x="30199" y="33087"/>
                    <a:pt x="28772" y="33087"/>
                  </a:cubicBezTo>
                  <a:cubicBezTo>
                    <a:pt x="27431" y="33087"/>
                    <a:pt x="26144" y="33379"/>
                    <a:pt x="25435" y="34170"/>
                  </a:cubicBezTo>
                  <a:cubicBezTo>
                    <a:pt x="24379" y="35345"/>
                    <a:pt x="24730" y="37101"/>
                    <a:pt x="25954" y="37996"/>
                  </a:cubicBezTo>
                  <a:cubicBezTo>
                    <a:pt x="26625" y="38485"/>
                    <a:pt x="27484" y="38669"/>
                    <a:pt x="28352" y="38669"/>
                  </a:cubicBezTo>
                  <a:cubicBezTo>
                    <a:pt x="29101" y="38669"/>
                    <a:pt x="29856" y="38533"/>
                    <a:pt x="30504" y="38338"/>
                  </a:cubicBezTo>
                  <a:cubicBezTo>
                    <a:pt x="31909" y="37914"/>
                    <a:pt x="34204" y="35990"/>
                    <a:pt x="34842" y="35439"/>
                  </a:cubicBezTo>
                  <a:cubicBezTo>
                    <a:pt x="35469" y="36517"/>
                    <a:pt x="36114" y="37573"/>
                    <a:pt x="36800" y="38582"/>
                  </a:cubicBezTo>
                  <a:cubicBezTo>
                    <a:pt x="37104" y="39011"/>
                    <a:pt x="37388" y="39468"/>
                    <a:pt x="37703" y="39863"/>
                  </a:cubicBezTo>
                  <a:cubicBezTo>
                    <a:pt x="38014" y="40267"/>
                    <a:pt x="38320" y="40668"/>
                    <a:pt x="38624" y="41064"/>
                  </a:cubicBezTo>
                  <a:cubicBezTo>
                    <a:pt x="39281" y="41863"/>
                    <a:pt x="39890" y="42607"/>
                    <a:pt x="40520" y="43335"/>
                  </a:cubicBezTo>
                  <a:cubicBezTo>
                    <a:pt x="40837" y="43704"/>
                    <a:pt x="41144" y="44046"/>
                    <a:pt x="41455" y="44402"/>
                  </a:cubicBezTo>
                  <a:cubicBezTo>
                    <a:pt x="40846" y="43889"/>
                    <a:pt x="39869" y="43094"/>
                    <a:pt x="39772" y="43031"/>
                  </a:cubicBezTo>
                  <a:cubicBezTo>
                    <a:pt x="38685" y="42331"/>
                    <a:pt x="36657" y="41622"/>
                    <a:pt x="34918" y="41622"/>
                  </a:cubicBezTo>
                  <a:cubicBezTo>
                    <a:pt x="34024" y="41622"/>
                    <a:pt x="33206" y="41809"/>
                    <a:pt x="32631" y="42281"/>
                  </a:cubicBezTo>
                  <a:cubicBezTo>
                    <a:pt x="31409" y="43282"/>
                    <a:pt x="31490" y="45072"/>
                    <a:pt x="32565" y="46141"/>
                  </a:cubicBezTo>
                  <a:cubicBezTo>
                    <a:pt x="33394" y="46965"/>
                    <a:pt x="34682" y="47247"/>
                    <a:pt x="35887" y="47247"/>
                  </a:cubicBezTo>
                  <a:cubicBezTo>
                    <a:pt x="36276" y="47247"/>
                    <a:pt x="36656" y="47218"/>
                    <a:pt x="37010" y="47168"/>
                  </a:cubicBezTo>
                  <a:cubicBezTo>
                    <a:pt x="38606" y="46942"/>
                    <a:pt x="41516" y="45104"/>
                    <a:pt x="41870" y="44877"/>
                  </a:cubicBezTo>
                  <a:cubicBezTo>
                    <a:pt x="42638" y="45742"/>
                    <a:pt x="43393" y="46579"/>
                    <a:pt x="44115" y="47348"/>
                  </a:cubicBezTo>
                  <a:cubicBezTo>
                    <a:pt x="46392" y="49788"/>
                    <a:pt x="48382" y="51733"/>
                    <a:pt x="49793" y="53076"/>
                  </a:cubicBezTo>
                  <a:cubicBezTo>
                    <a:pt x="51203" y="54416"/>
                    <a:pt x="52050" y="55159"/>
                    <a:pt x="52050" y="55159"/>
                  </a:cubicBezTo>
                  <a:lnTo>
                    <a:pt x="52058" y="55165"/>
                  </a:lnTo>
                  <a:lnTo>
                    <a:pt x="52067" y="55174"/>
                  </a:lnTo>
                  <a:cubicBezTo>
                    <a:pt x="52212" y="55296"/>
                    <a:pt x="52389" y="55357"/>
                    <a:pt x="52566" y="55357"/>
                  </a:cubicBezTo>
                  <a:cubicBezTo>
                    <a:pt x="52785" y="55357"/>
                    <a:pt x="53003" y="55263"/>
                    <a:pt x="53156" y="55081"/>
                  </a:cubicBezTo>
                  <a:cubicBezTo>
                    <a:pt x="53429" y="54755"/>
                    <a:pt x="53386" y="54266"/>
                    <a:pt x="53057" y="53994"/>
                  </a:cubicBezTo>
                  <a:cubicBezTo>
                    <a:pt x="53057" y="53994"/>
                    <a:pt x="52224" y="53293"/>
                    <a:pt x="50797" y="51996"/>
                  </a:cubicBezTo>
                  <a:cubicBezTo>
                    <a:pt x="49374" y="50700"/>
                    <a:pt x="47363" y="48816"/>
                    <a:pt x="45055" y="46449"/>
                  </a:cubicBezTo>
                  <a:cubicBezTo>
                    <a:pt x="44388" y="45769"/>
                    <a:pt x="43693" y="45035"/>
                    <a:pt x="42985" y="44276"/>
                  </a:cubicBezTo>
                  <a:cubicBezTo>
                    <a:pt x="43279" y="43964"/>
                    <a:pt x="45619" y="41447"/>
                    <a:pt x="46135" y="39923"/>
                  </a:cubicBezTo>
                  <a:cubicBezTo>
                    <a:pt x="46604" y="38539"/>
                    <a:pt x="46818" y="36644"/>
                    <a:pt x="45948" y="35365"/>
                  </a:cubicBezTo>
                  <a:cubicBezTo>
                    <a:pt x="45426" y="34596"/>
                    <a:pt x="44568" y="34144"/>
                    <a:pt x="43702" y="34144"/>
                  </a:cubicBezTo>
                  <a:cubicBezTo>
                    <a:pt x="43158" y="34144"/>
                    <a:pt x="42610" y="34323"/>
                    <a:pt x="42142" y="34716"/>
                  </a:cubicBezTo>
                  <a:cubicBezTo>
                    <a:pt x="40462" y="36123"/>
                    <a:pt x="40821" y="40060"/>
                    <a:pt x="41559" y="41873"/>
                  </a:cubicBezTo>
                  <a:cubicBezTo>
                    <a:pt x="41606" y="41989"/>
                    <a:pt x="42318" y="43299"/>
                    <a:pt x="42696" y="43959"/>
                  </a:cubicBezTo>
                  <a:cubicBezTo>
                    <a:pt x="42270" y="43498"/>
                    <a:pt x="41846" y="43041"/>
                    <a:pt x="41410" y="42553"/>
                  </a:cubicBezTo>
                  <a:cubicBezTo>
                    <a:pt x="40778" y="41857"/>
                    <a:pt x="40133" y="41101"/>
                    <a:pt x="39505" y="40373"/>
                  </a:cubicBezTo>
                  <a:lnTo>
                    <a:pt x="38559" y="39191"/>
                  </a:lnTo>
                  <a:cubicBezTo>
                    <a:pt x="38229" y="38796"/>
                    <a:pt x="37964" y="38380"/>
                    <a:pt x="37658" y="37969"/>
                  </a:cubicBezTo>
                  <a:cubicBezTo>
                    <a:pt x="37223" y="37358"/>
                    <a:pt x="36806" y="36707"/>
                    <a:pt x="36388" y="36057"/>
                  </a:cubicBezTo>
                  <a:cubicBezTo>
                    <a:pt x="37136" y="35457"/>
                    <a:pt x="39298" y="33657"/>
                    <a:pt x="39951" y="32401"/>
                  </a:cubicBezTo>
                  <a:cubicBezTo>
                    <a:pt x="40624" y="31103"/>
                    <a:pt x="41122" y="29264"/>
                    <a:pt x="40456" y="27867"/>
                  </a:cubicBezTo>
                  <a:cubicBezTo>
                    <a:pt x="39999" y="26908"/>
                    <a:pt x="39046" y="26292"/>
                    <a:pt x="38052" y="26292"/>
                  </a:cubicBezTo>
                  <a:cubicBezTo>
                    <a:pt x="37628" y="26292"/>
                    <a:pt x="37197" y="26404"/>
                    <a:pt x="36794" y="26649"/>
                  </a:cubicBezTo>
                  <a:cubicBezTo>
                    <a:pt x="34920" y="27785"/>
                    <a:pt x="34679" y="31731"/>
                    <a:pt x="35131" y="33636"/>
                  </a:cubicBezTo>
                  <a:cubicBezTo>
                    <a:pt x="35147" y="33697"/>
                    <a:pt x="35284" y="34089"/>
                    <a:pt x="35452" y="34554"/>
                  </a:cubicBezTo>
                  <a:cubicBezTo>
                    <a:pt x="35063" y="33907"/>
                    <a:pt x="34673" y="33264"/>
                    <a:pt x="34301" y="32595"/>
                  </a:cubicBezTo>
                  <a:cubicBezTo>
                    <a:pt x="33246" y="30699"/>
                    <a:pt x="32230" y="28736"/>
                    <a:pt x="31204" y="26772"/>
                  </a:cubicBezTo>
                  <a:cubicBezTo>
                    <a:pt x="30990" y="26364"/>
                    <a:pt x="30769" y="25959"/>
                    <a:pt x="30554" y="25549"/>
                  </a:cubicBezTo>
                  <a:cubicBezTo>
                    <a:pt x="31186" y="25048"/>
                    <a:pt x="33546" y="23119"/>
                    <a:pt x="34230" y="21803"/>
                  </a:cubicBezTo>
                  <a:cubicBezTo>
                    <a:pt x="34903" y="20505"/>
                    <a:pt x="35400" y="18666"/>
                    <a:pt x="34735" y="17269"/>
                  </a:cubicBezTo>
                  <a:cubicBezTo>
                    <a:pt x="34278" y="16309"/>
                    <a:pt x="33324" y="15693"/>
                    <a:pt x="32330" y="15693"/>
                  </a:cubicBezTo>
                  <a:cubicBezTo>
                    <a:pt x="31907" y="15693"/>
                    <a:pt x="31476" y="15805"/>
                    <a:pt x="31073" y="16050"/>
                  </a:cubicBezTo>
                  <a:cubicBezTo>
                    <a:pt x="29199" y="17187"/>
                    <a:pt x="28957" y="21133"/>
                    <a:pt x="29411" y="23036"/>
                  </a:cubicBezTo>
                  <a:cubicBezTo>
                    <a:pt x="29426" y="23105"/>
                    <a:pt x="29592" y="23573"/>
                    <a:pt x="29782" y="24095"/>
                  </a:cubicBezTo>
                  <a:cubicBezTo>
                    <a:pt x="29209" y="23036"/>
                    <a:pt x="28625" y="21989"/>
                    <a:pt x="28013" y="20966"/>
                  </a:cubicBezTo>
                  <a:cubicBezTo>
                    <a:pt x="26945" y="19178"/>
                    <a:pt x="25795" y="17474"/>
                    <a:pt x="24552" y="15911"/>
                  </a:cubicBezTo>
                  <a:cubicBezTo>
                    <a:pt x="24776" y="15736"/>
                    <a:pt x="27589" y="13531"/>
                    <a:pt x="28349" y="12066"/>
                  </a:cubicBezTo>
                  <a:cubicBezTo>
                    <a:pt x="29022" y="10769"/>
                    <a:pt x="29519" y="8929"/>
                    <a:pt x="28854" y="7532"/>
                  </a:cubicBezTo>
                  <a:cubicBezTo>
                    <a:pt x="28397" y="6574"/>
                    <a:pt x="27444" y="5958"/>
                    <a:pt x="26449" y="5958"/>
                  </a:cubicBezTo>
                  <a:cubicBezTo>
                    <a:pt x="26026" y="5958"/>
                    <a:pt x="25595" y="6070"/>
                    <a:pt x="25191" y="6314"/>
                  </a:cubicBezTo>
                  <a:cubicBezTo>
                    <a:pt x="23318" y="7452"/>
                    <a:pt x="23075" y="11397"/>
                    <a:pt x="23529" y="13301"/>
                  </a:cubicBezTo>
                  <a:cubicBezTo>
                    <a:pt x="23561" y="13436"/>
                    <a:pt x="24172" y="15125"/>
                    <a:pt x="24411" y="15722"/>
                  </a:cubicBezTo>
                  <a:cubicBezTo>
                    <a:pt x="24396" y="15704"/>
                    <a:pt x="24382" y="15682"/>
                    <a:pt x="24368" y="15664"/>
                  </a:cubicBezTo>
                  <a:cubicBezTo>
                    <a:pt x="23047" y="14036"/>
                    <a:pt x="21585" y="12645"/>
                    <a:pt x="20134" y="11392"/>
                  </a:cubicBezTo>
                  <a:cubicBezTo>
                    <a:pt x="18689" y="10141"/>
                    <a:pt x="17221" y="9087"/>
                    <a:pt x="15846" y="8151"/>
                  </a:cubicBezTo>
                  <a:cubicBezTo>
                    <a:pt x="14472" y="7212"/>
                    <a:pt x="13158" y="6437"/>
                    <a:pt x="11989" y="5760"/>
                  </a:cubicBezTo>
                  <a:cubicBezTo>
                    <a:pt x="11354" y="5399"/>
                    <a:pt x="10766" y="5079"/>
                    <a:pt x="10214" y="4789"/>
                  </a:cubicBezTo>
                  <a:lnTo>
                    <a:pt x="10257" y="4773"/>
                  </a:lnTo>
                  <a:cubicBezTo>
                    <a:pt x="10296" y="4759"/>
                    <a:pt x="8647" y="2667"/>
                    <a:pt x="8528" y="2547"/>
                  </a:cubicBezTo>
                  <a:cubicBezTo>
                    <a:pt x="7419" y="1430"/>
                    <a:pt x="4950" y="0"/>
                    <a:pt x="3009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7" name="Google Shape;343;p25"/>
            <p:cNvSpPr/>
            <p:nvPr/>
          </p:nvSpPr>
          <p:spPr>
            <a:xfrm>
              <a:off x="-5600269" y="3121407"/>
              <a:ext cx="167640" cy="268923"/>
            </a:xfrm>
            <a:custGeom>
              <a:avLst/>
              <a:gdLst/>
              <a:ahLst/>
              <a:cxnLst/>
              <a:rect l="l" t="t" r="r" b="b"/>
              <a:pathLst>
                <a:path w="6379" h="10233" extrusionOk="0">
                  <a:moveTo>
                    <a:pt x="3280" y="1"/>
                  </a:moveTo>
                  <a:cubicBezTo>
                    <a:pt x="2638" y="1"/>
                    <a:pt x="2001" y="242"/>
                    <a:pt x="1507" y="764"/>
                  </a:cubicBezTo>
                  <a:cubicBezTo>
                    <a:pt x="0" y="2356"/>
                    <a:pt x="809" y="6225"/>
                    <a:pt x="1749" y="7942"/>
                  </a:cubicBezTo>
                  <a:cubicBezTo>
                    <a:pt x="1831" y="8089"/>
                    <a:pt x="3347" y="10233"/>
                    <a:pt x="3392" y="10233"/>
                  </a:cubicBezTo>
                  <a:cubicBezTo>
                    <a:pt x="3392" y="10233"/>
                    <a:pt x="3393" y="10233"/>
                    <a:pt x="3393" y="10233"/>
                  </a:cubicBezTo>
                  <a:cubicBezTo>
                    <a:pt x="3394" y="10230"/>
                    <a:pt x="5711" y="7157"/>
                    <a:pt x="6071" y="5479"/>
                  </a:cubicBezTo>
                  <a:cubicBezTo>
                    <a:pt x="6379" y="4050"/>
                    <a:pt x="6373" y="2144"/>
                    <a:pt x="5362" y="973"/>
                  </a:cubicBezTo>
                  <a:cubicBezTo>
                    <a:pt x="4822" y="347"/>
                    <a:pt x="4048" y="1"/>
                    <a:pt x="3280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8" name="Google Shape;344;p25"/>
            <p:cNvSpPr/>
            <p:nvPr/>
          </p:nvSpPr>
          <p:spPr>
            <a:xfrm>
              <a:off x="-5968321" y="3147582"/>
              <a:ext cx="1404140" cy="1454782"/>
            </a:xfrm>
            <a:custGeom>
              <a:avLst/>
              <a:gdLst/>
              <a:ahLst/>
              <a:cxnLst/>
              <a:rect l="l" t="t" r="r" b="b"/>
              <a:pathLst>
                <a:path w="53430" h="55357" extrusionOk="0">
                  <a:moveTo>
                    <a:pt x="3009" y="0"/>
                  </a:moveTo>
                  <a:cubicBezTo>
                    <a:pt x="2537" y="0"/>
                    <a:pt x="2096" y="85"/>
                    <a:pt x="1714" y="279"/>
                  </a:cubicBezTo>
                  <a:cubicBezTo>
                    <a:pt x="306" y="994"/>
                    <a:pt x="0" y="2760"/>
                    <a:pt x="820" y="4034"/>
                  </a:cubicBezTo>
                  <a:cubicBezTo>
                    <a:pt x="1656" y="5335"/>
                    <a:pt x="3483" y="5882"/>
                    <a:pt x="4940" y="5994"/>
                  </a:cubicBezTo>
                  <a:cubicBezTo>
                    <a:pt x="5018" y="6000"/>
                    <a:pt x="5100" y="6003"/>
                    <a:pt x="5186" y="6003"/>
                  </a:cubicBezTo>
                  <a:cubicBezTo>
                    <a:pt x="6734" y="6003"/>
                    <a:pt x="9404" y="5080"/>
                    <a:pt x="10090" y="4833"/>
                  </a:cubicBezTo>
                  <a:cubicBezTo>
                    <a:pt x="10658" y="5149"/>
                    <a:pt x="11261" y="5490"/>
                    <a:pt x="11918" y="5882"/>
                  </a:cubicBezTo>
                  <a:cubicBezTo>
                    <a:pt x="13069" y="6583"/>
                    <a:pt x="14363" y="7384"/>
                    <a:pt x="15709" y="8350"/>
                  </a:cubicBezTo>
                  <a:cubicBezTo>
                    <a:pt x="16069" y="8605"/>
                    <a:pt x="16446" y="8896"/>
                    <a:pt x="16816" y="9171"/>
                  </a:cubicBezTo>
                  <a:cubicBezTo>
                    <a:pt x="16096" y="8837"/>
                    <a:pt x="15102" y="8393"/>
                    <a:pt x="15000" y="8361"/>
                  </a:cubicBezTo>
                  <a:cubicBezTo>
                    <a:pt x="14292" y="8134"/>
                    <a:pt x="13283" y="7985"/>
                    <a:pt x="12234" y="7985"/>
                  </a:cubicBezTo>
                  <a:cubicBezTo>
                    <a:pt x="10520" y="7985"/>
                    <a:pt x="8699" y="8382"/>
                    <a:pt x="7908" y="9487"/>
                  </a:cubicBezTo>
                  <a:cubicBezTo>
                    <a:pt x="6988" y="10772"/>
                    <a:pt x="7531" y="12478"/>
                    <a:pt x="8845" y="13232"/>
                  </a:cubicBezTo>
                  <a:cubicBezTo>
                    <a:pt x="9394" y="13547"/>
                    <a:pt x="10033" y="13674"/>
                    <a:pt x="10688" y="13674"/>
                  </a:cubicBezTo>
                  <a:cubicBezTo>
                    <a:pt x="11632" y="13674"/>
                    <a:pt x="12610" y="13411"/>
                    <a:pt x="13404" y="13072"/>
                  </a:cubicBezTo>
                  <a:cubicBezTo>
                    <a:pt x="14807" y="12474"/>
                    <a:pt x="16987" y="10161"/>
                    <a:pt x="17459" y="9649"/>
                  </a:cubicBezTo>
                  <a:cubicBezTo>
                    <a:pt x="18269" y="10271"/>
                    <a:pt x="19086" y="10928"/>
                    <a:pt x="19899" y="11663"/>
                  </a:cubicBezTo>
                  <a:cubicBezTo>
                    <a:pt x="21299" y="12924"/>
                    <a:pt x="22725" y="14343"/>
                    <a:pt x="23986" y="15969"/>
                  </a:cubicBezTo>
                  <a:cubicBezTo>
                    <a:pt x="24057" y="16059"/>
                    <a:pt x="24118" y="16162"/>
                    <a:pt x="24188" y="16254"/>
                  </a:cubicBezTo>
                  <a:cubicBezTo>
                    <a:pt x="23861" y="16027"/>
                    <a:pt x="21977" y="14913"/>
                    <a:pt x="21837" y="14851"/>
                  </a:cubicBezTo>
                  <a:cubicBezTo>
                    <a:pt x="20916" y="14439"/>
                    <a:pt x="19428" y="14109"/>
                    <a:pt x="18002" y="14109"/>
                  </a:cubicBezTo>
                  <a:cubicBezTo>
                    <a:pt x="16660" y="14109"/>
                    <a:pt x="15374" y="14401"/>
                    <a:pt x="14664" y="15191"/>
                  </a:cubicBezTo>
                  <a:cubicBezTo>
                    <a:pt x="13609" y="16366"/>
                    <a:pt x="13961" y="18123"/>
                    <a:pt x="15184" y="19017"/>
                  </a:cubicBezTo>
                  <a:cubicBezTo>
                    <a:pt x="15855" y="19507"/>
                    <a:pt x="16713" y="19691"/>
                    <a:pt x="17582" y="19691"/>
                  </a:cubicBezTo>
                  <a:cubicBezTo>
                    <a:pt x="18330" y="19691"/>
                    <a:pt x="19085" y="19554"/>
                    <a:pt x="19733" y="19359"/>
                  </a:cubicBezTo>
                  <a:cubicBezTo>
                    <a:pt x="21346" y="18872"/>
                    <a:pt x="24130" y="16412"/>
                    <a:pt x="24235" y="16320"/>
                  </a:cubicBezTo>
                  <a:cubicBezTo>
                    <a:pt x="25396" y="17858"/>
                    <a:pt x="26473" y="19526"/>
                    <a:pt x="27470" y="21283"/>
                  </a:cubicBezTo>
                  <a:cubicBezTo>
                    <a:pt x="28195" y="22554"/>
                    <a:pt x="28877" y="23872"/>
                    <a:pt x="29549" y="25200"/>
                  </a:cubicBezTo>
                  <a:cubicBezTo>
                    <a:pt x="29117" y="24916"/>
                    <a:pt x="27366" y="23881"/>
                    <a:pt x="27231" y="23821"/>
                  </a:cubicBezTo>
                  <a:cubicBezTo>
                    <a:pt x="26310" y="23410"/>
                    <a:pt x="24822" y="23080"/>
                    <a:pt x="23395" y="23080"/>
                  </a:cubicBezTo>
                  <a:cubicBezTo>
                    <a:pt x="22054" y="23080"/>
                    <a:pt x="20767" y="23372"/>
                    <a:pt x="20057" y="24162"/>
                  </a:cubicBezTo>
                  <a:cubicBezTo>
                    <a:pt x="19002" y="25337"/>
                    <a:pt x="19354" y="27094"/>
                    <a:pt x="20577" y="27988"/>
                  </a:cubicBezTo>
                  <a:cubicBezTo>
                    <a:pt x="21248" y="28478"/>
                    <a:pt x="22107" y="28662"/>
                    <a:pt x="22975" y="28662"/>
                  </a:cubicBezTo>
                  <a:cubicBezTo>
                    <a:pt x="23723" y="28662"/>
                    <a:pt x="24479" y="28525"/>
                    <a:pt x="25126" y="28330"/>
                  </a:cubicBezTo>
                  <a:cubicBezTo>
                    <a:pt x="26702" y="27855"/>
                    <a:pt x="29379" y="25510"/>
                    <a:pt x="29604" y="25312"/>
                  </a:cubicBezTo>
                  <a:cubicBezTo>
                    <a:pt x="29909" y="25914"/>
                    <a:pt x="30216" y="26517"/>
                    <a:pt x="30517" y="27124"/>
                  </a:cubicBezTo>
                  <a:cubicBezTo>
                    <a:pt x="31499" y="29106"/>
                    <a:pt x="32475" y="31097"/>
                    <a:pt x="33498" y="33033"/>
                  </a:cubicBezTo>
                  <a:cubicBezTo>
                    <a:pt x="33853" y="33704"/>
                    <a:pt x="34227" y="34352"/>
                    <a:pt x="34599" y="35003"/>
                  </a:cubicBezTo>
                  <a:cubicBezTo>
                    <a:pt x="33937" y="34596"/>
                    <a:pt x="32719" y="33879"/>
                    <a:pt x="32608" y="33829"/>
                  </a:cubicBezTo>
                  <a:cubicBezTo>
                    <a:pt x="31687" y="33418"/>
                    <a:pt x="30199" y="33087"/>
                    <a:pt x="28772" y="33087"/>
                  </a:cubicBezTo>
                  <a:cubicBezTo>
                    <a:pt x="27431" y="33087"/>
                    <a:pt x="26144" y="33379"/>
                    <a:pt x="25435" y="34170"/>
                  </a:cubicBezTo>
                  <a:cubicBezTo>
                    <a:pt x="24379" y="35345"/>
                    <a:pt x="24730" y="37101"/>
                    <a:pt x="25954" y="37996"/>
                  </a:cubicBezTo>
                  <a:cubicBezTo>
                    <a:pt x="26625" y="38485"/>
                    <a:pt x="27484" y="38669"/>
                    <a:pt x="28352" y="38669"/>
                  </a:cubicBezTo>
                  <a:cubicBezTo>
                    <a:pt x="29101" y="38669"/>
                    <a:pt x="29856" y="38533"/>
                    <a:pt x="30504" y="38338"/>
                  </a:cubicBezTo>
                  <a:cubicBezTo>
                    <a:pt x="31909" y="37914"/>
                    <a:pt x="34204" y="35990"/>
                    <a:pt x="34842" y="35439"/>
                  </a:cubicBezTo>
                  <a:cubicBezTo>
                    <a:pt x="35469" y="36517"/>
                    <a:pt x="36114" y="37573"/>
                    <a:pt x="36800" y="38582"/>
                  </a:cubicBezTo>
                  <a:cubicBezTo>
                    <a:pt x="37104" y="39011"/>
                    <a:pt x="37388" y="39468"/>
                    <a:pt x="37703" y="39863"/>
                  </a:cubicBezTo>
                  <a:cubicBezTo>
                    <a:pt x="38014" y="40267"/>
                    <a:pt x="38320" y="40668"/>
                    <a:pt x="38624" y="41064"/>
                  </a:cubicBezTo>
                  <a:cubicBezTo>
                    <a:pt x="39281" y="41863"/>
                    <a:pt x="39890" y="42607"/>
                    <a:pt x="40520" y="43335"/>
                  </a:cubicBezTo>
                  <a:cubicBezTo>
                    <a:pt x="40837" y="43704"/>
                    <a:pt x="41144" y="44046"/>
                    <a:pt x="41455" y="44402"/>
                  </a:cubicBezTo>
                  <a:cubicBezTo>
                    <a:pt x="40846" y="43889"/>
                    <a:pt x="39869" y="43094"/>
                    <a:pt x="39772" y="43031"/>
                  </a:cubicBezTo>
                  <a:cubicBezTo>
                    <a:pt x="38685" y="42331"/>
                    <a:pt x="36657" y="41622"/>
                    <a:pt x="34918" y="41622"/>
                  </a:cubicBezTo>
                  <a:cubicBezTo>
                    <a:pt x="34024" y="41622"/>
                    <a:pt x="33206" y="41809"/>
                    <a:pt x="32631" y="42281"/>
                  </a:cubicBezTo>
                  <a:cubicBezTo>
                    <a:pt x="31409" y="43282"/>
                    <a:pt x="31490" y="45072"/>
                    <a:pt x="32565" y="46141"/>
                  </a:cubicBezTo>
                  <a:cubicBezTo>
                    <a:pt x="33394" y="46965"/>
                    <a:pt x="34682" y="47247"/>
                    <a:pt x="35887" y="47247"/>
                  </a:cubicBezTo>
                  <a:cubicBezTo>
                    <a:pt x="36276" y="47247"/>
                    <a:pt x="36656" y="47218"/>
                    <a:pt x="37010" y="47168"/>
                  </a:cubicBezTo>
                  <a:cubicBezTo>
                    <a:pt x="38606" y="46942"/>
                    <a:pt x="41516" y="45104"/>
                    <a:pt x="41870" y="44877"/>
                  </a:cubicBezTo>
                  <a:cubicBezTo>
                    <a:pt x="42638" y="45742"/>
                    <a:pt x="43393" y="46579"/>
                    <a:pt x="44115" y="47348"/>
                  </a:cubicBezTo>
                  <a:cubicBezTo>
                    <a:pt x="46392" y="49788"/>
                    <a:pt x="48382" y="51733"/>
                    <a:pt x="49793" y="53076"/>
                  </a:cubicBezTo>
                  <a:cubicBezTo>
                    <a:pt x="51203" y="54416"/>
                    <a:pt x="52050" y="55159"/>
                    <a:pt x="52050" y="55159"/>
                  </a:cubicBezTo>
                  <a:lnTo>
                    <a:pt x="52058" y="55165"/>
                  </a:lnTo>
                  <a:lnTo>
                    <a:pt x="52067" y="55174"/>
                  </a:lnTo>
                  <a:cubicBezTo>
                    <a:pt x="52212" y="55296"/>
                    <a:pt x="52389" y="55357"/>
                    <a:pt x="52566" y="55357"/>
                  </a:cubicBezTo>
                  <a:cubicBezTo>
                    <a:pt x="52785" y="55357"/>
                    <a:pt x="53003" y="55263"/>
                    <a:pt x="53156" y="55081"/>
                  </a:cubicBezTo>
                  <a:cubicBezTo>
                    <a:pt x="53429" y="54755"/>
                    <a:pt x="53386" y="54266"/>
                    <a:pt x="53057" y="53994"/>
                  </a:cubicBezTo>
                  <a:cubicBezTo>
                    <a:pt x="53057" y="53994"/>
                    <a:pt x="52224" y="53293"/>
                    <a:pt x="50797" y="51996"/>
                  </a:cubicBezTo>
                  <a:cubicBezTo>
                    <a:pt x="49374" y="50700"/>
                    <a:pt x="47363" y="48816"/>
                    <a:pt x="45055" y="46449"/>
                  </a:cubicBezTo>
                  <a:cubicBezTo>
                    <a:pt x="44388" y="45769"/>
                    <a:pt x="43693" y="45035"/>
                    <a:pt x="42985" y="44276"/>
                  </a:cubicBezTo>
                  <a:cubicBezTo>
                    <a:pt x="43279" y="43964"/>
                    <a:pt x="45619" y="41447"/>
                    <a:pt x="46135" y="39923"/>
                  </a:cubicBezTo>
                  <a:cubicBezTo>
                    <a:pt x="46604" y="38539"/>
                    <a:pt x="46818" y="36644"/>
                    <a:pt x="45948" y="35365"/>
                  </a:cubicBezTo>
                  <a:cubicBezTo>
                    <a:pt x="45426" y="34596"/>
                    <a:pt x="44568" y="34144"/>
                    <a:pt x="43702" y="34144"/>
                  </a:cubicBezTo>
                  <a:cubicBezTo>
                    <a:pt x="43158" y="34144"/>
                    <a:pt x="42610" y="34323"/>
                    <a:pt x="42142" y="34716"/>
                  </a:cubicBezTo>
                  <a:cubicBezTo>
                    <a:pt x="40462" y="36123"/>
                    <a:pt x="40821" y="40060"/>
                    <a:pt x="41559" y="41873"/>
                  </a:cubicBezTo>
                  <a:cubicBezTo>
                    <a:pt x="41606" y="41989"/>
                    <a:pt x="42318" y="43299"/>
                    <a:pt x="42696" y="43959"/>
                  </a:cubicBezTo>
                  <a:cubicBezTo>
                    <a:pt x="42270" y="43498"/>
                    <a:pt x="41846" y="43041"/>
                    <a:pt x="41410" y="42553"/>
                  </a:cubicBezTo>
                  <a:cubicBezTo>
                    <a:pt x="40778" y="41857"/>
                    <a:pt x="40133" y="41101"/>
                    <a:pt x="39505" y="40373"/>
                  </a:cubicBezTo>
                  <a:lnTo>
                    <a:pt x="38559" y="39191"/>
                  </a:lnTo>
                  <a:cubicBezTo>
                    <a:pt x="38229" y="38796"/>
                    <a:pt x="37964" y="38380"/>
                    <a:pt x="37658" y="37969"/>
                  </a:cubicBezTo>
                  <a:cubicBezTo>
                    <a:pt x="37223" y="37358"/>
                    <a:pt x="36806" y="36707"/>
                    <a:pt x="36388" y="36057"/>
                  </a:cubicBezTo>
                  <a:cubicBezTo>
                    <a:pt x="37136" y="35457"/>
                    <a:pt x="39298" y="33657"/>
                    <a:pt x="39951" y="32401"/>
                  </a:cubicBezTo>
                  <a:cubicBezTo>
                    <a:pt x="40624" y="31103"/>
                    <a:pt x="41122" y="29264"/>
                    <a:pt x="40456" y="27867"/>
                  </a:cubicBezTo>
                  <a:cubicBezTo>
                    <a:pt x="39999" y="26908"/>
                    <a:pt x="39046" y="26292"/>
                    <a:pt x="38052" y="26292"/>
                  </a:cubicBezTo>
                  <a:cubicBezTo>
                    <a:pt x="37628" y="26292"/>
                    <a:pt x="37197" y="26404"/>
                    <a:pt x="36794" y="26649"/>
                  </a:cubicBezTo>
                  <a:cubicBezTo>
                    <a:pt x="34920" y="27785"/>
                    <a:pt x="34679" y="31731"/>
                    <a:pt x="35131" y="33636"/>
                  </a:cubicBezTo>
                  <a:cubicBezTo>
                    <a:pt x="35147" y="33697"/>
                    <a:pt x="35284" y="34089"/>
                    <a:pt x="35452" y="34554"/>
                  </a:cubicBezTo>
                  <a:cubicBezTo>
                    <a:pt x="35063" y="33907"/>
                    <a:pt x="34673" y="33264"/>
                    <a:pt x="34301" y="32595"/>
                  </a:cubicBezTo>
                  <a:cubicBezTo>
                    <a:pt x="33246" y="30699"/>
                    <a:pt x="32230" y="28736"/>
                    <a:pt x="31204" y="26772"/>
                  </a:cubicBezTo>
                  <a:cubicBezTo>
                    <a:pt x="30990" y="26364"/>
                    <a:pt x="30769" y="25959"/>
                    <a:pt x="30554" y="25549"/>
                  </a:cubicBezTo>
                  <a:cubicBezTo>
                    <a:pt x="31186" y="25048"/>
                    <a:pt x="33546" y="23119"/>
                    <a:pt x="34230" y="21803"/>
                  </a:cubicBezTo>
                  <a:cubicBezTo>
                    <a:pt x="34903" y="20505"/>
                    <a:pt x="35400" y="18666"/>
                    <a:pt x="34735" y="17269"/>
                  </a:cubicBezTo>
                  <a:cubicBezTo>
                    <a:pt x="34278" y="16309"/>
                    <a:pt x="33324" y="15693"/>
                    <a:pt x="32330" y="15693"/>
                  </a:cubicBezTo>
                  <a:cubicBezTo>
                    <a:pt x="31907" y="15693"/>
                    <a:pt x="31476" y="15805"/>
                    <a:pt x="31073" y="16050"/>
                  </a:cubicBezTo>
                  <a:cubicBezTo>
                    <a:pt x="29199" y="17187"/>
                    <a:pt x="28957" y="21133"/>
                    <a:pt x="29411" y="23036"/>
                  </a:cubicBezTo>
                  <a:cubicBezTo>
                    <a:pt x="29426" y="23105"/>
                    <a:pt x="29592" y="23573"/>
                    <a:pt x="29782" y="24095"/>
                  </a:cubicBezTo>
                  <a:cubicBezTo>
                    <a:pt x="29209" y="23036"/>
                    <a:pt x="28625" y="21989"/>
                    <a:pt x="28013" y="20966"/>
                  </a:cubicBezTo>
                  <a:cubicBezTo>
                    <a:pt x="26945" y="19178"/>
                    <a:pt x="25795" y="17474"/>
                    <a:pt x="24552" y="15911"/>
                  </a:cubicBezTo>
                  <a:cubicBezTo>
                    <a:pt x="24776" y="15736"/>
                    <a:pt x="27589" y="13531"/>
                    <a:pt x="28349" y="12066"/>
                  </a:cubicBezTo>
                  <a:cubicBezTo>
                    <a:pt x="29022" y="10769"/>
                    <a:pt x="29519" y="8929"/>
                    <a:pt x="28854" y="7532"/>
                  </a:cubicBezTo>
                  <a:cubicBezTo>
                    <a:pt x="28397" y="6574"/>
                    <a:pt x="27444" y="5958"/>
                    <a:pt x="26449" y="5958"/>
                  </a:cubicBezTo>
                  <a:cubicBezTo>
                    <a:pt x="26026" y="5958"/>
                    <a:pt x="25595" y="6070"/>
                    <a:pt x="25191" y="6314"/>
                  </a:cubicBezTo>
                  <a:cubicBezTo>
                    <a:pt x="23318" y="7452"/>
                    <a:pt x="23075" y="11397"/>
                    <a:pt x="23529" y="13301"/>
                  </a:cubicBezTo>
                  <a:cubicBezTo>
                    <a:pt x="23561" y="13436"/>
                    <a:pt x="24172" y="15125"/>
                    <a:pt x="24411" y="15722"/>
                  </a:cubicBezTo>
                  <a:cubicBezTo>
                    <a:pt x="24396" y="15704"/>
                    <a:pt x="24382" y="15682"/>
                    <a:pt x="24368" y="15664"/>
                  </a:cubicBezTo>
                  <a:cubicBezTo>
                    <a:pt x="23047" y="14036"/>
                    <a:pt x="21585" y="12645"/>
                    <a:pt x="20134" y="11392"/>
                  </a:cubicBezTo>
                  <a:cubicBezTo>
                    <a:pt x="18689" y="10141"/>
                    <a:pt x="17221" y="9087"/>
                    <a:pt x="15846" y="8151"/>
                  </a:cubicBezTo>
                  <a:cubicBezTo>
                    <a:pt x="14472" y="7212"/>
                    <a:pt x="13158" y="6437"/>
                    <a:pt x="11989" y="5760"/>
                  </a:cubicBezTo>
                  <a:cubicBezTo>
                    <a:pt x="11354" y="5399"/>
                    <a:pt x="10766" y="5079"/>
                    <a:pt x="10214" y="4789"/>
                  </a:cubicBezTo>
                  <a:lnTo>
                    <a:pt x="10257" y="4773"/>
                  </a:lnTo>
                  <a:cubicBezTo>
                    <a:pt x="10296" y="4759"/>
                    <a:pt x="8647" y="2667"/>
                    <a:pt x="8528" y="2547"/>
                  </a:cubicBezTo>
                  <a:cubicBezTo>
                    <a:pt x="7419" y="1430"/>
                    <a:pt x="4950" y="0"/>
                    <a:pt x="3009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799" name="Google Shape;345;p25"/>
            <p:cNvSpPr/>
            <p:nvPr/>
          </p:nvSpPr>
          <p:spPr>
            <a:xfrm>
              <a:off x="-5600269" y="3121407"/>
              <a:ext cx="167640" cy="268923"/>
            </a:xfrm>
            <a:custGeom>
              <a:avLst/>
              <a:gdLst/>
              <a:ahLst/>
              <a:cxnLst/>
              <a:rect l="l" t="t" r="r" b="b"/>
              <a:pathLst>
                <a:path w="6379" h="10233" extrusionOk="0">
                  <a:moveTo>
                    <a:pt x="3280" y="1"/>
                  </a:moveTo>
                  <a:cubicBezTo>
                    <a:pt x="2638" y="1"/>
                    <a:pt x="2001" y="242"/>
                    <a:pt x="1507" y="764"/>
                  </a:cubicBezTo>
                  <a:cubicBezTo>
                    <a:pt x="0" y="2356"/>
                    <a:pt x="809" y="6225"/>
                    <a:pt x="1749" y="7942"/>
                  </a:cubicBezTo>
                  <a:cubicBezTo>
                    <a:pt x="1831" y="8089"/>
                    <a:pt x="3347" y="10233"/>
                    <a:pt x="3392" y="10233"/>
                  </a:cubicBezTo>
                  <a:cubicBezTo>
                    <a:pt x="3392" y="10233"/>
                    <a:pt x="3393" y="10233"/>
                    <a:pt x="3393" y="10233"/>
                  </a:cubicBezTo>
                  <a:cubicBezTo>
                    <a:pt x="3394" y="10230"/>
                    <a:pt x="5711" y="7157"/>
                    <a:pt x="6071" y="5479"/>
                  </a:cubicBezTo>
                  <a:cubicBezTo>
                    <a:pt x="6379" y="4050"/>
                    <a:pt x="6373" y="2144"/>
                    <a:pt x="5362" y="973"/>
                  </a:cubicBezTo>
                  <a:cubicBezTo>
                    <a:pt x="4822" y="347"/>
                    <a:pt x="4048" y="1"/>
                    <a:pt x="3280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8800" name="Google Shape;346;p25"/>
          <p:cNvSpPr txBox="1">
            <a:spLocks noGrp="1"/>
          </p:cNvSpPr>
          <p:nvPr>
            <p:ph type="title" idx="2"/>
          </p:nvPr>
        </p:nvSpPr>
        <p:spPr>
          <a:xfrm>
            <a:off x="927450" y="531600"/>
            <a:ext cx="728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b="1" dirty="0" err="1" smtClean="0"/>
              <a:t>Kuis</a:t>
            </a:r>
            <a:r>
              <a:rPr lang="en-US" b="1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Moral </a:t>
            </a:r>
            <a:endParaRPr dirty="0"/>
          </a:p>
        </p:txBody>
      </p:sp>
      <p:pic>
        <p:nvPicPr>
          <p:cNvPr id="209715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5055" y="1947291"/>
            <a:ext cx="2453914" cy="2440143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88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90" name="Title 2"/>
          <p:cNvSpPr>
            <a:spLocks noGrp="1"/>
          </p:cNvSpPr>
          <p:nvPr>
            <p:ph type="title"/>
          </p:nvPr>
        </p:nvSpPr>
        <p:spPr>
          <a:xfrm>
            <a:off x="253491" y="361950"/>
            <a:ext cx="3687674" cy="841800"/>
          </a:xfrm>
        </p:spPr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korupsi</a:t>
            </a:r>
            <a:endParaRPr lang="en-US" dirty="0"/>
          </a:p>
        </p:txBody>
      </p:sp>
      <p:grpSp>
        <p:nvGrpSpPr>
          <p:cNvPr id="58" name="Google Shape;338;p25"/>
          <p:cNvGrpSpPr/>
          <p:nvPr/>
        </p:nvGrpSpPr>
        <p:grpSpPr>
          <a:xfrm rot="619398">
            <a:off x="519220" y="2183581"/>
            <a:ext cx="1587267" cy="2409020"/>
            <a:chOff x="-5996547" y="2193313"/>
            <a:chExt cx="1587287" cy="2409050"/>
          </a:xfrm>
        </p:grpSpPr>
        <p:sp>
          <p:nvSpPr>
            <p:cNvPr id="1049191" name="Google Shape;339;p25"/>
            <p:cNvSpPr/>
            <p:nvPr/>
          </p:nvSpPr>
          <p:spPr>
            <a:xfrm>
              <a:off x="-5996547" y="2193313"/>
              <a:ext cx="1342566" cy="1520429"/>
            </a:xfrm>
            <a:custGeom>
              <a:avLst/>
              <a:gdLst/>
              <a:ahLst/>
              <a:cxnLst/>
              <a:rect l="l" t="t" r="r" b="b"/>
              <a:pathLst>
                <a:path w="51087" h="57855" extrusionOk="0">
                  <a:moveTo>
                    <a:pt x="17325" y="0"/>
                  </a:moveTo>
                  <a:cubicBezTo>
                    <a:pt x="16721" y="0"/>
                    <a:pt x="16118" y="216"/>
                    <a:pt x="15632" y="686"/>
                  </a:cubicBezTo>
                  <a:cubicBezTo>
                    <a:pt x="14057" y="2211"/>
                    <a:pt x="14693" y="6112"/>
                    <a:pt x="15557" y="7868"/>
                  </a:cubicBezTo>
                  <a:cubicBezTo>
                    <a:pt x="15631" y="8019"/>
                    <a:pt x="17052" y="10229"/>
                    <a:pt x="17096" y="10229"/>
                  </a:cubicBezTo>
                  <a:cubicBezTo>
                    <a:pt x="17097" y="10229"/>
                    <a:pt x="17097" y="10229"/>
                    <a:pt x="17097" y="10228"/>
                  </a:cubicBezTo>
                  <a:cubicBezTo>
                    <a:pt x="17100" y="10226"/>
                    <a:pt x="19549" y="7258"/>
                    <a:pt x="19983" y="5598"/>
                  </a:cubicBezTo>
                  <a:cubicBezTo>
                    <a:pt x="20353" y="4185"/>
                    <a:pt x="20431" y="2280"/>
                    <a:pt x="19473" y="1064"/>
                  </a:cubicBezTo>
                  <a:cubicBezTo>
                    <a:pt x="18937" y="385"/>
                    <a:pt x="18130" y="0"/>
                    <a:pt x="17325" y="0"/>
                  </a:cubicBezTo>
                  <a:close/>
                  <a:moveTo>
                    <a:pt x="2960" y="365"/>
                  </a:moveTo>
                  <a:cubicBezTo>
                    <a:pt x="2551" y="365"/>
                    <a:pt x="2165" y="434"/>
                    <a:pt x="1821" y="590"/>
                  </a:cubicBezTo>
                  <a:cubicBezTo>
                    <a:pt x="384" y="1242"/>
                    <a:pt x="1" y="2993"/>
                    <a:pt x="763" y="4302"/>
                  </a:cubicBezTo>
                  <a:cubicBezTo>
                    <a:pt x="1542" y="5640"/>
                    <a:pt x="3342" y="6267"/>
                    <a:pt x="4793" y="6442"/>
                  </a:cubicBezTo>
                  <a:cubicBezTo>
                    <a:pt x="4928" y="6458"/>
                    <a:pt x="5076" y="6466"/>
                    <a:pt x="5233" y="6466"/>
                  </a:cubicBezTo>
                  <a:cubicBezTo>
                    <a:pt x="6802" y="6466"/>
                    <a:pt x="9322" y="5718"/>
                    <a:pt x="9990" y="5511"/>
                  </a:cubicBezTo>
                  <a:cubicBezTo>
                    <a:pt x="10542" y="5849"/>
                    <a:pt x="11129" y="6218"/>
                    <a:pt x="11769" y="6639"/>
                  </a:cubicBezTo>
                  <a:cubicBezTo>
                    <a:pt x="12888" y="7390"/>
                    <a:pt x="14145" y="8247"/>
                    <a:pt x="15448" y="9271"/>
                  </a:cubicBezTo>
                  <a:cubicBezTo>
                    <a:pt x="15796" y="9543"/>
                    <a:pt x="16159" y="9850"/>
                    <a:pt x="16516" y="10141"/>
                  </a:cubicBezTo>
                  <a:cubicBezTo>
                    <a:pt x="15813" y="9776"/>
                    <a:pt x="14839" y="9287"/>
                    <a:pt x="14739" y="9251"/>
                  </a:cubicBezTo>
                  <a:cubicBezTo>
                    <a:pt x="13937" y="8955"/>
                    <a:pt x="12732" y="8743"/>
                    <a:pt x="11516" y="8743"/>
                  </a:cubicBezTo>
                  <a:cubicBezTo>
                    <a:pt x="9950" y="8743"/>
                    <a:pt x="8366" y="9094"/>
                    <a:pt x="7603" y="10064"/>
                  </a:cubicBezTo>
                  <a:cubicBezTo>
                    <a:pt x="6629" y="11305"/>
                    <a:pt x="7094" y="13035"/>
                    <a:pt x="8375" y="13847"/>
                  </a:cubicBezTo>
                  <a:cubicBezTo>
                    <a:pt x="8973" y="14225"/>
                    <a:pt x="9693" y="14373"/>
                    <a:pt x="10430" y="14373"/>
                  </a:cubicBezTo>
                  <a:cubicBezTo>
                    <a:pt x="11301" y="14373"/>
                    <a:pt x="12195" y="14166"/>
                    <a:pt x="12936" y="13887"/>
                  </a:cubicBezTo>
                  <a:cubicBezTo>
                    <a:pt x="14365" y="13352"/>
                    <a:pt x="16646" y="11137"/>
                    <a:pt x="17139" y="10647"/>
                  </a:cubicBezTo>
                  <a:cubicBezTo>
                    <a:pt x="17920" y="11304"/>
                    <a:pt x="18709" y="11996"/>
                    <a:pt x="19488" y="12767"/>
                  </a:cubicBezTo>
                  <a:cubicBezTo>
                    <a:pt x="20832" y="14088"/>
                    <a:pt x="22193" y="15568"/>
                    <a:pt x="23382" y="17249"/>
                  </a:cubicBezTo>
                  <a:cubicBezTo>
                    <a:pt x="23448" y="17342"/>
                    <a:pt x="23504" y="17447"/>
                    <a:pt x="23570" y="17542"/>
                  </a:cubicBezTo>
                  <a:cubicBezTo>
                    <a:pt x="23254" y="17300"/>
                    <a:pt x="21421" y="16105"/>
                    <a:pt x="21284" y="16037"/>
                  </a:cubicBezTo>
                  <a:cubicBezTo>
                    <a:pt x="20300" y="15544"/>
                    <a:pt x="18636" y="15118"/>
                    <a:pt x="17096" y="15118"/>
                  </a:cubicBezTo>
                  <a:cubicBezTo>
                    <a:pt x="15897" y="15118"/>
                    <a:pt x="14773" y="15376"/>
                    <a:pt x="14102" y="16061"/>
                  </a:cubicBezTo>
                  <a:cubicBezTo>
                    <a:pt x="12996" y="17188"/>
                    <a:pt x="13270" y="18958"/>
                    <a:pt x="14453" y="19905"/>
                  </a:cubicBezTo>
                  <a:cubicBezTo>
                    <a:pt x="15173" y="20480"/>
                    <a:pt x="16139" y="20690"/>
                    <a:pt x="17102" y="20690"/>
                  </a:cubicBezTo>
                  <a:cubicBezTo>
                    <a:pt x="17757" y="20690"/>
                    <a:pt x="18410" y="20593"/>
                    <a:pt x="18984" y="20447"/>
                  </a:cubicBezTo>
                  <a:cubicBezTo>
                    <a:pt x="20616" y="20032"/>
                    <a:pt x="23506" y="17698"/>
                    <a:pt x="23614" y="17609"/>
                  </a:cubicBezTo>
                  <a:cubicBezTo>
                    <a:pt x="24708" y="19197"/>
                    <a:pt x="25709" y="20910"/>
                    <a:pt x="26628" y="22709"/>
                  </a:cubicBezTo>
                  <a:cubicBezTo>
                    <a:pt x="27297" y="24011"/>
                    <a:pt x="27920" y="25358"/>
                    <a:pt x="28532" y="26715"/>
                  </a:cubicBezTo>
                  <a:cubicBezTo>
                    <a:pt x="28113" y="26412"/>
                    <a:pt x="26409" y="25301"/>
                    <a:pt x="26277" y="25234"/>
                  </a:cubicBezTo>
                  <a:cubicBezTo>
                    <a:pt x="25293" y="24742"/>
                    <a:pt x="23630" y="24317"/>
                    <a:pt x="22090" y="24317"/>
                  </a:cubicBezTo>
                  <a:cubicBezTo>
                    <a:pt x="20891" y="24317"/>
                    <a:pt x="19767" y="24575"/>
                    <a:pt x="19095" y="25259"/>
                  </a:cubicBezTo>
                  <a:cubicBezTo>
                    <a:pt x="17989" y="26386"/>
                    <a:pt x="18264" y="28156"/>
                    <a:pt x="19446" y="29103"/>
                  </a:cubicBezTo>
                  <a:cubicBezTo>
                    <a:pt x="20165" y="29678"/>
                    <a:pt x="21132" y="29889"/>
                    <a:pt x="22095" y="29889"/>
                  </a:cubicBezTo>
                  <a:cubicBezTo>
                    <a:pt x="22750" y="29889"/>
                    <a:pt x="23403" y="29791"/>
                    <a:pt x="23976" y="29646"/>
                  </a:cubicBezTo>
                  <a:cubicBezTo>
                    <a:pt x="25571" y="29240"/>
                    <a:pt x="28349" y="27016"/>
                    <a:pt x="28583" y="26828"/>
                  </a:cubicBezTo>
                  <a:cubicBezTo>
                    <a:pt x="28860" y="27444"/>
                    <a:pt x="29140" y="28058"/>
                    <a:pt x="29414" y="28679"/>
                  </a:cubicBezTo>
                  <a:cubicBezTo>
                    <a:pt x="30308" y="30702"/>
                    <a:pt x="31195" y="32735"/>
                    <a:pt x="32132" y="34714"/>
                  </a:cubicBezTo>
                  <a:cubicBezTo>
                    <a:pt x="32457" y="35399"/>
                    <a:pt x="32802" y="36063"/>
                    <a:pt x="33145" y="36730"/>
                  </a:cubicBezTo>
                  <a:cubicBezTo>
                    <a:pt x="32501" y="36294"/>
                    <a:pt x="31317" y="35524"/>
                    <a:pt x="31208" y="35470"/>
                  </a:cubicBezTo>
                  <a:cubicBezTo>
                    <a:pt x="30223" y="34977"/>
                    <a:pt x="28560" y="34551"/>
                    <a:pt x="27019" y="34551"/>
                  </a:cubicBezTo>
                  <a:cubicBezTo>
                    <a:pt x="25821" y="34551"/>
                    <a:pt x="24697" y="34809"/>
                    <a:pt x="24025" y="35494"/>
                  </a:cubicBezTo>
                  <a:cubicBezTo>
                    <a:pt x="22920" y="36621"/>
                    <a:pt x="23194" y="38391"/>
                    <a:pt x="24377" y="39338"/>
                  </a:cubicBezTo>
                  <a:cubicBezTo>
                    <a:pt x="25096" y="39913"/>
                    <a:pt x="26062" y="40123"/>
                    <a:pt x="27025" y="40123"/>
                  </a:cubicBezTo>
                  <a:cubicBezTo>
                    <a:pt x="27680" y="40123"/>
                    <a:pt x="28334" y="40026"/>
                    <a:pt x="28907" y="39880"/>
                  </a:cubicBezTo>
                  <a:cubicBezTo>
                    <a:pt x="30331" y="39519"/>
                    <a:pt x="32707" y="37698"/>
                    <a:pt x="33369" y="37176"/>
                  </a:cubicBezTo>
                  <a:cubicBezTo>
                    <a:pt x="33948" y="38280"/>
                    <a:pt x="34546" y="39363"/>
                    <a:pt x="35186" y="40401"/>
                  </a:cubicBezTo>
                  <a:cubicBezTo>
                    <a:pt x="35472" y="40844"/>
                    <a:pt x="35735" y="41313"/>
                    <a:pt x="36032" y="41721"/>
                  </a:cubicBezTo>
                  <a:cubicBezTo>
                    <a:pt x="36324" y="42139"/>
                    <a:pt x="36613" y="42553"/>
                    <a:pt x="36899" y="42962"/>
                  </a:cubicBezTo>
                  <a:cubicBezTo>
                    <a:pt x="37520" y="43789"/>
                    <a:pt x="38095" y="44559"/>
                    <a:pt x="38693" y="45314"/>
                  </a:cubicBezTo>
                  <a:cubicBezTo>
                    <a:pt x="38993" y="45697"/>
                    <a:pt x="39284" y="46052"/>
                    <a:pt x="39580" y="46422"/>
                  </a:cubicBezTo>
                  <a:cubicBezTo>
                    <a:pt x="38995" y="45883"/>
                    <a:pt x="38054" y="45044"/>
                    <a:pt x="37959" y="44978"/>
                  </a:cubicBezTo>
                  <a:cubicBezTo>
                    <a:pt x="36851" y="44191"/>
                    <a:pt x="34701" y="43349"/>
                    <a:pt x="32904" y="43349"/>
                  </a:cubicBezTo>
                  <a:cubicBezTo>
                    <a:pt x="32114" y="43349"/>
                    <a:pt x="31393" y="43511"/>
                    <a:pt x="30857" y="43912"/>
                  </a:cubicBezTo>
                  <a:cubicBezTo>
                    <a:pt x="29594" y="44859"/>
                    <a:pt x="29596" y="46651"/>
                    <a:pt x="30622" y="47765"/>
                  </a:cubicBezTo>
                  <a:cubicBezTo>
                    <a:pt x="31491" y="48709"/>
                    <a:pt x="32940" y="49025"/>
                    <a:pt x="34238" y="49025"/>
                  </a:cubicBezTo>
                  <a:cubicBezTo>
                    <a:pt x="34506" y="49025"/>
                    <a:pt x="34768" y="49012"/>
                    <a:pt x="35017" y="48988"/>
                  </a:cubicBezTo>
                  <a:cubicBezTo>
                    <a:pt x="36621" y="48833"/>
                    <a:pt x="39611" y="47124"/>
                    <a:pt x="39974" y="46913"/>
                  </a:cubicBezTo>
                  <a:cubicBezTo>
                    <a:pt x="40704" y="47813"/>
                    <a:pt x="41422" y="48682"/>
                    <a:pt x="42108" y="49481"/>
                  </a:cubicBezTo>
                  <a:cubicBezTo>
                    <a:pt x="44276" y="52019"/>
                    <a:pt x="46178" y="54050"/>
                    <a:pt x="47529" y="55454"/>
                  </a:cubicBezTo>
                  <a:cubicBezTo>
                    <a:pt x="48878" y="56854"/>
                    <a:pt x="49692" y="57634"/>
                    <a:pt x="49692" y="57634"/>
                  </a:cubicBezTo>
                  <a:lnTo>
                    <a:pt x="49699" y="57641"/>
                  </a:lnTo>
                  <a:lnTo>
                    <a:pt x="49708" y="57650"/>
                  </a:lnTo>
                  <a:cubicBezTo>
                    <a:pt x="49857" y="57787"/>
                    <a:pt x="50044" y="57855"/>
                    <a:pt x="50231" y="57855"/>
                  </a:cubicBezTo>
                  <a:cubicBezTo>
                    <a:pt x="50439" y="57855"/>
                    <a:pt x="50646" y="57771"/>
                    <a:pt x="50798" y="57605"/>
                  </a:cubicBezTo>
                  <a:cubicBezTo>
                    <a:pt x="51086" y="57291"/>
                    <a:pt x="51063" y="56803"/>
                    <a:pt x="50749" y="56516"/>
                  </a:cubicBezTo>
                  <a:cubicBezTo>
                    <a:pt x="50749" y="56516"/>
                    <a:pt x="49946" y="55780"/>
                    <a:pt x="48575" y="54422"/>
                  </a:cubicBezTo>
                  <a:cubicBezTo>
                    <a:pt x="47211" y="53063"/>
                    <a:pt x="45284" y="51093"/>
                    <a:pt x="43084" y="48628"/>
                  </a:cubicBezTo>
                  <a:cubicBezTo>
                    <a:pt x="42447" y="47918"/>
                    <a:pt x="41785" y="47155"/>
                    <a:pt x="41112" y="46364"/>
                  </a:cubicBezTo>
                  <a:cubicBezTo>
                    <a:pt x="41419" y="46065"/>
                    <a:pt x="43867" y="43656"/>
                    <a:pt x="44451" y="42156"/>
                  </a:cubicBezTo>
                  <a:cubicBezTo>
                    <a:pt x="44980" y="40793"/>
                    <a:pt x="45276" y="38910"/>
                    <a:pt x="44465" y="37593"/>
                  </a:cubicBezTo>
                  <a:cubicBezTo>
                    <a:pt x="43956" y="36768"/>
                    <a:pt x="43068" y="36272"/>
                    <a:pt x="42166" y="36272"/>
                  </a:cubicBezTo>
                  <a:cubicBezTo>
                    <a:pt x="41657" y="36272"/>
                    <a:pt x="41144" y="36429"/>
                    <a:pt x="40692" y="36776"/>
                  </a:cubicBezTo>
                  <a:cubicBezTo>
                    <a:pt x="38952" y="38109"/>
                    <a:pt x="39136" y="42058"/>
                    <a:pt x="39792" y="43902"/>
                  </a:cubicBezTo>
                  <a:cubicBezTo>
                    <a:pt x="39834" y="44019"/>
                    <a:pt x="40488" y="45359"/>
                    <a:pt x="40836" y="46035"/>
                  </a:cubicBezTo>
                  <a:cubicBezTo>
                    <a:pt x="40430" y="45557"/>
                    <a:pt x="40027" y="45081"/>
                    <a:pt x="39613" y="44576"/>
                  </a:cubicBezTo>
                  <a:cubicBezTo>
                    <a:pt x="39013" y="43852"/>
                    <a:pt x="38402" y="43069"/>
                    <a:pt x="37806" y="42313"/>
                  </a:cubicBezTo>
                  <a:lnTo>
                    <a:pt x="36913" y="41090"/>
                  </a:lnTo>
                  <a:cubicBezTo>
                    <a:pt x="36601" y="40681"/>
                    <a:pt x="36354" y="40253"/>
                    <a:pt x="36066" y="39830"/>
                  </a:cubicBezTo>
                  <a:cubicBezTo>
                    <a:pt x="35659" y="39201"/>
                    <a:pt x="35271" y="38531"/>
                    <a:pt x="34882" y="37864"/>
                  </a:cubicBezTo>
                  <a:cubicBezTo>
                    <a:pt x="35655" y="37298"/>
                    <a:pt x="37896" y="35596"/>
                    <a:pt x="38603" y="34369"/>
                  </a:cubicBezTo>
                  <a:cubicBezTo>
                    <a:pt x="39334" y="33102"/>
                    <a:pt x="39911" y="31286"/>
                    <a:pt x="39308" y="29862"/>
                  </a:cubicBezTo>
                  <a:cubicBezTo>
                    <a:pt x="38880" y="28849"/>
                    <a:pt x="37903" y="28179"/>
                    <a:pt x="36870" y="28179"/>
                  </a:cubicBezTo>
                  <a:cubicBezTo>
                    <a:pt x="36480" y="28179"/>
                    <a:pt x="36082" y="28275"/>
                    <a:pt x="35702" y="28483"/>
                  </a:cubicBezTo>
                  <a:cubicBezTo>
                    <a:pt x="33781" y="29537"/>
                    <a:pt x="33364" y="33467"/>
                    <a:pt x="33734" y="35389"/>
                  </a:cubicBezTo>
                  <a:cubicBezTo>
                    <a:pt x="33746" y="35452"/>
                    <a:pt x="33866" y="35849"/>
                    <a:pt x="34014" y="36321"/>
                  </a:cubicBezTo>
                  <a:cubicBezTo>
                    <a:pt x="33654" y="35658"/>
                    <a:pt x="33292" y="34997"/>
                    <a:pt x="32950" y="34313"/>
                  </a:cubicBezTo>
                  <a:cubicBezTo>
                    <a:pt x="31979" y="32374"/>
                    <a:pt x="31052" y="30367"/>
                    <a:pt x="30112" y="28360"/>
                  </a:cubicBezTo>
                  <a:cubicBezTo>
                    <a:pt x="29916" y="27943"/>
                    <a:pt x="29715" y="27528"/>
                    <a:pt x="29518" y="27110"/>
                  </a:cubicBezTo>
                  <a:cubicBezTo>
                    <a:pt x="30171" y="26636"/>
                    <a:pt x="32614" y="24813"/>
                    <a:pt x="33355" y="23529"/>
                  </a:cubicBezTo>
                  <a:cubicBezTo>
                    <a:pt x="34086" y="22262"/>
                    <a:pt x="34664" y="20446"/>
                    <a:pt x="34060" y="19021"/>
                  </a:cubicBezTo>
                  <a:cubicBezTo>
                    <a:pt x="33632" y="18008"/>
                    <a:pt x="32655" y="17339"/>
                    <a:pt x="31622" y="17339"/>
                  </a:cubicBezTo>
                  <a:cubicBezTo>
                    <a:pt x="31232" y="17339"/>
                    <a:pt x="30834" y="17434"/>
                    <a:pt x="30454" y="17642"/>
                  </a:cubicBezTo>
                  <a:cubicBezTo>
                    <a:pt x="28533" y="18696"/>
                    <a:pt x="28116" y="22626"/>
                    <a:pt x="28486" y="24549"/>
                  </a:cubicBezTo>
                  <a:cubicBezTo>
                    <a:pt x="28499" y="24617"/>
                    <a:pt x="28644" y="25093"/>
                    <a:pt x="28810" y="25622"/>
                  </a:cubicBezTo>
                  <a:cubicBezTo>
                    <a:pt x="28284" y="24539"/>
                    <a:pt x="27747" y="23467"/>
                    <a:pt x="27181" y="22419"/>
                  </a:cubicBezTo>
                  <a:cubicBezTo>
                    <a:pt x="26193" y="20585"/>
                    <a:pt x="25120" y="18832"/>
                    <a:pt x="23946" y="17216"/>
                  </a:cubicBezTo>
                  <a:cubicBezTo>
                    <a:pt x="24178" y="17052"/>
                    <a:pt x="27085" y="14972"/>
                    <a:pt x="27909" y="13544"/>
                  </a:cubicBezTo>
                  <a:cubicBezTo>
                    <a:pt x="28640" y="12277"/>
                    <a:pt x="29217" y="10461"/>
                    <a:pt x="28614" y="9035"/>
                  </a:cubicBezTo>
                  <a:cubicBezTo>
                    <a:pt x="28186" y="8023"/>
                    <a:pt x="27208" y="7354"/>
                    <a:pt x="26175" y="7354"/>
                  </a:cubicBezTo>
                  <a:cubicBezTo>
                    <a:pt x="25785" y="7354"/>
                    <a:pt x="25387" y="7449"/>
                    <a:pt x="25008" y="7657"/>
                  </a:cubicBezTo>
                  <a:cubicBezTo>
                    <a:pt x="23087" y="8711"/>
                    <a:pt x="22670" y="12642"/>
                    <a:pt x="23040" y="14564"/>
                  </a:cubicBezTo>
                  <a:cubicBezTo>
                    <a:pt x="23066" y="14700"/>
                    <a:pt x="23603" y="16415"/>
                    <a:pt x="23814" y="17021"/>
                  </a:cubicBezTo>
                  <a:cubicBezTo>
                    <a:pt x="23800" y="17002"/>
                    <a:pt x="23789" y="16980"/>
                    <a:pt x="23773" y="16961"/>
                  </a:cubicBezTo>
                  <a:cubicBezTo>
                    <a:pt x="22526" y="15276"/>
                    <a:pt x="21127" y="13823"/>
                    <a:pt x="19733" y="12507"/>
                  </a:cubicBezTo>
                  <a:cubicBezTo>
                    <a:pt x="18344" y="11193"/>
                    <a:pt x="16924" y="10075"/>
                    <a:pt x="15592" y="9079"/>
                  </a:cubicBezTo>
                  <a:cubicBezTo>
                    <a:pt x="14261" y="8080"/>
                    <a:pt x="12983" y="7247"/>
                    <a:pt x="11846" y="6520"/>
                  </a:cubicBezTo>
                  <a:cubicBezTo>
                    <a:pt x="11226" y="6131"/>
                    <a:pt x="10653" y="5786"/>
                    <a:pt x="10114" y="5471"/>
                  </a:cubicBezTo>
                  <a:lnTo>
                    <a:pt x="10159" y="5457"/>
                  </a:lnTo>
                  <a:cubicBezTo>
                    <a:pt x="10197" y="5445"/>
                    <a:pt x="8643" y="3283"/>
                    <a:pt x="8530" y="3157"/>
                  </a:cubicBezTo>
                  <a:cubicBezTo>
                    <a:pt x="7440" y="1959"/>
                    <a:pt x="4926" y="365"/>
                    <a:pt x="2960" y="365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92" name="Google Shape;340;p25"/>
            <p:cNvSpPr/>
            <p:nvPr/>
          </p:nvSpPr>
          <p:spPr>
            <a:xfrm>
              <a:off x="-4979089" y="2647684"/>
              <a:ext cx="569829" cy="1948294"/>
            </a:xfrm>
            <a:custGeom>
              <a:avLst/>
              <a:gdLst/>
              <a:ahLst/>
              <a:cxnLst/>
              <a:rect l="l" t="t" r="r" b="b"/>
              <a:pathLst>
                <a:path w="21683" h="74136" extrusionOk="0">
                  <a:moveTo>
                    <a:pt x="2549" y="0"/>
                  </a:moveTo>
                  <a:cubicBezTo>
                    <a:pt x="1121" y="0"/>
                    <a:pt x="40" y="1235"/>
                    <a:pt x="20" y="2655"/>
                  </a:cubicBezTo>
                  <a:cubicBezTo>
                    <a:pt x="0" y="4202"/>
                    <a:pt x="1222" y="5666"/>
                    <a:pt x="2376" y="6562"/>
                  </a:cubicBezTo>
                  <a:cubicBezTo>
                    <a:pt x="3558" y="7481"/>
                    <a:pt x="6563" y="8254"/>
                    <a:pt x="7311" y="8437"/>
                  </a:cubicBezTo>
                  <a:cubicBezTo>
                    <a:pt x="7611" y="9012"/>
                    <a:pt x="7924" y="9630"/>
                    <a:pt x="8257" y="10320"/>
                  </a:cubicBezTo>
                  <a:cubicBezTo>
                    <a:pt x="8830" y="11539"/>
                    <a:pt x="9466" y="12920"/>
                    <a:pt x="10058" y="14468"/>
                  </a:cubicBezTo>
                  <a:cubicBezTo>
                    <a:pt x="10216" y="14881"/>
                    <a:pt x="10370" y="15331"/>
                    <a:pt x="10527" y="15764"/>
                  </a:cubicBezTo>
                  <a:cubicBezTo>
                    <a:pt x="10111" y="15089"/>
                    <a:pt x="9528" y="14170"/>
                    <a:pt x="9460" y="14087"/>
                  </a:cubicBezTo>
                  <a:cubicBezTo>
                    <a:pt x="8410" y="12779"/>
                    <a:pt x="5859" y="10952"/>
                    <a:pt x="3863" y="10952"/>
                  </a:cubicBezTo>
                  <a:cubicBezTo>
                    <a:pt x="3531" y="10952"/>
                    <a:pt x="3215" y="11003"/>
                    <a:pt x="2923" y="11114"/>
                  </a:cubicBezTo>
                  <a:cubicBezTo>
                    <a:pt x="1447" y="11677"/>
                    <a:pt x="958" y="13400"/>
                    <a:pt x="1639" y="14754"/>
                  </a:cubicBezTo>
                  <a:cubicBezTo>
                    <a:pt x="2334" y="16136"/>
                    <a:pt x="4092" y="16872"/>
                    <a:pt x="5530" y="17136"/>
                  </a:cubicBezTo>
                  <a:cubicBezTo>
                    <a:pt x="5765" y="17179"/>
                    <a:pt x="6038" y="17198"/>
                    <a:pt x="6335" y="17198"/>
                  </a:cubicBezTo>
                  <a:cubicBezTo>
                    <a:pt x="7939" y="17198"/>
                    <a:pt x="10231" y="16659"/>
                    <a:pt x="10801" y="16518"/>
                  </a:cubicBezTo>
                  <a:cubicBezTo>
                    <a:pt x="11133" y="17483"/>
                    <a:pt x="11452" y="18483"/>
                    <a:pt x="11725" y="19544"/>
                  </a:cubicBezTo>
                  <a:cubicBezTo>
                    <a:pt x="12197" y="21369"/>
                    <a:pt x="12603" y="23338"/>
                    <a:pt x="12758" y="25390"/>
                  </a:cubicBezTo>
                  <a:cubicBezTo>
                    <a:pt x="12768" y="25504"/>
                    <a:pt x="12762" y="25624"/>
                    <a:pt x="12770" y="25738"/>
                  </a:cubicBezTo>
                  <a:cubicBezTo>
                    <a:pt x="12621" y="25369"/>
                    <a:pt x="11666" y="23402"/>
                    <a:pt x="11583" y="23272"/>
                  </a:cubicBezTo>
                  <a:cubicBezTo>
                    <a:pt x="10632" y="21776"/>
                    <a:pt x="8080" y="19523"/>
                    <a:pt x="6031" y="19523"/>
                  </a:cubicBezTo>
                  <a:cubicBezTo>
                    <a:pt x="5818" y="19523"/>
                    <a:pt x="5611" y="19547"/>
                    <a:pt x="5411" y="19599"/>
                  </a:cubicBezTo>
                  <a:cubicBezTo>
                    <a:pt x="3884" y="19997"/>
                    <a:pt x="3208" y="21656"/>
                    <a:pt x="3736" y="23075"/>
                  </a:cubicBezTo>
                  <a:cubicBezTo>
                    <a:pt x="4275" y="24526"/>
                    <a:pt x="5940" y="25450"/>
                    <a:pt x="7341" y="25870"/>
                  </a:cubicBezTo>
                  <a:cubicBezTo>
                    <a:pt x="7854" y="26024"/>
                    <a:pt x="8575" y="26077"/>
                    <a:pt x="9324" y="26077"/>
                  </a:cubicBezTo>
                  <a:cubicBezTo>
                    <a:pt x="10935" y="26077"/>
                    <a:pt x="12678" y="25833"/>
                    <a:pt x="12771" y="25819"/>
                  </a:cubicBezTo>
                  <a:lnTo>
                    <a:pt x="12771" y="25819"/>
                  </a:lnTo>
                  <a:cubicBezTo>
                    <a:pt x="12891" y="27744"/>
                    <a:pt x="12870" y="29729"/>
                    <a:pt x="12733" y="31744"/>
                  </a:cubicBezTo>
                  <a:cubicBezTo>
                    <a:pt x="12636" y="33204"/>
                    <a:pt x="12477" y="34679"/>
                    <a:pt x="12305" y="36159"/>
                  </a:cubicBezTo>
                  <a:cubicBezTo>
                    <a:pt x="12102" y="35682"/>
                    <a:pt x="11211" y="33853"/>
                    <a:pt x="11132" y="33730"/>
                  </a:cubicBezTo>
                  <a:cubicBezTo>
                    <a:pt x="10181" y="32234"/>
                    <a:pt x="7629" y="29980"/>
                    <a:pt x="5580" y="29980"/>
                  </a:cubicBezTo>
                  <a:cubicBezTo>
                    <a:pt x="5368" y="29980"/>
                    <a:pt x="5161" y="30004"/>
                    <a:pt x="4961" y="30056"/>
                  </a:cubicBezTo>
                  <a:cubicBezTo>
                    <a:pt x="3432" y="30454"/>
                    <a:pt x="2758" y="32113"/>
                    <a:pt x="3285" y="33533"/>
                  </a:cubicBezTo>
                  <a:cubicBezTo>
                    <a:pt x="3824" y="34984"/>
                    <a:pt x="5490" y="35908"/>
                    <a:pt x="6891" y="36328"/>
                  </a:cubicBezTo>
                  <a:cubicBezTo>
                    <a:pt x="7404" y="36482"/>
                    <a:pt x="8125" y="36535"/>
                    <a:pt x="8874" y="36535"/>
                  </a:cubicBezTo>
                  <a:cubicBezTo>
                    <a:pt x="10423" y="36535"/>
                    <a:pt x="12091" y="36309"/>
                    <a:pt x="12291" y="36281"/>
                  </a:cubicBezTo>
                  <a:lnTo>
                    <a:pt x="12291" y="36281"/>
                  </a:lnTo>
                  <a:cubicBezTo>
                    <a:pt x="12212" y="36952"/>
                    <a:pt x="12137" y="37623"/>
                    <a:pt x="12053" y="38296"/>
                  </a:cubicBezTo>
                  <a:cubicBezTo>
                    <a:pt x="11778" y="40491"/>
                    <a:pt x="11493" y="42691"/>
                    <a:pt x="11278" y="44870"/>
                  </a:cubicBezTo>
                  <a:cubicBezTo>
                    <a:pt x="11204" y="45625"/>
                    <a:pt x="11158" y="46372"/>
                    <a:pt x="11110" y="47120"/>
                  </a:cubicBezTo>
                  <a:cubicBezTo>
                    <a:pt x="10783" y="46416"/>
                    <a:pt x="10162" y="45146"/>
                    <a:pt x="10098" y="45043"/>
                  </a:cubicBezTo>
                  <a:cubicBezTo>
                    <a:pt x="9146" y="43547"/>
                    <a:pt x="6594" y="41293"/>
                    <a:pt x="4545" y="41293"/>
                  </a:cubicBezTo>
                  <a:cubicBezTo>
                    <a:pt x="4332" y="41293"/>
                    <a:pt x="4125" y="41318"/>
                    <a:pt x="3926" y="41370"/>
                  </a:cubicBezTo>
                  <a:cubicBezTo>
                    <a:pt x="2398" y="41768"/>
                    <a:pt x="1722" y="43427"/>
                    <a:pt x="2249" y="44847"/>
                  </a:cubicBezTo>
                  <a:cubicBezTo>
                    <a:pt x="2788" y="46297"/>
                    <a:pt x="4455" y="47221"/>
                    <a:pt x="5855" y="47642"/>
                  </a:cubicBezTo>
                  <a:cubicBezTo>
                    <a:pt x="6366" y="47796"/>
                    <a:pt x="7085" y="47848"/>
                    <a:pt x="7832" y="47848"/>
                  </a:cubicBezTo>
                  <a:cubicBezTo>
                    <a:pt x="9141" y="47848"/>
                    <a:pt x="10540" y="47686"/>
                    <a:pt x="11073" y="47618"/>
                  </a:cubicBezTo>
                  <a:lnTo>
                    <a:pt x="11073" y="47618"/>
                  </a:lnTo>
                  <a:cubicBezTo>
                    <a:pt x="11001" y="48863"/>
                    <a:pt x="10957" y="50099"/>
                    <a:pt x="10971" y="51320"/>
                  </a:cubicBezTo>
                  <a:cubicBezTo>
                    <a:pt x="10989" y="51844"/>
                    <a:pt x="10974" y="52383"/>
                    <a:pt x="11019" y="52886"/>
                  </a:cubicBezTo>
                  <a:cubicBezTo>
                    <a:pt x="11054" y="53394"/>
                    <a:pt x="11089" y="53897"/>
                    <a:pt x="11124" y="54397"/>
                  </a:cubicBezTo>
                  <a:cubicBezTo>
                    <a:pt x="11232" y="55425"/>
                    <a:pt x="11329" y="56381"/>
                    <a:pt x="11454" y="57336"/>
                  </a:cubicBezTo>
                  <a:cubicBezTo>
                    <a:pt x="11514" y="57819"/>
                    <a:pt x="11581" y="58273"/>
                    <a:pt x="11645" y="58742"/>
                  </a:cubicBezTo>
                  <a:cubicBezTo>
                    <a:pt x="11420" y="57979"/>
                    <a:pt x="11043" y="56775"/>
                    <a:pt x="10998" y="56670"/>
                  </a:cubicBezTo>
                  <a:cubicBezTo>
                    <a:pt x="10237" y="54942"/>
                    <a:pt x="7815" y="52092"/>
                    <a:pt x="5688" y="52092"/>
                  </a:cubicBezTo>
                  <a:cubicBezTo>
                    <a:pt x="5609" y="52092"/>
                    <a:pt x="5531" y="52096"/>
                    <a:pt x="5453" y="52104"/>
                  </a:cubicBezTo>
                  <a:cubicBezTo>
                    <a:pt x="3882" y="52266"/>
                    <a:pt x="2963" y="53804"/>
                    <a:pt x="3269" y="55287"/>
                  </a:cubicBezTo>
                  <a:cubicBezTo>
                    <a:pt x="3582" y="56803"/>
                    <a:pt x="5091" y="57968"/>
                    <a:pt x="6411" y="58596"/>
                  </a:cubicBezTo>
                  <a:cubicBezTo>
                    <a:pt x="7865" y="59288"/>
                    <a:pt x="11308" y="59360"/>
                    <a:pt x="11730" y="59367"/>
                  </a:cubicBezTo>
                  <a:cubicBezTo>
                    <a:pt x="11892" y="60512"/>
                    <a:pt x="12061" y="61627"/>
                    <a:pt x="12239" y="62668"/>
                  </a:cubicBezTo>
                  <a:cubicBezTo>
                    <a:pt x="12792" y="65958"/>
                    <a:pt x="13379" y="68678"/>
                    <a:pt x="13814" y="70577"/>
                  </a:cubicBezTo>
                  <a:cubicBezTo>
                    <a:pt x="14251" y="72472"/>
                    <a:pt x="14548" y="73560"/>
                    <a:pt x="14548" y="73560"/>
                  </a:cubicBezTo>
                  <a:lnTo>
                    <a:pt x="14550" y="73569"/>
                  </a:lnTo>
                  <a:cubicBezTo>
                    <a:pt x="14551" y="73573"/>
                    <a:pt x="14552" y="73578"/>
                    <a:pt x="14554" y="73581"/>
                  </a:cubicBezTo>
                  <a:cubicBezTo>
                    <a:pt x="14652" y="73917"/>
                    <a:pt x="14959" y="74135"/>
                    <a:pt x="15293" y="74135"/>
                  </a:cubicBezTo>
                  <a:cubicBezTo>
                    <a:pt x="15365" y="74135"/>
                    <a:pt x="15439" y="74125"/>
                    <a:pt x="15512" y="74103"/>
                  </a:cubicBezTo>
                  <a:cubicBezTo>
                    <a:pt x="15920" y="73982"/>
                    <a:pt x="16153" y="73551"/>
                    <a:pt x="16030" y="73143"/>
                  </a:cubicBezTo>
                  <a:cubicBezTo>
                    <a:pt x="16030" y="73143"/>
                    <a:pt x="15721" y="72099"/>
                    <a:pt x="15247" y="70229"/>
                  </a:cubicBezTo>
                  <a:cubicBezTo>
                    <a:pt x="14774" y="68363"/>
                    <a:pt x="14135" y="65682"/>
                    <a:pt x="13517" y="62436"/>
                  </a:cubicBezTo>
                  <a:cubicBezTo>
                    <a:pt x="13335" y="61500"/>
                    <a:pt x="13160" y="60505"/>
                    <a:pt x="12990" y="59480"/>
                  </a:cubicBezTo>
                  <a:cubicBezTo>
                    <a:pt x="13407" y="59383"/>
                    <a:pt x="16746" y="58575"/>
                    <a:pt x="18017" y="57589"/>
                  </a:cubicBezTo>
                  <a:cubicBezTo>
                    <a:pt x="19173" y="56692"/>
                    <a:pt x="20396" y="55231"/>
                    <a:pt x="20376" y="53682"/>
                  </a:cubicBezTo>
                  <a:cubicBezTo>
                    <a:pt x="20358" y="52262"/>
                    <a:pt x="19278" y="51026"/>
                    <a:pt x="17850" y="51026"/>
                  </a:cubicBezTo>
                  <a:cubicBezTo>
                    <a:pt x="17755" y="51026"/>
                    <a:pt x="17659" y="51031"/>
                    <a:pt x="17561" y="51042"/>
                  </a:cubicBezTo>
                  <a:cubicBezTo>
                    <a:pt x="15383" y="51291"/>
                    <a:pt x="13511" y="54771"/>
                    <a:pt x="13124" y="56690"/>
                  </a:cubicBezTo>
                  <a:cubicBezTo>
                    <a:pt x="13100" y="56814"/>
                    <a:pt x="12972" y="58298"/>
                    <a:pt x="12923" y="59056"/>
                  </a:cubicBezTo>
                  <a:cubicBezTo>
                    <a:pt x="12822" y="58437"/>
                    <a:pt x="12720" y="57823"/>
                    <a:pt x="12625" y="57176"/>
                  </a:cubicBezTo>
                  <a:cubicBezTo>
                    <a:pt x="12482" y="56247"/>
                    <a:pt x="12362" y="55261"/>
                    <a:pt x="12240" y="54305"/>
                  </a:cubicBezTo>
                  <a:cubicBezTo>
                    <a:pt x="12194" y="53808"/>
                    <a:pt x="12149" y="53306"/>
                    <a:pt x="12102" y="52798"/>
                  </a:cubicBezTo>
                  <a:cubicBezTo>
                    <a:pt x="12044" y="52287"/>
                    <a:pt x="12053" y="51792"/>
                    <a:pt x="12024" y="51281"/>
                  </a:cubicBezTo>
                  <a:cubicBezTo>
                    <a:pt x="11999" y="50532"/>
                    <a:pt x="12011" y="49759"/>
                    <a:pt x="12020" y="48987"/>
                  </a:cubicBezTo>
                  <a:cubicBezTo>
                    <a:pt x="12974" y="48898"/>
                    <a:pt x="15772" y="48591"/>
                    <a:pt x="17009" y="47902"/>
                  </a:cubicBezTo>
                  <a:cubicBezTo>
                    <a:pt x="18286" y="47191"/>
                    <a:pt x="19716" y="45931"/>
                    <a:pt x="19931" y="44400"/>
                  </a:cubicBezTo>
                  <a:cubicBezTo>
                    <a:pt x="20142" y="42900"/>
                    <a:pt x="19127" y="41424"/>
                    <a:pt x="17549" y="41362"/>
                  </a:cubicBezTo>
                  <a:cubicBezTo>
                    <a:pt x="17520" y="41361"/>
                    <a:pt x="17491" y="41361"/>
                    <a:pt x="17462" y="41361"/>
                  </a:cubicBezTo>
                  <a:cubicBezTo>
                    <a:pt x="15296" y="41361"/>
                    <a:pt x="12971" y="44459"/>
                    <a:pt x="12308" y="46273"/>
                  </a:cubicBezTo>
                  <a:cubicBezTo>
                    <a:pt x="12287" y="46333"/>
                    <a:pt x="12185" y="46735"/>
                    <a:pt x="12068" y="47215"/>
                  </a:cubicBezTo>
                  <a:cubicBezTo>
                    <a:pt x="12101" y="46462"/>
                    <a:pt x="12131" y="45709"/>
                    <a:pt x="12189" y="44947"/>
                  </a:cubicBezTo>
                  <a:cubicBezTo>
                    <a:pt x="12354" y="42784"/>
                    <a:pt x="12590" y="40586"/>
                    <a:pt x="12817" y="38383"/>
                  </a:cubicBezTo>
                  <a:cubicBezTo>
                    <a:pt x="12864" y="37923"/>
                    <a:pt x="12905" y="37463"/>
                    <a:pt x="12950" y="37004"/>
                  </a:cubicBezTo>
                  <a:cubicBezTo>
                    <a:pt x="13754" y="36934"/>
                    <a:pt x="16787" y="36627"/>
                    <a:pt x="18083" y="35907"/>
                  </a:cubicBezTo>
                  <a:cubicBezTo>
                    <a:pt x="19361" y="35195"/>
                    <a:pt x="20790" y="33935"/>
                    <a:pt x="21006" y="32403"/>
                  </a:cubicBezTo>
                  <a:cubicBezTo>
                    <a:pt x="21216" y="30902"/>
                    <a:pt x="20201" y="29427"/>
                    <a:pt x="18623" y="29366"/>
                  </a:cubicBezTo>
                  <a:cubicBezTo>
                    <a:pt x="18594" y="29365"/>
                    <a:pt x="18565" y="29365"/>
                    <a:pt x="18536" y="29365"/>
                  </a:cubicBezTo>
                  <a:cubicBezTo>
                    <a:pt x="16370" y="29365"/>
                    <a:pt x="14045" y="32463"/>
                    <a:pt x="13382" y="34277"/>
                  </a:cubicBezTo>
                  <a:cubicBezTo>
                    <a:pt x="13358" y="34343"/>
                    <a:pt x="13238" y="34824"/>
                    <a:pt x="13109" y="35364"/>
                  </a:cubicBezTo>
                  <a:cubicBezTo>
                    <a:pt x="13215" y="34165"/>
                    <a:pt x="13305" y="32969"/>
                    <a:pt x="13359" y="31780"/>
                  </a:cubicBezTo>
                  <a:cubicBezTo>
                    <a:pt x="13454" y="29699"/>
                    <a:pt x="13436" y="27643"/>
                    <a:pt x="13260" y="25653"/>
                  </a:cubicBezTo>
                  <a:cubicBezTo>
                    <a:pt x="13544" y="25632"/>
                    <a:pt x="17107" y="25344"/>
                    <a:pt x="18547" y="24542"/>
                  </a:cubicBezTo>
                  <a:cubicBezTo>
                    <a:pt x="19825" y="23831"/>
                    <a:pt x="21255" y="22571"/>
                    <a:pt x="21471" y="21039"/>
                  </a:cubicBezTo>
                  <a:cubicBezTo>
                    <a:pt x="21682" y="19539"/>
                    <a:pt x="20666" y="18064"/>
                    <a:pt x="19089" y="18003"/>
                  </a:cubicBezTo>
                  <a:cubicBezTo>
                    <a:pt x="19060" y="18002"/>
                    <a:pt x="19031" y="18001"/>
                    <a:pt x="19001" y="18001"/>
                  </a:cubicBezTo>
                  <a:cubicBezTo>
                    <a:pt x="16836" y="18001"/>
                    <a:pt x="14511" y="21099"/>
                    <a:pt x="13848" y="22913"/>
                  </a:cubicBezTo>
                  <a:cubicBezTo>
                    <a:pt x="13800" y="23044"/>
                    <a:pt x="13377" y="24790"/>
                    <a:pt x="13248" y="25418"/>
                  </a:cubicBezTo>
                  <a:cubicBezTo>
                    <a:pt x="13245" y="25395"/>
                    <a:pt x="13247" y="25370"/>
                    <a:pt x="13244" y="25346"/>
                  </a:cubicBezTo>
                  <a:cubicBezTo>
                    <a:pt x="13040" y="23260"/>
                    <a:pt x="12588" y="21293"/>
                    <a:pt x="12069" y="19449"/>
                  </a:cubicBezTo>
                  <a:cubicBezTo>
                    <a:pt x="11554" y="17608"/>
                    <a:pt x="10912" y="15918"/>
                    <a:pt x="10282" y="14380"/>
                  </a:cubicBezTo>
                  <a:cubicBezTo>
                    <a:pt x="9655" y="12837"/>
                    <a:pt x="8986" y="11466"/>
                    <a:pt x="8385" y="10257"/>
                  </a:cubicBezTo>
                  <a:cubicBezTo>
                    <a:pt x="8054" y="9604"/>
                    <a:pt x="7739" y="9014"/>
                    <a:pt x="7439" y="8467"/>
                  </a:cubicBezTo>
                  <a:lnTo>
                    <a:pt x="7439" y="8467"/>
                  </a:lnTo>
                  <a:lnTo>
                    <a:pt x="7485" y="8478"/>
                  </a:lnTo>
                  <a:cubicBezTo>
                    <a:pt x="7485" y="8478"/>
                    <a:pt x="7485" y="8478"/>
                    <a:pt x="7485" y="8478"/>
                  </a:cubicBezTo>
                  <a:cubicBezTo>
                    <a:pt x="7524" y="8478"/>
                    <a:pt x="7303" y="5833"/>
                    <a:pt x="7270" y="5668"/>
                  </a:cubicBezTo>
                  <a:cubicBezTo>
                    <a:pt x="6886" y="3748"/>
                    <a:pt x="5015" y="267"/>
                    <a:pt x="2838" y="17"/>
                  </a:cubicBezTo>
                  <a:cubicBezTo>
                    <a:pt x="2740" y="6"/>
                    <a:pt x="2644" y="0"/>
                    <a:pt x="2549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93" name="Google Shape;341;p25"/>
            <p:cNvSpPr/>
            <p:nvPr/>
          </p:nvSpPr>
          <p:spPr>
            <a:xfrm>
              <a:off x="-4693767" y="2835218"/>
              <a:ext cx="185773" cy="236599"/>
            </a:xfrm>
            <a:custGeom>
              <a:avLst/>
              <a:gdLst/>
              <a:ahLst/>
              <a:cxnLst/>
              <a:rect l="l" t="t" r="r" b="b"/>
              <a:pathLst>
                <a:path w="7069" h="9003" extrusionOk="0">
                  <a:moveTo>
                    <a:pt x="4334" y="0"/>
                  </a:moveTo>
                  <a:cubicBezTo>
                    <a:pt x="4150" y="0"/>
                    <a:pt x="3962" y="21"/>
                    <a:pt x="3771" y="66"/>
                  </a:cubicBezTo>
                  <a:cubicBezTo>
                    <a:pt x="1636" y="564"/>
                    <a:pt x="177" y="4236"/>
                    <a:pt x="13" y="6186"/>
                  </a:cubicBezTo>
                  <a:cubicBezTo>
                    <a:pt x="0" y="6355"/>
                    <a:pt x="83" y="9003"/>
                    <a:pt x="120" y="9003"/>
                  </a:cubicBezTo>
                  <a:cubicBezTo>
                    <a:pt x="120" y="9003"/>
                    <a:pt x="120" y="9003"/>
                    <a:pt x="120" y="9003"/>
                  </a:cubicBezTo>
                  <a:cubicBezTo>
                    <a:pt x="124" y="9003"/>
                    <a:pt x="3751" y="7718"/>
                    <a:pt x="4977" y="6518"/>
                  </a:cubicBezTo>
                  <a:cubicBezTo>
                    <a:pt x="6022" y="5494"/>
                    <a:pt x="7069" y="3901"/>
                    <a:pt x="6871" y="2366"/>
                  </a:cubicBezTo>
                  <a:cubicBezTo>
                    <a:pt x="6703" y="1050"/>
                    <a:pt x="5631" y="0"/>
                    <a:pt x="4334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94" name="Google Shape;342;p25"/>
            <p:cNvSpPr/>
            <p:nvPr/>
          </p:nvSpPr>
          <p:spPr>
            <a:xfrm>
              <a:off x="-5968321" y="3147582"/>
              <a:ext cx="1404140" cy="1454782"/>
            </a:xfrm>
            <a:custGeom>
              <a:avLst/>
              <a:gdLst/>
              <a:ahLst/>
              <a:cxnLst/>
              <a:rect l="l" t="t" r="r" b="b"/>
              <a:pathLst>
                <a:path w="53430" h="55357" extrusionOk="0">
                  <a:moveTo>
                    <a:pt x="3009" y="0"/>
                  </a:moveTo>
                  <a:cubicBezTo>
                    <a:pt x="2537" y="0"/>
                    <a:pt x="2096" y="85"/>
                    <a:pt x="1714" y="279"/>
                  </a:cubicBezTo>
                  <a:cubicBezTo>
                    <a:pt x="306" y="994"/>
                    <a:pt x="0" y="2760"/>
                    <a:pt x="820" y="4034"/>
                  </a:cubicBezTo>
                  <a:cubicBezTo>
                    <a:pt x="1656" y="5335"/>
                    <a:pt x="3483" y="5882"/>
                    <a:pt x="4940" y="5994"/>
                  </a:cubicBezTo>
                  <a:cubicBezTo>
                    <a:pt x="5018" y="6000"/>
                    <a:pt x="5100" y="6003"/>
                    <a:pt x="5186" y="6003"/>
                  </a:cubicBezTo>
                  <a:cubicBezTo>
                    <a:pt x="6734" y="6003"/>
                    <a:pt x="9404" y="5080"/>
                    <a:pt x="10090" y="4833"/>
                  </a:cubicBezTo>
                  <a:cubicBezTo>
                    <a:pt x="10658" y="5149"/>
                    <a:pt x="11261" y="5490"/>
                    <a:pt x="11918" y="5882"/>
                  </a:cubicBezTo>
                  <a:cubicBezTo>
                    <a:pt x="13069" y="6583"/>
                    <a:pt x="14363" y="7384"/>
                    <a:pt x="15709" y="8350"/>
                  </a:cubicBezTo>
                  <a:cubicBezTo>
                    <a:pt x="16069" y="8605"/>
                    <a:pt x="16446" y="8896"/>
                    <a:pt x="16816" y="9171"/>
                  </a:cubicBezTo>
                  <a:cubicBezTo>
                    <a:pt x="16096" y="8837"/>
                    <a:pt x="15102" y="8393"/>
                    <a:pt x="15000" y="8361"/>
                  </a:cubicBezTo>
                  <a:cubicBezTo>
                    <a:pt x="14292" y="8134"/>
                    <a:pt x="13283" y="7985"/>
                    <a:pt x="12234" y="7985"/>
                  </a:cubicBezTo>
                  <a:cubicBezTo>
                    <a:pt x="10520" y="7985"/>
                    <a:pt x="8699" y="8382"/>
                    <a:pt x="7908" y="9487"/>
                  </a:cubicBezTo>
                  <a:cubicBezTo>
                    <a:pt x="6988" y="10772"/>
                    <a:pt x="7531" y="12478"/>
                    <a:pt x="8845" y="13232"/>
                  </a:cubicBezTo>
                  <a:cubicBezTo>
                    <a:pt x="9394" y="13547"/>
                    <a:pt x="10033" y="13674"/>
                    <a:pt x="10688" y="13674"/>
                  </a:cubicBezTo>
                  <a:cubicBezTo>
                    <a:pt x="11632" y="13674"/>
                    <a:pt x="12610" y="13411"/>
                    <a:pt x="13404" y="13072"/>
                  </a:cubicBezTo>
                  <a:cubicBezTo>
                    <a:pt x="14807" y="12474"/>
                    <a:pt x="16987" y="10161"/>
                    <a:pt x="17459" y="9649"/>
                  </a:cubicBezTo>
                  <a:cubicBezTo>
                    <a:pt x="18269" y="10271"/>
                    <a:pt x="19086" y="10928"/>
                    <a:pt x="19899" y="11663"/>
                  </a:cubicBezTo>
                  <a:cubicBezTo>
                    <a:pt x="21299" y="12924"/>
                    <a:pt x="22725" y="14343"/>
                    <a:pt x="23986" y="15969"/>
                  </a:cubicBezTo>
                  <a:cubicBezTo>
                    <a:pt x="24057" y="16059"/>
                    <a:pt x="24118" y="16162"/>
                    <a:pt x="24188" y="16254"/>
                  </a:cubicBezTo>
                  <a:cubicBezTo>
                    <a:pt x="23861" y="16027"/>
                    <a:pt x="21977" y="14913"/>
                    <a:pt x="21837" y="14851"/>
                  </a:cubicBezTo>
                  <a:cubicBezTo>
                    <a:pt x="20916" y="14439"/>
                    <a:pt x="19428" y="14109"/>
                    <a:pt x="18002" y="14109"/>
                  </a:cubicBezTo>
                  <a:cubicBezTo>
                    <a:pt x="16660" y="14109"/>
                    <a:pt x="15374" y="14401"/>
                    <a:pt x="14664" y="15191"/>
                  </a:cubicBezTo>
                  <a:cubicBezTo>
                    <a:pt x="13609" y="16366"/>
                    <a:pt x="13961" y="18123"/>
                    <a:pt x="15184" y="19017"/>
                  </a:cubicBezTo>
                  <a:cubicBezTo>
                    <a:pt x="15855" y="19507"/>
                    <a:pt x="16713" y="19691"/>
                    <a:pt x="17582" y="19691"/>
                  </a:cubicBezTo>
                  <a:cubicBezTo>
                    <a:pt x="18330" y="19691"/>
                    <a:pt x="19085" y="19554"/>
                    <a:pt x="19733" y="19359"/>
                  </a:cubicBezTo>
                  <a:cubicBezTo>
                    <a:pt x="21346" y="18872"/>
                    <a:pt x="24130" y="16412"/>
                    <a:pt x="24235" y="16320"/>
                  </a:cubicBezTo>
                  <a:cubicBezTo>
                    <a:pt x="25396" y="17858"/>
                    <a:pt x="26473" y="19526"/>
                    <a:pt x="27470" y="21283"/>
                  </a:cubicBezTo>
                  <a:cubicBezTo>
                    <a:pt x="28195" y="22554"/>
                    <a:pt x="28877" y="23872"/>
                    <a:pt x="29549" y="25200"/>
                  </a:cubicBezTo>
                  <a:cubicBezTo>
                    <a:pt x="29117" y="24916"/>
                    <a:pt x="27366" y="23881"/>
                    <a:pt x="27231" y="23821"/>
                  </a:cubicBezTo>
                  <a:cubicBezTo>
                    <a:pt x="26310" y="23410"/>
                    <a:pt x="24822" y="23080"/>
                    <a:pt x="23395" y="23080"/>
                  </a:cubicBezTo>
                  <a:cubicBezTo>
                    <a:pt x="22054" y="23080"/>
                    <a:pt x="20767" y="23372"/>
                    <a:pt x="20057" y="24162"/>
                  </a:cubicBezTo>
                  <a:cubicBezTo>
                    <a:pt x="19002" y="25337"/>
                    <a:pt x="19354" y="27094"/>
                    <a:pt x="20577" y="27988"/>
                  </a:cubicBezTo>
                  <a:cubicBezTo>
                    <a:pt x="21248" y="28478"/>
                    <a:pt x="22107" y="28662"/>
                    <a:pt x="22975" y="28662"/>
                  </a:cubicBezTo>
                  <a:cubicBezTo>
                    <a:pt x="23723" y="28662"/>
                    <a:pt x="24479" y="28525"/>
                    <a:pt x="25126" y="28330"/>
                  </a:cubicBezTo>
                  <a:cubicBezTo>
                    <a:pt x="26702" y="27855"/>
                    <a:pt x="29379" y="25510"/>
                    <a:pt x="29604" y="25312"/>
                  </a:cubicBezTo>
                  <a:cubicBezTo>
                    <a:pt x="29909" y="25914"/>
                    <a:pt x="30216" y="26517"/>
                    <a:pt x="30517" y="27124"/>
                  </a:cubicBezTo>
                  <a:cubicBezTo>
                    <a:pt x="31499" y="29106"/>
                    <a:pt x="32475" y="31097"/>
                    <a:pt x="33498" y="33033"/>
                  </a:cubicBezTo>
                  <a:cubicBezTo>
                    <a:pt x="33853" y="33704"/>
                    <a:pt x="34227" y="34352"/>
                    <a:pt x="34599" y="35003"/>
                  </a:cubicBezTo>
                  <a:cubicBezTo>
                    <a:pt x="33937" y="34596"/>
                    <a:pt x="32719" y="33879"/>
                    <a:pt x="32608" y="33829"/>
                  </a:cubicBezTo>
                  <a:cubicBezTo>
                    <a:pt x="31687" y="33418"/>
                    <a:pt x="30199" y="33087"/>
                    <a:pt x="28772" y="33087"/>
                  </a:cubicBezTo>
                  <a:cubicBezTo>
                    <a:pt x="27431" y="33087"/>
                    <a:pt x="26144" y="33379"/>
                    <a:pt x="25435" y="34170"/>
                  </a:cubicBezTo>
                  <a:cubicBezTo>
                    <a:pt x="24379" y="35345"/>
                    <a:pt x="24730" y="37101"/>
                    <a:pt x="25954" y="37996"/>
                  </a:cubicBezTo>
                  <a:cubicBezTo>
                    <a:pt x="26625" y="38485"/>
                    <a:pt x="27484" y="38669"/>
                    <a:pt x="28352" y="38669"/>
                  </a:cubicBezTo>
                  <a:cubicBezTo>
                    <a:pt x="29101" y="38669"/>
                    <a:pt x="29856" y="38533"/>
                    <a:pt x="30504" y="38338"/>
                  </a:cubicBezTo>
                  <a:cubicBezTo>
                    <a:pt x="31909" y="37914"/>
                    <a:pt x="34204" y="35990"/>
                    <a:pt x="34842" y="35439"/>
                  </a:cubicBezTo>
                  <a:cubicBezTo>
                    <a:pt x="35469" y="36517"/>
                    <a:pt x="36114" y="37573"/>
                    <a:pt x="36800" y="38582"/>
                  </a:cubicBezTo>
                  <a:cubicBezTo>
                    <a:pt x="37104" y="39011"/>
                    <a:pt x="37388" y="39468"/>
                    <a:pt x="37703" y="39863"/>
                  </a:cubicBezTo>
                  <a:cubicBezTo>
                    <a:pt x="38014" y="40267"/>
                    <a:pt x="38320" y="40668"/>
                    <a:pt x="38624" y="41064"/>
                  </a:cubicBezTo>
                  <a:cubicBezTo>
                    <a:pt x="39281" y="41863"/>
                    <a:pt x="39890" y="42607"/>
                    <a:pt x="40520" y="43335"/>
                  </a:cubicBezTo>
                  <a:cubicBezTo>
                    <a:pt x="40837" y="43704"/>
                    <a:pt x="41144" y="44046"/>
                    <a:pt x="41455" y="44402"/>
                  </a:cubicBezTo>
                  <a:cubicBezTo>
                    <a:pt x="40846" y="43889"/>
                    <a:pt x="39869" y="43094"/>
                    <a:pt x="39772" y="43031"/>
                  </a:cubicBezTo>
                  <a:cubicBezTo>
                    <a:pt x="38685" y="42331"/>
                    <a:pt x="36657" y="41622"/>
                    <a:pt x="34918" y="41622"/>
                  </a:cubicBezTo>
                  <a:cubicBezTo>
                    <a:pt x="34024" y="41622"/>
                    <a:pt x="33206" y="41809"/>
                    <a:pt x="32631" y="42281"/>
                  </a:cubicBezTo>
                  <a:cubicBezTo>
                    <a:pt x="31409" y="43282"/>
                    <a:pt x="31490" y="45072"/>
                    <a:pt x="32565" y="46141"/>
                  </a:cubicBezTo>
                  <a:cubicBezTo>
                    <a:pt x="33394" y="46965"/>
                    <a:pt x="34682" y="47247"/>
                    <a:pt x="35887" y="47247"/>
                  </a:cubicBezTo>
                  <a:cubicBezTo>
                    <a:pt x="36276" y="47247"/>
                    <a:pt x="36656" y="47218"/>
                    <a:pt x="37010" y="47168"/>
                  </a:cubicBezTo>
                  <a:cubicBezTo>
                    <a:pt x="38606" y="46942"/>
                    <a:pt x="41516" y="45104"/>
                    <a:pt x="41870" y="44877"/>
                  </a:cubicBezTo>
                  <a:cubicBezTo>
                    <a:pt x="42638" y="45742"/>
                    <a:pt x="43393" y="46579"/>
                    <a:pt x="44115" y="47348"/>
                  </a:cubicBezTo>
                  <a:cubicBezTo>
                    <a:pt x="46392" y="49788"/>
                    <a:pt x="48382" y="51733"/>
                    <a:pt x="49793" y="53076"/>
                  </a:cubicBezTo>
                  <a:cubicBezTo>
                    <a:pt x="51203" y="54416"/>
                    <a:pt x="52050" y="55159"/>
                    <a:pt x="52050" y="55159"/>
                  </a:cubicBezTo>
                  <a:lnTo>
                    <a:pt x="52058" y="55165"/>
                  </a:lnTo>
                  <a:lnTo>
                    <a:pt x="52067" y="55174"/>
                  </a:lnTo>
                  <a:cubicBezTo>
                    <a:pt x="52212" y="55296"/>
                    <a:pt x="52389" y="55357"/>
                    <a:pt x="52566" y="55357"/>
                  </a:cubicBezTo>
                  <a:cubicBezTo>
                    <a:pt x="52785" y="55357"/>
                    <a:pt x="53003" y="55263"/>
                    <a:pt x="53156" y="55081"/>
                  </a:cubicBezTo>
                  <a:cubicBezTo>
                    <a:pt x="53429" y="54755"/>
                    <a:pt x="53386" y="54266"/>
                    <a:pt x="53057" y="53994"/>
                  </a:cubicBezTo>
                  <a:cubicBezTo>
                    <a:pt x="53057" y="53994"/>
                    <a:pt x="52224" y="53293"/>
                    <a:pt x="50797" y="51996"/>
                  </a:cubicBezTo>
                  <a:cubicBezTo>
                    <a:pt x="49374" y="50700"/>
                    <a:pt x="47363" y="48816"/>
                    <a:pt x="45055" y="46449"/>
                  </a:cubicBezTo>
                  <a:cubicBezTo>
                    <a:pt x="44388" y="45769"/>
                    <a:pt x="43693" y="45035"/>
                    <a:pt x="42985" y="44276"/>
                  </a:cubicBezTo>
                  <a:cubicBezTo>
                    <a:pt x="43279" y="43964"/>
                    <a:pt x="45619" y="41447"/>
                    <a:pt x="46135" y="39923"/>
                  </a:cubicBezTo>
                  <a:cubicBezTo>
                    <a:pt x="46604" y="38539"/>
                    <a:pt x="46818" y="36644"/>
                    <a:pt x="45948" y="35365"/>
                  </a:cubicBezTo>
                  <a:cubicBezTo>
                    <a:pt x="45426" y="34596"/>
                    <a:pt x="44568" y="34144"/>
                    <a:pt x="43702" y="34144"/>
                  </a:cubicBezTo>
                  <a:cubicBezTo>
                    <a:pt x="43158" y="34144"/>
                    <a:pt x="42610" y="34323"/>
                    <a:pt x="42142" y="34716"/>
                  </a:cubicBezTo>
                  <a:cubicBezTo>
                    <a:pt x="40462" y="36123"/>
                    <a:pt x="40821" y="40060"/>
                    <a:pt x="41559" y="41873"/>
                  </a:cubicBezTo>
                  <a:cubicBezTo>
                    <a:pt x="41606" y="41989"/>
                    <a:pt x="42318" y="43299"/>
                    <a:pt x="42696" y="43959"/>
                  </a:cubicBezTo>
                  <a:cubicBezTo>
                    <a:pt x="42270" y="43498"/>
                    <a:pt x="41846" y="43041"/>
                    <a:pt x="41410" y="42553"/>
                  </a:cubicBezTo>
                  <a:cubicBezTo>
                    <a:pt x="40778" y="41857"/>
                    <a:pt x="40133" y="41101"/>
                    <a:pt x="39505" y="40373"/>
                  </a:cubicBezTo>
                  <a:lnTo>
                    <a:pt x="38559" y="39191"/>
                  </a:lnTo>
                  <a:cubicBezTo>
                    <a:pt x="38229" y="38796"/>
                    <a:pt x="37964" y="38380"/>
                    <a:pt x="37658" y="37969"/>
                  </a:cubicBezTo>
                  <a:cubicBezTo>
                    <a:pt x="37223" y="37358"/>
                    <a:pt x="36806" y="36707"/>
                    <a:pt x="36388" y="36057"/>
                  </a:cubicBezTo>
                  <a:cubicBezTo>
                    <a:pt x="37136" y="35457"/>
                    <a:pt x="39298" y="33657"/>
                    <a:pt x="39951" y="32401"/>
                  </a:cubicBezTo>
                  <a:cubicBezTo>
                    <a:pt x="40624" y="31103"/>
                    <a:pt x="41122" y="29264"/>
                    <a:pt x="40456" y="27867"/>
                  </a:cubicBezTo>
                  <a:cubicBezTo>
                    <a:pt x="39999" y="26908"/>
                    <a:pt x="39046" y="26292"/>
                    <a:pt x="38052" y="26292"/>
                  </a:cubicBezTo>
                  <a:cubicBezTo>
                    <a:pt x="37628" y="26292"/>
                    <a:pt x="37197" y="26404"/>
                    <a:pt x="36794" y="26649"/>
                  </a:cubicBezTo>
                  <a:cubicBezTo>
                    <a:pt x="34920" y="27785"/>
                    <a:pt x="34679" y="31731"/>
                    <a:pt x="35131" y="33636"/>
                  </a:cubicBezTo>
                  <a:cubicBezTo>
                    <a:pt x="35147" y="33697"/>
                    <a:pt x="35284" y="34089"/>
                    <a:pt x="35452" y="34554"/>
                  </a:cubicBezTo>
                  <a:cubicBezTo>
                    <a:pt x="35063" y="33907"/>
                    <a:pt x="34673" y="33264"/>
                    <a:pt x="34301" y="32595"/>
                  </a:cubicBezTo>
                  <a:cubicBezTo>
                    <a:pt x="33246" y="30699"/>
                    <a:pt x="32230" y="28736"/>
                    <a:pt x="31204" y="26772"/>
                  </a:cubicBezTo>
                  <a:cubicBezTo>
                    <a:pt x="30990" y="26364"/>
                    <a:pt x="30769" y="25959"/>
                    <a:pt x="30554" y="25549"/>
                  </a:cubicBezTo>
                  <a:cubicBezTo>
                    <a:pt x="31186" y="25048"/>
                    <a:pt x="33546" y="23119"/>
                    <a:pt x="34230" y="21803"/>
                  </a:cubicBezTo>
                  <a:cubicBezTo>
                    <a:pt x="34903" y="20505"/>
                    <a:pt x="35400" y="18666"/>
                    <a:pt x="34735" y="17269"/>
                  </a:cubicBezTo>
                  <a:cubicBezTo>
                    <a:pt x="34278" y="16309"/>
                    <a:pt x="33324" y="15693"/>
                    <a:pt x="32330" y="15693"/>
                  </a:cubicBezTo>
                  <a:cubicBezTo>
                    <a:pt x="31907" y="15693"/>
                    <a:pt x="31476" y="15805"/>
                    <a:pt x="31073" y="16050"/>
                  </a:cubicBezTo>
                  <a:cubicBezTo>
                    <a:pt x="29199" y="17187"/>
                    <a:pt x="28957" y="21133"/>
                    <a:pt x="29411" y="23036"/>
                  </a:cubicBezTo>
                  <a:cubicBezTo>
                    <a:pt x="29426" y="23105"/>
                    <a:pt x="29592" y="23573"/>
                    <a:pt x="29782" y="24095"/>
                  </a:cubicBezTo>
                  <a:cubicBezTo>
                    <a:pt x="29209" y="23036"/>
                    <a:pt x="28625" y="21989"/>
                    <a:pt x="28013" y="20966"/>
                  </a:cubicBezTo>
                  <a:cubicBezTo>
                    <a:pt x="26945" y="19178"/>
                    <a:pt x="25795" y="17474"/>
                    <a:pt x="24552" y="15911"/>
                  </a:cubicBezTo>
                  <a:cubicBezTo>
                    <a:pt x="24776" y="15736"/>
                    <a:pt x="27589" y="13531"/>
                    <a:pt x="28349" y="12066"/>
                  </a:cubicBezTo>
                  <a:cubicBezTo>
                    <a:pt x="29022" y="10769"/>
                    <a:pt x="29519" y="8929"/>
                    <a:pt x="28854" y="7532"/>
                  </a:cubicBezTo>
                  <a:cubicBezTo>
                    <a:pt x="28397" y="6574"/>
                    <a:pt x="27444" y="5958"/>
                    <a:pt x="26449" y="5958"/>
                  </a:cubicBezTo>
                  <a:cubicBezTo>
                    <a:pt x="26026" y="5958"/>
                    <a:pt x="25595" y="6070"/>
                    <a:pt x="25191" y="6314"/>
                  </a:cubicBezTo>
                  <a:cubicBezTo>
                    <a:pt x="23318" y="7452"/>
                    <a:pt x="23075" y="11397"/>
                    <a:pt x="23529" y="13301"/>
                  </a:cubicBezTo>
                  <a:cubicBezTo>
                    <a:pt x="23561" y="13436"/>
                    <a:pt x="24172" y="15125"/>
                    <a:pt x="24411" y="15722"/>
                  </a:cubicBezTo>
                  <a:cubicBezTo>
                    <a:pt x="24396" y="15704"/>
                    <a:pt x="24382" y="15682"/>
                    <a:pt x="24368" y="15664"/>
                  </a:cubicBezTo>
                  <a:cubicBezTo>
                    <a:pt x="23047" y="14036"/>
                    <a:pt x="21585" y="12645"/>
                    <a:pt x="20134" y="11392"/>
                  </a:cubicBezTo>
                  <a:cubicBezTo>
                    <a:pt x="18689" y="10141"/>
                    <a:pt x="17221" y="9087"/>
                    <a:pt x="15846" y="8151"/>
                  </a:cubicBezTo>
                  <a:cubicBezTo>
                    <a:pt x="14472" y="7212"/>
                    <a:pt x="13158" y="6437"/>
                    <a:pt x="11989" y="5760"/>
                  </a:cubicBezTo>
                  <a:cubicBezTo>
                    <a:pt x="11354" y="5399"/>
                    <a:pt x="10766" y="5079"/>
                    <a:pt x="10214" y="4789"/>
                  </a:cubicBezTo>
                  <a:lnTo>
                    <a:pt x="10257" y="4773"/>
                  </a:lnTo>
                  <a:cubicBezTo>
                    <a:pt x="10296" y="4759"/>
                    <a:pt x="8647" y="2667"/>
                    <a:pt x="8528" y="2547"/>
                  </a:cubicBezTo>
                  <a:cubicBezTo>
                    <a:pt x="7419" y="1430"/>
                    <a:pt x="4950" y="0"/>
                    <a:pt x="3009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95" name="Google Shape;343;p25"/>
            <p:cNvSpPr/>
            <p:nvPr/>
          </p:nvSpPr>
          <p:spPr>
            <a:xfrm>
              <a:off x="-5600269" y="3121407"/>
              <a:ext cx="167640" cy="268923"/>
            </a:xfrm>
            <a:custGeom>
              <a:avLst/>
              <a:gdLst/>
              <a:ahLst/>
              <a:cxnLst/>
              <a:rect l="l" t="t" r="r" b="b"/>
              <a:pathLst>
                <a:path w="6379" h="10233" extrusionOk="0">
                  <a:moveTo>
                    <a:pt x="3280" y="1"/>
                  </a:moveTo>
                  <a:cubicBezTo>
                    <a:pt x="2638" y="1"/>
                    <a:pt x="2001" y="242"/>
                    <a:pt x="1507" y="764"/>
                  </a:cubicBezTo>
                  <a:cubicBezTo>
                    <a:pt x="0" y="2356"/>
                    <a:pt x="809" y="6225"/>
                    <a:pt x="1749" y="7942"/>
                  </a:cubicBezTo>
                  <a:cubicBezTo>
                    <a:pt x="1831" y="8089"/>
                    <a:pt x="3347" y="10233"/>
                    <a:pt x="3392" y="10233"/>
                  </a:cubicBezTo>
                  <a:cubicBezTo>
                    <a:pt x="3392" y="10233"/>
                    <a:pt x="3393" y="10233"/>
                    <a:pt x="3393" y="10233"/>
                  </a:cubicBezTo>
                  <a:cubicBezTo>
                    <a:pt x="3394" y="10230"/>
                    <a:pt x="5711" y="7157"/>
                    <a:pt x="6071" y="5479"/>
                  </a:cubicBezTo>
                  <a:cubicBezTo>
                    <a:pt x="6379" y="4050"/>
                    <a:pt x="6373" y="2144"/>
                    <a:pt x="5362" y="973"/>
                  </a:cubicBezTo>
                  <a:cubicBezTo>
                    <a:pt x="4822" y="347"/>
                    <a:pt x="4048" y="1"/>
                    <a:pt x="3280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96" name="Google Shape;344;p25"/>
            <p:cNvSpPr/>
            <p:nvPr/>
          </p:nvSpPr>
          <p:spPr>
            <a:xfrm>
              <a:off x="-5968321" y="3147582"/>
              <a:ext cx="1404140" cy="1454782"/>
            </a:xfrm>
            <a:custGeom>
              <a:avLst/>
              <a:gdLst/>
              <a:ahLst/>
              <a:cxnLst/>
              <a:rect l="l" t="t" r="r" b="b"/>
              <a:pathLst>
                <a:path w="53430" h="55357" extrusionOk="0">
                  <a:moveTo>
                    <a:pt x="3009" y="0"/>
                  </a:moveTo>
                  <a:cubicBezTo>
                    <a:pt x="2537" y="0"/>
                    <a:pt x="2096" y="85"/>
                    <a:pt x="1714" y="279"/>
                  </a:cubicBezTo>
                  <a:cubicBezTo>
                    <a:pt x="306" y="994"/>
                    <a:pt x="0" y="2760"/>
                    <a:pt x="820" y="4034"/>
                  </a:cubicBezTo>
                  <a:cubicBezTo>
                    <a:pt x="1656" y="5335"/>
                    <a:pt x="3483" y="5882"/>
                    <a:pt x="4940" y="5994"/>
                  </a:cubicBezTo>
                  <a:cubicBezTo>
                    <a:pt x="5018" y="6000"/>
                    <a:pt x="5100" y="6003"/>
                    <a:pt x="5186" y="6003"/>
                  </a:cubicBezTo>
                  <a:cubicBezTo>
                    <a:pt x="6734" y="6003"/>
                    <a:pt x="9404" y="5080"/>
                    <a:pt x="10090" y="4833"/>
                  </a:cubicBezTo>
                  <a:cubicBezTo>
                    <a:pt x="10658" y="5149"/>
                    <a:pt x="11261" y="5490"/>
                    <a:pt x="11918" y="5882"/>
                  </a:cubicBezTo>
                  <a:cubicBezTo>
                    <a:pt x="13069" y="6583"/>
                    <a:pt x="14363" y="7384"/>
                    <a:pt x="15709" y="8350"/>
                  </a:cubicBezTo>
                  <a:cubicBezTo>
                    <a:pt x="16069" y="8605"/>
                    <a:pt x="16446" y="8896"/>
                    <a:pt x="16816" y="9171"/>
                  </a:cubicBezTo>
                  <a:cubicBezTo>
                    <a:pt x="16096" y="8837"/>
                    <a:pt x="15102" y="8393"/>
                    <a:pt x="15000" y="8361"/>
                  </a:cubicBezTo>
                  <a:cubicBezTo>
                    <a:pt x="14292" y="8134"/>
                    <a:pt x="13283" y="7985"/>
                    <a:pt x="12234" y="7985"/>
                  </a:cubicBezTo>
                  <a:cubicBezTo>
                    <a:pt x="10520" y="7985"/>
                    <a:pt x="8699" y="8382"/>
                    <a:pt x="7908" y="9487"/>
                  </a:cubicBezTo>
                  <a:cubicBezTo>
                    <a:pt x="6988" y="10772"/>
                    <a:pt x="7531" y="12478"/>
                    <a:pt x="8845" y="13232"/>
                  </a:cubicBezTo>
                  <a:cubicBezTo>
                    <a:pt x="9394" y="13547"/>
                    <a:pt x="10033" y="13674"/>
                    <a:pt x="10688" y="13674"/>
                  </a:cubicBezTo>
                  <a:cubicBezTo>
                    <a:pt x="11632" y="13674"/>
                    <a:pt x="12610" y="13411"/>
                    <a:pt x="13404" y="13072"/>
                  </a:cubicBezTo>
                  <a:cubicBezTo>
                    <a:pt x="14807" y="12474"/>
                    <a:pt x="16987" y="10161"/>
                    <a:pt x="17459" y="9649"/>
                  </a:cubicBezTo>
                  <a:cubicBezTo>
                    <a:pt x="18269" y="10271"/>
                    <a:pt x="19086" y="10928"/>
                    <a:pt x="19899" y="11663"/>
                  </a:cubicBezTo>
                  <a:cubicBezTo>
                    <a:pt x="21299" y="12924"/>
                    <a:pt x="22725" y="14343"/>
                    <a:pt x="23986" y="15969"/>
                  </a:cubicBezTo>
                  <a:cubicBezTo>
                    <a:pt x="24057" y="16059"/>
                    <a:pt x="24118" y="16162"/>
                    <a:pt x="24188" y="16254"/>
                  </a:cubicBezTo>
                  <a:cubicBezTo>
                    <a:pt x="23861" y="16027"/>
                    <a:pt x="21977" y="14913"/>
                    <a:pt x="21837" y="14851"/>
                  </a:cubicBezTo>
                  <a:cubicBezTo>
                    <a:pt x="20916" y="14439"/>
                    <a:pt x="19428" y="14109"/>
                    <a:pt x="18002" y="14109"/>
                  </a:cubicBezTo>
                  <a:cubicBezTo>
                    <a:pt x="16660" y="14109"/>
                    <a:pt x="15374" y="14401"/>
                    <a:pt x="14664" y="15191"/>
                  </a:cubicBezTo>
                  <a:cubicBezTo>
                    <a:pt x="13609" y="16366"/>
                    <a:pt x="13961" y="18123"/>
                    <a:pt x="15184" y="19017"/>
                  </a:cubicBezTo>
                  <a:cubicBezTo>
                    <a:pt x="15855" y="19507"/>
                    <a:pt x="16713" y="19691"/>
                    <a:pt x="17582" y="19691"/>
                  </a:cubicBezTo>
                  <a:cubicBezTo>
                    <a:pt x="18330" y="19691"/>
                    <a:pt x="19085" y="19554"/>
                    <a:pt x="19733" y="19359"/>
                  </a:cubicBezTo>
                  <a:cubicBezTo>
                    <a:pt x="21346" y="18872"/>
                    <a:pt x="24130" y="16412"/>
                    <a:pt x="24235" y="16320"/>
                  </a:cubicBezTo>
                  <a:cubicBezTo>
                    <a:pt x="25396" y="17858"/>
                    <a:pt x="26473" y="19526"/>
                    <a:pt x="27470" y="21283"/>
                  </a:cubicBezTo>
                  <a:cubicBezTo>
                    <a:pt x="28195" y="22554"/>
                    <a:pt x="28877" y="23872"/>
                    <a:pt x="29549" y="25200"/>
                  </a:cubicBezTo>
                  <a:cubicBezTo>
                    <a:pt x="29117" y="24916"/>
                    <a:pt x="27366" y="23881"/>
                    <a:pt x="27231" y="23821"/>
                  </a:cubicBezTo>
                  <a:cubicBezTo>
                    <a:pt x="26310" y="23410"/>
                    <a:pt x="24822" y="23080"/>
                    <a:pt x="23395" y="23080"/>
                  </a:cubicBezTo>
                  <a:cubicBezTo>
                    <a:pt x="22054" y="23080"/>
                    <a:pt x="20767" y="23372"/>
                    <a:pt x="20057" y="24162"/>
                  </a:cubicBezTo>
                  <a:cubicBezTo>
                    <a:pt x="19002" y="25337"/>
                    <a:pt x="19354" y="27094"/>
                    <a:pt x="20577" y="27988"/>
                  </a:cubicBezTo>
                  <a:cubicBezTo>
                    <a:pt x="21248" y="28478"/>
                    <a:pt x="22107" y="28662"/>
                    <a:pt x="22975" y="28662"/>
                  </a:cubicBezTo>
                  <a:cubicBezTo>
                    <a:pt x="23723" y="28662"/>
                    <a:pt x="24479" y="28525"/>
                    <a:pt x="25126" y="28330"/>
                  </a:cubicBezTo>
                  <a:cubicBezTo>
                    <a:pt x="26702" y="27855"/>
                    <a:pt x="29379" y="25510"/>
                    <a:pt x="29604" y="25312"/>
                  </a:cubicBezTo>
                  <a:cubicBezTo>
                    <a:pt x="29909" y="25914"/>
                    <a:pt x="30216" y="26517"/>
                    <a:pt x="30517" y="27124"/>
                  </a:cubicBezTo>
                  <a:cubicBezTo>
                    <a:pt x="31499" y="29106"/>
                    <a:pt x="32475" y="31097"/>
                    <a:pt x="33498" y="33033"/>
                  </a:cubicBezTo>
                  <a:cubicBezTo>
                    <a:pt x="33853" y="33704"/>
                    <a:pt x="34227" y="34352"/>
                    <a:pt x="34599" y="35003"/>
                  </a:cubicBezTo>
                  <a:cubicBezTo>
                    <a:pt x="33937" y="34596"/>
                    <a:pt x="32719" y="33879"/>
                    <a:pt x="32608" y="33829"/>
                  </a:cubicBezTo>
                  <a:cubicBezTo>
                    <a:pt x="31687" y="33418"/>
                    <a:pt x="30199" y="33087"/>
                    <a:pt x="28772" y="33087"/>
                  </a:cubicBezTo>
                  <a:cubicBezTo>
                    <a:pt x="27431" y="33087"/>
                    <a:pt x="26144" y="33379"/>
                    <a:pt x="25435" y="34170"/>
                  </a:cubicBezTo>
                  <a:cubicBezTo>
                    <a:pt x="24379" y="35345"/>
                    <a:pt x="24730" y="37101"/>
                    <a:pt x="25954" y="37996"/>
                  </a:cubicBezTo>
                  <a:cubicBezTo>
                    <a:pt x="26625" y="38485"/>
                    <a:pt x="27484" y="38669"/>
                    <a:pt x="28352" y="38669"/>
                  </a:cubicBezTo>
                  <a:cubicBezTo>
                    <a:pt x="29101" y="38669"/>
                    <a:pt x="29856" y="38533"/>
                    <a:pt x="30504" y="38338"/>
                  </a:cubicBezTo>
                  <a:cubicBezTo>
                    <a:pt x="31909" y="37914"/>
                    <a:pt x="34204" y="35990"/>
                    <a:pt x="34842" y="35439"/>
                  </a:cubicBezTo>
                  <a:cubicBezTo>
                    <a:pt x="35469" y="36517"/>
                    <a:pt x="36114" y="37573"/>
                    <a:pt x="36800" y="38582"/>
                  </a:cubicBezTo>
                  <a:cubicBezTo>
                    <a:pt x="37104" y="39011"/>
                    <a:pt x="37388" y="39468"/>
                    <a:pt x="37703" y="39863"/>
                  </a:cubicBezTo>
                  <a:cubicBezTo>
                    <a:pt x="38014" y="40267"/>
                    <a:pt x="38320" y="40668"/>
                    <a:pt x="38624" y="41064"/>
                  </a:cubicBezTo>
                  <a:cubicBezTo>
                    <a:pt x="39281" y="41863"/>
                    <a:pt x="39890" y="42607"/>
                    <a:pt x="40520" y="43335"/>
                  </a:cubicBezTo>
                  <a:cubicBezTo>
                    <a:pt x="40837" y="43704"/>
                    <a:pt x="41144" y="44046"/>
                    <a:pt x="41455" y="44402"/>
                  </a:cubicBezTo>
                  <a:cubicBezTo>
                    <a:pt x="40846" y="43889"/>
                    <a:pt x="39869" y="43094"/>
                    <a:pt x="39772" y="43031"/>
                  </a:cubicBezTo>
                  <a:cubicBezTo>
                    <a:pt x="38685" y="42331"/>
                    <a:pt x="36657" y="41622"/>
                    <a:pt x="34918" y="41622"/>
                  </a:cubicBezTo>
                  <a:cubicBezTo>
                    <a:pt x="34024" y="41622"/>
                    <a:pt x="33206" y="41809"/>
                    <a:pt x="32631" y="42281"/>
                  </a:cubicBezTo>
                  <a:cubicBezTo>
                    <a:pt x="31409" y="43282"/>
                    <a:pt x="31490" y="45072"/>
                    <a:pt x="32565" y="46141"/>
                  </a:cubicBezTo>
                  <a:cubicBezTo>
                    <a:pt x="33394" y="46965"/>
                    <a:pt x="34682" y="47247"/>
                    <a:pt x="35887" y="47247"/>
                  </a:cubicBezTo>
                  <a:cubicBezTo>
                    <a:pt x="36276" y="47247"/>
                    <a:pt x="36656" y="47218"/>
                    <a:pt x="37010" y="47168"/>
                  </a:cubicBezTo>
                  <a:cubicBezTo>
                    <a:pt x="38606" y="46942"/>
                    <a:pt x="41516" y="45104"/>
                    <a:pt x="41870" y="44877"/>
                  </a:cubicBezTo>
                  <a:cubicBezTo>
                    <a:pt x="42638" y="45742"/>
                    <a:pt x="43393" y="46579"/>
                    <a:pt x="44115" y="47348"/>
                  </a:cubicBezTo>
                  <a:cubicBezTo>
                    <a:pt x="46392" y="49788"/>
                    <a:pt x="48382" y="51733"/>
                    <a:pt x="49793" y="53076"/>
                  </a:cubicBezTo>
                  <a:cubicBezTo>
                    <a:pt x="51203" y="54416"/>
                    <a:pt x="52050" y="55159"/>
                    <a:pt x="52050" y="55159"/>
                  </a:cubicBezTo>
                  <a:lnTo>
                    <a:pt x="52058" y="55165"/>
                  </a:lnTo>
                  <a:lnTo>
                    <a:pt x="52067" y="55174"/>
                  </a:lnTo>
                  <a:cubicBezTo>
                    <a:pt x="52212" y="55296"/>
                    <a:pt x="52389" y="55357"/>
                    <a:pt x="52566" y="55357"/>
                  </a:cubicBezTo>
                  <a:cubicBezTo>
                    <a:pt x="52785" y="55357"/>
                    <a:pt x="53003" y="55263"/>
                    <a:pt x="53156" y="55081"/>
                  </a:cubicBezTo>
                  <a:cubicBezTo>
                    <a:pt x="53429" y="54755"/>
                    <a:pt x="53386" y="54266"/>
                    <a:pt x="53057" y="53994"/>
                  </a:cubicBezTo>
                  <a:cubicBezTo>
                    <a:pt x="53057" y="53994"/>
                    <a:pt x="52224" y="53293"/>
                    <a:pt x="50797" y="51996"/>
                  </a:cubicBezTo>
                  <a:cubicBezTo>
                    <a:pt x="49374" y="50700"/>
                    <a:pt x="47363" y="48816"/>
                    <a:pt x="45055" y="46449"/>
                  </a:cubicBezTo>
                  <a:cubicBezTo>
                    <a:pt x="44388" y="45769"/>
                    <a:pt x="43693" y="45035"/>
                    <a:pt x="42985" y="44276"/>
                  </a:cubicBezTo>
                  <a:cubicBezTo>
                    <a:pt x="43279" y="43964"/>
                    <a:pt x="45619" y="41447"/>
                    <a:pt x="46135" y="39923"/>
                  </a:cubicBezTo>
                  <a:cubicBezTo>
                    <a:pt x="46604" y="38539"/>
                    <a:pt x="46818" y="36644"/>
                    <a:pt x="45948" y="35365"/>
                  </a:cubicBezTo>
                  <a:cubicBezTo>
                    <a:pt x="45426" y="34596"/>
                    <a:pt x="44568" y="34144"/>
                    <a:pt x="43702" y="34144"/>
                  </a:cubicBezTo>
                  <a:cubicBezTo>
                    <a:pt x="43158" y="34144"/>
                    <a:pt x="42610" y="34323"/>
                    <a:pt x="42142" y="34716"/>
                  </a:cubicBezTo>
                  <a:cubicBezTo>
                    <a:pt x="40462" y="36123"/>
                    <a:pt x="40821" y="40060"/>
                    <a:pt x="41559" y="41873"/>
                  </a:cubicBezTo>
                  <a:cubicBezTo>
                    <a:pt x="41606" y="41989"/>
                    <a:pt x="42318" y="43299"/>
                    <a:pt x="42696" y="43959"/>
                  </a:cubicBezTo>
                  <a:cubicBezTo>
                    <a:pt x="42270" y="43498"/>
                    <a:pt x="41846" y="43041"/>
                    <a:pt x="41410" y="42553"/>
                  </a:cubicBezTo>
                  <a:cubicBezTo>
                    <a:pt x="40778" y="41857"/>
                    <a:pt x="40133" y="41101"/>
                    <a:pt x="39505" y="40373"/>
                  </a:cubicBezTo>
                  <a:lnTo>
                    <a:pt x="38559" y="39191"/>
                  </a:lnTo>
                  <a:cubicBezTo>
                    <a:pt x="38229" y="38796"/>
                    <a:pt x="37964" y="38380"/>
                    <a:pt x="37658" y="37969"/>
                  </a:cubicBezTo>
                  <a:cubicBezTo>
                    <a:pt x="37223" y="37358"/>
                    <a:pt x="36806" y="36707"/>
                    <a:pt x="36388" y="36057"/>
                  </a:cubicBezTo>
                  <a:cubicBezTo>
                    <a:pt x="37136" y="35457"/>
                    <a:pt x="39298" y="33657"/>
                    <a:pt x="39951" y="32401"/>
                  </a:cubicBezTo>
                  <a:cubicBezTo>
                    <a:pt x="40624" y="31103"/>
                    <a:pt x="41122" y="29264"/>
                    <a:pt x="40456" y="27867"/>
                  </a:cubicBezTo>
                  <a:cubicBezTo>
                    <a:pt x="39999" y="26908"/>
                    <a:pt x="39046" y="26292"/>
                    <a:pt x="38052" y="26292"/>
                  </a:cubicBezTo>
                  <a:cubicBezTo>
                    <a:pt x="37628" y="26292"/>
                    <a:pt x="37197" y="26404"/>
                    <a:pt x="36794" y="26649"/>
                  </a:cubicBezTo>
                  <a:cubicBezTo>
                    <a:pt x="34920" y="27785"/>
                    <a:pt x="34679" y="31731"/>
                    <a:pt x="35131" y="33636"/>
                  </a:cubicBezTo>
                  <a:cubicBezTo>
                    <a:pt x="35147" y="33697"/>
                    <a:pt x="35284" y="34089"/>
                    <a:pt x="35452" y="34554"/>
                  </a:cubicBezTo>
                  <a:cubicBezTo>
                    <a:pt x="35063" y="33907"/>
                    <a:pt x="34673" y="33264"/>
                    <a:pt x="34301" y="32595"/>
                  </a:cubicBezTo>
                  <a:cubicBezTo>
                    <a:pt x="33246" y="30699"/>
                    <a:pt x="32230" y="28736"/>
                    <a:pt x="31204" y="26772"/>
                  </a:cubicBezTo>
                  <a:cubicBezTo>
                    <a:pt x="30990" y="26364"/>
                    <a:pt x="30769" y="25959"/>
                    <a:pt x="30554" y="25549"/>
                  </a:cubicBezTo>
                  <a:cubicBezTo>
                    <a:pt x="31186" y="25048"/>
                    <a:pt x="33546" y="23119"/>
                    <a:pt x="34230" y="21803"/>
                  </a:cubicBezTo>
                  <a:cubicBezTo>
                    <a:pt x="34903" y="20505"/>
                    <a:pt x="35400" y="18666"/>
                    <a:pt x="34735" y="17269"/>
                  </a:cubicBezTo>
                  <a:cubicBezTo>
                    <a:pt x="34278" y="16309"/>
                    <a:pt x="33324" y="15693"/>
                    <a:pt x="32330" y="15693"/>
                  </a:cubicBezTo>
                  <a:cubicBezTo>
                    <a:pt x="31907" y="15693"/>
                    <a:pt x="31476" y="15805"/>
                    <a:pt x="31073" y="16050"/>
                  </a:cubicBezTo>
                  <a:cubicBezTo>
                    <a:pt x="29199" y="17187"/>
                    <a:pt x="28957" y="21133"/>
                    <a:pt x="29411" y="23036"/>
                  </a:cubicBezTo>
                  <a:cubicBezTo>
                    <a:pt x="29426" y="23105"/>
                    <a:pt x="29592" y="23573"/>
                    <a:pt x="29782" y="24095"/>
                  </a:cubicBezTo>
                  <a:cubicBezTo>
                    <a:pt x="29209" y="23036"/>
                    <a:pt x="28625" y="21989"/>
                    <a:pt x="28013" y="20966"/>
                  </a:cubicBezTo>
                  <a:cubicBezTo>
                    <a:pt x="26945" y="19178"/>
                    <a:pt x="25795" y="17474"/>
                    <a:pt x="24552" y="15911"/>
                  </a:cubicBezTo>
                  <a:cubicBezTo>
                    <a:pt x="24776" y="15736"/>
                    <a:pt x="27589" y="13531"/>
                    <a:pt x="28349" y="12066"/>
                  </a:cubicBezTo>
                  <a:cubicBezTo>
                    <a:pt x="29022" y="10769"/>
                    <a:pt x="29519" y="8929"/>
                    <a:pt x="28854" y="7532"/>
                  </a:cubicBezTo>
                  <a:cubicBezTo>
                    <a:pt x="28397" y="6574"/>
                    <a:pt x="27444" y="5958"/>
                    <a:pt x="26449" y="5958"/>
                  </a:cubicBezTo>
                  <a:cubicBezTo>
                    <a:pt x="26026" y="5958"/>
                    <a:pt x="25595" y="6070"/>
                    <a:pt x="25191" y="6314"/>
                  </a:cubicBezTo>
                  <a:cubicBezTo>
                    <a:pt x="23318" y="7452"/>
                    <a:pt x="23075" y="11397"/>
                    <a:pt x="23529" y="13301"/>
                  </a:cubicBezTo>
                  <a:cubicBezTo>
                    <a:pt x="23561" y="13436"/>
                    <a:pt x="24172" y="15125"/>
                    <a:pt x="24411" y="15722"/>
                  </a:cubicBezTo>
                  <a:cubicBezTo>
                    <a:pt x="24396" y="15704"/>
                    <a:pt x="24382" y="15682"/>
                    <a:pt x="24368" y="15664"/>
                  </a:cubicBezTo>
                  <a:cubicBezTo>
                    <a:pt x="23047" y="14036"/>
                    <a:pt x="21585" y="12645"/>
                    <a:pt x="20134" y="11392"/>
                  </a:cubicBezTo>
                  <a:cubicBezTo>
                    <a:pt x="18689" y="10141"/>
                    <a:pt x="17221" y="9087"/>
                    <a:pt x="15846" y="8151"/>
                  </a:cubicBezTo>
                  <a:cubicBezTo>
                    <a:pt x="14472" y="7212"/>
                    <a:pt x="13158" y="6437"/>
                    <a:pt x="11989" y="5760"/>
                  </a:cubicBezTo>
                  <a:cubicBezTo>
                    <a:pt x="11354" y="5399"/>
                    <a:pt x="10766" y="5079"/>
                    <a:pt x="10214" y="4789"/>
                  </a:cubicBezTo>
                  <a:lnTo>
                    <a:pt x="10257" y="4773"/>
                  </a:lnTo>
                  <a:cubicBezTo>
                    <a:pt x="10296" y="4759"/>
                    <a:pt x="8647" y="2667"/>
                    <a:pt x="8528" y="2547"/>
                  </a:cubicBezTo>
                  <a:cubicBezTo>
                    <a:pt x="7419" y="1430"/>
                    <a:pt x="4950" y="0"/>
                    <a:pt x="3009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97" name="Google Shape;345;p25"/>
            <p:cNvSpPr/>
            <p:nvPr/>
          </p:nvSpPr>
          <p:spPr>
            <a:xfrm>
              <a:off x="-5600269" y="3121407"/>
              <a:ext cx="167640" cy="268923"/>
            </a:xfrm>
            <a:custGeom>
              <a:avLst/>
              <a:gdLst/>
              <a:ahLst/>
              <a:cxnLst/>
              <a:rect l="l" t="t" r="r" b="b"/>
              <a:pathLst>
                <a:path w="6379" h="10233" extrusionOk="0">
                  <a:moveTo>
                    <a:pt x="3280" y="1"/>
                  </a:moveTo>
                  <a:cubicBezTo>
                    <a:pt x="2638" y="1"/>
                    <a:pt x="2001" y="242"/>
                    <a:pt x="1507" y="764"/>
                  </a:cubicBezTo>
                  <a:cubicBezTo>
                    <a:pt x="0" y="2356"/>
                    <a:pt x="809" y="6225"/>
                    <a:pt x="1749" y="7942"/>
                  </a:cubicBezTo>
                  <a:cubicBezTo>
                    <a:pt x="1831" y="8089"/>
                    <a:pt x="3347" y="10233"/>
                    <a:pt x="3392" y="10233"/>
                  </a:cubicBezTo>
                  <a:cubicBezTo>
                    <a:pt x="3392" y="10233"/>
                    <a:pt x="3393" y="10233"/>
                    <a:pt x="3393" y="10233"/>
                  </a:cubicBezTo>
                  <a:cubicBezTo>
                    <a:pt x="3394" y="10230"/>
                    <a:pt x="5711" y="7157"/>
                    <a:pt x="6071" y="5479"/>
                  </a:cubicBezTo>
                  <a:cubicBezTo>
                    <a:pt x="6379" y="4050"/>
                    <a:pt x="6373" y="2144"/>
                    <a:pt x="5362" y="973"/>
                  </a:cubicBezTo>
                  <a:cubicBezTo>
                    <a:pt x="4822" y="347"/>
                    <a:pt x="4048" y="1"/>
                    <a:pt x="3280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oogle Shape;372;p26"/>
          <p:cNvGrpSpPr/>
          <p:nvPr/>
        </p:nvGrpSpPr>
        <p:grpSpPr>
          <a:xfrm>
            <a:off x="6324600" y="3044930"/>
            <a:ext cx="2758425" cy="2152182"/>
            <a:chOff x="1119425" y="1408200"/>
            <a:chExt cx="5029950" cy="3924475"/>
          </a:xfrm>
        </p:grpSpPr>
        <p:sp>
          <p:nvSpPr>
            <p:cNvPr id="1049198" name="Google Shape;373;p26"/>
            <p:cNvSpPr/>
            <p:nvPr/>
          </p:nvSpPr>
          <p:spPr>
            <a:xfrm>
              <a:off x="4430425" y="4552400"/>
              <a:ext cx="1709725" cy="772725"/>
            </a:xfrm>
            <a:custGeom>
              <a:avLst/>
              <a:gdLst/>
              <a:ahLst/>
              <a:cxnLst/>
              <a:rect l="l" t="t" r="r" b="b"/>
              <a:pathLst>
                <a:path w="68389" h="30909" extrusionOk="0">
                  <a:moveTo>
                    <a:pt x="68388" y="1"/>
                  </a:moveTo>
                  <a:lnTo>
                    <a:pt x="988" y="25476"/>
                  </a:lnTo>
                  <a:lnTo>
                    <a:pt x="0" y="30908"/>
                  </a:lnTo>
                  <a:lnTo>
                    <a:pt x="67894" y="5435"/>
                  </a:lnTo>
                  <a:lnTo>
                    <a:pt x="68388" y="1"/>
                  </a:ln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199" name="Google Shape;374;p26"/>
            <p:cNvSpPr/>
            <p:nvPr/>
          </p:nvSpPr>
          <p:spPr>
            <a:xfrm>
              <a:off x="4422150" y="4544825"/>
              <a:ext cx="1725925" cy="787850"/>
            </a:xfrm>
            <a:custGeom>
              <a:avLst/>
              <a:gdLst/>
              <a:ahLst/>
              <a:cxnLst/>
              <a:rect l="l" t="t" r="r" b="b"/>
              <a:pathLst>
                <a:path w="69037" h="31514" extrusionOk="0">
                  <a:moveTo>
                    <a:pt x="68374" y="757"/>
                  </a:moveTo>
                  <a:lnTo>
                    <a:pt x="67941" y="5521"/>
                  </a:lnTo>
                  <a:lnTo>
                    <a:pt x="724" y="30742"/>
                  </a:lnTo>
                  <a:lnTo>
                    <a:pt x="724" y="30742"/>
                  </a:lnTo>
                  <a:lnTo>
                    <a:pt x="1585" y="26001"/>
                  </a:lnTo>
                  <a:lnTo>
                    <a:pt x="68374" y="757"/>
                  </a:lnTo>
                  <a:close/>
                  <a:moveTo>
                    <a:pt x="68720" y="1"/>
                  </a:moveTo>
                  <a:cubicBezTo>
                    <a:pt x="68685" y="1"/>
                    <a:pt x="68648" y="7"/>
                    <a:pt x="68612" y="21"/>
                  </a:cubicBezTo>
                  <a:lnTo>
                    <a:pt x="1212" y="25496"/>
                  </a:lnTo>
                  <a:cubicBezTo>
                    <a:pt x="1112" y="25532"/>
                    <a:pt x="1041" y="25620"/>
                    <a:pt x="1021" y="25725"/>
                  </a:cubicBezTo>
                  <a:lnTo>
                    <a:pt x="35" y="31158"/>
                  </a:lnTo>
                  <a:cubicBezTo>
                    <a:pt x="0" y="31343"/>
                    <a:pt x="143" y="31514"/>
                    <a:pt x="331" y="31514"/>
                  </a:cubicBezTo>
                  <a:cubicBezTo>
                    <a:pt x="367" y="31514"/>
                    <a:pt x="403" y="31507"/>
                    <a:pt x="437" y="31495"/>
                  </a:cubicBezTo>
                  <a:lnTo>
                    <a:pt x="68330" y="6019"/>
                  </a:lnTo>
                  <a:cubicBezTo>
                    <a:pt x="68440" y="5979"/>
                    <a:pt x="68514" y="5880"/>
                    <a:pt x="68526" y="5764"/>
                  </a:cubicBezTo>
                  <a:lnTo>
                    <a:pt x="69019" y="331"/>
                  </a:lnTo>
                  <a:cubicBezTo>
                    <a:pt x="69036" y="147"/>
                    <a:pt x="68890" y="1"/>
                    <a:pt x="6872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0" name="Google Shape;375;p26"/>
            <p:cNvSpPr/>
            <p:nvPr/>
          </p:nvSpPr>
          <p:spPr>
            <a:xfrm>
              <a:off x="4471675" y="4721000"/>
              <a:ext cx="1414175" cy="525075"/>
            </a:xfrm>
            <a:custGeom>
              <a:avLst/>
              <a:gdLst/>
              <a:ahLst/>
              <a:cxnLst/>
              <a:rect l="l" t="t" r="r" b="b"/>
              <a:pathLst>
                <a:path w="56567" h="21003" extrusionOk="0">
                  <a:moveTo>
                    <a:pt x="56396" y="0"/>
                  </a:moveTo>
                  <a:cubicBezTo>
                    <a:pt x="56379" y="0"/>
                    <a:pt x="56361" y="3"/>
                    <a:pt x="56343" y="10"/>
                  </a:cubicBezTo>
                  <a:lnTo>
                    <a:pt x="159" y="20710"/>
                  </a:lnTo>
                  <a:cubicBezTo>
                    <a:pt x="1" y="20768"/>
                    <a:pt x="43" y="21002"/>
                    <a:pt x="211" y="21003"/>
                  </a:cubicBezTo>
                  <a:cubicBezTo>
                    <a:pt x="230" y="21003"/>
                    <a:pt x="247" y="20999"/>
                    <a:pt x="264" y="20992"/>
                  </a:cubicBezTo>
                  <a:lnTo>
                    <a:pt x="56448" y="293"/>
                  </a:lnTo>
                  <a:cubicBezTo>
                    <a:pt x="56526" y="264"/>
                    <a:pt x="56566" y="178"/>
                    <a:pt x="56538" y="99"/>
                  </a:cubicBezTo>
                  <a:cubicBezTo>
                    <a:pt x="56515" y="38"/>
                    <a:pt x="56457" y="0"/>
                    <a:pt x="5639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1" name="Google Shape;376;p26"/>
            <p:cNvSpPr/>
            <p:nvPr/>
          </p:nvSpPr>
          <p:spPr>
            <a:xfrm>
              <a:off x="4434700" y="4948950"/>
              <a:ext cx="908950" cy="340225"/>
            </a:xfrm>
            <a:custGeom>
              <a:avLst/>
              <a:gdLst/>
              <a:ahLst/>
              <a:cxnLst/>
              <a:rect l="l" t="t" r="r" b="b"/>
              <a:pathLst>
                <a:path w="36358" h="13609" extrusionOk="0">
                  <a:moveTo>
                    <a:pt x="36187" y="0"/>
                  </a:moveTo>
                  <a:cubicBezTo>
                    <a:pt x="36171" y="0"/>
                    <a:pt x="36154" y="3"/>
                    <a:pt x="36137" y="9"/>
                  </a:cubicBezTo>
                  <a:lnTo>
                    <a:pt x="159" y="13315"/>
                  </a:lnTo>
                  <a:cubicBezTo>
                    <a:pt x="1" y="13374"/>
                    <a:pt x="42" y="13609"/>
                    <a:pt x="211" y="13609"/>
                  </a:cubicBezTo>
                  <a:cubicBezTo>
                    <a:pt x="230" y="13609"/>
                    <a:pt x="247" y="13605"/>
                    <a:pt x="264" y="13599"/>
                  </a:cubicBezTo>
                  <a:lnTo>
                    <a:pt x="36242" y="293"/>
                  </a:lnTo>
                  <a:cubicBezTo>
                    <a:pt x="36319" y="263"/>
                    <a:pt x="36358" y="177"/>
                    <a:pt x="36329" y="100"/>
                  </a:cubicBezTo>
                  <a:cubicBezTo>
                    <a:pt x="36306" y="38"/>
                    <a:pt x="36249" y="0"/>
                    <a:pt x="3618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2" name="Google Shape;377;p26"/>
            <p:cNvSpPr/>
            <p:nvPr/>
          </p:nvSpPr>
          <p:spPr>
            <a:xfrm>
              <a:off x="2731550" y="3426875"/>
              <a:ext cx="1731425" cy="1905800"/>
            </a:xfrm>
            <a:custGeom>
              <a:avLst/>
              <a:gdLst/>
              <a:ahLst/>
              <a:cxnLst/>
              <a:rect l="l" t="t" r="r" b="b"/>
              <a:pathLst>
                <a:path w="69257" h="76232" extrusionOk="0">
                  <a:moveTo>
                    <a:pt x="605" y="1044"/>
                  </a:moveTo>
                  <a:lnTo>
                    <a:pt x="68618" y="70595"/>
                  </a:lnTo>
                  <a:lnTo>
                    <a:pt x="67762" y="75301"/>
                  </a:lnTo>
                  <a:lnTo>
                    <a:pt x="604" y="6602"/>
                  </a:lnTo>
                  <a:lnTo>
                    <a:pt x="605" y="1044"/>
                  </a:lnTo>
                  <a:close/>
                  <a:moveTo>
                    <a:pt x="305" y="0"/>
                  </a:moveTo>
                  <a:cubicBezTo>
                    <a:pt x="150" y="0"/>
                    <a:pt x="0" y="121"/>
                    <a:pt x="0" y="303"/>
                  </a:cubicBezTo>
                  <a:lnTo>
                    <a:pt x="0" y="6725"/>
                  </a:lnTo>
                  <a:cubicBezTo>
                    <a:pt x="0" y="6803"/>
                    <a:pt x="31" y="6879"/>
                    <a:pt x="86" y="6935"/>
                  </a:cubicBezTo>
                  <a:lnTo>
                    <a:pt x="67739" y="76141"/>
                  </a:lnTo>
                  <a:cubicBezTo>
                    <a:pt x="67797" y="76199"/>
                    <a:pt x="67873" y="76231"/>
                    <a:pt x="67955" y="76232"/>
                  </a:cubicBezTo>
                  <a:lnTo>
                    <a:pt x="67955" y="76232"/>
                  </a:lnTo>
                  <a:cubicBezTo>
                    <a:pt x="68101" y="76231"/>
                    <a:pt x="68225" y="76127"/>
                    <a:pt x="68251" y="75983"/>
                  </a:cubicBezTo>
                  <a:lnTo>
                    <a:pt x="69239" y="70549"/>
                  </a:lnTo>
                  <a:cubicBezTo>
                    <a:pt x="69256" y="70453"/>
                    <a:pt x="69226" y="70354"/>
                    <a:pt x="69158" y="70284"/>
                  </a:cubicBezTo>
                  <a:lnTo>
                    <a:pt x="518" y="92"/>
                  </a:lnTo>
                  <a:cubicBezTo>
                    <a:pt x="456" y="29"/>
                    <a:pt x="380" y="0"/>
                    <a:pt x="305" y="0"/>
                  </a:cubicBezTo>
                  <a:close/>
                  <a:moveTo>
                    <a:pt x="67955" y="76232"/>
                  </a:moveTo>
                  <a:cubicBezTo>
                    <a:pt x="67955" y="76232"/>
                    <a:pt x="67954" y="76232"/>
                    <a:pt x="67954" y="76232"/>
                  </a:cubicBezTo>
                  <a:lnTo>
                    <a:pt x="67955" y="76232"/>
                  </a:lnTo>
                  <a:cubicBezTo>
                    <a:pt x="67955" y="76232"/>
                    <a:pt x="67955" y="76232"/>
                    <a:pt x="67955" y="76232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3" name="Google Shape;378;p26"/>
            <p:cNvSpPr/>
            <p:nvPr/>
          </p:nvSpPr>
          <p:spPr>
            <a:xfrm>
              <a:off x="2760150" y="3556625"/>
              <a:ext cx="1013400" cy="1011775"/>
            </a:xfrm>
            <a:custGeom>
              <a:avLst/>
              <a:gdLst/>
              <a:ahLst/>
              <a:cxnLst/>
              <a:rect l="l" t="t" r="r" b="b"/>
              <a:pathLst>
                <a:path w="40536" h="40471" extrusionOk="0">
                  <a:moveTo>
                    <a:pt x="165" y="1"/>
                  </a:moveTo>
                  <a:cubicBezTo>
                    <a:pt x="127" y="1"/>
                    <a:pt x="88" y="16"/>
                    <a:pt x="59" y="45"/>
                  </a:cubicBezTo>
                  <a:cubicBezTo>
                    <a:pt x="0" y="104"/>
                    <a:pt x="0" y="200"/>
                    <a:pt x="59" y="259"/>
                  </a:cubicBezTo>
                  <a:lnTo>
                    <a:pt x="40226" y="40426"/>
                  </a:lnTo>
                  <a:cubicBezTo>
                    <a:pt x="40255" y="40454"/>
                    <a:pt x="40294" y="40470"/>
                    <a:pt x="40333" y="40470"/>
                  </a:cubicBezTo>
                  <a:cubicBezTo>
                    <a:pt x="40467" y="40470"/>
                    <a:pt x="40535" y="40308"/>
                    <a:pt x="40440" y="40213"/>
                  </a:cubicBezTo>
                  <a:lnTo>
                    <a:pt x="273" y="45"/>
                  </a:lnTo>
                  <a:cubicBezTo>
                    <a:pt x="243" y="16"/>
                    <a:pt x="204" y="1"/>
                    <a:pt x="16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4" name="Google Shape;379;p26"/>
            <p:cNvSpPr/>
            <p:nvPr/>
          </p:nvSpPr>
          <p:spPr>
            <a:xfrm>
              <a:off x="3234375" y="3987775"/>
              <a:ext cx="1056625" cy="1079625"/>
            </a:xfrm>
            <a:custGeom>
              <a:avLst/>
              <a:gdLst/>
              <a:ahLst/>
              <a:cxnLst/>
              <a:rect l="l" t="t" r="r" b="b"/>
              <a:pathLst>
                <a:path w="42265" h="43185" extrusionOk="0">
                  <a:moveTo>
                    <a:pt x="167" y="0"/>
                  </a:moveTo>
                  <a:cubicBezTo>
                    <a:pt x="129" y="0"/>
                    <a:pt x="91" y="14"/>
                    <a:pt x="61" y="44"/>
                  </a:cubicBezTo>
                  <a:cubicBezTo>
                    <a:pt x="0" y="103"/>
                    <a:pt x="2" y="202"/>
                    <a:pt x="64" y="261"/>
                  </a:cubicBezTo>
                  <a:lnTo>
                    <a:pt x="41956" y="43139"/>
                  </a:lnTo>
                  <a:cubicBezTo>
                    <a:pt x="41984" y="43169"/>
                    <a:pt x="42023" y="43185"/>
                    <a:pt x="42064" y="43185"/>
                  </a:cubicBezTo>
                  <a:cubicBezTo>
                    <a:pt x="42197" y="43185"/>
                    <a:pt x="42265" y="43024"/>
                    <a:pt x="42172" y="42928"/>
                  </a:cubicBezTo>
                  <a:lnTo>
                    <a:pt x="280" y="51"/>
                  </a:lnTo>
                  <a:cubicBezTo>
                    <a:pt x="250" y="17"/>
                    <a:pt x="208" y="0"/>
                    <a:pt x="1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5" name="Google Shape;380;p26"/>
            <p:cNvSpPr/>
            <p:nvPr/>
          </p:nvSpPr>
          <p:spPr>
            <a:xfrm>
              <a:off x="2739100" y="2878775"/>
              <a:ext cx="3401050" cy="2310525"/>
            </a:xfrm>
            <a:custGeom>
              <a:avLst/>
              <a:gdLst/>
              <a:ahLst/>
              <a:cxnLst/>
              <a:rect l="l" t="t" r="r" b="b"/>
              <a:pathLst>
                <a:path w="136042" h="92421" extrusionOk="0">
                  <a:moveTo>
                    <a:pt x="66188" y="0"/>
                  </a:moveTo>
                  <a:lnTo>
                    <a:pt x="1" y="22227"/>
                  </a:lnTo>
                  <a:lnTo>
                    <a:pt x="68641" y="92421"/>
                  </a:lnTo>
                  <a:lnTo>
                    <a:pt x="136041" y="66946"/>
                  </a:lnTo>
                  <a:lnTo>
                    <a:pt x="661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6" name="Google Shape;381;p26"/>
            <p:cNvSpPr/>
            <p:nvPr/>
          </p:nvSpPr>
          <p:spPr>
            <a:xfrm>
              <a:off x="2729825" y="2871200"/>
              <a:ext cx="3419550" cy="2325625"/>
            </a:xfrm>
            <a:custGeom>
              <a:avLst/>
              <a:gdLst/>
              <a:ahLst/>
              <a:cxnLst/>
              <a:rect l="l" t="t" r="r" b="b"/>
              <a:pathLst>
                <a:path w="136782" h="93025" extrusionOk="0">
                  <a:moveTo>
                    <a:pt x="66482" y="647"/>
                  </a:moveTo>
                  <a:lnTo>
                    <a:pt x="135858" y="67136"/>
                  </a:lnTo>
                  <a:lnTo>
                    <a:pt x="69089" y="92371"/>
                  </a:lnTo>
                  <a:lnTo>
                    <a:pt x="924" y="22662"/>
                  </a:lnTo>
                  <a:lnTo>
                    <a:pt x="66482" y="647"/>
                  </a:lnTo>
                  <a:close/>
                  <a:moveTo>
                    <a:pt x="66560" y="0"/>
                  </a:moveTo>
                  <a:cubicBezTo>
                    <a:pt x="66527" y="0"/>
                    <a:pt x="66494" y="6"/>
                    <a:pt x="66463" y="17"/>
                  </a:cubicBezTo>
                  <a:lnTo>
                    <a:pt x="276" y="22244"/>
                  </a:lnTo>
                  <a:cubicBezTo>
                    <a:pt x="64" y="22315"/>
                    <a:pt x="0" y="22582"/>
                    <a:pt x="156" y="22742"/>
                  </a:cubicBezTo>
                  <a:lnTo>
                    <a:pt x="68796" y="92934"/>
                  </a:lnTo>
                  <a:cubicBezTo>
                    <a:pt x="68852" y="92993"/>
                    <a:pt x="68931" y="93025"/>
                    <a:pt x="69012" y="93025"/>
                  </a:cubicBezTo>
                  <a:cubicBezTo>
                    <a:pt x="69048" y="93025"/>
                    <a:pt x="69085" y="93018"/>
                    <a:pt x="69119" y="93005"/>
                  </a:cubicBezTo>
                  <a:lnTo>
                    <a:pt x="136519" y="67532"/>
                  </a:lnTo>
                  <a:cubicBezTo>
                    <a:pt x="136727" y="67452"/>
                    <a:pt x="136781" y="67184"/>
                    <a:pt x="136621" y="67032"/>
                  </a:cubicBezTo>
                  <a:lnTo>
                    <a:pt x="66767" y="85"/>
                  </a:lnTo>
                  <a:cubicBezTo>
                    <a:pt x="66711" y="30"/>
                    <a:pt x="66636" y="0"/>
                    <a:pt x="6656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7" name="Google Shape;382;p26"/>
            <p:cNvSpPr/>
            <p:nvPr/>
          </p:nvSpPr>
          <p:spPr>
            <a:xfrm>
              <a:off x="1128825" y="1415725"/>
              <a:ext cx="3252375" cy="1991100"/>
            </a:xfrm>
            <a:custGeom>
              <a:avLst/>
              <a:gdLst/>
              <a:ahLst/>
              <a:cxnLst/>
              <a:rect l="l" t="t" r="r" b="b"/>
              <a:pathLst>
                <a:path w="130095" h="79644" extrusionOk="0">
                  <a:moveTo>
                    <a:pt x="65121" y="1"/>
                  </a:moveTo>
                  <a:lnTo>
                    <a:pt x="0" y="20306"/>
                  </a:lnTo>
                  <a:lnTo>
                    <a:pt x="63572" y="79644"/>
                  </a:lnTo>
                  <a:lnTo>
                    <a:pt x="130094" y="57470"/>
                  </a:lnTo>
                  <a:lnTo>
                    <a:pt x="65121" y="1"/>
                  </a:ln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8" name="Google Shape;383;p26"/>
            <p:cNvSpPr/>
            <p:nvPr/>
          </p:nvSpPr>
          <p:spPr>
            <a:xfrm>
              <a:off x="1119425" y="1408200"/>
              <a:ext cx="3271125" cy="2006175"/>
            </a:xfrm>
            <a:custGeom>
              <a:avLst/>
              <a:gdLst/>
              <a:ahLst/>
              <a:cxnLst/>
              <a:rect l="l" t="t" r="r" b="b"/>
              <a:pathLst>
                <a:path w="130845" h="80247" extrusionOk="0">
                  <a:moveTo>
                    <a:pt x="65423" y="641"/>
                  </a:moveTo>
                  <a:lnTo>
                    <a:pt x="129878" y="57650"/>
                  </a:lnTo>
                  <a:lnTo>
                    <a:pt x="64023" y="79601"/>
                  </a:lnTo>
                  <a:lnTo>
                    <a:pt x="962" y="20742"/>
                  </a:lnTo>
                  <a:lnTo>
                    <a:pt x="65423" y="641"/>
                  </a:lnTo>
                  <a:close/>
                  <a:moveTo>
                    <a:pt x="65497" y="0"/>
                  </a:moveTo>
                  <a:cubicBezTo>
                    <a:pt x="65466" y="0"/>
                    <a:pt x="65436" y="5"/>
                    <a:pt x="65406" y="14"/>
                  </a:cubicBezTo>
                  <a:lnTo>
                    <a:pt x="287" y="20320"/>
                  </a:lnTo>
                  <a:cubicBezTo>
                    <a:pt x="65" y="20388"/>
                    <a:pt x="0" y="20671"/>
                    <a:pt x="169" y="20828"/>
                  </a:cubicBezTo>
                  <a:lnTo>
                    <a:pt x="63742" y="80165"/>
                  </a:lnTo>
                  <a:cubicBezTo>
                    <a:pt x="63799" y="80218"/>
                    <a:pt x="63872" y="80246"/>
                    <a:pt x="63948" y="80246"/>
                  </a:cubicBezTo>
                  <a:cubicBezTo>
                    <a:pt x="63981" y="80246"/>
                    <a:pt x="64014" y="80242"/>
                    <a:pt x="64043" y="80231"/>
                  </a:cubicBezTo>
                  <a:lnTo>
                    <a:pt x="130566" y="58057"/>
                  </a:lnTo>
                  <a:cubicBezTo>
                    <a:pt x="130787" y="57984"/>
                    <a:pt x="130844" y="57698"/>
                    <a:pt x="130671" y="57545"/>
                  </a:cubicBezTo>
                  <a:lnTo>
                    <a:pt x="65697" y="77"/>
                  </a:lnTo>
                  <a:cubicBezTo>
                    <a:pt x="65641" y="27"/>
                    <a:pt x="65570" y="0"/>
                    <a:pt x="6549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09" name="Google Shape;384;p26"/>
            <p:cNvSpPr/>
            <p:nvPr/>
          </p:nvSpPr>
          <p:spPr>
            <a:xfrm>
              <a:off x="2924050" y="3207600"/>
              <a:ext cx="147750" cy="239450"/>
            </a:xfrm>
            <a:custGeom>
              <a:avLst/>
              <a:gdLst/>
              <a:ahLst/>
              <a:cxnLst/>
              <a:rect l="l" t="t" r="r" b="b"/>
              <a:pathLst>
                <a:path w="5910" h="9578" extrusionOk="0">
                  <a:moveTo>
                    <a:pt x="1141" y="1"/>
                  </a:moveTo>
                  <a:cubicBezTo>
                    <a:pt x="666" y="1"/>
                    <a:pt x="234" y="327"/>
                    <a:pt x="126" y="810"/>
                  </a:cubicBezTo>
                  <a:cubicBezTo>
                    <a:pt x="0" y="1368"/>
                    <a:pt x="352" y="1922"/>
                    <a:pt x="910" y="2048"/>
                  </a:cubicBezTo>
                  <a:cubicBezTo>
                    <a:pt x="2294" y="2358"/>
                    <a:pt x="3386" y="3619"/>
                    <a:pt x="3627" y="5186"/>
                  </a:cubicBezTo>
                  <a:cubicBezTo>
                    <a:pt x="3783" y="6185"/>
                    <a:pt x="3578" y="7174"/>
                    <a:pt x="3052" y="7971"/>
                  </a:cubicBezTo>
                  <a:cubicBezTo>
                    <a:pt x="2842" y="8289"/>
                    <a:pt x="2824" y="8697"/>
                    <a:pt x="3004" y="9033"/>
                  </a:cubicBezTo>
                  <a:cubicBezTo>
                    <a:pt x="3185" y="9369"/>
                    <a:pt x="3535" y="9578"/>
                    <a:pt x="3916" y="9578"/>
                  </a:cubicBezTo>
                  <a:cubicBezTo>
                    <a:pt x="3917" y="9578"/>
                    <a:pt x="3918" y="9578"/>
                    <a:pt x="3920" y="9578"/>
                  </a:cubicBezTo>
                  <a:cubicBezTo>
                    <a:pt x="4268" y="9578"/>
                    <a:pt x="4592" y="9402"/>
                    <a:pt x="4783" y="9112"/>
                  </a:cubicBezTo>
                  <a:cubicBezTo>
                    <a:pt x="5592" y="7885"/>
                    <a:pt x="5909" y="6379"/>
                    <a:pt x="5677" y="4870"/>
                  </a:cubicBezTo>
                  <a:cubicBezTo>
                    <a:pt x="5306" y="2467"/>
                    <a:pt x="3572" y="520"/>
                    <a:pt x="1364" y="25"/>
                  </a:cubicBezTo>
                  <a:cubicBezTo>
                    <a:pt x="1289" y="8"/>
                    <a:pt x="1214" y="1"/>
                    <a:pt x="114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0" name="Google Shape;385;p26"/>
            <p:cNvSpPr/>
            <p:nvPr/>
          </p:nvSpPr>
          <p:spPr>
            <a:xfrm>
              <a:off x="3166700" y="3118625"/>
              <a:ext cx="147750" cy="239475"/>
            </a:xfrm>
            <a:custGeom>
              <a:avLst/>
              <a:gdLst/>
              <a:ahLst/>
              <a:cxnLst/>
              <a:rect l="l" t="t" r="r" b="b"/>
              <a:pathLst>
                <a:path w="5910" h="9579" extrusionOk="0">
                  <a:moveTo>
                    <a:pt x="1136" y="0"/>
                  </a:moveTo>
                  <a:cubicBezTo>
                    <a:pt x="662" y="0"/>
                    <a:pt x="234" y="328"/>
                    <a:pt x="126" y="810"/>
                  </a:cubicBezTo>
                  <a:cubicBezTo>
                    <a:pt x="0" y="1368"/>
                    <a:pt x="352" y="1922"/>
                    <a:pt x="910" y="2047"/>
                  </a:cubicBezTo>
                  <a:cubicBezTo>
                    <a:pt x="2293" y="2358"/>
                    <a:pt x="3386" y="3619"/>
                    <a:pt x="3627" y="5186"/>
                  </a:cubicBezTo>
                  <a:cubicBezTo>
                    <a:pt x="3782" y="6186"/>
                    <a:pt x="3577" y="7175"/>
                    <a:pt x="3052" y="7971"/>
                  </a:cubicBezTo>
                  <a:cubicBezTo>
                    <a:pt x="2842" y="8290"/>
                    <a:pt x="2824" y="8698"/>
                    <a:pt x="3004" y="9032"/>
                  </a:cubicBezTo>
                  <a:cubicBezTo>
                    <a:pt x="3185" y="9368"/>
                    <a:pt x="3535" y="9579"/>
                    <a:pt x="3916" y="9579"/>
                  </a:cubicBezTo>
                  <a:cubicBezTo>
                    <a:pt x="4265" y="9579"/>
                    <a:pt x="4590" y="9404"/>
                    <a:pt x="4782" y="9113"/>
                  </a:cubicBezTo>
                  <a:cubicBezTo>
                    <a:pt x="5592" y="7886"/>
                    <a:pt x="5909" y="6379"/>
                    <a:pt x="5677" y="4870"/>
                  </a:cubicBezTo>
                  <a:cubicBezTo>
                    <a:pt x="5305" y="2468"/>
                    <a:pt x="3573" y="521"/>
                    <a:pt x="1364" y="26"/>
                  </a:cubicBezTo>
                  <a:cubicBezTo>
                    <a:pt x="1288" y="9"/>
                    <a:pt x="1212" y="0"/>
                    <a:pt x="11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1" name="Google Shape;386;p26"/>
            <p:cNvSpPr/>
            <p:nvPr/>
          </p:nvSpPr>
          <p:spPr>
            <a:xfrm>
              <a:off x="4132125" y="2787050"/>
              <a:ext cx="147475" cy="239450"/>
            </a:xfrm>
            <a:custGeom>
              <a:avLst/>
              <a:gdLst/>
              <a:ahLst/>
              <a:cxnLst/>
              <a:rect l="l" t="t" r="r" b="b"/>
              <a:pathLst>
                <a:path w="5899" h="9578" extrusionOk="0">
                  <a:moveTo>
                    <a:pt x="1136" y="1"/>
                  </a:moveTo>
                  <a:cubicBezTo>
                    <a:pt x="661" y="1"/>
                    <a:pt x="233" y="329"/>
                    <a:pt x="124" y="811"/>
                  </a:cubicBezTo>
                  <a:cubicBezTo>
                    <a:pt x="0" y="1366"/>
                    <a:pt x="346" y="1918"/>
                    <a:pt x="899" y="2046"/>
                  </a:cubicBezTo>
                  <a:cubicBezTo>
                    <a:pt x="2284" y="2357"/>
                    <a:pt x="3375" y="3618"/>
                    <a:pt x="3617" y="5185"/>
                  </a:cubicBezTo>
                  <a:cubicBezTo>
                    <a:pt x="3772" y="6185"/>
                    <a:pt x="3567" y="7174"/>
                    <a:pt x="3042" y="7970"/>
                  </a:cubicBezTo>
                  <a:cubicBezTo>
                    <a:pt x="2831" y="8289"/>
                    <a:pt x="2813" y="8696"/>
                    <a:pt x="2994" y="9031"/>
                  </a:cubicBezTo>
                  <a:cubicBezTo>
                    <a:pt x="3174" y="9367"/>
                    <a:pt x="3525" y="9577"/>
                    <a:pt x="3905" y="9578"/>
                  </a:cubicBezTo>
                  <a:cubicBezTo>
                    <a:pt x="4254" y="9578"/>
                    <a:pt x="4579" y="9403"/>
                    <a:pt x="4770" y="9112"/>
                  </a:cubicBezTo>
                  <a:cubicBezTo>
                    <a:pt x="5580" y="7885"/>
                    <a:pt x="5898" y="6378"/>
                    <a:pt x="5665" y="4870"/>
                  </a:cubicBezTo>
                  <a:cubicBezTo>
                    <a:pt x="5295" y="2466"/>
                    <a:pt x="3563" y="519"/>
                    <a:pt x="1354" y="24"/>
                  </a:cubicBezTo>
                  <a:cubicBezTo>
                    <a:pt x="1281" y="8"/>
                    <a:pt x="1208" y="1"/>
                    <a:pt x="113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2" name="Google Shape;387;p26"/>
            <p:cNvSpPr/>
            <p:nvPr/>
          </p:nvSpPr>
          <p:spPr>
            <a:xfrm>
              <a:off x="3886525" y="2862525"/>
              <a:ext cx="147750" cy="239475"/>
            </a:xfrm>
            <a:custGeom>
              <a:avLst/>
              <a:gdLst/>
              <a:ahLst/>
              <a:cxnLst/>
              <a:rect l="l" t="t" r="r" b="b"/>
              <a:pathLst>
                <a:path w="5910" h="9579" extrusionOk="0">
                  <a:moveTo>
                    <a:pt x="1140" y="0"/>
                  </a:moveTo>
                  <a:cubicBezTo>
                    <a:pt x="666" y="0"/>
                    <a:pt x="235" y="326"/>
                    <a:pt x="126" y="809"/>
                  </a:cubicBezTo>
                  <a:cubicBezTo>
                    <a:pt x="1" y="1368"/>
                    <a:pt x="352" y="1922"/>
                    <a:pt x="911" y="2047"/>
                  </a:cubicBezTo>
                  <a:cubicBezTo>
                    <a:pt x="2294" y="2358"/>
                    <a:pt x="3386" y="3618"/>
                    <a:pt x="3628" y="5186"/>
                  </a:cubicBezTo>
                  <a:cubicBezTo>
                    <a:pt x="3782" y="6185"/>
                    <a:pt x="3577" y="7174"/>
                    <a:pt x="3053" y="7971"/>
                  </a:cubicBezTo>
                  <a:cubicBezTo>
                    <a:pt x="2842" y="8288"/>
                    <a:pt x="2824" y="8697"/>
                    <a:pt x="3005" y="9032"/>
                  </a:cubicBezTo>
                  <a:cubicBezTo>
                    <a:pt x="3185" y="9368"/>
                    <a:pt x="3535" y="9577"/>
                    <a:pt x="3917" y="9579"/>
                  </a:cubicBezTo>
                  <a:cubicBezTo>
                    <a:pt x="4265" y="9579"/>
                    <a:pt x="4590" y="9403"/>
                    <a:pt x="4783" y="9112"/>
                  </a:cubicBezTo>
                  <a:cubicBezTo>
                    <a:pt x="5592" y="7885"/>
                    <a:pt x="5910" y="6378"/>
                    <a:pt x="5676" y="4869"/>
                  </a:cubicBezTo>
                  <a:cubicBezTo>
                    <a:pt x="5306" y="2467"/>
                    <a:pt x="3573" y="520"/>
                    <a:pt x="1364" y="24"/>
                  </a:cubicBezTo>
                  <a:cubicBezTo>
                    <a:pt x="1289" y="8"/>
                    <a:pt x="1214" y="0"/>
                    <a:pt x="114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3" name="Google Shape;388;p26"/>
            <p:cNvSpPr/>
            <p:nvPr/>
          </p:nvSpPr>
          <p:spPr>
            <a:xfrm>
              <a:off x="3663050" y="2948825"/>
              <a:ext cx="147425" cy="239425"/>
            </a:xfrm>
            <a:custGeom>
              <a:avLst/>
              <a:gdLst/>
              <a:ahLst/>
              <a:cxnLst/>
              <a:rect l="l" t="t" r="r" b="b"/>
              <a:pathLst>
                <a:path w="5897" h="9577" extrusionOk="0">
                  <a:moveTo>
                    <a:pt x="1135" y="1"/>
                  </a:moveTo>
                  <a:cubicBezTo>
                    <a:pt x="661" y="1"/>
                    <a:pt x="233" y="329"/>
                    <a:pt x="125" y="810"/>
                  </a:cubicBezTo>
                  <a:cubicBezTo>
                    <a:pt x="1" y="1364"/>
                    <a:pt x="346" y="1915"/>
                    <a:pt x="899" y="2046"/>
                  </a:cubicBezTo>
                  <a:cubicBezTo>
                    <a:pt x="2283" y="2356"/>
                    <a:pt x="3374" y="3617"/>
                    <a:pt x="3615" y="5184"/>
                  </a:cubicBezTo>
                  <a:cubicBezTo>
                    <a:pt x="3771" y="6184"/>
                    <a:pt x="3566" y="7173"/>
                    <a:pt x="3040" y="7970"/>
                  </a:cubicBezTo>
                  <a:cubicBezTo>
                    <a:pt x="2831" y="8287"/>
                    <a:pt x="2813" y="8696"/>
                    <a:pt x="2993" y="9031"/>
                  </a:cubicBezTo>
                  <a:cubicBezTo>
                    <a:pt x="3174" y="9367"/>
                    <a:pt x="3523" y="9577"/>
                    <a:pt x="3905" y="9577"/>
                  </a:cubicBezTo>
                  <a:cubicBezTo>
                    <a:pt x="3906" y="9577"/>
                    <a:pt x="3907" y="9577"/>
                    <a:pt x="3909" y="9577"/>
                  </a:cubicBezTo>
                  <a:cubicBezTo>
                    <a:pt x="4256" y="9577"/>
                    <a:pt x="4580" y="9401"/>
                    <a:pt x="4771" y="9111"/>
                  </a:cubicBezTo>
                  <a:cubicBezTo>
                    <a:pt x="5580" y="7884"/>
                    <a:pt x="5897" y="6377"/>
                    <a:pt x="5665" y="4867"/>
                  </a:cubicBezTo>
                  <a:cubicBezTo>
                    <a:pt x="5294" y="2465"/>
                    <a:pt x="3561" y="518"/>
                    <a:pt x="1352" y="24"/>
                  </a:cubicBezTo>
                  <a:cubicBezTo>
                    <a:pt x="1279" y="8"/>
                    <a:pt x="1207" y="1"/>
                    <a:pt x="113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4" name="Google Shape;389;p26"/>
            <p:cNvSpPr/>
            <p:nvPr/>
          </p:nvSpPr>
          <p:spPr>
            <a:xfrm>
              <a:off x="3417425" y="3018875"/>
              <a:ext cx="147750" cy="239475"/>
            </a:xfrm>
            <a:custGeom>
              <a:avLst/>
              <a:gdLst/>
              <a:ahLst/>
              <a:cxnLst/>
              <a:rect l="l" t="t" r="r" b="b"/>
              <a:pathLst>
                <a:path w="5910" h="9579" extrusionOk="0">
                  <a:moveTo>
                    <a:pt x="1141" y="1"/>
                  </a:moveTo>
                  <a:cubicBezTo>
                    <a:pt x="666" y="1"/>
                    <a:pt x="234" y="327"/>
                    <a:pt x="126" y="810"/>
                  </a:cubicBezTo>
                  <a:cubicBezTo>
                    <a:pt x="0" y="1368"/>
                    <a:pt x="352" y="1923"/>
                    <a:pt x="910" y="2048"/>
                  </a:cubicBezTo>
                  <a:cubicBezTo>
                    <a:pt x="2294" y="2359"/>
                    <a:pt x="3386" y="3619"/>
                    <a:pt x="3628" y="5186"/>
                  </a:cubicBezTo>
                  <a:cubicBezTo>
                    <a:pt x="3782" y="6186"/>
                    <a:pt x="3578" y="7175"/>
                    <a:pt x="3053" y="7972"/>
                  </a:cubicBezTo>
                  <a:cubicBezTo>
                    <a:pt x="2842" y="8289"/>
                    <a:pt x="2824" y="8697"/>
                    <a:pt x="3004" y="9033"/>
                  </a:cubicBezTo>
                  <a:cubicBezTo>
                    <a:pt x="3185" y="9369"/>
                    <a:pt x="3536" y="9578"/>
                    <a:pt x="3916" y="9578"/>
                  </a:cubicBezTo>
                  <a:cubicBezTo>
                    <a:pt x="3917" y="9578"/>
                    <a:pt x="3918" y="9578"/>
                    <a:pt x="3920" y="9578"/>
                  </a:cubicBezTo>
                  <a:cubicBezTo>
                    <a:pt x="4267" y="9578"/>
                    <a:pt x="4591" y="9403"/>
                    <a:pt x="4782" y="9113"/>
                  </a:cubicBezTo>
                  <a:cubicBezTo>
                    <a:pt x="5592" y="7885"/>
                    <a:pt x="5909" y="6379"/>
                    <a:pt x="5677" y="4869"/>
                  </a:cubicBezTo>
                  <a:cubicBezTo>
                    <a:pt x="5305" y="2468"/>
                    <a:pt x="3572" y="521"/>
                    <a:pt x="1364" y="25"/>
                  </a:cubicBezTo>
                  <a:cubicBezTo>
                    <a:pt x="1289" y="9"/>
                    <a:pt x="1214" y="1"/>
                    <a:pt x="114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5" name="Google Shape;390;p26"/>
            <p:cNvSpPr/>
            <p:nvPr/>
          </p:nvSpPr>
          <p:spPr>
            <a:xfrm>
              <a:off x="5810475" y="4484050"/>
              <a:ext cx="74925" cy="31725"/>
            </a:xfrm>
            <a:custGeom>
              <a:avLst/>
              <a:gdLst/>
              <a:ahLst/>
              <a:cxnLst/>
              <a:rect l="l" t="t" r="r" b="b"/>
              <a:pathLst>
                <a:path w="2997" h="1269" extrusionOk="0">
                  <a:moveTo>
                    <a:pt x="2825" y="0"/>
                  </a:moveTo>
                  <a:cubicBezTo>
                    <a:pt x="2808" y="0"/>
                    <a:pt x="2790" y="3"/>
                    <a:pt x="2773" y="9"/>
                  </a:cubicBezTo>
                  <a:lnTo>
                    <a:pt x="159" y="975"/>
                  </a:lnTo>
                  <a:cubicBezTo>
                    <a:pt x="0" y="1034"/>
                    <a:pt x="43" y="1269"/>
                    <a:pt x="212" y="1269"/>
                  </a:cubicBezTo>
                  <a:cubicBezTo>
                    <a:pt x="229" y="1267"/>
                    <a:pt x="246" y="1265"/>
                    <a:pt x="264" y="1258"/>
                  </a:cubicBezTo>
                  <a:lnTo>
                    <a:pt x="2879" y="292"/>
                  </a:lnTo>
                  <a:cubicBezTo>
                    <a:pt x="2957" y="264"/>
                    <a:pt x="2996" y="177"/>
                    <a:pt x="2967" y="99"/>
                  </a:cubicBezTo>
                  <a:cubicBezTo>
                    <a:pt x="2945" y="38"/>
                    <a:pt x="2887" y="0"/>
                    <a:pt x="282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6" name="Google Shape;391;p26"/>
            <p:cNvSpPr/>
            <p:nvPr/>
          </p:nvSpPr>
          <p:spPr>
            <a:xfrm>
              <a:off x="4519200" y="4530150"/>
              <a:ext cx="1241350" cy="462500"/>
            </a:xfrm>
            <a:custGeom>
              <a:avLst/>
              <a:gdLst/>
              <a:ahLst/>
              <a:cxnLst/>
              <a:rect l="l" t="t" r="r" b="b"/>
              <a:pathLst>
                <a:path w="49654" h="18500" extrusionOk="0">
                  <a:moveTo>
                    <a:pt x="49483" y="0"/>
                  </a:moveTo>
                  <a:cubicBezTo>
                    <a:pt x="49467" y="0"/>
                    <a:pt x="49450" y="3"/>
                    <a:pt x="49433" y="9"/>
                  </a:cubicBezTo>
                  <a:lnTo>
                    <a:pt x="159" y="18206"/>
                  </a:lnTo>
                  <a:cubicBezTo>
                    <a:pt x="1" y="18265"/>
                    <a:pt x="43" y="18500"/>
                    <a:pt x="212" y="18500"/>
                  </a:cubicBezTo>
                  <a:cubicBezTo>
                    <a:pt x="229" y="18500"/>
                    <a:pt x="247" y="18496"/>
                    <a:pt x="264" y="18490"/>
                  </a:cubicBezTo>
                  <a:lnTo>
                    <a:pt x="49538" y="293"/>
                  </a:lnTo>
                  <a:cubicBezTo>
                    <a:pt x="49615" y="263"/>
                    <a:pt x="49654" y="177"/>
                    <a:pt x="49625" y="100"/>
                  </a:cubicBezTo>
                  <a:cubicBezTo>
                    <a:pt x="49602" y="38"/>
                    <a:pt x="49545" y="0"/>
                    <a:pt x="4948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7" name="Google Shape;392;p26"/>
            <p:cNvSpPr/>
            <p:nvPr/>
          </p:nvSpPr>
          <p:spPr>
            <a:xfrm>
              <a:off x="4553750" y="4345300"/>
              <a:ext cx="1185175" cy="441750"/>
            </a:xfrm>
            <a:custGeom>
              <a:avLst/>
              <a:gdLst/>
              <a:ahLst/>
              <a:cxnLst/>
              <a:rect l="l" t="t" r="r" b="b"/>
              <a:pathLst>
                <a:path w="47407" h="17670" extrusionOk="0">
                  <a:moveTo>
                    <a:pt x="47237" y="1"/>
                  </a:moveTo>
                  <a:cubicBezTo>
                    <a:pt x="47220" y="1"/>
                    <a:pt x="47201" y="4"/>
                    <a:pt x="47184" y="11"/>
                  </a:cubicBezTo>
                  <a:lnTo>
                    <a:pt x="160" y="17377"/>
                  </a:lnTo>
                  <a:cubicBezTo>
                    <a:pt x="1" y="17435"/>
                    <a:pt x="42" y="17670"/>
                    <a:pt x="211" y="17670"/>
                  </a:cubicBezTo>
                  <a:cubicBezTo>
                    <a:pt x="230" y="17670"/>
                    <a:pt x="247" y="17667"/>
                    <a:pt x="264" y="17661"/>
                  </a:cubicBezTo>
                  <a:lnTo>
                    <a:pt x="47289" y="294"/>
                  </a:lnTo>
                  <a:cubicBezTo>
                    <a:pt x="47367" y="265"/>
                    <a:pt x="47407" y="177"/>
                    <a:pt x="47378" y="99"/>
                  </a:cubicBezTo>
                  <a:cubicBezTo>
                    <a:pt x="47356" y="39"/>
                    <a:pt x="47298" y="1"/>
                    <a:pt x="4723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8" name="Google Shape;393;p26"/>
            <p:cNvSpPr/>
            <p:nvPr/>
          </p:nvSpPr>
          <p:spPr>
            <a:xfrm>
              <a:off x="4372750" y="4808350"/>
              <a:ext cx="112400" cy="45550"/>
            </a:xfrm>
            <a:custGeom>
              <a:avLst/>
              <a:gdLst/>
              <a:ahLst/>
              <a:cxnLst/>
              <a:rect l="l" t="t" r="r" b="b"/>
              <a:pathLst>
                <a:path w="4496" h="1822" extrusionOk="0">
                  <a:moveTo>
                    <a:pt x="4326" y="1"/>
                  </a:moveTo>
                  <a:cubicBezTo>
                    <a:pt x="4308" y="1"/>
                    <a:pt x="4290" y="4"/>
                    <a:pt x="4273" y="10"/>
                  </a:cubicBezTo>
                  <a:lnTo>
                    <a:pt x="159" y="1528"/>
                  </a:lnTo>
                  <a:cubicBezTo>
                    <a:pt x="1" y="1587"/>
                    <a:pt x="43" y="1822"/>
                    <a:pt x="211" y="1822"/>
                  </a:cubicBezTo>
                  <a:cubicBezTo>
                    <a:pt x="229" y="1822"/>
                    <a:pt x="247" y="1818"/>
                    <a:pt x="264" y="1813"/>
                  </a:cubicBezTo>
                  <a:lnTo>
                    <a:pt x="4379" y="293"/>
                  </a:lnTo>
                  <a:cubicBezTo>
                    <a:pt x="4457" y="265"/>
                    <a:pt x="4496" y="177"/>
                    <a:pt x="4467" y="99"/>
                  </a:cubicBezTo>
                  <a:cubicBezTo>
                    <a:pt x="4445" y="38"/>
                    <a:pt x="4387" y="1"/>
                    <a:pt x="432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19" name="Google Shape;394;p26"/>
            <p:cNvSpPr/>
            <p:nvPr/>
          </p:nvSpPr>
          <p:spPr>
            <a:xfrm>
              <a:off x="4226300" y="4206525"/>
              <a:ext cx="1366300" cy="508625"/>
            </a:xfrm>
            <a:custGeom>
              <a:avLst/>
              <a:gdLst/>
              <a:ahLst/>
              <a:cxnLst/>
              <a:rect l="l" t="t" r="r" b="b"/>
              <a:pathLst>
                <a:path w="54652" h="20345" extrusionOk="0">
                  <a:moveTo>
                    <a:pt x="54481" y="1"/>
                  </a:moveTo>
                  <a:cubicBezTo>
                    <a:pt x="54462" y="1"/>
                    <a:pt x="54443" y="4"/>
                    <a:pt x="54425" y="12"/>
                  </a:cubicBezTo>
                  <a:lnTo>
                    <a:pt x="159" y="20053"/>
                  </a:lnTo>
                  <a:cubicBezTo>
                    <a:pt x="0" y="20111"/>
                    <a:pt x="43" y="20345"/>
                    <a:pt x="212" y="20345"/>
                  </a:cubicBezTo>
                  <a:cubicBezTo>
                    <a:pt x="229" y="20345"/>
                    <a:pt x="248" y="20343"/>
                    <a:pt x="264" y="20336"/>
                  </a:cubicBezTo>
                  <a:lnTo>
                    <a:pt x="54530" y="295"/>
                  </a:lnTo>
                  <a:cubicBezTo>
                    <a:pt x="54610" y="267"/>
                    <a:pt x="54652" y="179"/>
                    <a:pt x="54622" y="99"/>
                  </a:cubicBezTo>
                  <a:cubicBezTo>
                    <a:pt x="54600" y="38"/>
                    <a:pt x="54542" y="1"/>
                    <a:pt x="5448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0" name="Google Shape;395;p26"/>
            <p:cNvSpPr/>
            <p:nvPr/>
          </p:nvSpPr>
          <p:spPr>
            <a:xfrm>
              <a:off x="4079850" y="4067825"/>
              <a:ext cx="1366175" cy="508575"/>
            </a:xfrm>
            <a:custGeom>
              <a:avLst/>
              <a:gdLst/>
              <a:ahLst/>
              <a:cxnLst/>
              <a:rect l="l" t="t" r="r" b="b"/>
              <a:pathLst>
                <a:path w="54647" h="20343" extrusionOk="0">
                  <a:moveTo>
                    <a:pt x="54477" y="0"/>
                  </a:moveTo>
                  <a:cubicBezTo>
                    <a:pt x="54459" y="0"/>
                    <a:pt x="54441" y="3"/>
                    <a:pt x="54424" y="10"/>
                  </a:cubicBezTo>
                  <a:lnTo>
                    <a:pt x="159" y="20051"/>
                  </a:lnTo>
                  <a:cubicBezTo>
                    <a:pt x="0" y="20110"/>
                    <a:pt x="43" y="20343"/>
                    <a:pt x="211" y="20343"/>
                  </a:cubicBezTo>
                  <a:cubicBezTo>
                    <a:pt x="229" y="20343"/>
                    <a:pt x="248" y="20341"/>
                    <a:pt x="265" y="20334"/>
                  </a:cubicBezTo>
                  <a:lnTo>
                    <a:pt x="54528" y="293"/>
                  </a:lnTo>
                  <a:cubicBezTo>
                    <a:pt x="54607" y="264"/>
                    <a:pt x="54647" y="177"/>
                    <a:pt x="54618" y="98"/>
                  </a:cubicBezTo>
                  <a:cubicBezTo>
                    <a:pt x="54596" y="38"/>
                    <a:pt x="54538" y="0"/>
                    <a:pt x="5447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1" name="Google Shape;396;p26"/>
            <p:cNvSpPr/>
            <p:nvPr/>
          </p:nvSpPr>
          <p:spPr>
            <a:xfrm>
              <a:off x="5233050" y="3929075"/>
              <a:ext cx="66525" cy="28600"/>
            </a:xfrm>
            <a:custGeom>
              <a:avLst/>
              <a:gdLst/>
              <a:ahLst/>
              <a:cxnLst/>
              <a:rect l="l" t="t" r="r" b="b"/>
              <a:pathLst>
                <a:path w="2661" h="1144" extrusionOk="0">
                  <a:moveTo>
                    <a:pt x="2491" y="0"/>
                  </a:moveTo>
                  <a:cubicBezTo>
                    <a:pt x="2473" y="0"/>
                    <a:pt x="2455" y="3"/>
                    <a:pt x="2438" y="10"/>
                  </a:cubicBezTo>
                  <a:lnTo>
                    <a:pt x="158" y="851"/>
                  </a:lnTo>
                  <a:cubicBezTo>
                    <a:pt x="1" y="909"/>
                    <a:pt x="42" y="1144"/>
                    <a:pt x="211" y="1144"/>
                  </a:cubicBezTo>
                  <a:cubicBezTo>
                    <a:pt x="229" y="1144"/>
                    <a:pt x="247" y="1140"/>
                    <a:pt x="264" y="1135"/>
                  </a:cubicBezTo>
                  <a:lnTo>
                    <a:pt x="2542" y="293"/>
                  </a:lnTo>
                  <a:cubicBezTo>
                    <a:pt x="2621" y="264"/>
                    <a:pt x="2661" y="177"/>
                    <a:pt x="2632" y="99"/>
                  </a:cubicBezTo>
                  <a:cubicBezTo>
                    <a:pt x="2610" y="38"/>
                    <a:pt x="2552" y="0"/>
                    <a:pt x="249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2" name="Google Shape;397;p26"/>
            <p:cNvSpPr/>
            <p:nvPr/>
          </p:nvSpPr>
          <p:spPr>
            <a:xfrm>
              <a:off x="3933400" y="3980150"/>
              <a:ext cx="1227900" cy="457525"/>
            </a:xfrm>
            <a:custGeom>
              <a:avLst/>
              <a:gdLst/>
              <a:ahLst/>
              <a:cxnLst/>
              <a:rect l="l" t="t" r="r" b="b"/>
              <a:pathLst>
                <a:path w="49116" h="18301" extrusionOk="0">
                  <a:moveTo>
                    <a:pt x="48946" y="1"/>
                  </a:moveTo>
                  <a:cubicBezTo>
                    <a:pt x="48928" y="1"/>
                    <a:pt x="48910" y="4"/>
                    <a:pt x="48892" y="11"/>
                  </a:cubicBezTo>
                  <a:lnTo>
                    <a:pt x="159" y="18008"/>
                  </a:lnTo>
                  <a:cubicBezTo>
                    <a:pt x="0" y="18065"/>
                    <a:pt x="43" y="18300"/>
                    <a:pt x="212" y="18300"/>
                  </a:cubicBezTo>
                  <a:cubicBezTo>
                    <a:pt x="229" y="18300"/>
                    <a:pt x="248" y="18297"/>
                    <a:pt x="264" y="18291"/>
                  </a:cubicBezTo>
                  <a:lnTo>
                    <a:pt x="48997" y="293"/>
                  </a:lnTo>
                  <a:cubicBezTo>
                    <a:pt x="49075" y="265"/>
                    <a:pt x="49115" y="177"/>
                    <a:pt x="49087" y="99"/>
                  </a:cubicBezTo>
                  <a:cubicBezTo>
                    <a:pt x="49064" y="38"/>
                    <a:pt x="49007" y="1"/>
                    <a:pt x="4894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3" name="Google Shape;398;p26"/>
            <p:cNvSpPr/>
            <p:nvPr/>
          </p:nvSpPr>
          <p:spPr>
            <a:xfrm>
              <a:off x="3786950" y="3790300"/>
              <a:ext cx="1366175" cy="508625"/>
            </a:xfrm>
            <a:custGeom>
              <a:avLst/>
              <a:gdLst/>
              <a:ahLst/>
              <a:cxnLst/>
              <a:rect l="l" t="t" r="r" b="b"/>
              <a:pathLst>
                <a:path w="54647" h="20345" extrusionOk="0">
                  <a:moveTo>
                    <a:pt x="54477" y="1"/>
                  </a:moveTo>
                  <a:cubicBezTo>
                    <a:pt x="54459" y="1"/>
                    <a:pt x="54442" y="4"/>
                    <a:pt x="54425" y="10"/>
                  </a:cubicBezTo>
                  <a:lnTo>
                    <a:pt x="159" y="20052"/>
                  </a:lnTo>
                  <a:cubicBezTo>
                    <a:pt x="0" y="20110"/>
                    <a:pt x="43" y="20344"/>
                    <a:pt x="211" y="20344"/>
                  </a:cubicBezTo>
                  <a:cubicBezTo>
                    <a:pt x="229" y="20344"/>
                    <a:pt x="246" y="20342"/>
                    <a:pt x="264" y="20336"/>
                  </a:cubicBezTo>
                  <a:lnTo>
                    <a:pt x="54529" y="294"/>
                  </a:lnTo>
                  <a:cubicBezTo>
                    <a:pt x="54608" y="265"/>
                    <a:pt x="54647" y="178"/>
                    <a:pt x="54618" y="100"/>
                  </a:cubicBezTo>
                  <a:cubicBezTo>
                    <a:pt x="54596" y="39"/>
                    <a:pt x="54538" y="1"/>
                    <a:pt x="5447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4" name="Google Shape;399;p26"/>
            <p:cNvSpPr/>
            <p:nvPr/>
          </p:nvSpPr>
          <p:spPr>
            <a:xfrm>
              <a:off x="3640500" y="3651600"/>
              <a:ext cx="1366125" cy="508575"/>
            </a:xfrm>
            <a:custGeom>
              <a:avLst/>
              <a:gdLst/>
              <a:ahLst/>
              <a:cxnLst/>
              <a:rect l="l" t="t" r="r" b="b"/>
              <a:pathLst>
                <a:path w="54645" h="20343" extrusionOk="0">
                  <a:moveTo>
                    <a:pt x="54474" y="1"/>
                  </a:moveTo>
                  <a:cubicBezTo>
                    <a:pt x="54457" y="1"/>
                    <a:pt x="54440" y="3"/>
                    <a:pt x="54424" y="9"/>
                  </a:cubicBezTo>
                  <a:lnTo>
                    <a:pt x="159" y="20050"/>
                  </a:lnTo>
                  <a:cubicBezTo>
                    <a:pt x="0" y="20108"/>
                    <a:pt x="43" y="20342"/>
                    <a:pt x="211" y="20342"/>
                  </a:cubicBezTo>
                  <a:cubicBezTo>
                    <a:pt x="229" y="20342"/>
                    <a:pt x="246" y="20339"/>
                    <a:pt x="264" y="20333"/>
                  </a:cubicBezTo>
                  <a:lnTo>
                    <a:pt x="54528" y="292"/>
                  </a:lnTo>
                  <a:cubicBezTo>
                    <a:pt x="54605" y="262"/>
                    <a:pt x="54644" y="177"/>
                    <a:pt x="54616" y="99"/>
                  </a:cubicBezTo>
                  <a:cubicBezTo>
                    <a:pt x="54593" y="38"/>
                    <a:pt x="54536" y="1"/>
                    <a:pt x="5447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5" name="Google Shape;400;p26"/>
            <p:cNvSpPr/>
            <p:nvPr/>
          </p:nvSpPr>
          <p:spPr>
            <a:xfrm>
              <a:off x="3494050" y="3512825"/>
              <a:ext cx="1366175" cy="508625"/>
            </a:xfrm>
            <a:custGeom>
              <a:avLst/>
              <a:gdLst/>
              <a:ahLst/>
              <a:cxnLst/>
              <a:rect l="l" t="t" r="r" b="b"/>
              <a:pathLst>
                <a:path w="54647" h="20345" extrusionOk="0">
                  <a:moveTo>
                    <a:pt x="54476" y="1"/>
                  </a:moveTo>
                  <a:cubicBezTo>
                    <a:pt x="54459" y="1"/>
                    <a:pt x="54441" y="4"/>
                    <a:pt x="54424" y="10"/>
                  </a:cubicBezTo>
                  <a:lnTo>
                    <a:pt x="159" y="20051"/>
                  </a:lnTo>
                  <a:cubicBezTo>
                    <a:pt x="0" y="20110"/>
                    <a:pt x="43" y="20343"/>
                    <a:pt x="211" y="20345"/>
                  </a:cubicBezTo>
                  <a:cubicBezTo>
                    <a:pt x="229" y="20345"/>
                    <a:pt x="246" y="20341"/>
                    <a:pt x="264" y="20335"/>
                  </a:cubicBezTo>
                  <a:lnTo>
                    <a:pt x="54528" y="293"/>
                  </a:lnTo>
                  <a:cubicBezTo>
                    <a:pt x="54606" y="265"/>
                    <a:pt x="54647" y="177"/>
                    <a:pt x="54618" y="99"/>
                  </a:cubicBezTo>
                  <a:cubicBezTo>
                    <a:pt x="54596" y="38"/>
                    <a:pt x="54538" y="1"/>
                    <a:pt x="5447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6" name="Google Shape;401;p26"/>
            <p:cNvSpPr/>
            <p:nvPr/>
          </p:nvSpPr>
          <p:spPr>
            <a:xfrm>
              <a:off x="3347600" y="3374125"/>
              <a:ext cx="1366050" cy="508575"/>
            </a:xfrm>
            <a:custGeom>
              <a:avLst/>
              <a:gdLst/>
              <a:ahLst/>
              <a:cxnLst/>
              <a:rect l="l" t="t" r="r" b="b"/>
              <a:pathLst>
                <a:path w="54642" h="20343" extrusionOk="0">
                  <a:moveTo>
                    <a:pt x="54472" y="0"/>
                  </a:moveTo>
                  <a:cubicBezTo>
                    <a:pt x="54456" y="0"/>
                    <a:pt x="54440" y="3"/>
                    <a:pt x="54423" y="8"/>
                  </a:cubicBezTo>
                  <a:lnTo>
                    <a:pt x="159" y="20049"/>
                  </a:lnTo>
                  <a:cubicBezTo>
                    <a:pt x="0" y="20108"/>
                    <a:pt x="42" y="20342"/>
                    <a:pt x="211" y="20343"/>
                  </a:cubicBezTo>
                  <a:cubicBezTo>
                    <a:pt x="228" y="20342"/>
                    <a:pt x="246" y="20339"/>
                    <a:pt x="262" y="20332"/>
                  </a:cubicBezTo>
                  <a:lnTo>
                    <a:pt x="54528" y="291"/>
                  </a:lnTo>
                  <a:cubicBezTo>
                    <a:pt x="54604" y="261"/>
                    <a:pt x="54642" y="175"/>
                    <a:pt x="54613" y="98"/>
                  </a:cubicBezTo>
                  <a:cubicBezTo>
                    <a:pt x="54591" y="38"/>
                    <a:pt x="54534" y="0"/>
                    <a:pt x="5447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7" name="Google Shape;402;p26"/>
            <p:cNvSpPr/>
            <p:nvPr/>
          </p:nvSpPr>
          <p:spPr>
            <a:xfrm>
              <a:off x="4509750" y="3235325"/>
              <a:ext cx="57575" cy="25325"/>
            </a:xfrm>
            <a:custGeom>
              <a:avLst/>
              <a:gdLst/>
              <a:ahLst/>
              <a:cxnLst/>
              <a:rect l="l" t="t" r="r" b="b"/>
              <a:pathLst>
                <a:path w="2303" h="1013" extrusionOk="0">
                  <a:moveTo>
                    <a:pt x="2133" y="1"/>
                  </a:moveTo>
                  <a:cubicBezTo>
                    <a:pt x="2115" y="1"/>
                    <a:pt x="2097" y="4"/>
                    <a:pt x="2079" y="11"/>
                  </a:cubicBezTo>
                  <a:lnTo>
                    <a:pt x="158" y="719"/>
                  </a:lnTo>
                  <a:cubicBezTo>
                    <a:pt x="0" y="778"/>
                    <a:pt x="43" y="1012"/>
                    <a:pt x="211" y="1012"/>
                  </a:cubicBezTo>
                  <a:cubicBezTo>
                    <a:pt x="229" y="1012"/>
                    <a:pt x="246" y="1009"/>
                    <a:pt x="264" y="1003"/>
                  </a:cubicBezTo>
                  <a:lnTo>
                    <a:pt x="2184" y="294"/>
                  </a:lnTo>
                  <a:cubicBezTo>
                    <a:pt x="2262" y="265"/>
                    <a:pt x="2303" y="177"/>
                    <a:pt x="2273" y="99"/>
                  </a:cubicBezTo>
                  <a:cubicBezTo>
                    <a:pt x="2250" y="39"/>
                    <a:pt x="2193" y="1"/>
                    <a:pt x="213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8" name="Google Shape;403;p26"/>
            <p:cNvSpPr/>
            <p:nvPr/>
          </p:nvSpPr>
          <p:spPr>
            <a:xfrm>
              <a:off x="3201150" y="3268500"/>
              <a:ext cx="1276300" cy="475450"/>
            </a:xfrm>
            <a:custGeom>
              <a:avLst/>
              <a:gdLst/>
              <a:ahLst/>
              <a:cxnLst/>
              <a:rect l="l" t="t" r="r" b="b"/>
              <a:pathLst>
                <a:path w="51052" h="19018" extrusionOk="0">
                  <a:moveTo>
                    <a:pt x="50881" y="1"/>
                  </a:moveTo>
                  <a:cubicBezTo>
                    <a:pt x="50865" y="1"/>
                    <a:pt x="50848" y="4"/>
                    <a:pt x="50831" y="10"/>
                  </a:cubicBezTo>
                  <a:lnTo>
                    <a:pt x="159" y="18725"/>
                  </a:lnTo>
                  <a:cubicBezTo>
                    <a:pt x="0" y="18782"/>
                    <a:pt x="41" y="19018"/>
                    <a:pt x="210" y="19018"/>
                  </a:cubicBezTo>
                  <a:cubicBezTo>
                    <a:pt x="229" y="19017"/>
                    <a:pt x="246" y="19014"/>
                    <a:pt x="263" y="19007"/>
                  </a:cubicBezTo>
                  <a:lnTo>
                    <a:pt x="50936" y="294"/>
                  </a:lnTo>
                  <a:cubicBezTo>
                    <a:pt x="51013" y="264"/>
                    <a:pt x="51052" y="177"/>
                    <a:pt x="51023" y="100"/>
                  </a:cubicBezTo>
                  <a:cubicBezTo>
                    <a:pt x="51000" y="39"/>
                    <a:pt x="50943" y="1"/>
                    <a:pt x="5088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29" name="Google Shape;404;p26"/>
            <p:cNvSpPr/>
            <p:nvPr/>
          </p:nvSpPr>
          <p:spPr>
            <a:xfrm>
              <a:off x="3459675" y="3096575"/>
              <a:ext cx="961150" cy="359050"/>
            </a:xfrm>
            <a:custGeom>
              <a:avLst/>
              <a:gdLst/>
              <a:ahLst/>
              <a:cxnLst/>
              <a:rect l="l" t="t" r="r" b="b"/>
              <a:pathLst>
                <a:path w="38446" h="14362" extrusionOk="0">
                  <a:moveTo>
                    <a:pt x="38274" y="1"/>
                  </a:moveTo>
                  <a:cubicBezTo>
                    <a:pt x="38258" y="1"/>
                    <a:pt x="38241" y="4"/>
                    <a:pt x="38224" y="10"/>
                  </a:cubicBezTo>
                  <a:lnTo>
                    <a:pt x="160" y="14068"/>
                  </a:lnTo>
                  <a:cubicBezTo>
                    <a:pt x="1" y="14127"/>
                    <a:pt x="43" y="14360"/>
                    <a:pt x="211" y="14362"/>
                  </a:cubicBezTo>
                  <a:cubicBezTo>
                    <a:pt x="230" y="14362"/>
                    <a:pt x="247" y="14358"/>
                    <a:pt x="264" y="14351"/>
                  </a:cubicBezTo>
                  <a:lnTo>
                    <a:pt x="38329" y="292"/>
                  </a:lnTo>
                  <a:cubicBezTo>
                    <a:pt x="38406" y="263"/>
                    <a:pt x="38445" y="177"/>
                    <a:pt x="38416" y="99"/>
                  </a:cubicBezTo>
                  <a:cubicBezTo>
                    <a:pt x="38394" y="39"/>
                    <a:pt x="38336" y="1"/>
                    <a:pt x="3827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0" name="Google Shape;405;p26"/>
            <p:cNvSpPr/>
            <p:nvPr/>
          </p:nvSpPr>
          <p:spPr>
            <a:xfrm>
              <a:off x="3054675" y="3500825"/>
              <a:ext cx="271700" cy="104350"/>
            </a:xfrm>
            <a:custGeom>
              <a:avLst/>
              <a:gdLst/>
              <a:ahLst/>
              <a:cxnLst/>
              <a:rect l="l" t="t" r="r" b="b"/>
              <a:pathLst>
                <a:path w="10868" h="4174" extrusionOk="0">
                  <a:moveTo>
                    <a:pt x="10696" y="0"/>
                  </a:moveTo>
                  <a:cubicBezTo>
                    <a:pt x="10677" y="0"/>
                    <a:pt x="10659" y="4"/>
                    <a:pt x="10641" y="11"/>
                  </a:cubicBezTo>
                  <a:lnTo>
                    <a:pt x="160" y="3882"/>
                  </a:lnTo>
                  <a:cubicBezTo>
                    <a:pt x="1" y="3940"/>
                    <a:pt x="42" y="4174"/>
                    <a:pt x="211" y="4174"/>
                  </a:cubicBezTo>
                  <a:cubicBezTo>
                    <a:pt x="229" y="4174"/>
                    <a:pt x="247" y="4172"/>
                    <a:pt x="263" y="4165"/>
                  </a:cubicBezTo>
                  <a:lnTo>
                    <a:pt x="10745" y="294"/>
                  </a:lnTo>
                  <a:cubicBezTo>
                    <a:pt x="10825" y="267"/>
                    <a:pt x="10867" y="179"/>
                    <a:pt x="10837" y="99"/>
                  </a:cubicBezTo>
                  <a:cubicBezTo>
                    <a:pt x="10815" y="38"/>
                    <a:pt x="10757" y="0"/>
                    <a:pt x="1069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1" name="Google Shape;406;p26"/>
            <p:cNvSpPr/>
            <p:nvPr/>
          </p:nvSpPr>
          <p:spPr>
            <a:xfrm>
              <a:off x="3522500" y="3492950"/>
              <a:ext cx="1170025" cy="476125"/>
            </a:xfrm>
            <a:custGeom>
              <a:avLst/>
              <a:gdLst/>
              <a:ahLst/>
              <a:cxnLst/>
              <a:rect l="l" t="t" r="r" b="b"/>
              <a:pathLst>
                <a:path w="46801" h="19045" extrusionOk="0">
                  <a:moveTo>
                    <a:pt x="3843" y="7448"/>
                  </a:moveTo>
                  <a:cubicBezTo>
                    <a:pt x="4685" y="9856"/>
                    <a:pt x="5091" y="14849"/>
                    <a:pt x="3313" y="17226"/>
                  </a:cubicBezTo>
                  <a:cubicBezTo>
                    <a:pt x="3179" y="17406"/>
                    <a:pt x="3027" y="17572"/>
                    <a:pt x="2861" y="17722"/>
                  </a:cubicBezTo>
                  <a:cubicBezTo>
                    <a:pt x="2643" y="17603"/>
                    <a:pt x="2452" y="17444"/>
                    <a:pt x="2297" y="17251"/>
                  </a:cubicBezTo>
                  <a:cubicBezTo>
                    <a:pt x="1958" y="16824"/>
                    <a:pt x="1756" y="16254"/>
                    <a:pt x="1639" y="15405"/>
                  </a:cubicBezTo>
                  <a:cubicBezTo>
                    <a:pt x="1255" y="12596"/>
                    <a:pt x="2075" y="9660"/>
                    <a:pt x="3843" y="7448"/>
                  </a:cubicBezTo>
                  <a:close/>
                  <a:moveTo>
                    <a:pt x="46455" y="1"/>
                  </a:moveTo>
                  <a:cubicBezTo>
                    <a:pt x="46408" y="1"/>
                    <a:pt x="46361" y="12"/>
                    <a:pt x="46317" y="35"/>
                  </a:cubicBezTo>
                  <a:cubicBezTo>
                    <a:pt x="45248" y="588"/>
                    <a:pt x="44337" y="1150"/>
                    <a:pt x="43457" y="1694"/>
                  </a:cubicBezTo>
                  <a:cubicBezTo>
                    <a:pt x="41496" y="2906"/>
                    <a:pt x="39802" y="3953"/>
                    <a:pt x="37247" y="4293"/>
                  </a:cubicBezTo>
                  <a:cubicBezTo>
                    <a:pt x="37068" y="4316"/>
                    <a:pt x="36889" y="4338"/>
                    <a:pt x="36708" y="4360"/>
                  </a:cubicBezTo>
                  <a:cubicBezTo>
                    <a:pt x="35780" y="4470"/>
                    <a:pt x="34821" y="4583"/>
                    <a:pt x="33966" y="5039"/>
                  </a:cubicBezTo>
                  <a:cubicBezTo>
                    <a:pt x="33147" y="5474"/>
                    <a:pt x="32696" y="6290"/>
                    <a:pt x="32298" y="7008"/>
                  </a:cubicBezTo>
                  <a:cubicBezTo>
                    <a:pt x="31987" y="7572"/>
                    <a:pt x="31693" y="8104"/>
                    <a:pt x="31275" y="8383"/>
                  </a:cubicBezTo>
                  <a:cubicBezTo>
                    <a:pt x="30677" y="8783"/>
                    <a:pt x="30134" y="8931"/>
                    <a:pt x="29609" y="8931"/>
                  </a:cubicBezTo>
                  <a:cubicBezTo>
                    <a:pt x="28917" y="8931"/>
                    <a:pt x="28255" y="8673"/>
                    <a:pt x="27537" y="8394"/>
                  </a:cubicBezTo>
                  <a:cubicBezTo>
                    <a:pt x="26726" y="8079"/>
                    <a:pt x="25888" y="7757"/>
                    <a:pt x="24911" y="7757"/>
                  </a:cubicBezTo>
                  <a:cubicBezTo>
                    <a:pt x="24840" y="7757"/>
                    <a:pt x="24769" y="7758"/>
                    <a:pt x="24697" y="7762"/>
                  </a:cubicBezTo>
                  <a:cubicBezTo>
                    <a:pt x="23876" y="7804"/>
                    <a:pt x="23106" y="8142"/>
                    <a:pt x="22427" y="8441"/>
                  </a:cubicBezTo>
                  <a:lnTo>
                    <a:pt x="17107" y="10780"/>
                  </a:lnTo>
                  <a:cubicBezTo>
                    <a:pt x="16715" y="10953"/>
                    <a:pt x="16405" y="11039"/>
                    <a:pt x="16164" y="11039"/>
                  </a:cubicBezTo>
                  <a:cubicBezTo>
                    <a:pt x="15982" y="11039"/>
                    <a:pt x="15840" y="10989"/>
                    <a:pt x="15733" y="10891"/>
                  </a:cubicBezTo>
                  <a:cubicBezTo>
                    <a:pt x="15297" y="10494"/>
                    <a:pt x="14724" y="10075"/>
                    <a:pt x="14233" y="10075"/>
                  </a:cubicBezTo>
                  <a:cubicBezTo>
                    <a:pt x="14106" y="10075"/>
                    <a:pt x="13984" y="10104"/>
                    <a:pt x="13872" y="10167"/>
                  </a:cubicBezTo>
                  <a:cubicBezTo>
                    <a:pt x="13461" y="10401"/>
                    <a:pt x="13360" y="10993"/>
                    <a:pt x="13564" y="11978"/>
                  </a:cubicBezTo>
                  <a:cubicBezTo>
                    <a:pt x="13727" y="12773"/>
                    <a:pt x="13599" y="13299"/>
                    <a:pt x="13173" y="13584"/>
                  </a:cubicBezTo>
                  <a:cubicBezTo>
                    <a:pt x="12891" y="13772"/>
                    <a:pt x="12490" y="13850"/>
                    <a:pt x="12032" y="13850"/>
                  </a:cubicBezTo>
                  <a:cubicBezTo>
                    <a:pt x="10715" y="13850"/>
                    <a:pt x="8920" y="13202"/>
                    <a:pt x="8076" y="12631"/>
                  </a:cubicBezTo>
                  <a:cubicBezTo>
                    <a:pt x="8024" y="12596"/>
                    <a:pt x="7966" y="12579"/>
                    <a:pt x="7907" y="12579"/>
                  </a:cubicBezTo>
                  <a:cubicBezTo>
                    <a:pt x="7822" y="12579"/>
                    <a:pt x="7738" y="12615"/>
                    <a:pt x="7679" y="12684"/>
                  </a:cubicBezTo>
                  <a:cubicBezTo>
                    <a:pt x="7077" y="13378"/>
                    <a:pt x="6594" y="14212"/>
                    <a:pt x="6128" y="15018"/>
                  </a:cubicBezTo>
                  <a:cubicBezTo>
                    <a:pt x="5754" y="15666"/>
                    <a:pt x="5367" y="16335"/>
                    <a:pt x="4923" y="16923"/>
                  </a:cubicBezTo>
                  <a:cubicBezTo>
                    <a:pt x="4637" y="17300"/>
                    <a:pt x="4298" y="17713"/>
                    <a:pt x="3861" y="17851"/>
                  </a:cubicBezTo>
                  <a:cubicBezTo>
                    <a:pt x="3757" y="17884"/>
                    <a:pt x="3647" y="17901"/>
                    <a:pt x="3538" y="17901"/>
                  </a:cubicBezTo>
                  <a:cubicBezTo>
                    <a:pt x="3628" y="17803"/>
                    <a:pt x="3714" y="17699"/>
                    <a:pt x="3797" y="17587"/>
                  </a:cubicBezTo>
                  <a:cubicBezTo>
                    <a:pt x="5829" y="14871"/>
                    <a:pt x="5222" y="9022"/>
                    <a:pt x="4214" y="6742"/>
                  </a:cubicBezTo>
                  <a:cubicBezTo>
                    <a:pt x="4173" y="6647"/>
                    <a:pt x="4085" y="6582"/>
                    <a:pt x="3984" y="6566"/>
                  </a:cubicBezTo>
                  <a:cubicBezTo>
                    <a:pt x="3969" y="6564"/>
                    <a:pt x="3954" y="6562"/>
                    <a:pt x="3939" y="6562"/>
                  </a:cubicBezTo>
                  <a:cubicBezTo>
                    <a:pt x="3853" y="6562"/>
                    <a:pt x="3770" y="6599"/>
                    <a:pt x="3712" y="6663"/>
                  </a:cubicBezTo>
                  <a:cubicBezTo>
                    <a:pt x="1608" y="9043"/>
                    <a:pt x="610" y="12341"/>
                    <a:pt x="1040" y="15486"/>
                  </a:cubicBezTo>
                  <a:cubicBezTo>
                    <a:pt x="1129" y="16135"/>
                    <a:pt x="1298" y="16964"/>
                    <a:pt x="1823" y="17626"/>
                  </a:cubicBezTo>
                  <a:cubicBezTo>
                    <a:pt x="1967" y="17807"/>
                    <a:pt x="2135" y="17966"/>
                    <a:pt x="2324" y="18098"/>
                  </a:cubicBezTo>
                  <a:cubicBezTo>
                    <a:pt x="1902" y="18326"/>
                    <a:pt x="1425" y="18440"/>
                    <a:pt x="893" y="18440"/>
                  </a:cubicBezTo>
                  <a:cubicBezTo>
                    <a:pt x="722" y="18440"/>
                    <a:pt x="544" y="18428"/>
                    <a:pt x="361" y="18404"/>
                  </a:cubicBezTo>
                  <a:cubicBezTo>
                    <a:pt x="347" y="18402"/>
                    <a:pt x="334" y="18401"/>
                    <a:pt x="321" y="18401"/>
                  </a:cubicBezTo>
                  <a:cubicBezTo>
                    <a:pt x="171" y="18401"/>
                    <a:pt x="41" y="18513"/>
                    <a:pt x="21" y="18665"/>
                  </a:cubicBezTo>
                  <a:cubicBezTo>
                    <a:pt x="1" y="18829"/>
                    <a:pt x="117" y="18981"/>
                    <a:pt x="282" y="19003"/>
                  </a:cubicBezTo>
                  <a:cubicBezTo>
                    <a:pt x="489" y="19031"/>
                    <a:pt x="699" y="19044"/>
                    <a:pt x="908" y="19044"/>
                  </a:cubicBezTo>
                  <a:cubicBezTo>
                    <a:pt x="1692" y="19044"/>
                    <a:pt x="2381" y="18834"/>
                    <a:pt x="2966" y="18414"/>
                  </a:cubicBezTo>
                  <a:cubicBezTo>
                    <a:pt x="3157" y="18472"/>
                    <a:pt x="3351" y="18503"/>
                    <a:pt x="3542" y="18503"/>
                  </a:cubicBezTo>
                  <a:cubicBezTo>
                    <a:pt x="3714" y="18503"/>
                    <a:pt x="3883" y="18478"/>
                    <a:pt x="4044" y="18427"/>
                  </a:cubicBezTo>
                  <a:cubicBezTo>
                    <a:pt x="4650" y="18236"/>
                    <a:pt x="5064" y="17739"/>
                    <a:pt x="5404" y="17288"/>
                  </a:cubicBezTo>
                  <a:cubicBezTo>
                    <a:pt x="5871" y="16670"/>
                    <a:pt x="6268" y="15984"/>
                    <a:pt x="6651" y="15321"/>
                  </a:cubicBezTo>
                  <a:cubicBezTo>
                    <a:pt x="7078" y="14585"/>
                    <a:pt x="7483" y="13884"/>
                    <a:pt x="7971" y="13277"/>
                  </a:cubicBezTo>
                  <a:cubicBezTo>
                    <a:pt x="8826" y="13771"/>
                    <a:pt x="10578" y="14460"/>
                    <a:pt x="12021" y="14460"/>
                  </a:cubicBezTo>
                  <a:cubicBezTo>
                    <a:pt x="12589" y="14460"/>
                    <a:pt x="13109" y="14354"/>
                    <a:pt x="13508" y="14087"/>
                  </a:cubicBezTo>
                  <a:cubicBezTo>
                    <a:pt x="13951" y="13790"/>
                    <a:pt x="14424" y="13162"/>
                    <a:pt x="14156" y="11856"/>
                  </a:cubicBezTo>
                  <a:cubicBezTo>
                    <a:pt x="13945" y="10834"/>
                    <a:pt x="14169" y="10694"/>
                    <a:pt x="14171" y="10693"/>
                  </a:cubicBezTo>
                  <a:cubicBezTo>
                    <a:pt x="14187" y="10683"/>
                    <a:pt x="14210" y="10678"/>
                    <a:pt x="14240" y="10678"/>
                  </a:cubicBezTo>
                  <a:cubicBezTo>
                    <a:pt x="14406" y="10678"/>
                    <a:pt x="14782" y="10843"/>
                    <a:pt x="15325" y="11338"/>
                  </a:cubicBezTo>
                  <a:cubicBezTo>
                    <a:pt x="15570" y="11562"/>
                    <a:pt x="15861" y="11643"/>
                    <a:pt x="16159" y="11643"/>
                  </a:cubicBezTo>
                  <a:cubicBezTo>
                    <a:pt x="16576" y="11643"/>
                    <a:pt x="17008" y="11484"/>
                    <a:pt x="17351" y="11334"/>
                  </a:cubicBezTo>
                  <a:lnTo>
                    <a:pt x="22670" y="8994"/>
                  </a:lnTo>
                  <a:cubicBezTo>
                    <a:pt x="23333" y="8704"/>
                    <a:pt x="24018" y="8402"/>
                    <a:pt x="24729" y="8365"/>
                  </a:cubicBezTo>
                  <a:cubicBezTo>
                    <a:pt x="24787" y="8363"/>
                    <a:pt x="24845" y="8361"/>
                    <a:pt x="24902" y="8361"/>
                  </a:cubicBezTo>
                  <a:cubicBezTo>
                    <a:pt x="25776" y="8361"/>
                    <a:pt x="26559" y="8663"/>
                    <a:pt x="27319" y="8959"/>
                  </a:cubicBezTo>
                  <a:cubicBezTo>
                    <a:pt x="28054" y="9244"/>
                    <a:pt x="28804" y="9536"/>
                    <a:pt x="29615" y="9536"/>
                  </a:cubicBezTo>
                  <a:cubicBezTo>
                    <a:pt x="30238" y="9536"/>
                    <a:pt x="30896" y="9364"/>
                    <a:pt x="31612" y="8885"/>
                  </a:cubicBezTo>
                  <a:cubicBezTo>
                    <a:pt x="32151" y="8525"/>
                    <a:pt x="32496" y="7903"/>
                    <a:pt x="32828" y="7301"/>
                  </a:cubicBezTo>
                  <a:cubicBezTo>
                    <a:pt x="33202" y="6624"/>
                    <a:pt x="33590" y="5924"/>
                    <a:pt x="34251" y="5572"/>
                  </a:cubicBezTo>
                  <a:cubicBezTo>
                    <a:pt x="35005" y="5171"/>
                    <a:pt x="35868" y="5068"/>
                    <a:pt x="36781" y="4960"/>
                  </a:cubicBezTo>
                  <a:cubicBezTo>
                    <a:pt x="36964" y="4938"/>
                    <a:pt x="37145" y="4917"/>
                    <a:pt x="37327" y="4892"/>
                  </a:cubicBezTo>
                  <a:cubicBezTo>
                    <a:pt x="40011" y="4535"/>
                    <a:pt x="41755" y="3457"/>
                    <a:pt x="43775" y="2208"/>
                  </a:cubicBezTo>
                  <a:cubicBezTo>
                    <a:pt x="44646" y="1670"/>
                    <a:pt x="45546" y="1114"/>
                    <a:pt x="46594" y="572"/>
                  </a:cubicBezTo>
                  <a:cubicBezTo>
                    <a:pt x="46742" y="495"/>
                    <a:pt x="46801" y="313"/>
                    <a:pt x="46724" y="165"/>
                  </a:cubicBezTo>
                  <a:cubicBezTo>
                    <a:pt x="46670" y="61"/>
                    <a:pt x="46564" y="1"/>
                    <a:pt x="46455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2" name="Google Shape;407;p26"/>
            <p:cNvSpPr/>
            <p:nvPr/>
          </p:nvSpPr>
          <p:spPr>
            <a:xfrm>
              <a:off x="3629050" y="3679675"/>
              <a:ext cx="1083425" cy="436175"/>
            </a:xfrm>
            <a:custGeom>
              <a:avLst/>
              <a:gdLst/>
              <a:ahLst/>
              <a:cxnLst/>
              <a:rect l="l" t="t" r="r" b="b"/>
              <a:pathLst>
                <a:path w="43337" h="17447" extrusionOk="0">
                  <a:moveTo>
                    <a:pt x="26987" y="9267"/>
                  </a:moveTo>
                  <a:cubicBezTo>
                    <a:pt x="26992" y="9301"/>
                    <a:pt x="26997" y="9333"/>
                    <a:pt x="27002" y="9365"/>
                  </a:cubicBezTo>
                  <a:cubicBezTo>
                    <a:pt x="27278" y="11141"/>
                    <a:pt x="27541" y="12821"/>
                    <a:pt x="27462" y="14677"/>
                  </a:cubicBezTo>
                  <a:cubicBezTo>
                    <a:pt x="27422" y="14681"/>
                    <a:pt x="27382" y="14683"/>
                    <a:pt x="27343" y="14683"/>
                  </a:cubicBezTo>
                  <a:cubicBezTo>
                    <a:pt x="27076" y="14683"/>
                    <a:pt x="26851" y="14580"/>
                    <a:pt x="26656" y="14370"/>
                  </a:cubicBezTo>
                  <a:cubicBezTo>
                    <a:pt x="25902" y="13558"/>
                    <a:pt x="25859" y="11547"/>
                    <a:pt x="26197" y="10587"/>
                  </a:cubicBezTo>
                  <a:cubicBezTo>
                    <a:pt x="26373" y="10093"/>
                    <a:pt x="26659" y="9674"/>
                    <a:pt x="26987" y="9267"/>
                  </a:cubicBezTo>
                  <a:close/>
                  <a:moveTo>
                    <a:pt x="42993" y="0"/>
                  </a:moveTo>
                  <a:cubicBezTo>
                    <a:pt x="42897" y="0"/>
                    <a:pt x="42802" y="46"/>
                    <a:pt x="42743" y="132"/>
                  </a:cubicBezTo>
                  <a:cubicBezTo>
                    <a:pt x="41953" y="1286"/>
                    <a:pt x="41522" y="1339"/>
                    <a:pt x="40807" y="1429"/>
                  </a:cubicBezTo>
                  <a:cubicBezTo>
                    <a:pt x="40370" y="1483"/>
                    <a:pt x="39826" y="1550"/>
                    <a:pt x="39107" y="1883"/>
                  </a:cubicBezTo>
                  <a:cubicBezTo>
                    <a:pt x="38571" y="2132"/>
                    <a:pt x="38154" y="2617"/>
                    <a:pt x="37751" y="3086"/>
                  </a:cubicBezTo>
                  <a:cubicBezTo>
                    <a:pt x="37451" y="3438"/>
                    <a:pt x="37166" y="3770"/>
                    <a:pt x="36845" y="3997"/>
                  </a:cubicBezTo>
                  <a:cubicBezTo>
                    <a:pt x="35555" y="4910"/>
                    <a:pt x="34008" y="5238"/>
                    <a:pt x="32512" y="5556"/>
                  </a:cubicBezTo>
                  <a:cubicBezTo>
                    <a:pt x="31293" y="5814"/>
                    <a:pt x="30037" y="6081"/>
                    <a:pt x="28898" y="6660"/>
                  </a:cubicBezTo>
                  <a:cubicBezTo>
                    <a:pt x="28887" y="6556"/>
                    <a:pt x="28854" y="6453"/>
                    <a:pt x="28801" y="6361"/>
                  </a:cubicBezTo>
                  <a:cubicBezTo>
                    <a:pt x="28741" y="6260"/>
                    <a:pt x="28641" y="6212"/>
                    <a:pt x="28541" y="6212"/>
                  </a:cubicBezTo>
                  <a:cubicBezTo>
                    <a:pt x="28421" y="6212"/>
                    <a:pt x="28302" y="6282"/>
                    <a:pt x="28256" y="6414"/>
                  </a:cubicBezTo>
                  <a:cubicBezTo>
                    <a:pt x="28061" y="6968"/>
                    <a:pt x="27745" y="7423"/>
                    <a:pt x="27385" y="7863"/>
                  </a:cubicBezTo>
                  <a:cubicBezTo>
                    <a:pt x="27312" y="7336"/>
                    <a:pt x="27245" y="6802"/>
                    <a:pt x="27194" y="6259"/>
                  </a:cubicBezTo>
                  <a:cubicBezTo>
                    <a:pt x="27180" y="6099"/>
                    <a:pt x="27046" y="5985"/>
                    <a:pt x="26895" y="5985"/>
                  </a:cubicBezTo>
                  <a:cubicBezTo>
                    <a:pt x="26869" y="5985"/>
                    <a:pt x="26842" y="5988"/>
                    <a:pt x="26815" y="5996"/>
                  </a:cubicBezTo>
                  <a:cubicBezTo>
                    <a:pt x="26248" y="6150"/>
                    <a:pt x="25845" y="6512"/>
                    <a:pt x="25457" y="6863"/>
                  </a:cubicBezTo>
                  <a:cubicBezTo>
                    <a:pt x="25037" y="7241"/>
                    <a:pt x="24640" y="7599"/>
                    <a:pt x="24042" y="7711"/>
                  </a:cubicBezTo>
                  <a:cubicBezTo>
                    <a:pt x="23925" y="7733"/>
                    <a:pt x="23832" y="7821"/>
                    <a:pt x="23804" y="7937"/>
                  </a:cubicBezTo>
                  <a:cubicBezTo>
                    <a:pt x="23696" y="8382"/>
                    <a:pt x="23562" y="8634"/>
                    <a:pt x="23380" y="8727"/>
                  </a:cubicBezTo>
                  <a:cubicBezTo>
                    <a:pt x="23311" y="8763"/>
                    <a:pt x="23226" y="8781"/>
                    <a:pt x="23124" y="8781"/>
                  </a:cubicBezTo>
                  <a:cubicBezTo>
                    <a:pt x="22973" y="8781"/>
                    <a:pt x="22785" y="8741"/>
                    <a:pt x="22558" y="8662"/>
                  </a:cubicBezTo>
                  <a:cubicBezTo>
                    <a:pt x="22548" y="8549"/>
                    <a:pt x="22531" y="8436"/>
                    <a:pt x="22515" y="8324"/>
                  </a:cubicBezTo>
                  <a:cubicBezTo>
                    <a:pt x="22490" y="8153"/>
                    <a:pt x="22466" y="7992"/>
                    <a:pt x="22468" y="7847"/>
                  </a:cubicBezTo>
                  <a:cubicBezTo>
                    <a:pt x="22470" y="7749"/>
                    <a:pt x="22425" y="7656"/>
                    <a:pt x="22347" y="7597"/>
                  </a:cubicBezTo>
                  <a:cubicBezTo>
                    <a:pt x="22294" y="7559"/>
                    <a:pt x="22231" y="7538"/>
                    <a:pt x="22166" y="7538"/>
                  </a:cubicBezTo>
                  <a:cubicBezTo>
                    <a:pt x="22135" y="7538"/>
                    <a:pt x="22104" y="7543"/>
                    <a:pt x="22073" y="7553"/>
                  </a:cubicBezTo>
                  <a:lnTo>
                    <a:pt x="21919" y="7602"/>
                  </a:lnTo>
                  <a:cubicBezTo>
                    <a:pt x="21151" y="7850"/>
                    <a:pt x="20688" y="8001"/>
                    <a:pt x="19817" y="8011"/>
                  </a:cubicBezTo>
                  <a:cubicBezTo>
                    <a:pt x="19667" y="8013"/>
                    <a:pt x="19541" y="8124"/>
                    <a:pt x="19522" y="8274"/>
                  </a:cubicBezTo>
                  <a:cubicBezTo>
                    <a:pt x="19326" y="9738"/>
                    <a:pt x="18949" y="10599"/>
                    <a:pt x="18371" y="10906"/>
                  </a:cubicBezTo>
                  <a:cubicBezTo>
                    <a:pt x="18206" y="10994"/>
                    <a:pt x="18019" y="11038"/>
                    <a:pt x="17810" y="11038"/>
                  </a:cubicBezTo>
                  <a:cubicBezTo>
                    <a:pt x="17537" y="11038"/>
                    <a:pt x="17226" y="10962"/>
                    <a:pt x="16880" y="10812"/>
                  </a:cubicBezTo>
                  <a:cubicBezTo>
                    <a:pt x="16968" y="10328"/>
                    <a:pt x="17034" y="9835"/>
                    <a:pt x="17094" y="9350"/>
                  </a:cubicBezTo>
                  <a:cubicBezTo>
                    <a:pt x="17605" y="8521"/>
                    <a:pt x="17839" y="7431"/>
                    <a:pt x="17633" y="5929"/>
                  </a:cubicBezTo>
                  <a:cubicBezTo>
                    <a:pt x="17614" y="5786"/>
                    <a:pt x="17495" y="5677"/>
                    <a:pt x="17353" y="5668"/>
                  </a:cubicBezTo>
                  <a:cubicBezTo>
                    <a:pt x="17346" y="5667"/>
                    <a:pt x="17340" y="5667"/>
                    <a:pt x="17333" y="5667"/>
                  </a:cubicBezTo>
                  <a:cubicBezTo>
                    <a:pt x="17198" y="5667"/>
                    <a:pt x="17077" y="5759"/>
                    <a:pt x="17042" y="5892"/>
                  </a:cubicBezTo>
                  <a:cubicBezTo>
                    <a:pt x="16793" y="6830"/>
                    <a:pt x="16670" y="7837"/>
                    <a:pt x="16552" y="8810"/>
                  </a:cubicBezTo>
                  <a:cubicBezTo>
                    <a:pt x="16539" y="8919"/>
                    <a:pt x="16525" y="9029"/>
                    <a:pt x="16512" y="9138"/>
                  </a:cubicBezTo>
                  <a:cubicBezTo>
                    <a:pt x="15731" y="10311"/>
                    <a:pt x="14270" y="10878"/>
                    <a:pt x="12676" y="11496"/>
                  </a:cubicBezTo>
                  <a:cubicBezTo>
                    <a:pt x="12254" y="11660"/>
                    <a:pt x="11828" y="11825"/>
                    <a:pt x="11413" y="12003"/>
                  </a:cubicBezTo>
                  <a:cubicBezTo>
                    <a:pt x="10448" y="12418"/>
                    <a:pt x="9715" y="12828"/>
                    <a:pt x="9004" y="13223"/>
                  </a:cubicBezTo>
                  <a:cubicBezTo>
                    <a:pt x="8063" y="13747"/>
                    <a:pt x="7175" y="14242"/>
                    <a:pt x="5865" y="14679"/>
                  </a:cubicBezTo>
                  <a:cubicBezTo>
                    <a:pt x="5195" y="14902"/>
                    <a:pt x="4534" y="15290"/>
                    <a:pt x="3894" y="15666"/>
                  </a:cubicBezTo>
                  <a:cubicBezTo>
                    <a:pt x="2908" y="16245"/>
                    <a:pt x="1892" y="16841"/>
                    <a:pt x="832" y="16841"/>
                  </a:cubicBezTo>
                  <a:cubicBezTo>
                    <a:pt x="681" y="16841"/>
                    <a:pt x="529" y="16829"/>
                    <a:pt x="377" y="16803"/>
                  </a:cubicBezTo>
                  <a:cubicBezTo>
                    <a:pt x="360" y="16800"/>
                    <a:pt x="343" y="16799"/>
                    <a:pt x="326" y="16799"/>
                  </a:cubicBezTo>
                  <a:cubicBezTo>
                    <a:pt x="181" y="16799"/>
                    <a:pt x="53" y="16903"/>
                    <a:pt x="28" y="17050"/>
                  </a:cubicBezTo>
                  <a:cubicBezTo>
                    <a:pt x="1" y="17215"/>
                    <a:pt x="111" y="17371"/>
                    <a:pt x="277" y="17399"/>
                  </a:cubicBezTo>
                  <a:cubicBezTo>
                    <a:pt x="463" y="17430"/>
                    <a:pt x="651" y="17446"/>
                    <a:pt x="840" y="17446"/>
                  </a:cubicBezTo>
                  <a:cubicBezTo>
                    <a:pt x="2052" y="17446"/>
                    <a:pt x="3141" y="16807"/>
                    <a:pt x="4199" y="16189"/>
                  </a:cubicBezTo>
                  <a:cubicBezTo>
                    <a:pt x="4840" y="15813"/>
                    <a:pt x="5446" y="15458"/>
                    <a:pt x="6055" y="15254"/>
                  </a:cubicBezTo>
                  <a:cubicBezTo>
                    <a:pt x="7419" y="14800"/>
                    <a:pt x="8331" y="14292"/>
                    <a:pt x="9297" y="13753"/>
                  </a:cubicBezTo>
                  <a:cubicBezTo>
                    <a:pt x="9994" y="13364"/>
                    <a:pt x="10715" y="12962"/>
                    <a:pt x="11651" y="12560"/>
                  </a:cubicBezTo>
                  <a:cubicBezTo>
                    <a:pt x="12059" y="12385"/>
                    <a:pt x="12477" y="12223"/>
                    <a:pt x="12893" y="12062"/>
                  </a:cubicBezTo>
                  <a:cubicBezTo>
                    <a:pt x="14157" y="11572"/>
                    <a:pt x="15440" y="11074"/>
                    <a:pt x="16364" y="10226"/>
                  </a:cubicBezTo>
                  <a:lnTo>
                    <a:pt x="16364" y="10226"/>
                  </a:lnTo>
                  <a:cubicBezTo>
                    <a:pt x="16328" y="10463"/>
                    <a:pt x="16288" y="10698"/>
                    <a:pt x="16243" y="10930"/>
                  </a:cubicBezTo>
                  <a:cubicBezTo>
                    <a:pt x="16217" y="11064"/>
                    <a:pt x="16283" y="11198"/>
                    <a:pt x="16405" y="11259"/>
                  </a:cubicBezTo>
                  <a:cubicBezTo>
                    <a:pt x="16921" y="11514"/>
                    <a:pt x="17391" y="11642"/>
                    <a:pt x="17813" y="11642"/>
                  </a:cubicBezTo>
                  <a:cubicBezTo>
                    <a:pt x="18118" y="11642"/>
                    <a:pt x="18399" y="11575"/>
                    <a:pt x="18652" y="11441"/>
                  </a:cubicBezTo>
                  <a:cubicBezTo>
                    <a:pt x="19591" y="10943"/>
                    <a:pt x="19924" y="9644"/>
                    <a:pt x="20083" y="8609"/>
                  </a:cubicBezTo>
                  <a:cubicBezTo>
                    <a:pt x="20805" y="8576"/>
                    <a:pt x="21280" y="8443"/>
                    <a:pt x="21893" y="8247"/>
                  </a:cubicBezTo>
                  <a:cubicBezTo>
                    <a:pt x="21900" y="8304"/>
                    <a:pt x="21909" y="8360"/>
                    <a:pt x="21917" y="8415"/>
                  </a:cubicBezTo>
                  <a:cubicBezTo>
                    <a:pt x="21941" y="8580"/>
                    <a:pt x="21964" y="8736"/>
                    <a:pt x="21962" y="8869"/>
                  </a:cubicBezTo>
                  <a:cubicBezTo>
                    <a:pt x="21958" y="8995"/>
                    <a:pt x="22034" y="9110"/>
                    <a:pt x="22151" y="9157"/>
                  </a:cubicBezTo>
                  <a:cubicBezTo>
                    <a:pt x="22533" y="9310"/>
                    <a:pt x="22854" y="9386"/>
                    <a:pt x="23129" y="9386"/>
                  </a:cubicBezTo>
                  <a:cubicBezTo>
                    <a:pt x="23327" y="9386"/>
                    <a:pt x="23501" y="9346"/>
                    <a:pt x="23656" y="9266"/>
                  </a:cubicBezTo>
                  <a:cubicBezTo>
                    <a:pt x="24047" y="9064"/>
                    <a:pt x="24233" y="8647"/>
                    <a:pt x="24344" y="8262"/>
                  </a:cubicBezTo>
                  <a:cubicBezTo>
                    <a:pt x="25004" y="8085"/>
                    <a:pt x="25457" y="7677"/>
                    <a:pt x="25862" y="7312"/>
                  </a:cubicBezTo>
                  <a:cubicBezTo>
                    <a:pt x="26115" y="7083"/>
                    <a:pt x="26357" y="6864"/>
                    <a:pt x="26633" y="6715"/>
                  </a:cubicBezTo>
                  <a:cubicBezTo>
                    <a:pt x="26696" y="7315"/>
                    <a:pt x="26778" y="7901"/>
                    <a:pt x="26864" y="8476"/>
                  </a:cubicBezTo>
                  <a:cubicBezTo>
                    <a:pt x="26380" y="9038"/>
                    <a:pt x="25897" y="9630"/>
                    <a:pt x="25628" y="10387"/>
                  </a:cubicBezTo>
                  <a:cubicBezTo>
                    <a:pt x="25236" y="11499"/>
                    <a:pt x="25268" y="13765"/>
                    <a:pt x="26213" y="14783"/>
                  </a:cubicBezTo>
                  <a:cubicBezTo>
                    <a:pt x="26525" y="15118"/>
                    <a:pt x="26908" y="15289"/>
                    <a:pt x="27339" y="15289"/>
                  </a:cubicBezTo>
                  <a:cubicBezTo>
                    <a:pt x="27497" y="15289"/>
                    <a:pt x="27662" y="15266"/>
                    <a:pt x="27831" y="15220"/>
                  </a:cubicBezTo>
                  <a:cubicBezTo>
                    <a:pt x="27957" y="15186"/>
                    <a:pt x="28047" y="15076"/>
                    <a:pt x="28053" y="14946"/>
                  </a:cubicBezTo>
                  <a:cubicBezTo>
                    <a:pt x="28168" y="12932"/>
                    <a:pt x="27891" y="11156"/>
                    <a:pt x="27598" y="9274"/>
                  </a:cubicBezTo>
                  <a:cubicBezTo>
                    <a:pt x="27567" y="9071"/>
                    <a:pt x="27535" y="8866"/>
                    <a:pt x="27504" y="8660"/>
                  </a:cubicBezTo>
                  <a:cubicBezTo>
                    <a:pt x="27841" y="8268"/>
                    <a:pt x="28181" y="7864"/>
                    <a:pt x="28457" y="7399"/>
                  </a:cubicBezTo>
                  <a:cubicBezTo>
                    <a:pt x="28478" y="7412"/>
                    <a:pt x="28501" y="7425"/>
                    <a:pt x="28524" y="7434"/>
                  </a:cubicBezTo>
                  <a:cubicBezTo>
                    <a:pt x="28558" y="7448"/>
                    <a:pt x="28595" y="7454"/>
                    <a:pt x="28631" y="7454"/>
                  </a:cubicBezTo>
                  <a:cubicBezTo>
                    <a:pt x="28685" y="7454"/>
                    <a:pt x="28739" y="7439"/>
                    <a:pt x="28786" y="7411"/>
                  </a:cubicBezTo>
                  <a:cubicBezTo>
                    <a:pt x="29947" y="6718"/>
                    <a:pt x="31254" y="6439"/>
                    <a:pt x="32637" y="6146"/>
                  </a:cubicBezTo>
                  <a:cubicBezTo>
                    <a:pt x="34193" y="5816"/>
                    <a:pt x="35802" y="5475"/>
                    <a:pt x="37195" y="4489"/>
                  </a:cubicBezTo>
                  <a:cubicBezTo>
                    <a:pt x="37575" y="4220"/>
                    <a:pt x="37899" y="3843"/>
                    <a:pt x="38210" y="3479"/>
                  </a:cubicBezTo>
                  <a:cubicBezTo>
                    <a:pt x="38587" y="3039"/>
                    <a:pt x="38944" y="2624"/>
                    <a:pt x="39360" y="2432"/>
                  </a:cubicBezTo>
                  <a:cubicBezTo>
                    <a:pt x="39994" y="2138"/>
                    <a:pt x="40465" y="2080"/>
                    <a:pt x="40880" y="2028"/>
                  </a:cubicBezTo>
                  <a:cubicBezTo>
                    <a:pt x="41641" y="1934"/>
                    <a:pt x="42297" y="1852"/>
                    <a:pt x="43243" y="473"/>
                  </a:cubicBezTo>
                  <a:cubicBezTo>
                    <a:pt x="43337" y="335"/>
                    <a:pt x="43301" y="148"/>
                    <a:pt x="43163" y="53"/>
                  </a:cubicBezTo>
                  <a:cubicBezTo>
                    <a:pt x="43111" y="18"/>
                    <a:pt x="43052" y="0"/>
                    <a:pt x="42993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3" name="Google Shape;408;p26"/>
            <p:cNvSpPr/>
            <p:nvPr/>
          </p:nvSpPr>
          <p:spPr>
            <a:xfrm>
              <a:off x="4088625" y="4101075"/>
              <a:ext cx="1059500" cy="513525"/>
            </a:xfrm>
            <a:custGeom>
              <a:avLst/>
              <a:gdLst/>
              <a:ahLst/>
              <a:cxnLst/>
              <a:rect l="l" t="t" r="r" b="b"/>
              <a:pathLst>
                <a:path w="42380" h="20541" extrusionOk="0">
                  <a:moveTo>
                    <a:pt x="19517" y="8100"/>
                  </a:moveTo>
                  <a:cubicBezTo>
                    <a:pt x="19594" y="8227"/>
                    <a:pt x="19649" y="8367"/>
                    <a:pt x="19680" y="8514"/>
                  </a:cubicBezTo>
                  <a:cubicBezTo>
                    <a:pt x="19787" y="9011"/>
                    <a:pt x="19644" y="9535"/>
                    <a:pt x="19329" y="9833"/>
                  </a:cubicBezTo>
                  <a:lnTo>
                    <a:pt x="19329" y="8379"/>
                  </a:lnTo>
                  <a:lnTo>
                    <a:pt x="19328" y="8380"/>
                  </a:lnTo>
                  <a:cubicBezTo>
                    <a:pt x="19389" y="8285"/>
                    <a:pt x="19452" y="8192"/>
                    <a:pt x="19517" y="8100"/>
                  </a:cubicBezTo>
                  <a:close/>
                  <a:moveTo>
                    <a:pt x="18725" y="9431"/>
                  </a:moveTo>
                  <a:lnTo>
                    <a:pt x="18725" y="10150"/>
                  </a:lnTo>
                  <a:cubicBezTo>
                    <a:pt x="18607" y="10180"/>
                    <a:pt x="18486" y="10197"/>
                    <a:pt x="18364" y="10201"/>
                  </a:cubicBezTo>
                  <a:cubicBezTo>
                    <a:pt x="18477" y="9938"/>
                    <a:pt x="18598" y="9681"/>
                    <a:pt x="18725" y="9431"/>
                  </a:cubicBezTo>
                  <a:close/>
                  <a:moveTo>
                    <a:pt x="3574" y="2803"/>
                  </a:moveTo>
                  <a:cubicBezTo>
                    <a:pt x="3689" y="2803"/>
                    <a:pt x="4054" y="2921"/>
                    <a:pt x="4458" y="4244"/>
                  </a:cubicBezTo>
                  <a:cubicBezTo>
                    <a:pt x="5119" y="6414"/>
                    <a:pt x="4623" y="11413"/>
                    <a:pt x="3043" y="14659"/>
                  </a:cubicBezTo>
                  <a:cubicBezTo>
                    <a:pt x="2811" y="14534"/>
                    <a:pt x="2592" y="14387"/>
                    <a:pt x="2389" y="14219"/>
                  </a:cubicBezTo>
                  <a:cubicBezTo>
                    <a:pt x="974" y="13071"/>
                    <a:pt x="1311" y="8861"/>
                    <a:pt x="1687" y="6794"/>
                  </a:cubicBezTo>
                  <a:cubicBezTo>
                    <a:pt x="2009" y="5028"/>
                    <a:pt x="2938" y="2838"/>
                    <a:pt x="3565" y="2803"/>
                  </a:cubicBezTo>
                  <a:close/>
                  <a:moveTo>
                    <a:pt x="18725" y="10770"/>
                  </a:moveTo>
                  <a:lnTo>
                    <a:pt x="18728" y="18919"/>
                  </a:lnTo>
                  <a:cubicBezTo>
                    <a:pt x="18728" y="19238"/>
                    <a:pt x="18717" y="19518"/>
                    <a:pt x="18586" y="19710"/>
                  </a:cubicBezTo>
                  <a:cubicBezTo>
                    <a:pt x="18467" y="19884"/>
                    <a:pt x="18275" y="19928"/>
                    <a:pt x="18134" y="19935"/>
                  </a:cubicBezTo>
                  <a:cubicBezTo>
                    <a:pt x="18127" y="19935"/>
                    <a:pt x="18119" y="19936"/>
                    <a:pt x="18112" y="19936"/>
                  </a:cubicBezTo>
                  <a:cubicBezTo>
                    <a:pt x="17822" y="19936"/>
                    <a:pt x="17513" y="19807"/>
                    <a:pt x="17335" y="19595"/>
                  </a:cubicBezTo>
                  <a:cubicBezTo>
                    <a:pt x="16967" y="19160"/>
                    <a:pt x="16908" y="18516"/>
                    <a:pt x="16900" y="17886"/>
                  </a:cubicBezTo>
                  <a:cubicBezTo>
                    <a:pt x="16869" y="15669"/>
                    <a:pt x="17253" y="13073"/>
                    <a:pt x="18119" y="10802"/>
                  </a:cubicBezTo>
                  <a:cubicBezTo>
                    <a:pt x="18179" y="10806"/>
                    <a:pt x="18238" y="10809"/>
                    <a:pt x="18298" y="10809"/>
                  </a:cubicBezTo>
                  <a:cubicBezTo>
                    <a:pt x="18441" y="10809"/>
                    <a:pt x="18584" y="10796"/>
                    <a:pt x="18725" y="10770"/>
                  </a:cubicBezTo>
                  <a:close/>
                  <a:moveTo>
                    <a:pt x="42055" y="0"/>
                  </a:moveTo>
                  <a:cubicBezTo>
                    <a:pt x="40683" y="69"/>
                    <a:pt x="39354" y="505"/>
                    <a:pt x="38208" y="1262"/>
                  </a:cubicBezTo>
                  <a:cubicBezTo>
                    <a:pt x="38089" y="1340"/>
                    <a:pt x="37972" y="1421"/>
                    <a:pt x="37854" y="1504"/>
                  </a:cubicBezTo>
                  <a:cubicBezTo>
                    <a:pt x="37573" y="1701"/>
                    <a:pt x="37307" y="1887"/>
                    <a:pt x="37017" y="2023"/>
                  </a:cubicBezTo>
                  <a:cubicBezTo>
                    <a:pt x="36320" y="2347"/>
                    <a:pt x="35530" y="2359"/>
                    <a:pt x="34694" y="2373"/>
                  </a:cubicBezTo>
                  <a:cubicBezTo>
                    <a:pt x="34437" y="2376"/>
                    <a:pt x="34179" y="2379"/>
                    <a:pt x="33925" y="2393"/>
                  </a:cubicBezTo>
                  <a:cubicBezTo>
                    <a:pt x="32622" y="2463"/>
                    <a:pt x="31347" y="2787"/>
                    <a:pt x="30167" y="3342"/>
                  </a:cubicBezTo>
                  <a:cubicBezTo>
                    <a:pt x="29455" y="3681"/>
                    <a:pt x="28941" y="4066"/>
                    <a:pt x="28614" y="4512"/>
                  </a:cubicBezTo>
                  <a:lnTo>
                    <a:pt x="28431" y="3957"/>
                  </a:lnTo>
                  <a:cubicBezTo>
                    <a:pt x="28387" y="3822"/>
                    <a:pt x="28266" y="3750"/>
                    <a:pt x="28144" y="3750"/>
                  </a:cubicBezTo>
                  <a:cubicBezTo>
                    <a:pt x="28043" y="3750"/>
                    <a:pt x="27941" y="3799"/>
                    <a:pt x="27883" y="3902"/>
                  </a:cubicBezTo>
                  <a:cubicBezTo>
                    <a:pt x="27223" y="5060"/>
                    <a:pt x="26254" y="5771"/>
                    <a:pt x="25230" y="6523"/>
                  </a:cubicBezTo>
                  <a:cubicBezTo>
                    <a:pt x="24855" y="6798"/>
                    <a:pt x="24469" y="7082"/>
                    <a:pt x="24090" y="7393"/>
                  </a:cubicBezTo>
                  <a:cubicBezTo>
                    <a:pt x="23904" y="7545"/>
                    <a:pt x="23693" y="7719"/>
                    <a:pt x="23475" y="7757"/>
                  </a:cubicBezTo>
                  <a:cubicBezTo>
                    <a:pt x="23439" y="7763"/>
                    <a:pt x="23404" y="7766"/>
                    <a:pt x="23370" y="7766"/>
                  </a:cubicBezTo>
                  <a:cubicBezTo>
                    <a:pt x="22650" y="7766"/>
                    <a:pt x="22312" y="6390"/>
                    <a:pt x="22274" y="6225"/>
                  </a:cubicBezTo>
                  <a:cubicBezTo>
                    <a:pt x="22244" y="6093"/>
                    <a:pt x="22131" y="5997"/>
                    <a:pt x="21996" y="5990"/>
                  </a:cubicBezTo>
                  <a:cubicBezTo>
                    <a:pt x="21993" y="5990"/>
                    <a:pt x="21990" y="5990"/>
                    <a:pt x="21987" y="5990"/>
                  </a:cubicBezTo>
                  <a:cubicBezTo>
                    <a:pt x="21845" y="5990"/>
                    <a:pt x="21736" y="6068"/>
                    <a:pt x="21695" y="6194"/>
                  </a:cubicBezTo>
                  <a:cubicBezTo>
                    <a:pt x="21579" y="6526"/>
                    <a:pt x="21365" y="6817"/>
                    <a:pt x="21082" y="7029"/>
                  </a:cubicBezTo>
                  <a:cubicBezTo>
                    <a:pt x="21077" y="6779"/>
                    <a:pt x="21042" y="6527"/>
                    <a:pt x="20896" y="6246"/>
                  </a:cubicBezTo>
                  <a:cubicBezTo>
                    <a:pt x="20840" y="6140"/>
                    <a:pt x="20734" y="6082"/>
                    <a:pt x="20626" y="6082"/>
                  </a:cubicBezTo>
                  <a:cubicBezTo>
                    <a:pt x="20556" y="6082"/>
                    <a:pt x="20485" y="6106"/>
                    <a:pt x="20427" y="6157"/>
                  </a:cubicBezTo>
                  <a:cubicBezTo>
                    <a:pt x="20062" y="6483"/>
                    <a:pt x="19726" y="6838"/>
                    <a:pt x="19422" y="7221"/>
                  </a:cubicBezTo>
                  <a:cubicBezTo>
                    <a:pt x="19317" y="7169"/>
                    <a:pt x="19205" y="7131"/>
                    <a:pt x="19090" y="7107"/>
                  </a:cubicBezTo>
                  <a:cubicBezTo>
                    <a:pt x="19070" y="7103"/>
                    <a:pt x="19049" y="7101"/>
                    <a:pt x="19029" y="7101"/>
                  </a:cubicBezTo>
                  <a:cubicBezTo>
                    <a:pt x="18960" y="7101"/>
                    <a:pt x="18892" y="7124"/>
                    <a:pt x="18837" y="7168"/>
                  </a:cubicBezTo>
                  <a:cubicBezTo>
                    <a:pt x="18766" y="7226"/>
                    <a:pt x="18725" y="7311"/>
                    <a:pt x="18725" y="7403"/>
                  </a:cubicBezTo>
                  <a:lnTo>
                    <a:pt x="18725" y="8210"/>
                  </a:lnTo>
                  <a:cubicBezTo>
                    <a:pt x="18354" y="8806"/>
                    <a:pt x="18029" y="9451"/>
                    <a:pt x="17746" y="10127"/>
                  </a:cubicBezTo>
                  <a:cubicBezTo>
                    <a:pt x="17271" y="9999"/>
                    <a:pt x="16825" y="9719"/>
                    <a:pt x="16527" y="9362"/>
                  </a:cubicBezTo>
                  <a:cubicBezTo>
                    <a:pt x="15579" y="8228"/>
                    <a:pt x="15624" y="6529"/>
                    <a:pt x="15734" y="5616"/>
                  </a:cubicBezTo>
                  <a:cubicBezTo>
                    <a:pt x="15752" y="5455"/>
                    <a:pt x="15638" y="5308"/>
                    <a:pt x="15478" y="5285"/>
                  </a:cubicBezTo>
                  <a:cubicBezTo>
                    <a:pt x="15463" y="5283"/>
                    <a:pt x="15449" y="5282"/>
                    <a:pt x="15434" y="5282"/>
                  </a:cubicBezTo>
                  <a:cubicBezTo>
                    <a:pt x="15291" y="5282"/>
                    <a:pt x="15164" y="5384"/>
                    <a:pt x="15138" y="5529"/>
                  </a:cubicBezTo>
                  <a:cubicBezTo>
                    <a:pt x="15065" y="5952"/>
                    <a:pt x="15032" y="6481"/>
                    <a:pt x="14994" y="7096"/>
                  </a:cubicBezTo>
                  <a:cubicBezTo>
                    <a:pt x="14875" y="8987"/>
                    <a:pt x="14718" y="11521"/>
                    <a:pt x="13194" y="12035"/>
                  </a:cubicBezTo>
                  <a:cubicBezTo>
                    <a:pt x="13424" y="11011"/>
                    <a:pt x="13166" y="10081"/>
                    <a:pt x="12459" y="9430"/>
                  </a:cubicBezTo>
                  <a:cubicBezTo>
                    <a:pt x="12399" y="9374"/>
                    <a:pt x="12327" y="9349"/>
                    <a:pt x="12256" y="9349"/>
                  </a:cubicBezTo>
                  <a:cubicBezTo>
                    <a:pt x="12093" y="9349"/>
                    <a:pt x="11939" y="9483"/>
                    <a:pt x="11953" y="9674"/>
                  </a:cubicBezTo>
                  <a:cubicBezTo>
                    <a:pt x="12056" y="11072"/>
                    <a:pt x="11624" y="12378"/>
                    <a:pt x="10800" y="13168"/>
                  </a:cubicBezTo>
                  <a:cubicBezTo>
                    <a:pt x="10218" y="13723"/>
                    <a:pt x="9458" y="14013"/>
                    <a:pt x="8584" y="14013"/>
                  </a:cubicBezTo>
                  <a:cubicBezTo>
                    <a:pt x="8489" y="14013"/>
                    <a:pt x="8393" y="14009"/>
                    <a:pt x="8295" y="14002"/>
                  </a:cubicBezTo>
                  <a:cubicBezTo>
                    <a:pt x="8147" y="13092"/>
                    <a:pt x="8341" y="12093"/>
                    <a:pt x="8530" y="11126"/>
                  </a:cubicBezTo>
                  <a:cubicBezTo>
                    <a:pt x="8704" y="10232"/>
                    <a:pt x="8869" y="9388"/>
                    <a:pt x="8793" y="8584"/>
                  </a:cubicBezTo>
                  <a:cubicBezTo>
                    <a:pt x="8779" y="8433"/>
                    <a:pt x="8655" y="8316"/>
                    <a:pt x="8503" y="8311"/>
                  </a:cubicBezTo>
                  <a:cubicBezTo>
                    <a:pt x="8349" y="8311"/>
                    <a:pt x="8219" y="8412"/>
                    <a:pt x="8195" y="8562"/>
                  </a:cubicBezTo>
                  <a:cubicBezTo>
                    <a:pt x="7847" y="10610"/>
                    <a:pt x="6602" y="14120"/>
                    <a:pt x="4748" y="14818"/>
                  </a:cubicBezTo>
                  <a:cubicBezTo>
                    <a:pt x="4530" y="14900"/>
                    <a:pt x="4309" y="14941"/>
                    <a:pt x="4084" y="14941"/>
                  </a:cubicBezTo>
                  <a:cubicBezTo>
                    <a:pt x="3927" y="14941"/>
                    <a:pt x="3768" y="14921"/>
                    <a:pt x="3608" y="14881"/>
                  </a:cubicBezTo>
                  <a:cubicBezTo>
                    <a:pt x="5256" y="11467"/>
                    <a:pt x="5741" y="6380"/>
                    <a:pt x="5035" y="4068"/>
                  </a:cubicBezTo>
                  <a:cubicBezTo>
                    <a:pt x="4652" y="2814"/>
                    <a:pt x="4185" y="2198"/>
                    <a:pt x="3586" y="2198"/>
                  </a:cubicBezTo>
                  <a:cubicBezTo>
                    <a:pt x="3568" y="2198"/>
                    <a:pt x="3549" y="2199"/>
                    <a:pt x="3531" y="2200"/>
                  </a:cubicBezTo>
                  <a:cubicBezTo>
                    <a:pt x="2170" y="2279"/>
                    <a:pt x="1263" y="5759"/>
                    <a:pt x="1094" y="6687"/>
                  </a:cubicBezTo>
                  <a:cubicBezTo>
                    <a:pt x="977" y="7334"/>
                    <a:pt x="0" y="13058"/>
                    <a:pt x="2009" y="14689"/>
                  </a:cubicBezTo>
                  <a:cubicBezTo>
                    <a:pt x="2244" y="14881"/>
                    <a:pt x="2497" y="15051"/>
                    <a:pt x="2765" y="15194"/>
                  </a:cubicBezTo>
                  <a:cubicBezTo>
                    <a:pt x="2063" y="16440"/>
                    <a:pt x="1243" y="17232"/>
                    <a:pt x="382" y="17485"/>
                  </a:cubicBezTo>
                  <a:cubicBezTo>
                    <a:pt x="222" y="17531"/>
                    <a:pt x="130" y="17699"/>
                    <a:pt x="177" y="17860"/>
                  </a:cubicBezTo>
                  <a:cubicBezTo>
                    <a:pt x="216" y="17991"/>
                    <a:pt x="337" y="18076"/>
                    <a:pt x="468" y="18076"/>
                  </a:cubicBezTo>
                  <a:cubicBezTo>
                    <a:pt x="496" y="18076"/>
                    <a:pt x="524" y="18072"/>
                    <a:pt x="552" y="18064"/>
                  </a:cubicBezTo>
                  <a:cubicBezTo>
                    <a:pt x="1597" y="17757"/>
                    <a:pt x="2530" y="16869"/>
                    <a:pt x="3326" y="15428"/>
                  </a:cubicBezTo>
                  <a:cubicBezTo>
                    <a:pt x="3582" y="15507"/>
                    <a:pt x="3836" y="15546"/>
                    <a:pt x="4087" y="15546"/>
                  </a:cubicBezTo>
                  <a:cubicBezTo>
                    <a:pt x="4382" y="15546"/>
                    <a:pt x="4673" y="15492"/>
                    <a:pt x="4961" y="15384"/>
                  </a:cubicBezTo>
                  <a:cubicBezTo>
                    <a:pt x="6138" y="14941"/>
                    <a:pt x="7074" y="13602"/>
                    <a:pt x="7738" y="12113"/>
                  </a:cubicBezTo>
                  <a:lnTo>
                    <a:pt x="7738" y="12113"/>
                  </a:lnTo>
                  <a:cubicBezTo>
                    <a:pt x="7626" y="12864"/>
                    <a:pt x="7581" y="13618"/>
                    <a:pt x="7748" y="14350"/>
                  </a:cubicBezTo>
                  <a:cubicBezTo>
                    <a:pt x="7775" y="14474"/>
                    <a:pt x="7879" y="14567"/>
                    <a:pt x="8006" y="14582"/>
                  </a:cubicBezTo>
                  <a:cubicBezTo>
                    <a:pt x="8203" y="14605"/>
                    <a:pt x="8395" y="14616"/>
                    <a:pt x="8583" y="14616"/>
                  </a:cubicBezTo>
                  <a:cubicBezTo>
                    <a:pt x="9617" y="14616"/>
                    <a:pt x="10519" y="14273"/>
                    <a:pt x="11217" y="13603"/>
                  </a:cubicBezTo>
                  <a:cubicBezTo>
                    <a:pt x="11970" y="12882"/>
                    <a:pt x="12441" y="11804"/>
                    <a:pt x="12548" y="10605"/>
                  </a:cubicBezTo>
                  <a:lnTo>
                    <a:pt x="12548" y="10605"/>
                  </a:lnTo>
                  <a:cubicBezTo>
                    <a:pt x="12734" y="11099"/>
                    <a:pt x="12713" y="11685"/>
                    <a:pt x="12480" y="12321"/>
                  </a:cubicBezTo>
                  <a:cubicBezTo>
                    <a:pt x="12407" y="12519"/>
                    <a:pt x="12555" y="12727"/>
                    <a:pt x="12762" y="12727"/>
                  </a:cubicBezTo>
                  <a:cubicBezTo>
                    <a:pt x="12769" y="12727"/>
                    <a:pt x="12777" y="12727"/>
                    <a:pt x="12785" y="12726"/>
                  </a:cubicBezTo>
                  <a:cubicBezTo>
                    <a:pt x="14704" y="12591"/>
                    <a:pt x="15251" y="10676"/>
                    <a:pt x="15468" y="8754"/>
                  </a:cubicBezTo>
                  <a:cubicBezTo>
                    <a:pt x="15614" y="9115"/>
                    <a:pt x="15815" y="9451"/>
                    <a:pt x="16062" y="9750"/>
                  </a:cubicBezTo>
                  <a:cubicBezTo>
                    <a:pt x="16427" y="10186"/>
                    <a:pt x="16952" y="10525"/>
                    <a:pt x="17521" y="10693"/>
                  </a:cubicBezTo>
                  <a:cubicBezTo>
                    <a:pt x="16650" y="13019"/>
                    <a:pt x="16263" y="15648"/>
                    <a:pt x="16296" y="17894"/>
                  </a:cubicBezTo>
                  <a:cubicBezTo>
                    <a:pt x="16306" y="18637"/>
                    <a:pt x="16383" y="19404"/>
                    <a:pt x="16872" y="19985"/>
                  </a:cubicBezTo>
                  <a:cubicBezTo>
                    <a:pt x="17161" y="20326"/>
                    <a:pt x="17633" y="20540"/>
                    <a:pt x="18091" y="20540"/>
                  </a:cubicBezTo>
                  <a:cubicBezTo>
                    <a:pt x="18116" y="20540"/>
                    <a:pt x="18141" y="20540"/>
                    <a:pt x="18165" y="20537"/>
                  </a:cubicBezTo>
                  <a:cubicBezTo>
                    <a:pt x="18558" y="20517"/>
                    <a:pt x="18884" y="20345"/>
                    <a:pt x="19085" y="20049"/>
                  </a:cubicBezTo>
                  <a:cubicBezTo>
                    <a:pt x="19333" y="19689"/>
                    <a:pt x="19333" y="19243"/>
                    <a:pt x="19333" y="18919"/>
                  </a:cubicBezTo>
                  <a:lnTo>
                    <a:pt x="19330" y="10562"/>
                  </a:lnTo>
                  <a:cubicBezTo>
                    <a:pt x="19424" y="10513"/>
                    <a:pt x="19512" y="10458"/>
                    <a:pt x="19596" y="10396"/>
                  </a:cubicBezTo>
                  <a:cubicBezTo>
                    <a:pt x="20169" y="9974"/>
                    <a:pt x="20440" y="9167"/>
                    <a:pt x="20271" y="8385"/>
                  </a:cubicBezTo>
                  <a:cubicBezTo>
                    <a:pt x="20204" y="8074"/>
                    <a:pt x="20074" y="7805"/>
                    <a:pt x="19895" y="7592"/>
                  </a:cubicBezTo>
                  <a:cubicBezTo>
                    <a:pt x="20077" y="7366"/>
                    <a:pt x="20270" y="7150"/>
                    <a:pt x="20473" y="6943"/>
                  </a:cubicBezTo>
                  <a:cubicBezTo>
                    <a:pt x="20480" y="7050"/>
                    <a:pt x="20478" y="7163"/>
                    <a:pt x="20473" y="7298"/>
                  </a:cubicBezTo>
                  <a:cubicBezTo>
                    <a:pt x="20471" y="7375"/>
                    <a:pt x="20468" y="7454"/>
                    <a:pt x="20468" y="7539"/>
                  </a:cubicBezTo>
                  <a:cubicBezTo>
                    <a:pt x="20468" y="7638"/>
                    <a:pt x="20516" y="7732"/>
                    <a:pt x="20598" y="7789"/>
                  </a:cubicBezTo>
                  <a:cubicBezTo>
                    <a:pt x="20649" y="7824"/>
                    <a:pt x="20710" y="7843"/>
                    <a:pt x="20770" y="7843"/>
                  </a:cubicBezTo>
                  <a:cubicBezTo>
                    <a:pt x="20806" y="7843"/>
                    <a:pt x="20843" y="7836"/>
                    <a:pt x="20877" y="7824"/>
                  </a:cubicBezTo>
                  <a:cubicBezTo>
                    <a:pt x="21282" y="7667"/>
                    <a:pt x="21637" y="7403"/>
                    <a:pt x="21902" y="7059"/>
                  </a:cubicBezTo>
                  <a:cubicBezTo>
                    <a:pt x="22195" y="7782"/>
                    <a:pt x="22681" y="8370"/>
                    <a:pt x="23363" y="8370"/>
                  </a:cubicBezTo>
                  <a:cubicBezTo>
                    <a:pt x="23432" y="8370"/>
                    <a:pt x="23504" y="8364"/>
                    <a:pt x="23577" y="8351"/>
                  </a:cubicBezTo>
                  <a:cubicBezTo>
                    <a:pt x="23952" y="8286"/>
                    <a:pt x="24241" y="8049"/>
                    <a:pt x="24472" y="7858"/>
                  </a:cubicBezTo>
                  <a:cubicBezTo>
                    <a:pt x="24838" y="7558"/>
                    <a:pt x="25218" y="7278"/>
                    <a:pt x="25585" y="7008"/>
                  </a:cubicBezTo>
                  <a:cubicBezTo>
                    <a:pt x="26499" y="6338"/>
                    <a:pt x="27371" y="5698"/>
                    <a:pt x="28055" y="4746"/>
                  </a:cubicBezTo>
                  <a:lnTo>
                    <a:pt x="28272" y="5396"/>
                  </a:lnTo>
                  <a:cubicBezTo>
                    <a:pt x="28309" y="5512"/>
                    <a:pt x="28411" y="5605"/>
                    <a:pt x="28531" y="5605"/>
                  </a:cubicBezTo>
                  <a:cubicBezTo>
                    <a:pt x="28542" y="5605"/>
                    <a:pt x="28553" y="5605"/>
                    <a:pt x="28565" y="5603"/>
                  </a:cubicBezTo>
                  <a:cubicBezTo>
                    <a:pt x="28698" y="5599"/>
                    <a:pt x="28813" y="5510"/>
                    <a:pt x="28849" y="5381"/>
                  </a:cubicBezTo>
                  <a:cubicBezTo>
                    <a:pt x="29009" y="4802"/>
                    <a:pt x="29525" y="4314"/>
                    <a:pt x="30426" y="3887"/>
                  </a:cubicBezTo>
                  <a:cubicBezTo>
                    <a:pt x="31534" y="3365"/>
                    <a:pt x="32732" y="3063"/>
                    <a:pt x="33956" y="2996"/>
                  </a:cubicBezTo>
                  <a:cubicBezTo>
                    <a:pt x="34203" y="2983"/>
                    <a:pt x="34453" y="2979"/>
                    <a:pt x="34703" y="2975"/>
                  </a:cubicBezTo>
                  <a:cubicBezTo>
                    <a:pt x="35566" y="2962"/>
                    <a:pt x="36457" y="2948"/>
                    <a:pt x="37271" y="2569"/>
                  </a:cubicBezTo>
                  <a:cubicBezTo>
                    <a:pt x="37610" y="2412"/>
                    <a:pt x="37911" y="2201"/>
                    <a:pt x="38201" y="1998"/>
                  </a:cubicBezTo>
                  <a:cubicBezTo>
                    <a:pt x="38313" y="1918"/>
                    <a:pt x="38425" y="1840"/>
                    <a:pt x="38540" y="1764"/>
                  </a:cubicBezTo>
                  <a:cubicBezTo>
                    <a:pt x="39596" y="1067"/>
                    <a:pt x="40820" y="666"/>
                    <a:pt x="42085" y="603"/>
                  </a:cubicBezTo>
                  <a:cubicBezTo>
                    <a:pt x="42251" y="595"/>
                    <a:pt x="42380" y="453"/>
                    <a:pt x="42372" y="286"/>
                  </a:cubicBezTo>
                  <a:cubicBezTo>
                    <a:pt x="42364" y="120"/>
                    <a:pt x="42242" y="4"/>
                    <a:pt x="42055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234" name="Subtitle 2"/>
          <p:cNvSpPr>
            <a:spLocks noGrp="1"/>
          </p:cNvSpPr>
          <p:nvPr>
            <p:ph type="subTitle" idx="1"/>
          </p:nvPr>
        </p:nvSpPr>
        <p:spPr>
          <a:xfrm>
            <a:off x="609599" y="1404662"/>
            <a:ext cx="7017245" cy="2660456"/>
          </a:xfrm>
        </p:spPr>
        <p:txBody>
          <a:bodyPr/>
          <a:lstStyle/>
          <a:p>
            <a:pPr algn="l"/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Korupsi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menurut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saya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adalah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suatu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kejahatan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untuk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memperkaya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diri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sendiri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maupun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orang lain yang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dilakukan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secara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melawan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hukum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akibat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rasa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ketidak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puasan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yang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menghancurkan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semangat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pembangun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bangsa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yang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adil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yang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dapat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menyengsarakan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rakyat</a:t>
            </a:r>
            <a:endParaRPr lang="en-US" sz="1600" dirty="0" smtClean="0">
              <a:latin typeface="Adobe Garamond Pro Bold" pitchFamily="18" charset="0"/>
              <a:ea typeface="Adobe Gothic Std B" pitchFamily="34" charset="-128"/>
            </a:endParaRPr>
          </a:p>
          <a:p>
            <a:pPr algn="l"/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Solusi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menurut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saya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,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cara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memberantas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korupsi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mulai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dari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diri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sendiri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dengan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cara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tanamkan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rasa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jujur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,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melakukan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hal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baik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tidak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mencontek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saat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ujian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,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tidak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memainkan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laporan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keuangan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dalam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organisasi</a:t>
            </a:r>
            <a:endParaRPr lang="en-US" sz="1600" dirty="0" smtClean="0">
              <a:latin typeface="Adobe Garamond Pro Bold" pitchFamily="18" charset="0"/>
              <a:ea typeface="Adobe Gothic Std B" pitchFamily="34" charset="-128"/>
            </a:endParaRPr>
          </a:p>
          <a:p>
            <a:pPr algn="l"/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Selanjutnya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cara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mengurangi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korupsi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di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indonesia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yaitu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pemerintah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harus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lebih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tegas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dengan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cara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memberi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hukuman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yang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lebih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berat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yang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seperti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minimal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penjara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seumur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hidup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atau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dengan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cara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hukuman</a:t>
            </a:r>
            <a:r>
              <a:rPr lang="en-US" sz="1600" dirty="0" smtClean="0">
                <a:latin typeface="Adobe Garamond Pro Bold" pitchFamily="18" charset="0"/>
                <a:ea typeface="Adobe Gothic Std B" pitchFamily="34" charset="-128"/>
              </a:rPr>
              <a:t> </a:t>
            </a:r>
            <a:r>
              <a:rPr lang="en-US" sz="1600" dirty="0" err="1" smtClean="0">
                <a:latin typeface="Adobe Garamond Pro Bold" pitchFamily="18" charset="0"/>
                <a:ea typeface="Adobe Gothic Std B" pitchFamily="34" charset="-128"/>
              </a:rPr>
              <a:t>mati</a:t>
            </a:r>
            <a:endParaRPr lang="en-US" sz="1600" dirty="0">
              <a:latin typeface="Adobe Garamond Pro Bold" pitchFamily="18" charset="0"/>
              <a:ea typeface="Adobe Gothic Std B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4778" y="3842482"/>
            <a:ext cx="2560260" cy="12801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4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190" grpId="0"/>
      <p:bldP spid="104923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oogle Shape;361;p26"/>
          <p:cNvGrpSpPr/>
          <p:nvPr/>
        </p:nvGrpSpPr>
        <p:grpSpPr>
          <a:xfrm rot="945132">
            <a:off x="146240" y="2952790"/>
            <a:ext cx="2758277" cy="1851064"/>
            <a:chOff x="2916825" y="724075"/>
            <a:chExt cx="3216650" cy="2158675"/>
          </a:xfrm>
        </p:grpSpPr>
        <p:sp>
          <p:nvSpPr>
            <p:cNvPr id="1049235" name="Google Shape;362;p26"/>
            <p:cNvSpPr/>
            <p:nvPr/>
          </p:nvSpPr>
          <p:spPr>
            <a:xfrm>
              <a:off x="2972550" y="1488725"/>
              <a:ext cx="478400" cy="774300"/>
            </a:xfrm>
            <a:custGeom>
              <a:avLst/>
              <a:gdLst/>
              <a:ahLst/>
              <a:cxnLst/>
              <a:rect l="l" t="t" r="r" b="b"/>
              <a:pathLst>
                <a:path w="19136" h="30972" extrusionOk="0">
                  <a:moveTo>
                    <a:pt x="17605" y="1"/>
                  </a:moveTo>
                  <a:cubicBezTo>
                    <a:pt x="17605" y="1"/>
                    <a:pt x="15521" y="2939"/>
                    <a:pt x="12654" y="6764"/>
                  </a:cubicBezTo>
                  <a:cubicBezTo>
                    <a:pt x="9786" y="10590"/>
                    <a:pt x="1301" y="21275"/>
                    <a:pt x="1301" y="21275"/>
                  </a:cubicBezTo>
                  <a:cubicBezTo>
                    <a:pt x="0" y="26489"/>
                    <a:pt x="3260" y="30971"/>
                    <a:pt x="3974" y="30971"/>
                  </a:cubicBezTo>
                  <a:cubicBezTo>
                    <a:pt x="4074" y="30971"/>
                    <a:pt x="4125" y="30883"/>
                    <a:pt x="4105" y="30695"/>
                  </a:cubicBezTo>
                  <a:cubicBezTo>
                    <a:pt x="3943" y="29174"/>
                    <a:pt x="3608" y="24760"/>
                    <a:pt x="5869" y="21244"/>
                  </a:cubicBezTo>
                  <a:cubicBezTo>
                    <a:pt x="8130" y="17727"/>
                    <a:pt x="18239" y="3956"/>
                    <a:pt x="18687" y="2583"/>
                  </a:cubicBezTo>
                  <a:cubicBezTo>
                    <a:pt x="19135" y="1208"/>
                    <a:pt x="17605" y="1"/>
                    <a:pt x="1760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6" name="Google Shape;363;p26"/>
            <p:cNvSpPr/>
            <p:nvPr/>
          </p:nvSpPr>
          <p:spPr>
            <a:xfrm>
              <a:off x="2967375" y="1480275"/>
              <a:ext cx="493250" cy="791250"/>
            </a:xfrm>
            <a:custGeom>
              <a:avLst/>
              <a:gdLst/>
              <a:ahLst/>
              <a:cxnLst/>
              <a:rect l="l" t="t" r="r" b="b"/>
              <a:pathLst>
                <a:path w="19730" h="31650" extrusionOk="0">
                  <a:moveTo>
                    <a:pt x="17863" y="849"/>
                  </a:moveTo>
                  <a:cubicBezTo>
                    <a:pt x="18234" y="1231"/>
                    <a:pt x="18836" y="2009"/>
                    <a:pt x="18573" y="2816"/>
                  </a:cubicBezTo>
                  <a:cubicBezTo>
                    <a:pt x="18320" y="3592"/>
                    <a:pt x="14344" y="9202"/>
                    <a:pt x="11148" y="13709"/>
                  </a:cubicBezTo>
                  <a:cubicBezTo>
                    <a:pt x="8860" y="16938"/>
                    <a:pt x="6699" y="19988"/>
                    <a:pt x="5792" y="21399"/>
                  </a:cubicBezTo>
                  <a:cubicBezTo>
                    <a:pt x="3843" y="24431"/>
                    <a:pt x="3698" y="28125"/>
                    <a:pt x="3947" y="30786"/>
                  </a:cubicBezTo>
                  <a:cubicBezTo>
                    <a:pt x="3031" y="29908"/>
                    <a:pt x="757" y="26161"/>
                    <a:pt x="1820" y="21764"/>
                  </a:cubicBezTo>
                  <a:cubicBezTo>
                    <a:pt x="2498" y="20910"/>
                    <a:pt x="10403" y="10945"/>
                    <a:pt x="13131" y="7306"/>
                  </a:cubicBezTo>
                  <a:cubicBezTo>
                    <a:pt x="15435" y="4233"/>
                    <a:pt x="17250" y="1707"/>
                    <a:pt x="17863" y="849"/>
                  </a:cubicBezTo>
                  <a:close/>
                  <a:moveTo>
                    <a:pt x="17809" y="0"/>
                  </a:moveTo>
                  <a:cubicBezTo>
                    <a:pt x="17703" y="0"/>
                    <a:pt x="17599" y="50"/>
                    <a:pt x="17533" y="143"/>
                  </a:cubicBezTo>
                  <a:cubicBezTo>
                    <a:pt x="17513" y="173"/>
                    <a:pt x="15420" y="3122"/>
                    <a:pt x="12588" y="6900"/>
                  </a:cubicBezTo>
                  <a:cubicBezTo>
                    <a:pt x="9757" y="10677"/>
                    <a:pt x="1326" y="21295"/>
                    <a:pt x="1241" y="21402"/>
                  </a:cubicBezTo>
                  <a:cubicBezTo>
                    <a:pt x="1211" y="21440"/>
                    <a:pt x="1191" y="21484"/>
                    <a:pt x="1179" y="21531"/>
                  </a:cubicBezTo>
                  <a:cubicBezTo>
                    <a:pt x="0" y="26255"/>
                    <a:pt x="2490" y="30533"/>
                    <a:pt x="3680" y="31439"/>
                  </a:cubicBezTo>
                  <a:cubicBezTo>
                    <a:pt x="3863" y="31580"/>
                    <a:pt x="4032" y="31650"/>
                    <a:pt x="4183" y="31650"/>
                  </a:cubicBezTo>
                  <a:cubicBezTo>
                    <a:pt x="4262" y="31649"/>
                    <a:pt x="4339" y="31628"/>
                    <a:pt x="4407" y="31589"/>
                  </a:cubicBezTo>
                  <a:cubicBezTo>
                    <a:pt x="4537" y="31516"/>
                    <a:pt x="4684" y="31354"/>
                    <a:pt x="4646" y="30998"/>
                  </a:cubicBezTo>
                  <a:cubicBezTo>
                    <a:pt x="4372" y="28427"/>
                    <a:pt x="4446" y="24739"/>
                    <a:pt x="6359" y="21764"/>
                  </a:cubicBezTo>
                  <a:cubicBezTo>
                    <a:pt x="7257" y="20366"/>
                    <a:pt x="9414" y="17322"/>
                    <a:pt x="11698" y="14100"/>
                  </a:cubicBezTo>
                  <a:cubicBezTo>
                    <a:pt x="16066" y="7938"/>
                    <a:pt x="18949" y="3838"/>
                    <a:pt x="19213" y="3025"/>
                  </a:cubicBezTo>
                  <a:cubicBezTo>
                    <a:pt x="19730" y="1445"/>
                    <a:pt x="18089" y="128"/>
                    <a:pt x="18019" y="73"/>
                  </a:cubicBezTo>
                  <a:cubicBezTo>
                    <a:pt x="17956" y="24"/>
                    <a:pt x="17882" y="0"/>
                    <a:pt x="1780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7" name="Google Shape;364;p26"/>
            <p:cNvSpPr/>
            <p:nvPr/>
          </p:nvSpPr>
          <p:spPr>
            <a:xfrm>
              <a:off x="3399650" y="732500"/>
              <a:ext cx="558625" cy="822800"/>
            </a:xfrm>
            <a:custGeom>
              <a:avLst/>
              <a:gdLst/>
              <a:ahLst/>
              <a:cxnLst/>
              <a:rect l="l" t="t" r="r" b="b"/>
              <a:pathLst>
                <a:path w="22345" h="32912" extrusionOk="0">
                  <a:moveTo>
                    <a:pt x="21279" y="1"/>
                  </a:moveTo>
                  <a:cubicBezTo>
                    <a:pt x="21118" y="1"/>
                    <a:pt x="20934" y="85"/>
                    <a:pt x="20725" y="273"/>
                  </a:cubicBezTo>
                  <a:cubicBezTo>
                    <a:pt x="19362" y="1499"/>
                    <a:pt x="13637" y="10673"/>
                    <a:pt x="9719" y="16789"/>
                  </a:cubicBezTo>
                  <a:cubicBezTo>
                    <a:pt x="5800" y="22906"/>
                    <a:pt x="521" y="30250"/>
                    <a:pt x="521" y="30250"/>
                  </a:cubicBezTo>
                  <a:cubicBezTo>
                    <a:pt x="260" y="31462"/>
                    <a:pt x="0" y="32912"/>
                    <a:pt x="1094" y="32912"/>
                  </a:cubicBezTo>
                  <a:cubicBezTo>
                    <a:pt x="1239" y="32912"/>
                    <a:pt x="1407" y="32886"/>
                    <a:pt x="1603" y="32832"/>
                  </a:cubicBezTo>
                  <a:cubicBezTo>
                    <a:pt x="3275" y="32364"/>
                    <a:pt x="3122" y="32212"/>
                    <a:pt x="5840" y="28996"/>
                  </a:cubicBezTo>
                  <a:cubicBezTo>
                    <a:pt x="8560" y="25781"/>
                    <a:pt x="10516" y="22265"/>
                    <a:pt x="13681" y="17372"/>
                  </a:cubicBezTo>
                  <a:cubicBezTo>
                    <a:pt x="16846" y="12479"/>
                    <a:pt x="21526" y="6509"/>
                    <a:pt x="21969" y="4375"/>
                  </a:cubicBezTo>
                  <a:cubicBezTo>
                    <a:pt x="22345" y="2568"/>
                    <a:pt x="22168" y="1"/>
                    <a:pt x="21279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8" name="Google Shape;365;p26"/>
            <p:cNvSpPr/>
            <p:nvPr/>
          </p:nvSpPr>
          <p:spPr>
            <a:xfrm>
              <a:off x="3393650" y="724075"/>
              <a:ext cx="571875" cy="839675"/>
            </a:xfrm>
            <a:custGeom>
              <a:avLst/>
              <a:gdLst/>
              <a:ahLst/>
              <a:cxnLst/>
              <a:rect l="l" t="t" r="r" b="b"/>
              <a:pathLst>
                <a:path w="22875" h="33587" extrusionOk="0">
                  <a:moveTo>
                    <a:pt x="21515" y="676"/>
                  </a:moveTo>
                  <a:cubicBezTo>
                    <a:pt x="21536" y="676"/>
                    <a:pt x="21556" y="680"/>
                    <a:pt x="21573" y="690"/>
                  </a:cubicBezTo>
                  <a:cubicBezTo>
                    <a:pt x="22012" y="943"/>
                    <a:pt x="22238" y="2904"/>
                    <a:pt x="21878" y="4644"/>
                  </a:cubicBezTo>
                  <a:cubicBezTo>
                    <a:pt x="21595" y="6008"/>
                    <a:pt x="19388" y="9169"/>
                    <a:pt x="17052" y="12515"/>
                  </a:cubicBezTo>
                  <a:cubicBezTo>
                    <a:pt x="15886" y="14184"/>
                    <a:pt x="14680" y="15912"/>
                    <a:pt x="13637" y="17526"/>
                  </a:cubicBezTo>
                  <a:cubicBezTo>
                    <a:pt x="12798" y="18825"/>
                    <a:pt x="12042" y="20025"/>
                    <a:pt x="11336" y="21150"/>
                  </a:cubicBezTo>
                  <a:cubicBezTo>
                    <a:pt x="9364" y="24289"/>
                    <a:pt x="7805" y="26770"/>
                    <a:pt x="5822" y="29115"/>
                  </a:cubicBezTo>
                  <a:cubicBezTo>
                    <a:pt x="5338" y="29689"/>
                    <a:pt x="4943" y="30165"/>
                    <a:pt x="4614" y="30563"/>
                  </a:cubicBezTo>
                  <a:cubicBezTo>
                    <a:pt x="3113" y="32377"/>
                    <a:pt x="3024" y="32487"/>
                    <a:pt x="1752" y="32843"/>
                  </a:cubicBezTo>
                  <a:cubicBezTo>
                    <a:pt x="1622" y="32879"/>
                    <a:pt x="1470" y="32911"/>
                    <a:pt x="1334" y="32911"/>
                  </a:cubicBezTo>
                  <a:cubicBezTo>
                    <a:pt x="1214" y="32911"/>
                    <a:pt x="1107" y="32887"/>
                    <a:pt x="1037" y="32820"/>
                  </a:cubicBezTo>
                  <a:cubicBezTo>
                    <a:pt x="706" y="32510"/>
                    <a:pt x="943" y="31346"/>
                    <a:pt x="1076" y="30727"/>
                  </a:cubicBezTo>
                  <a:cubicBezTo>
                    <a:pt x="1580" y="30024"/>
                    <a:pt x="6547" y="23080"/>
                    <a:pt x="10243" y="17309"/>
                  </a:cubicBezTo>
                  <a:cubicBezTo>
                    <a:pt x="10900" y="16283"/>
                    <a:pt x="11607" y="15171"/>
                    <a:pt x="12338" y="14026"/>
                  </a:cubicBezTo>
                  <a:cubicBezTo>
                    <a:pt x="15791" y="8601"/>
                    <a:pt x="20091" y="1851"/>
                    <a:pt x="21190" y="861"/>
                  </a:cubicBezTo>
                  <a:cubicBezTo>
                    <a:pt x="21273" y="786"/>
                    <a:pt x="21411" y="676"/>
                    <a:pt x="21515" y="676"/>
                  </a:cubicBezTo>
                  <a:close/>
                  <a:moveTo>
                    <a:pt x="21520" y="0"/>
                  </a:moveTo>
                  <a:cubicBezTo>
                    <a:pt x="21308" y="0"/>
                    <a:pt x="21042" y="84"/>
                    <a:pt x="20737" y="359"/>
                  </a:cubicBezTo>
                  <a:cubicBezTo>
                    <a:pt x="19569" y="1410"/>
                    <a:pt x="15424" y="7920"/>
                    <a:pt x="11767" y="13663"/>
                  </a:cubicBezTo>
                  <a:cubicBezTo>
                    <a:pt x="11037" y="14809"/>
                    <a:pt x="10330" y="15920"/>
                    <a:pt x="9673" y="16944"/>
                  </a:cubicBezTo>
                  <a:cubicBezTo>
                    <a:pt x="5806" y="22984"/>
                    <a:pt x="537" y="30318"/>
                    <a:pt x="485" y="30390"/>
                  </a:cubicBezTo>
                  <a:cubicBezTo>
                    <a:pt x="458" y="30428"/>
                    <a:pt x="439" y="30472"/>
                    <a:pt x="429" y="30517"/>
                  </a:cubicBezTo>
                  <a:cubicBezTo>
                    <a:pt x="179" y="31683"/>
                    <a:pt x="0" y="32775"/>
                    <a:pt x="573" y="33313"/>
                  </a:cubicBezTo>
                  <a:cubicBezTo>
                    <a:pt x="766" y="33495"/>
                    <a:pt x="1022" y="33586"/>
                    <a:pt x="1334" y="33586"/>
                  </a:cubicBezTo>
                  <a:cubicBezTo>
                    <a:pt x="1515" y="33586"/>
                    <a:pt x="1715" y="33556"/>
                    <a:pt x="1932" y="33496"/>
                  </a:cubicBezTo>
                  <a:cubicBezTo>
                    <a:pt x="3409" y="33082"/>
                    <a:pt x="3606" y="32845"/>
                    <a:pt x="5135" y="30995"/>
                  </a:cubicBezTo>
                  <a:cubicBezTo>
                    <a:pt x="5463" y="30599"/>
                    <a:pt x="5855" y="30125"/>
                    <a:pt x="6338" y="29554"/>
                  </a:cubicBezTo>
                  <a:cubicBezTo>
                    <a:pt x="8353" y="27171"/>
                    <a:pt x="9921" y="24674"/>
                    <a:pt x="11909" y="21511"/>
                  </a:cubicBezTo>
                  <a:cubicBezTo>
                    <a:pt x="12614" y="20389"/>
                    <a:pt x="13367" y="19190"/>
                    <a:pt x="14204" y="17895"/>
                  </a:cubicBezTo>
                  <a:cubicBezTo>
                    <a:pt x="15241" y="16291"/>
                    <a:pt x="16444" y="14569"/>
                    <a:pt x="17607" y="12903"/>
                  </a:cubicBezTo>
                  <a:cubicBezTo>
                    <a:pt x="20086" y="9350"/>
                    <a:pt x="22229" y="6283"/>
                    <a:pt x="22539" y="4782"/>
                  </a:cubicBezTo>
                  <a:cubicBezTo>
                    <a:pt x="22875" y="3165"/>
                    <a:pt x="22843" y="640"/>
                    <a:pt x="21910" y="105"/>
                  </a:cubicBezTo>
                  <a:cubicBezTo>
                    <a:pt x="21820" y="53"/>
                    <a:pt x="21687" y="0"/>
                    <a:pt x="2152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39" name="Google Shape;366;p26"/>
            <p:cNvSpPr/>
            <p:nvPr/>
          </p:nvSpPr>
          <p:spPr>
            <a:xfrm>
              <a:off x="2919025" y="1678500"/>
              <a:ext cx="2591400" cy="1195675"/>
            </a:xfrm>
            <a:custGeom>
              <a:avLst/>
              <a:gdLst/>
              <a:ahLst/>
              <a:cxnLst/>
              <a:rect l="l" t="t" r="r" b="b"/>
              <a:pathLst>
                <a:path w="103656" h="47827" extrusionOk="0">
                  <a:moveTo>
                    <a:pt x="10922" y="1266"/>
                  </a:moveTo>
                  <a:cubicBezTo>
                    <a:pt x="14986" y="1266"/>
                    <a:pt x="30549" y="5231"/>
                    <a:pt x="34460" y="7081"/>
                  </a:cubicBezTo>
                  <a:cubicBezTo>
                    <a:pt x="34460" y="7081"/>
                    <a:pt x="37514" y="8432"/>
                    <a:pt x="38443" y="10710"/>
                  </a:cubicBezTo>
                  <a:cubicBezTo>
                    <a:pt x="39371" y="12988"/>
                    <a:pt x="41860" y="20888"/>
                    <a:pt x="41739" y="25610"/>
                  </a:cubicBezTo>
                  <a:cubicBezTo>
                    <a:pt x="41622" y="30203"/>
                    <a:pt x="37885" y="32369"/>
                    <a:pt x="33896" y="32369"/>
                  </a:cubicBezTo>
                  <a:cubicBezTo>
                    <a:pt x="33785" y="32369"/>
                    <a:pt x="33673" y="32368"/>
                    <a:pt x="33562" y="32364"/>
                  </a:cubicBezTo>
                  <a:cubicBezTo>
                    <a:pt x="29450" y="32239"/>
                    <a:pt x="19089" y="31089"/>
                    <a:pt x="12516" y="27174"/>
                  </a:cubicBezTo>
                  <a:cubicBezTo>
                    <a:pt x="5942" y="23258"/>
                    <a:pt x="3782" y="19010"/>
                    <a:pt x="4349" y="12612"/>
                  </a:cubicBezTo>
                  <a:cubicBezTo>
                    <a:pt x="4915" y="6212"/>
                    <a:pt x="7474" y="1779"/>
                    <a:pt x="10364" y="1303"/>
                  </a:cubicBezTo>
                  <a:cubicBezTo>
                    <a:pt x="10513" y="1278"/>
                    <a:pt x="10701" y="1266"/>
                    <a:pt x="10922" y="1266"/>
                  </a:cubicBezTo>
                  <a:close/>
                  <a:moveTo>
                    <a:pt x="69220" y="14861"/>
                  </a:moveTo>
                  <a:cubicBezTo>
                    <a:pt x="76472" y="14861"/>
                    <a:pt x="92038" y="18451"/>
                    <a:pt x="97595" y="21889"/>
                  </a:cubicBezTo>
                  <a:cubicBezTo>
                    <a:pt x="97595" y="21889"/>
                    <a:pt x="99132" y="24011"/>
                    <a:pt x="99462" y="27815"/>
                  </a:cubicBezTo>
                  <a:cubicBezTo>
                    <a:pt x="99791" y="31619"/>
                    <a:pt x="98037" y="42593"/>
                    <a:pt x="94700" y="44443"/>
                  </a:cubicBezTo>
                  <a:cubicBezTo>
                    <a:pt x="93891" y="44890"/>
                    <a:pt x="92528" y="45074"/>
                    <a:pt x="90849" y="45074"/>
                  </a:cubicBezTo>
                  <a:cubicBezTo>
                    <a:pt x="85597" y="45074"/>
                    <a:pt x="77262" y="43276"/>
                    <a:pt x="73216" y="42149"/>
                  </a:cubicBezTo>
                  <a:cubicBezTo>
                    <a:pt x="67876" y="40663"/>
                    <a:pt x="57955" y="37073"/>
                    <a:pt x="55495" y="33436"/>
                  </a:cubicBezTo>
                  <a:cubicBezTo>
                    <a:pt x="55495" y="33436"/>
                    <a:pt x="54872" y="31308"/>
                    <a:pt x="56365" y="26883"/>
                  </a:cubicBezTo>
                  <a:cubicBezTo>
                    <a:pt x="57859" y="22457"/>
                    <a:pt x="61933" y="16948"/>
                    <a:pt x="66185" y="15245"/>
                  </a:cubicBezTo>
                  <a:cubicBezTo>
                    <a:pt x="66843" y="14982"/>
                    <a:pt x="67892" y="14861"/>
                    <a:pt x="69220" y="14861"/>
                  </a:cubicBezTo>
                  <a:close/>
                  <a:moveTo>
                    <a:pt x="12007" y="1"/>
                  </a:moveTo>
                  <a:cubicBezTo>
                    <a:pt x="9834" y="1"/>
                    <a:pt x="7733" y="281"/>
                    <a:pt x="6556" y="1176"/>
                  </a:cubicBezTo>
                  <a:cubicBezTo>
                    <a:pt x="3527" y="3481"/>
                    <a:pt x="2205" y="10798"/>
                    <a:pt x="1622" y="14761"/>
                  </a:cubicBezTo>
                  <a:cubicBezTo>
                    <a:pt x="1040" y="18724"/>
                    <a:pt x="0" y="22689"/>
                    <a:pt x="1686" y="24353"/>
                  </a:cubicBezTo>
                  <a:cubicBezTo>
                    <a:pt x="3372" y="26017"/>
                    <a:pt x="9488" y="29782"/>
                    <a:pt x="18485" y="31855"/>
                  </a:cubicBezTo>
                  <a:cubicBezTo>
                    <a:pt x="25576" y="33488"/>
                    <a:pt x="33132" y="33698"/>
                    <a:pt x="38474" y="33698"/>
                  </a:cubicBezTo>
                  <a:cubicBezTo>
                    <a:pt x="39910" y="33698"/>
                    <a:pt x="41186" y="33683"/>
                    <a:pt x="42250" y="33676"/>
                  </a:cubicBezTo>
                  <a:cubicBezTo>
                    <a:pt x="42308" y="33676"/>
                    <a:pt x="42367" y="33676"/>
                    <a:pt x="42425" y="33676"/>
                  </a:cubicBezTo>
                  <a:cubicBezTo>
                    <a:pt x="47353" y="33676"/>
                    <a:pt x="50712" y="35027"/>
                    <a:pt x="57506" y="38143"/>
                  </a:cubicBezTo>
                  <a:cubicBezTo>
                    <a:pt x="64379" y="41295"/>
                    <a:pt x="74763" y="45794"/>
                    <a:pt x="82230" y="46810"/>
                  </a:cubicBezTo>
                  <a:cubicBezTo>
                    <a:pt x="87269" y="47495"/>
                    <a:pt x="93483" y="47827"/>
                    <a:pt x="97413" y="47827"/>
                  </a:cubicBezTo>
                  <a:cubicBezTo>
                    <a:pt x="99308" y="47827"/>
                    <a:pt x="100672" y="47750"/>
                    <a:pt x="101117" y="47598"/>
                  </a:cubicBezTo>
                  <a:cubicBezTo>
                    <a:pt x="102484" y="47132"/>
                    <a:pt x="102765" y="43477"/>
                    <a:pt x="103210" y="41799"/>
                  </a:cubicBezTo>
                  <a:cubicBezTo>
                    <a:pt x="103656" y="40121"/>
                    <a:pt x="101816" y="38153"/>
                    <a:pt x="101811" y="37545"/>
                  </a:cubicBezTo>
                  <a:cubicBezTo>
                    <a:pt x="101807" y="36935"/>
                    <a:pt x="101174" y="33437"/>
                    <a:pt x="101610" y="30237"/>
                  </a:cubicBezTo>
                  <a:cubicBezTo>
                    <a:pt x="102046" y="27036"/>
                    <a:pt x="100798" y="22629"/>
                    <a:pt x="98805" y="20663"/>
                  </a:cubicBezTo>
                  <a:cubicBezTo>
                    <a:pt x="96813" y="18696"/>
                    <a:pt x="77136" y="13347"/>
                    <a:pt x="71956" y="12923"/>
                  </a:cubicBezTo>
                  <a:cubicBezTo>
                    <a:pt x="71106" y="12854"/>
                    <a:pt x="70329" y="12813"/>
                    <a:pt x="69605" y="12813"/>
                  </a:cubicBezTo>
                  <a:cubicBezTo>
                    <a:pt x="65916" y="12813"/>
                    <a:pt x="63575" y="13881"/>
                    <a:pt x="59655" y="17725"/>
                  </a:cubicBezTo>
                  <a:cubicBezTo>
                    <a:pt x="54964" y="22325"/>
                    <a:pt x="52732" y="30104"/>
                    <a:pt x="51059" y="30268"/>
                  </a:cubicBezTo>
                  <a:cubicBezTo>
                    <a:pt x="50963" y="30277"/>
                    <a:pt x="50863" y="30281"/>
                    <a:pt x="50760" y="30281"/>
                  </a:cubicBezTo>
                  <a:cubicBezTo>
                    <a:pt x="49046" y="30281"/>
                    <a:pt x="46330" y="29081"/>
                    <a:pt x="46330" y="29081"/>
                  </a:cubicBezTo>
                  <a:cubicBezTo>
                    <a:pt x="46023" y="28627"/>
                    <a:pt x="44001" y="22245"/>
                    <a:pt x="43062" y="18445"/>
                  </a:cubicBezTo>
                  <a:cubicBezTo>
                    <a:pt x="42123" y="14644"/>
                    <a:pt x="39644" y="8113"/>
                    <a:pt x="35974" y="5853"/>
                  </a:cubicBezTo>
                  <a:cubicBezTo>
                    <a:pt x="32305" y="3595"/>
                    <a:pt x="20258" y="934"/>
                    <a:pt x="19496" y="786"/>
                  </a:cubicBezTo>
                  <a:cubicBezTo>
                    <a:pt x="19030" y="696"/>
                    <a:pt x="15428" y="1"/>
                    <a:pt x="1200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40" name="Google Shape;367;p26"/>
            <p:cNvSpPr/>
            <p:nvPr/>
          </p:nvSpPr>
          <p:spPr>
            <a:xfrm>
              <a:off x="2916825" y="1670200"/>
              <a:ext cx="2598975" cy="1212550"/>
            </a:xfrm>
            <a:custGeom>
              <a:avLst/>
              <a:gdLst/>
              <a:ahLst/>
              <a:cxnLst/>
              <a:rect l="l" t="t" r="r" b="b"/>
              <a:pathLst>
                <a:path w="103959" h="48502" extrusionOk="0">
                  <a:moveTo>
                    <a:pt x="11056" y="1935"/>
                  </a:moveTo>
                  <a:cubicBezTo>
                    <a:pt x="15056" y="1935"/>
                    <a:pt x="30495" y="5870"/>
                    <a:pt x="34411" y="7724"/>
                  </a:cubicBezTo>
                  <a:cubicBezTo>
                    <a:pt x="34441" y="7738"/>
                    <a:pt x="37353" y="9049"/>
                    <a:pt x="38218" y="11171"/>
                  </a:cubicBezTo>
                  <a:cubicBezTo>
                    <a:pt x="39229" y="13649"/>
                    <a:pt x="41605" y="21418"/>
                    <a:pt x="41490" y="25933"/>
                  </a:cubicBezTo>
                  <a:cubicBezTo>
                    <a:pt x="41443" y="27752"/>
                    <a:pt x="40815" y="29247"/>
                    <a:pt x="39623" y="30373"/>
                  </a:cubicBezTo>
                  <a:cubicBezTo>
                    <a:pt x="38279" y="31643"/>
                    <a:pt x="36241" y="32362"/>
                    <a:pt x="33995" y="32362"/>
                  </a:cubicBezTo>
                  <a:cubicBezTo>
                    <a:pt x="33884" y="32362"/>
                    <a:pt x="33773" y="32360"/>
                    <a:pt x="33661" y="32357"/>
                  </a:cubicBezTo>
                  <a:cubicBezTo>
                    <a:pt x="29196" y="32222"/>
                    <a:pt x="19085" y="30972"/>
                    <a:pt x="12776" y="27215"/>
                  </a:cubicBezTo>
                  <a:lnTo>
                    <a:pt x="12776" y="27215"/>
                  </a:lnTo>
                  <a:lnTo>
                    <a:pt x="12777" y="27216"/>
                  </a:lnTo>
                  <a:cubicBezTo>
                    <a:pt x="6444" y="23444"/>
                    <a:pt x="4201" y="19452"/>
                    <a:pt x="4774" y="12974"/>
                  </a:cubicBezTo>
                  <a:cubicBezTo>
                    <a:pt x="5307" y="6964"/>
                    <a:pt x="7664" y="2439"/>
                    <a:pt x="10508" y="1971"/>
                  </a:cubicBezTo>
                  <a:cubicBezTo>
                    <a:pt x="10654" y="1946"/>
                    <a:pt x="10838" y="1935"/>
                    <a:pt x="11056" y="1935"/>
                  </a:cubicBezTo>
                  <a:close/>
                  <a:moveTo>
                    <a:pt x="10963" y="1265"/>
                  </a:moveTo>
                  <a:cubicBezTo>
                    <a:pt x="10738" y="1265"/>
                    <a:pt x="10548" y="1277"/>
                    <a:pt x="10397" y="1302"/>
                  </a:cubicBezTo>
                  <a:cubicBezTo>
                    <a:pt x="7249" y="1820"/>
                    <a:pt x="4659" y="6595"/>
                    <a:pt x="4099" y="12914"/>
                  </a:cubicBezTo>
                  <a:cubicBezTo>
                    <a:pt x="3507" y="19608"/>
                    <a:pt x="5921" y="23919"/>
                    <a:pt x="12430" y="27797"/>
                  </a:cubicBezTo>
                  <a:cubicBezTo>
                    <a:pt x="18857" y="31626"/>
                    <a:pt x="29114" y="32896"/>
                    <a:pt x="33639" y="33034"/>
                  </a:cubicBezTo>
                  <a:cubicBezTo>
                    <a:pt x="33755" y="33038"/>
                    <a:pt x="33869" y="33039"/>
                    <a:pt x="33983" y="33039"/>
                  </a:cubicBezTo>
                  <a:cubicBezTo>
                    <a:pt x="36407" y="33039"/>
                    <a:pt x="38616" y="32256"/>
                    <a:pt x="40087" y="30865"/>
                  </a:cubicBezTo>
                  <a:cubicBezTo>
                    <a:pt x="41396" y="29628"/>
                    <a:pt x="42115" y="27928"/>
                    <a:pt x="42165" y="25950"/>
                  </a:cubicBezTo>
                  <a:cubicBezTo>
                    <a:pt x="42291" y="21065"/>
                    <a:pt x="39739" y="13107"/>
                    <a:pt x="38844" y="10914"/>
                  </a:cubicBezTo>
                  <a:cubicBezTo>
                    <a:pt x="37875" y="8537"/>
                    <a:pt x="34814" y="7162"/>
                    <a:pt x="34693" y="7108"/>
                  </a:cubicBezTo>
                  <a:cubicBezTo>
                    <a:pt x="30737" y="5236"/>
                    <a:pt x="15060" y="1265"/>
                    <a:pt x="10963" y="1265"/>
                  </a:cubicBezTo>
                  <a:close/>
                  <a:moveTo>
                    <a:pt x="69280" y="15527"/>
                  </a:moveTo>
                  <a:cubicBezTo>
                    <a:pt x="76406" y="15527"/>
                    <a:pt x="92034" y="19169"/>
                    <a:pt x="97444" y="22472"/>
                  </a:cubicBezTo>
                  <a:cubicBezTo>
                    <a:pt x="97672" y="22815"/>
                    <a:pt x="98923" y="24842"/>
                    <a:pt x="99213" y="28176"/>
                  </a:cubicBezTo>
                  <a:cubicBezTo>
                    <a:pt x="99534" y="31877"/>
                    <a:pt x="97811" y="42714"/>
                    <a:pt x="94623" y="44479"/>
                  </a:cubicBezTo>
                  <a:cubicBezTo>
                    <a:pt x="93856" y="44904"/>
                    <a:pt x="92553" y="45079"/>
                    <a:pt x="90941" y="45079"/>
                  </a:cubicBezTo>
                  <a:cubicBezTo>
                    <a:pt x="85774" y="45079"/>
                    <a:pt x="77433" y="43281"/>
                    <a:pt x="73394" y="42156"/>
                  </a:cubicBezTo>
                  <a:cubicBezTo>
                    <a:pt x="68417" y="40769"/>
                    <a:pt x="58389" y="37211"/>
                    <a:pt x="55897" y="33628"/>
                  </a:cubicBezTo>
                  <a:cubicBezTo>
                    <a:pt x="55824" y="33296"/>
                    <a:pt x="55460" y="31217"/>
                    <a:pt x="56774" y="27323"/>
                  </a:cubicBezTo>
                  <a:cubicBezTo>
                    <a:pt x="58227" y="23017"/>
                    <a:pt x="62225" y="17563"/>
                    <a:pt x="66399" y="15891"/>
                  </a:cubicBezTo>
                  <a:cubicBezTo>
                    <a:pt x="67024" y="15641"/>
                    <a:pt x="68019" y="15527"/>
                    <a:pt x="69280" y="15527"/>
                  </a:cubicBezTo>
                  <a:close/>
                  <a:moveTo>
                    <a:pt x="69296" y="14862"/>
                  </a:moveTo>
                  <a:cubicBezTo>
                    <a:pt x="67924" y="14862"/>
                    <a:pt x="66835" y="14988"/>
                    <a:pt x="66147" y="15263"/>
                  </a:cubicBezTo>
                  <a:cubicBezTo>
                    <a:pt x="61791" y="17008"/>
                    <a:pt x="57634" y="22656"/>
                    <a:pt x="56133" y="27107"/>
                  </a:cubicBezTo>
                  <a:cubicBezTo>
                    <a:pt x="54622" y="31582"/>
                    <a:pt x="55231" y="33773"/>
                    <a:pt x="55259" y="33863"/>
                  </a:cubicBezTo>
                  <a:cubicBezTo>
                    <a:pt x="55268" y="33897"/>
                    <a:pt x="55283" y="33929"/>
                    <a:pt x="55303" y="33958"/>
                  </a:cubicBezTo>
                  <a:cubicBezTo>
                    <a:pt x="57842" y="37714"/>
                    <a:pt x="67755" y="41288"/>
                    <a:pt x="73213" y="42807"/>
                  </a:cubicBezTo>
                  <a:cubicBezTo>
                    <a:pt x="76006" y="43585"/>
                    <a:pt x="85135" y="45747"/>
                    <a:pt x="90918" y="45747"/>
                  </a:cubicBezTo>
                  <a:cubicBezTo>
                    <a:pt x="92649" y="45747"/>
                    <a:pt x="94080" y="45553"/>
                    <a:pt x="94951" y="45071"/>
                  </a:cubicBezTo>
                  <a:cubicBezTo>
                    <a:pt x="98417" y="43151"/>
                    <a:pt x="100227" y="32052"/>
                    <a:pt x="99887" y="28117"/>
                  </a:cubicBezTo>
                  <a:cubicBezTo>
                    <a:pt x="99552" y="24264"/>
                    <a:pt x="98022" y="22113"/>
                    <a:pt x="97957" y="22022"/>
                  </a:cubicBezTo>
                  <a:cubicBezTo>
                    <a:pt x="97931" y="21987"/>
                    <a:pt x="97898" y="21956"/>
                    <a:pt x="97861" y="21933"/>
                  </a:cubicBezTo>
                  <a:cubicBezTo>
                    <a:pt x="92317" y="18504"/>
                    <a:pt x="76689" y="14862"/>
                    <a:pt x="69296" y="14862"/>
                  </a:cubicBezTo>
                  <a:close/>
                  <a:moveTo>
                    <a:pt x="12152" y="676"/>
                  </a:moveTo>
                  <a:cubicBezTo>
                    <a:pt x="14525" y="676"/>
                    <a:pt x="17220" y="1007"/>
                    <a:pt x="19520" y="1451"/>
                  </a:cubicBezTo>
                  <a:cubicBezTo>
                    <a:pt x="20939" y="1726"/>
                    <a:pt x="32406" y="4334"/>
                    <a:pt x="35884" y="6474"/>
                  </a:cubicBezTo>
                  <a:cubicBezTo>
                    <a:pt x="39494" y="8697"/>
                    <a:pt x="41942" y="15305"/>
                    <a:pt x="42820" y="18858"/>
                  </a:cubicBezTo>
                  <a:cubicBezTo>
                    <a:pt x="43735" y="22560"/>
                    <a:pt x="45777" y="29071"/>
                    <a:pt x="46136" y="29604"/>
                  </a:cubicBezTo>
                  <a:cubicBezTo>
                    <a:pt x="46172" y="29656"/>
                    <a:pt x="46222" y="29697"/>
                    <a:pt x="46280" y="29723"/>
                  </a:cubicBezTo>
                  <a:cubicBezTo>
                    <a:pt x="46400" y="29776"/>
                    <a:pt x="49076" y="30952"/>
                    <a:pt x="50846" y="30952"/>
                  </a:cubicBezTo>
                  <a:cubicBezTo>
                    <a:pt x="50961" y="30952"/>
                    <a:pt x="51072" y="30947"/>
                    <a:pt x="51178" y="30937"/>
                  </a:cubicBezTo>
                  <a:cubicBezTo>
                    <a:pt x="52123" y="30845"/>
                    <a:pt x="52975" y="29237"/>
                    <a:pt x="54265" y="26802"/>
                  </a:cubicBezTo>
                  <a:cubicBezTo>
                    <a:pt x="55691" y="24111"/>
                    <a:pt x="57466" y="20763"/>
                    <a:pt x="59977" y="18299"/>
                  </a:cubicBezTo>
                  <a:cubicBezTo>
                    <a:pt x="63827" y="14524"/>
                    <a:pt x="66085" y="13483"/>
                    <a:pt x="69681" y="13483"/>
                  </a:cubicBezTo>
                  <a:cubicBezTo>
                    <a:pt x="70398" y="13483"/>
                    <a:pt x="71168" y="13524"/>
                    <a:pt x="72014" y="13594"/>
                  </a:cubicBezTo>
                  <a:cubicBezTo>
                    <a:pt x="77276" y="14021"/>
                    <a:pt x="96814" y="19422"/>
                    <a:pt x="98654" y="21236"/>
                  </a:cubicBezTo>
                  <a:cubicBezTo>
                    <a:pt x="100551" y="23109"/>
                    <a:pt x="101792" y="27361"/>
                    <a:pt x="101361" y="30524"/>
                  </a:cubicBezTo>
                  <a:cubicBezTo>
                    <a:pt x="101016" y="33054"/>
                    <a:pt x="101332" y="35797"/>
                    <a:pt x="101484" y="37114"/>
                  </a:cubicBezTo>
                  <a:cubicBezTo>
                    <a:pt x="101526" y="37476"/>
                    <a:pt x="101559" y="37761"/>
                    <a:pt x="101559" y="37878"/>
                  </a:cubicBezTo>
                  <a:cubicBezTo>
                    <a:pt x="101560" y="38170"/>
                    <a:pt x="101760" y="38516"/>
                    <a:pt x="102064" y="39038"/>
                  </a:cubicBezTo>
                  <a:cubicBezTo>
                    <a:pt x="102557" y="39891"/>
                    <a:pt x="103231" y="41057"/>
                    <a:pt x="102969" y="42043"/>
                  </a:cubicBezTo>
                  <a:cubicBezTo>
                    <a:pt x="102858" y="42461"/>
                    <a:pt x="102758" y="42993"/>
                    <a:pt x="102651" y="43557"/>
                  </a:cubicBezTo>
                  <a:cubicBezTo>
                    <a:pt x="102354" y="45145"/>
                    <a:pt x="101944" y="47320"/>
                    <a:pt x="101094" y="47609"/>
                  </a:cubicBezTo>
                  <a:cubicBezTo>
                    <a:pt x="100673" y="47753"/>
                    <a:pt x="99362" y="47827"/>
                    <a:pt x="97528" y="47827"/>
                  </a:cubicBezTo>
                  <a:cubicBezTo>
                    <a:pt x="93651" y="47827"/>
                    <a:pt x="87438" y="47498"/>
                    <a:pt x="82363" y="46807"/>
                  </a:cubicBezTo>
                  <a:cubicBezTo>
                    <a:pt x="74984" y="45803"/>
                    <a:pt x="64773" y="41395"/>
                    <a:pt x="57735" y="38168"/>
                  </a:cubicBezTo>
                  <a:cubicBezTo>
                    <a:pt x="50797" y="34986"/>
                    <a:pt x="47433" y="33669"/>
                    <a:pt x="42522" y="33669"/>
                  </a:cubicBezTo>
                  <a:cubicBezTo>
                    <a:pt x="42460" y="33669"/>
                    <a:pt x="42398" y="33670"/>
                    <a:pt x="42335" y="33670"/>
                  </a:cubicBezTo>
                  <a:lnTo>
                    <a:pt x="41389" y="33677"/>
                  </a:lnTo>
                  <a:cubicBezTo>
                    <a:pt x="40513" y="33684"/>
                    <a:pt x="39540" y="33693"/>
                    <a:pt x="38490" y="33693"/>
                  </a:cubicBezTo>
                  <a:cubicBezTo>
                    <a:pt x="33115" y="33693"/>
                    <a:pt x="25693" y="33480"/>
                    <a:pt x="18648" y="31858"/>
                  </a:cubicBezTo>
                  <a:cubicBezTo>
                    <a:pt x="9977" y="29860"/>
                    <a:pt x="3841" y="26252"/>
                    <a:pt x="2011" y="24445"/>
                  </a:cubicBezTo>
                  <a:cubicBezTo>
                    <a:pt x="724" y="23175"/>
                    <a:pt x="1215" y="20213"/>
                    <a:pt x="1736" y="17076"/>
                  </a:cubicBezTo>
                  <a:cubicBezTo>
                    <a:pt x="1842" y="16438"/>
                    <a:pt x="1949" y="15790"/>
                    <a:pt x="2044" y="15143"/>
                  </a:cubicBezTo>
                  <a:cubicBezTo>
                    <a:pt x="3111" y="7887"/>
                    <a:pt x="4727" y="3392"/>
                    <a:pt x="6849" y="1779"/>
                  </a:cubicBezTo>
                  <a:cubicBezTo>
                    <a:pt x="7900" y="980"/>
                    <a:pt x="9878" y="676"/>
                    <a:pt x="12152" y="676"/>
                  </a:cubicBezTo>
                  <a:close/>
                  <a:moveTo>
                    <a:pt x="12123" y="1"/>
                  </a:moveTo>
                  <a:cubicBezTo>
                    <a:pt x="9866" y="1"/>
                    <a:pt x="7681" y="297"/>
                    <a:pt x="6441" y="1239"/>
                  </a:cubicBezTo>
                  <a:cubicBezTo>
                    <a:pt x="4173" y="2963"/>
                    <a:pt x="2470" y="7608"/>
                    <a:pt x="1376" y="15044"/>
                  </a:cubicBezTo>
                  <a:cubicBezTo>
                    <a:pt x="1282" y="15688"/>
                    <a:pt x="1175" y="16331"/>
                    <a:pt x="1069" y="16964"/>
                  </a:cubicBezTo>
                  <a:cubicBezTo>
                    <a:pt x="521" y="20280"/>
                    <a:pt x="1" y="23410"/>
                    <a:pt x="1537" y="24926"/>
                  </a:cubicBezTo>
                  <a:cubicBezTo>
                    <a:pt x="3420" y="26784"/>
                    <a:pt x="9689" y="30488"/>
                    <a:pt x="18497" y="32516"/>
                  </a:cubicBezTo>
                  <a:cubicBezTo>
                    <a:pt x="25611" y="34155"/>
                    <a:pt x="33083" y="34369"/>
                    <a:pt x="38488" y="34369"/>
                  </a:cubicBezTo>
                  <a:cubicBezTo>
                    <a:pt x="39541" y="34369"/>
                    <a:pt x="40516" y="34361"/>
                    <a:pt x="41395" y="34353"/>
                  </a:cubicBezTo>
                  <a:lnTo>
                    <a:pt x="42340" y="34346"/>
                  </a:lnTo>
                  <a:lnTo>
                    <a:pt x="42519" y="34346"/>
                  </a:lnTo>
                  <a:cubicBezTo>
                    <a:pt x="47300" y="34346"/>
                    <a:pt x="50610" y="35644"/>
                    <a:pt x="57453" y="38782"/>
                  </a:cubicBezTo>
                  <a:cubicBezTo>
                    <a:pt x="64530" y="42028"/>
                    <a:pt x="74803" y="46460"/>
                    <a:pt x="82272" y="47477"/>
                  </a:cubicBezTo>
                  <a:cubicBezTo>
                    <a:pt x="87154" y="48142"/>
                    <a:pt x="93451" y="48502"/>
                    <a:pt x="97486" y="48502"/>
                  </a:cubicBezTo>
                  <a:cubicBezTo>
                    <a:pt x="99407" y="48502"/>
                    <a:pt x="100816" y="48419"/>
                    <a:pt x="101313" y="48251"/>
                  </a:cubicBezTo>
                  <a:cubicBezTo>
                    <a:pt x="102536" y="47834"/>
                    <a:pt x="102952" y="45629"/>
                    <a:pt x="103318" y="43683"/>
                  </a:cubicBezTo>
                  <a:cubicBezTo>
                    <a:pt x="103422" y="43131"/>
                    <a:pt x="103520" y="42610"/>
                    <a:pt x="103624" y="42218"/>
                  </a:cubicBezTo>
                  <a:cubicBezTo>
                    <a:pt x="103959" y="40961"/>
                    <a:pt x="103202" y="39655"/>
                    <a:pt x="102650" y="38700"/>
                  </a:cubicBezTo>
                  <a:cubicBezTo>
                    <a:pt x="102469" y="38386"/>
                    <a:pt x="102242" y="37994"/>
                    <a:pt x="102237" y="37875"/>
                  </a:cubicBezTo>
                  <a:cubicBezTo>
                    <a:pt x="102236" y="37720"/>
                    <a:pt x="102205" y="37449"/>
                    <a:pt x="102157" y="37037"/>
                  </a:cubicBezTo>
                  <a:cubicBezTo>
                    <a:pt x="102009" y="35747"/>
                    <a:pt x="101700" y="33061"/>
                    <a:pt x="102033" y="30615"/>
                  </a:cubicBezTo>
                  <a:cubicBezTo>
                    <a:pt x="102488" y="27270"/>
                    <a:pt x="101160" y="22756"/>
                    <a:pt x="99131" y="20753"/>
                  </a:cubicBezTo>
                  <a:cubicBezTo>
                    <a:pt x="97024" y="18674"/>
                    <a:pt x="76993" y="13320"/>
                    <a:pt x="72072" y="12919"/>
                  </a:cubicBezTo>
                  <a:cubicBezTo>
                    <a:pt x="71219" y="12849"/>
                    <a:pt x="70438" y="12808"/>
                    <a:pt x="69706" y="12808"/>
                  </a:cubicBezTo>
                  <a:cubicBezTo>
                    <a:pt x="65937" y="12808"/>
                    <a:pt x="63499" y="13899"/>
                    <a:pt x="59506" y="17816"/>
                  </a:cubicBezTo>
                  <a:cubicBezTo>
                    <a:pt x="56918" y="20353"/>
                    <a:pt x="55118" y="23753"/>
                    <a:pt x="53669" y="26485"/>
                  </a:cubicBezTo>
                  <a:cubicBezTo>
                    <a:pt x="52655" y="28399"/>
                    <a:pt x="51698" y="30205"/>
                    <a:pt x="51114" y="30263"/>
                  </a:cubicBezTo>
                  <a:cubicBezTo>
                    <a:pt x="51028" y="30271"/>
                    <a:pt x="50937" y="30275"/>
                    <a:pt x="50842" y="30275"/>
                  </a:cubicBezTo>
                  <a:cubicBezTo>
                    <a:pt x="49412" y="30275"/>
                    <a:pt x="47171" y="29365"/>
                    <a:pt x="46661" y="29150"/>
                  </a:cubicBezTo>
                  <a:cubicBezTo>
                    <a:pt x="46273" y="28308"/>
                    <a:pt x="44394" y="22399"/>
                    <a:pt x="43480" y="18695"/>
                  </a:cubicBezTo>
                  <a:cubicBezTo>
                    <a:pt x="42358" y="14158"/>
                    <a:pt x="39789" y="8084"/>
                    <a:pt x="36240" y="5898"/>
                  </a:cubicBezTo>
                  <a:cubicBezTo>
                    <a:pt x="32348" y="3501"/>
                    <a:pt x="19770" y="809"/>
                    <a:pt x="19648" y="786"/>
                  </a:cubicBezTo>
                  <a:cubicBezTo>
                    <a:pt x="18664" y="596"/>
                    <a:pt x="15322" y="1"/>
                    <a:pt x="1212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41" name="Google Shape;368;p26"/>
            <p:cNvSpPr/>
            <p:nvPr/>
          </p:nvSpPr>
          <p:spPr>
            <a:xfrm>
              <a:off x="5419725" y="2149325"/>
              <a:ext cx="539350" cy="659475"/>
            </a:xfrm>
            <a:custGeom>
              <a:avLst/>
              <a:gdLst/>
              <a:ahLst/>
              <a:cxnLst/>
              <a:rect l="l" t="t" r="r" b="b"/>
              <a:pathLst>
                <a:path w="21574" h="26379" extrusionOk="0">
                  <a:moveTo>
                    <a:pt x="21060" y="1"/>
                  </a:moveTo>
                  <a:cubicBezTo>
                    <a:pt x="21020" y="1"/>
                    <a:pt x="20995" y="7"/>
                    <a:pt x="20995" y="7"/>
                  </a:cubicBezTo>
                  <a:cubicBezTo>
                    <a:pt x="20995" y="7"/>
                    <a:pt x="5428" y="17469"/>
                    <a:pt x="4222" y="19304"/>
                  </a:cubicBezTo>
                  <a:cubicBezTo>
                    <a:pt x="3906" y="19786"/>
                    <a:pt x="3556" y="19963"/>
                    <a:pt x="3211" y="19963"/>
                  </a:cubicBezTo>
                  <a:cubicBezTo>
                    <a:pt x="2244" y="19963"/>
                    <a:pt x="1324" y="18562"/>
                    <a:pt x="1324" y="18562"/>
                  </a:cubicBezTo>
                  <a:cubicBezTo>
                    <a:pt x="1324" y="18562"/>
                    <a:pt x="1" y="25727"/>
                    <a:pt x="613" y="26179"/>
                  </a:cubicBezTo>
                  <a:cubicBezTo>
                    <a:pt x="793" y="26312"/>
                    <a:pt x="1143" y="26378"/>
                    <a:pt x="1563" y="26378"/>
                  </a:cubicBezTo>
                  <a:cubicBezTo>
                    <a:pt x="2574" y="26378"/>
                    <a:pt x="3988" y="25996"/>
                    <a:pt x="4413" y="25240"/>
                  </a:cubicBezTo>
                  <a:cubicBezTo>
                    <a:pt x="5016" y="24171"/>
                    <a:pt x="21315" y="2289"/>
                    <a:pt x="21459" y="1070"/>
                  </a:cubicBezTo>
                  <a:cubicBezTo>
                    <a:pt x="21574" y="100"/>
                    <a:pt x="21212" y="1"/>
                    <a:pt x="2106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42" name="Google Shape;369;p26"/>
            <p:cNvSpPr/>
            <p:nvPr/>
          </p:nvSpPr>
          <p:spPr>
            <a:xfrm>
              <a:off x="5417050" y="2140875"/>
              <a:ext cx="549425" cy="676350"/>
            </a:xfrm>
            <a:custGeom>
              <a:avLst/>
              <a:gdLst/>
              <a:ahLst/>
              <a:cxnLst/>
              <a:rect l="l" t="t" r="r" b="b"/>
              <a:pathLst>
                <a:path w="21977" h="27054" extrusionOk="0">
                  <a:moveTo>
                    <a:pt x="21204" y="738"/>
                  </a:moveTo>
                  <a:cubicBezTo>
                    <a:pt x="21238" y="825"/>
                    <a:pt x="21272" y="1010"/>
                    <a:pt x="21231" y="1356"/>
                  </a:cubicBezTo>
                  <a:cubicBezTo>
                    <a:pt x="21003" y="2292"/>
                    <a:pt x="13353" y="12796"/>
                    <a:pt x="8782" y="19072"/>
                  </a:cubicBezTo>
                  <a:cubicBezTo>
                    <a:pt x="6005" y="22886"/>
                    <a:pt x="4424" y="25062"/>
                    <a:pt x="4226" y="25413"/>
                  </a:cubicBezTo>
                  <a:cubicBezTo>
                    <a:pt x="4018" y="25782"/>
                    <a:pt x="3423" y="26103"/>
                    <a:pt x="2635" y="26272"/>
                  </a:cubicBezTo>
                  <a:cubicBezTo>
                    <a:pt x="2280" y="26348"/>
                    <a:pt x="1952" y="26378"/>
                    <a:pt x="1678" y="26378"/>
                  </a:cubicBezTo>
                  <a:cubicBezTo>
                    <a:pt x="1330" y="26378"/>
                    <a:pt x="1070" y="26329"/>
                    <a:pt x="952" y="26265"/>
                  </a:cubicBezTo>
                  <a:cubicBezTo>
                    <a:pt x="740" y="25752"/>
                    <a:pt x="1121" y="22622"/>
                    <a:pt x="1630" y="19697"/>
                  </a:cubicBezTo>
                  <a:cubicBezTo>
                    <a:pt x="2034" y="20134"/>
                    <a:pt x="2645" y="20639"/>
                    <a:pt x="3317" y="20639"/>
                  </a:cubicBezTo>
                  <a:cubicBezTo>
                    <a:pt x="3822" y="20639"/>
                    <a:pt x="4257" y="20367"/>
                    <a:pt x="4611" y="19828"/>
                  </a:cubicBezTo>
                  <a:cubicBezTo>
                    <a:pt x="5727" y="18129"/>
                    <a:pt x="19604" y="2535"/>
                    <a:pt x="21204" y="738"/>
                  </a:cubicBezTo>
                  <a:close/>
                  <a:moveTo>
                    <a:pt x="21163" y="0"/>
                  </a:moveTo>
                  <a:cubicBezTo>
                    <a:pt x="21109" y="0"/>
                    <a:pt x="21059" y="7"/>
                    <a:pt x="21017" y="17"/>
                  </a:cubicBezTo>
                  <a:cubicBezTo>
                    <a:pt x="20953" y="35"/>
                    <a:pt x="20894" y="70"/>
                    <a:pt x="20849" y="120"/>
                  </a:cubicBezTo>
                  <a:cubicBezTo>
                    <a:pt x="20213" y="834"/>
                    <a:pt x="5252" y="17622"/>
                    <a:pt x="4045" y="19456"/>
                  </a:cubicBezTo>
                  <a:cubicBezTo>
                    <a:pt x="3821" y="19797"/>
                    <a:pt x="3584" y="19963"/>
                    <a:pt x="3319" y="19963"/>
                  </a:cubicBezTo>
                  <a:cubicBezTo>
                    <a:pt x="2678" y="19963"/>
                    <a:pt x="1943" y="19061"/>
                    <a:pt x="1713" y="18714"/>
                  </a:cubicBezTo>
                  <a:cubicBezTo>
                    <a:pt x="1645" y="18609"/>
                    <a:pt x="1539" y="18561"/>
                    <a:pt x="1433" y="18561"/>
                  </a:cubicBezTo>
                  <a:cubicBezTo>
                    <a:pt x="1281" y="18561"/>
                    <a:pt x="1131" y="18661"/>
                    <a:pt x="1098" y="18838"/>
                  </a:cubicBezTo>
                  <a:cubicBezTo>
                    <a:pt x="195" y="23732"/>
                    <a:pt x="1" y="26406"/>
                    <a:pt x="519" y="26791"/>
                  </a:cubicBezTo>
                  <a:cubicBezTo>
                    <a:pt x="775" y="26978"/>
                    <a:pt x="1204" y="27054"/>
                    <a:pt x="1673" y="27054"/>
                  </a:cubicBezTo>
                  <a:cubicBezTo>
                    <a:pt x="2043" y="27052"/>
                    <a:pt x="2414" y="27011"/>
                    <a:pt x="2777" y="26934"/>
                  </a:cubicBezTo>
                  <a:cubicBezTo>
                    <a:pt x="3358" y="26809"/>
                    <a:pt x="4397" y="26489"/>
                    <a:pt x="4816" y="25745"/>
                  </a:cubicBezTo>
                  <a:cubicBezTo>
                    <a:pt x="5003" y="25412"/>
                    <a:pt x="7008" y="22659"/>
                    <a:pt x="9330" y="19471"/>
                  </a:cubicBezTo>
                  <a:cubicBezTo>
                    <a:pt x="17597" y="8119"/>
                    <a:pt x="21810" y="2215"/>
                    <a:pt x="21901" y="1448"/>
                  </a:cubicBezTo>
                  <a:cubicBezTo>
                    <a:pt x="21976" y="820"/>
                    <a:pt x="21882" y="403"/>
                    <a:pt x="21615" y="169"/>
                  </a:cubicBezTo>
                  <a:cubicBezTo>
                    <a:pt x="21472" y="44"/>
                    <a:pt x="21303" y="0"/>
                    <a:pt x="2116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43" name="Google Shape;370;p26"/>
            <p:cNvSpPr/>
            <p:nvPr/>
          </p:nvSpPr>
          <p:spPr>
            <a:xfrm>
              <a:off x="5918050" y="1316300"/>
              <a:ext cx="215425" cy="882650"/>
            </a:xfrm>
            <a:custGeom>
              <a:avLst/>
              <a:gdLst/>
              <a:ahLst/>
              <a:cxnLst/>
              <a:rect l="l" t="t" r="r" b="b"/>
              <a:pathLst>
                <a:path w="8617" h="35306" extrusionOk="0">
                  <a:moveTo>
                    <a:pt x="6782" y="1"/>
                  </a:moveTo>
                  <a:cubicBezTo>
                    <a:pt x="5791" y="1"/>
                    <a:pt x="5552" y="4207"/>
                    <a:pt x="5327" y="10765"/>
                  </a:cubicBezTo>
                  <a:cubicBezTo>
                    <a:pt x="5073" y="18228"/>
                    <a:pt x="4054" y="25391"/>
                    <a:pt x="2404" y="29056"/>
                  </a:cubicBezTo>
                  <a:cubicBezTo>
                    <a:pt x="754" y="32721"/>
                    <a:pt x="1" y="33945"/>
                    <a:pt x="1" y="33945"/>
                  </a:cubicBezTo>
                  <a:cubicBezTo>
                    <a:pt x="308" y="34995"/>
                    <a:pt x="165" y="35305"/>
                    <a:pt x="1334" y="35305"/>
                  </a:cubicBezTo>
                  <a:cubicBezTo>
                    <a:pt x="1349" y="35305"/>
                    <a:pt x="1364" y="35305"/>
                    <a:pt x="1379" y="35305"/>
                  </a:cubicBezTo>
                  <a:cubicBezTo>
                    <a:pt x="2597" y="35297"/>
                    <a:pt x="4359" y="31650"/>
                    <a:pt x="4690" y="29345"/>
                  </a:cubicBezTo>
                  <a:cubicBezTo>
                    <a:pt x="5126" y="26297"/>
                    <a:pt x="6929" y="20464"/>
                    <a:pt x="7181" y="14711"/>
                  </a:cubicBezTo>
                  <a:cubicBezTo>
                    <a:pt x="7435" y="8929"/>
                    <a:pt x="8616" y="1607"/>
                    <a:pt x="7238" y="246"/>
                  </a:cubicBezTo>
                  <a:cubicBezTo>
                    <a:pt x="7070" y="81"/>
                    <a:pt x="6919" y="1"/>
                    <a:pt x="678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44" name="Google Shape;371;p26"/>
            <p:cNvSpPr/>
            <p:nvPr/>
          </p:nvSpPr>
          <p:spPr>
            <a:xfrm>
              <a:off x="5909250" y="1307850"/>
              <a:ext cx="223350" cy="899575"/>
            </a:xfrm>
            <a:custGeom>
              <a:avLst/>
              <a:gdLst/>
              <a:ahLst/>
              <a:cxnLst/>
              <a:rect l="l" t="t" r="r" b="b"/>
              <a:pathLst>
                <a:path w="8934" h="35983" extrusionOk="0">
                  <a:moveTo>
                    <a:pt x="7134" y="676"/>
                  </a:moveTo>
                  <a:cubicBezTo>
                    <a:pt x="7136" y="680"/>
                    <a:pt x="7223" y="696"/>
                    <a:pt x="7351" y="825"/>
                  </a:cubicBezTo>
                  <a:cubicBezTo>
                    <a:pt x="8234" y="1694"/>
                    <a:pt x="7886" y="5909"/>
                    <a:pt x="7549" y="9983"/>
                  </a:cubicBezTo>
                  <a:cubicBezTo>
                    <a:pt x="7410" y="11670"/>
                    <a:pt x="7266" y="13414"/>
                    <a:pt x="7195" y="15034"/>
                  </a:cubicBezTo>
                  <a:cubicBezTo>
                    <a:pt x="7027" y="18875"/>
                    <a:pt x="6167" y="22727"/>
                    <a:pt x="5477" y="25823"/>
                  </a:cubicBezTo>
                  <a:cubicBezTo>
                    <a:pt x="5141" y="27326"/>
                    <a:pt x="4851" y="28625"/>
                    <a:pt x="4708" y="29634"/>
                  </a:cubicBezTo>
                  <a:cubicBezTo>
                    <a:pt x="4374" y="31961"/>
                    <a:pt x="2622" y="35299"/>
                    <a:pt x="1730" y="35305"/>
                  </a:cubicBezTo>
                  <a:cubicBezTo>
                    <a:pt x="1697" y="35305"/>
                    <a:pt x="1665" y="35305"/>
                    <a:pt x="1634" y="35305"/>
                  </a:cubicBezTo>
                  <a:cubicBezTo>
                    <a:pt x="964" y="35305"/>
                    <a:pt x="957" y="35268"/>
                    <a:pt x="801" y="34646"/>
                  </a:cubicBezTo>
                  <a:cubicBezTo>
                    <a:pt x="776" y="34550"/>
                    <a:pt x="749" y="34444"/>
                    <a:pt x="717" y="34329"/>
                  </a:cubicBezTo>
                  <a:lnTo>
                    <a:pt x="717" y="34329"/>
                  </a:lnTo>
                  <a:cubicBezTo>
                    <a:pt x="949" y="33930"/>
                    <a:pt x="1699" y="32566"/>
                    <a:pt x="3064" y="29532"/>
                  </a:cubicBezTo>
                  <a:cubicBezTo>
                    <a:pt x="4640" y="26034"/>
                    <a:pt x="5744" y="19149"/>
                    <a:pt x="6017" y="11112"/>
                  </a:cubicBezTo>
                  <a:cubicBezTo>
                    <a:pt x="6141" y="7522"/>
                    <a:pt x="6369" y="836"/>
                    <a:pt x="7134" y="676"/>
                  </a:cubicBezTo>
                  <a:close/>
                  <a:moveTo>
                    <a:pt x="7134" y="0"/>
                  </a:moveTo>
                  <a:cubicBezTo>
                    <a:pt x="7037" y="0"/>
                    <a:pt x="6953" y="21"/>
                    <a:pt x="6882" y="50"/>
                  </a:cubicBezTo>
                  <a:cubicBezTo>
                    <a:pt x="5881" y="449"/>
                    <a:pt x="5608" y="3289"/>
                    <a:pt x="5341" y="11092"/>
                  </a:cubicBezTo>
                  <a:cubicBezTo>
                    <a:pt x="5070" y="19044"/>
                    <a:pt x="3988" y="25834"/>
                    <a:pt x="2448" y="29255"/>
                  </a:cubicBezTo>
                  <a:cubicBezTo>
                    <a:pt x="830" y="32846"/>
                    <a:pt x="72" y="34093"/>
                    <a:pt x="64" y="34105"/>
                  </a:cubicBezTo>
                  <a:cubicBezTo>
                    <a:pt x="15" y="34187"/>
                    <a:pt x="1" y="34286"/>
                    <a:pt x="28" y="34378"/>
                  </a:cubicBezTo>
                  <a:cubicBezTo>
                    <a:pt x="75" y="34540"/>
                    <a:pt x="112" y="34685"/>
                    <a:pt x="144" y="34813"/>
                  </a:cubicBezTo>
                  <a:cubicBezTo>
                    <a:pt x="358" y="35657"/>
                    <a:pt x="549" y="35982"/>
                    <a:pt x="1691" y="35982"/>
                  </a:cubicBezTo>
                  <a:lnTo>
                    <a:pt x="1734" y="35982"/>
                  </a:lnTo>
                  <a:cubicBezTo>
                    <a:pt x="3323" y="35972"/>
                    <a:pt x="5072" y="31865"/>
                    <a:pt x="5377" y="29731"/>
                  </a:cubicBezTo>
                  <a:cubicBezTo>
                    <a:pt x="5517" y="28748"/>
                    <a:pt x="5805" y="27461"/>
                    <a:pt x="6137" y="25972"/>
                  </a:cubicBezTo>
                  <a:cubicBezTo>
                    <a:pt x="6834" y="22849"/>
                    <a:pt x="7700" y="18965"/>
                    <a:pt x="7871" y="15064"/>
                  </a:cubicBezTo>
                  <a:cubicBezTo>
                    <a:pt x="7941" y="13457"/>
                    <a:pt x="8085" y="11720"/>
                    <a:pt x="8223" y="10040"/>
                  </a:cubicBezTo>
                  <a:cubicBezTo>
                    <a:pt x="8605" y="5423"/>
                    <a:pt x="8934" y="1436"/>
                    <a:pt x="7828" y="344"/>
                  </a:cubicBezTo>
                  <a:cubicBezTo>
                    <a:pt x="7563" y="81"/>
                    <a:pt x="7325" y="0"/>
                    <a:pt x="71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245" name="Subtitle 2"/>
          <p:cNvSpPr>
            <a:spLocks noGrp="1"/>
          </p:cNvSpPr>
          <p:nvPr>
            <p:ph type="subTitle" idx="1"/>
          </p:nvPr>
        </p:nvSpPr>
        <p:spPr>
          <a:xfrm>
            <a:off x="712103" y="438150"/>
            <a:ext cx="7620000" cy="914400"/>
          </a:xfrm>
        </p:spPr>
        <p:txBody>
          <a:bodyPr/>
          <a:lstStyle/>
          <a:p>
            <a:r>
              <a:rPr lang="en-US" sz="4000" dirty="0" smtClean="0">
                <a:latin typeface="Adobe Garamond Pro Bold" pitchFamily="18" charset="0"/>
                <a:ea typeface="Adobe Gothic Std B" pitchFamily="34" charset="-128"/>
              </a:rPr>
              <a:t>2. Bullying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72415" y="1446426"/>
            <a:ext cx="77667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Bullying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perundungan</a:t>
            </a:r>
            <a:r>
              <a:rPr lang="en-US" dirty="0" smtClean="0"/>
              <a:t>,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yang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membully</a:t>
            </a:r>
            <a:r>
              <a:rPr lang="en-US" dirty="0" smtClean="0"/>
              <a:t> pun juga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tersendiri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membuatnya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pengalihan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hiburan</a:t>
            </a:r>
            <a:endParaRPr lang="en-US" dirty="0" smtClean="0"/>
          </a:p>
          <a:p>
            <a:r>
              <a:rPr lang="en-US" dirty="0" smtClean="0"/>
              <a:t>Akan </a:t>
            </a:r>
            <a:r>
              <a:rPr lang="en-US" dirty="0" err="1" smtClean="0"/>
              <a:t>masalahnya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mengintimidasi</a:t>
            </a:r>
            <a:r>
              <a:rPr lang="en-US" dirty="0" smtClean="0"/>
              <a:t> orang lain agar </a:t>
            </a:r>
            <a:r>
              <a:rPr lang="en-US" dirty="0" err="1" smtClean="0"/>
              <a:t>ada</a:t>
            </a:r>
            <a:r>
              <a:rPr lang="en-US" dirty="0" smtClean="0"/>
              <a:t> orang lain yang juga </a:t>
            </a:r>
          </a:p>
          <a:p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penderitaan</a:t>
            </a:r>
            <a:r>
              <a:rPr lang="en-US" dirty="0" smtClean="0"/>
              <a:t> yang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rasakan</a:t>
            </a:r>
            <a:r>
              <a:rPr lang="en-US" dirty="0" smtClean="0"/>
              <a:t>. Dan </a:t>
            </a:r>
            <a:r>
              <a:rPr lang="en-US" dirty="0" err="1" smtClean="0"/>
              <a:t>biasanya</a:t>
            </a:r>
            <a:r>
              <a:rPr lang="en-US" dirty="0" smtClean="0"/>
              <a:t> orang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endParaRPr lang="en-US" dirty="0" smtClean="0"/>
          </a:p>
          <a:p>
            <a:r>
              <a:rPr lang="en-US" dirty="0" err="1" smtClean="0"/>
              <a:t>Pembullyan</a:t>
            </a:r>
            <a:r>
              <a:rPr lang="en-US" dirty="0" smtClean="0"/>
              <a:t>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puas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endParaRPr lang="en-US" dirty="0" smtClean="0"/>
          </a:p>
          <a:p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mengulanginya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orang lain</a:t>
            </a:r>
          </a:p>
          <a:p>
            <a:endParaRPr lang="en-US" dirty="0"/>
          </a:p>
          <a:p>
            <a:r>
              <a:rPr lang="en-US" dirty="0" err="1" smtClean="0"/>
              <a:t>Solusi</a:t>
            </a:r>
            <a:r>
              <a:rPr lang="en-US" dirty="0" smtClean="0"/>
              <a:t> </a:t>
            </a:r>
          </a:p>
          <a:p>
            <a:r>
              <a:rPr lang="en-US" dirty="0" smtClean="0"/>
              <a:t>- </a:t>
            </a:r>
            <a:r>
              <a:rPr lang="en-US" dirty="0" err="1" smtClean="0"/>
              <a:t>menanamkan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mengajarkan</a:t>
            </a:r>
            <a:r>
              <a:rPr lang="en-US" dirty="0" smtClean="0"/>
              <a:t>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yang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sayang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 smtClean="0"/>
              <a:t>membangun</a:t>
            </a:r>
            <a:r>
              <a:rPr lang="en-US" dirty="0" smtClean="0"/>
              <a:t> rasa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bersosialisasi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mngajarkan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menumbuhkan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teguran</a:t>
            </a:r>
            <a:r>
              <a:rPr lang="en-US" dirty="0" smtClean="0"/>
              <a:t> </a:t>
            </a:r>
            <a:r>
              <a:rPr lang="en-US" dirty="0" err="1" smtClean="0"/>
              <a:t>mendidik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81" y="160551"/>
            <a:ext cx="2286000" cy="1285875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49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24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246" name="Title 1"/>
          <p:cNvSpPr>
            <a:spLocks noGrp="1"/>
          </p:cNvSpPr>
          <p:nvPr>
            <p:ph type="title"/>
          </p:nvPr>
        </p:nvSpPr>
        <p:spPr>
          <a:xfrm>
            <a:off x="2392321" y="286077"/>
            <a:ext cx="4419600" cy="841800"/>
          </a:xfrm>
        </p:spPr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Narkoba</a:t>
            </a:r>
            <a:endParaRPr lang="en-US" dirty="0"/>
          </a:p>
        </p:txBody>
      </p:sp>
      <p:grpSp>
        <p:nvGrpSpPr>
          <p:cNvPr id="63" name="Google Shape;409;p26"/>
          <p:cNvGrpSpPr/>
          <p:nvPr/>
        </p:nvGrpSpPr>
        <p:grpSpPr>
          <a:xfrm rot="-335960">
            <a:off x="133618" y="3977548"/>
            <a:ext cx="1494062" cy="1131599"/>
            <a:chOff x="4652175" y="2728550"/>
            <a:chExt cx="1735450" cy="1314425"/>
          </a:xfrm>
        </p:grpSpPr>
        <p:sp>
          <p:nvSpPr>
            <p:cNvPr id="1049247" name="Google Shape;410;p26"/>
            <p:cNvSpPr/>
            <p:nvPr/>
          </p:nvSpPr>
          <p:spPr>
            <a:xfrm>
              <a:off x="4658325" y="2734875"/>
              <a:ext cx="387175" cy="280825"/>
            </a:xfrm>
            <a:custGeom>
              <a:avLst/>
              <a:gdLst/>
              <a:ahLst/>
              <a:cxnLst/>
              <a:rect l="l" t="t" r="r" b="b"/>
              <a:pathLst>
                <a:path w="15487" h="11233" extrusionOk="0">
                  <a:moveTo>
                    <a:pt x="9234" y="1"/>
                  </a:moveTo>
                  <a:cubicBezTo>
                    <a:pt x="9011" y="1"/>
                    <a:pt x="8787" y="33"/>
                    <a:pt x="8568" y="98"/>
                  </a:cubicBezTo>
                  <a:cubicBezTo>
                    <a:pt x="6623" y="673"/>
                    <a:pt x="2914" y="2131"/>
                    <a:pt x="1823" y="3257"/>
                  </a:cubicBezTo>
                  <a:cubicBezTo>
                    <a:pt x="437" y="4687"/>
                    <a:pt x="0" y="7261"/>
                    <a:pt x="666" y="8477"/>
                  </a:cubicBezTo>
                  <a:cubicBezTo>
                    <a:pt x="1332" y="9692"/>
                    <a:pt x="4062" y="11232"/>
                    <a:pt x="4062" y="11232"/>
                  </a:cubicBezTo>
                  <a:lnTo>
                    <a:pt x="15486" y="4282"/>
                  </a:lnTo>
                  <a:lnTo>
                    <a:pt x="12443" y="1738"/>
                  </a:lnTo>
                  <a:lnTo>
                    <a:pt x="10579" y="427"/>
                  </a:lnTo>
                  <a:cubicBezTo>
                    <a:pt x="10181" y="147"/>
                    <a:pt x="9710" y="1"/>
                    <a:pt x="9234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48" name="Google Shape;411;p26"/>
            <p:cNvSpPr/>
            <p:nvPr/>
          </p:nvSpPr>
          <p:spPr>
            <a:xfrm>
              <a:off x="4652175" y="2728550"/>
              <a:ext cx="404125" cy="294450"/>
            </a:xfrm>
            <a:custGeom>
              <a:avLst/>
              <a:gdLst/>
              <a:ahLst/>
              <a:cxnLst/>
              <a:rect l="l" t="t" r="r" b="b"/>
              <a:pathLst>
                <a:path w="16165" h="11778" extrusionOk="0">
                  <a:moveTo>
                    <a:pt x="9472" y="505"/>
                  </a:moveTo>
                  <a:cubicBezTo>
                    <a:pt x="9476" y="505"/>
                    <a:pt x="9479" y="505"/>
                    <a:pt x="9483" y="505"/>
                  </a:cubicBezTo>
                  <a:cubicBezTo>
                    <a:pt x="9912" y="505"/>
                    <a:pt x="10330" y="637"/>
                    <a:pt x="10680" y="885"/>
                  </a:cubicBezTo>
                  <a:lnTo>
                    <a:pt x="12536" y="2190"/>
                  </a:lnTo>
                  <a:lnTo>
                    <a:pt x="15301" y="4501"/>
                  </a:lnTo>
                  <a:lnTo>
                    <a:pt x="4305" y="11192"/>
                  </a:lnTo>
                  <a:cubicBezTo>
                    <a:pt x="3767" y="10876"/>
                    <a:pt x="1677" y="9604"/>
                    <a:pt x="1133" y="8608"/>
                  </a:cubicBezTo>
                  <a:cubicBezTo>
                    <a:pt x="535" y="7517"/>
                    <a:pt x="900" y="5078"/>
                    <a:pt x="2250" y="3685"/>
                  </a:cubicBezTo>
                  <a:cubicBezTo>
                    <a:pt x="3254" y="2649"/>
                    <a:pt x="6748" y="1223"/>
                    <a:pt x="8885" y="591"/>
                  </a:cubicBezTo>
                  <a:cubicBezTo>
                    <a:pt x="9076" y="535"/>
                    <a:pt x="9273" y="505"/>
                    <a:pt x="9472" y="505"/>
                  </a:cubicBezTo>
                  <a:close/>
                  <a:moveTo>
                    <a:pt x="9483" y="1"/>
                  </a:moveTo>
                  <a:cubicBezTo>
                    <a:pt x="9235" y="1"/>
                    <a:pt x="8985" y="37"/>
                    <a:pt x="8743" y="110"/>
                  </a:cubicBezTo>
                  <a:cubicBezTo>
                    <a:pt x="7106" y="593"/>
                    <a:pt x="3109" y="2076"/>
                    <a:pt x="1889" y="3335"/>
                  </a:cubicBezTo>
                  <a:cubicBezTo>
                    <a:pt x="371" y="4900"/>
                    <a:pt x="0" y="7586"/>
                    <a:pt x="691" y="8851"/>
                  </a:cubicBezTo>
                  <a:cubicBezTo>
                    <a:pt x="1383" y="10114"/>
                    <a:pt x="4070" y="11642"/>
                    <a:pt x="4185" y="11705"/>
                  </a:cubicBezTo>
                  <a:lnTo>
                    <a:pt x="4313" y="11777"/>
                  </a:lnTo>
                  <a:lnTo>
                    <a:pt x="16165" y="4567"/>
                  </a:lnTo>
                  <a:lnTo>
                    <a:pt x="12853" y="1798"/>
                  </a:lnTo>
                  <a:lnTo>
                    <a:pt x="10971" y="473"/>
                  </a:lnTo>
                  <a:cubicBezTo>
                    <a:pt x="10531" y="162"/>
                    <a:pt x="10010" y="1"/>
                    <a:pt x="948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49" name="Google Shape;412;p26"/>
            <p:cNvSpPr/>
            <p:nvPr/>
          </p:nvSpPr>
          <p:spPr>
            <a:xfrm>
              <a:off x="4696150" y="2763725"/>
              <a:ext cx="1681475" cy="1270950"/>
            </a:xfrm>
            <a:custGeom>
              <a:avLst/>
              <a:gdLst/>
              <a:ahLst/>
              <a:cxnLst/>
              <a:rect l="l" t="t" r="r" b="b"/>
              <a:pathLst>
                <a:path w="67259" h="50838" extrusionOk="0">
                  <a:moveTo>
                    <a:pt x="12500" y="1"/>
                  </a:moveTo>
                  <a:cubicBezTo>
                    <a:pt x="12373" y="1"/>
                    <a:pt x="12245" y="14"/>
                    <a:pt x="12118" y="46"/>
                  </a:cubicBezTo>
                  <a:lnTo>
                    <a:pt x="3055" y="4181"/>
                  </a:lnTo>
                  <a:cubicBezTo>
                    <a:pt x="3055" y="4181"/>
                    <a:pt x="1" y="5908"/>
                    <a:pt x="966" y="11197"/>
                  </a:cubicBezTo>
                  <a:lnTo>
                    <a:pt x="53900" y="50173"/>
                  </a:lnTo>
                  <a:cubicBezTo>
                    <a:pt x="53900" y="50173"/>
                    <a:pt x="54810" y="50837"/>
                    <a:pt x="56505" y="50837"/>
                  </a:cubicBezTo>
                  <a:cubicBezTo>
                    <a:pt x="57220" y="50837"/>
                    <a:pt x="58076" y="50719"/>
                    <a:pt x="59062" y="50382"/>
                  </a:cubicBezTo>
                  <a:cubicBezTo>
                    <a:pt x="62384" y="49249"/>
                    <a:pt x="65791" y="45329"/>
                    <a:pt x="66524" y="42019"/>
                  </a:cubicBezTo>
                  <a:cubicBezTo>
                    <a:pt x="67258" y="38710"/>
                    <a:pt x="64952" y="37663"/>
                    <a:pt x="64499" y="37296"/>
                  </a:cubicBezTo>
                  <a:cubicBezTo>
                    <a:pt x="64046" y="36930"/>
                    <a:pt x="13901" y="440"/>
                    <a:pt x="13901" y="440"/>
                  </a:cubicBezTo>
                  <a:cubicBezTo>
                    <a:pt x="13901" y="440"/>
                    <a:pt x="13225" y="1"/>
                    <a:pt x="12500" y="1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50" name="Google Shape;413;p26"/>
            <p:cNvSpPr/>
            <p:nvPr/>
          </p:nvSpPr>
          <p:spPr>
            <a:xfrm>
              <a:off x="4689450" y="2757425"/>
              <a:ext cx="1693150" cy="1283600"/>
            </a:xfrm>
            <a:custGeom>
              <a:avLst/>
              <a:gdLst/>
              <a:ahLst/>
              <a:cxnLst/>
              <a:rect l="l" t="t" r="r" b="b"/>
              <a:pathLst>
                <a:path w="67726" h="51344" extrusionOk="0">
                  <a:moveTo>
                    <a:pt x="12770" y="504"/>
                  </a:moveTo>
                  <a:cubicBezTo>
                    <a:pt x="13403" y="504"/>
                    <a:pt x="14019" y="896"/>
                    <a:pt x="14020" y="896"/>
                  </a:cubicBezTo>
                  <a:cubicBezTo>
                    <a:pt x="14521" y="1260"/>
                    <a:pt x="64086" y="37328"/>
                    <a:pt x="64607" y="37744"/>
                  </a:cubicBezTo>
                  <a:cubicBezTo>
                    <a:pt x="64665" y="37790"/>
                    <a:pt x="64748" y="37846"/>
                    <a:pt x="64850" y="37915"/>
                  </a:cubicBezTo>
                  <a:cubicBezTo>
                    <a:pt x="65541" y="38376"/>
                    <a:pt x="67158" y="39457"/>
                    <a:pt x="66546" y="42216"/>
                  </a:cubicBezTo>
                  <a:cubicBezTo>
                    <a:pt x="65821" y="45495"/>
                    <a:pt x="62410" y="49317"/>
                    <a:pt x="59248" y="50396"/>
                  </a:cubicBezTo>
                  <a:cubicBezTo>
                    <a:pt x="58298" y="50720"/>
                    <a:pt x="57473" y="50834"/>
                    <a:pt x="56784" y="50834"/>
                  </a:cubicBezTo>
                  <a:cubicBezTo>
                    <a:pt x="55194" y="50834"/>
                    <a:pt x="54328" y="50231"/>
                    <a:pt x="54317" y="50223"/>
                  </a:cubicBezTo>
                  <a:lnTo>
                    <a:pt x="1464" y="11305"/>
                  </a:lnTo>
                  <a:cubicBezTo>
                    <a:pt x="599" y="6350"/>
                    <a:pt x="3330" y="4718"/>
                    <a:pt x="3426" y="4662"/>
                  </a:cubicBezTo>
                  <a:lnTo>
                    <a:pt x="12468" y="537"/>
                  </a:lnTo>
                  <a:cubicBezTo>
                    <a:pt x="12567" y="514"/>
                    <a:pt x="12669" y="504"/>
                    <a:pt x="12770" y="504"/>
                  </a:cubicBezTo>
                  <a:close/>
                  <a:moveTo>
                    <a:pt x="12767" y="1"/>
                  </a:moveTo>
                  <a:cubicBezTo>
                    <a:pt x="12621" y="1"/>
                    <a:pt x="12473" y="16"/>
                    <a:pt x="12325" y="53"/>
                  </a:cubicBezTo>
                  <a:lnTo>
                    <a:pt x="3199" y="4213"/>
                  </a:lnTo>
                  <a:cubicBezTo>
                    <a:pt x="3068" y="4287"/>
                    <a:pt x="1" y="6091"/>
                    <a:pt x="986" y="11494"/>
                  </a:cubicBezTo>
                  <a:lnTo>
                    <a:pt x="1005" y="11592"/>
                  </a:lnTo>
                  <a:lnTo>
                    <a:pt x="54019" y="50630"/>
                  </a:lnTo>
                  <a:cubicBezTo>
                    <a:pt x="54075" y="50670"/>
                    <a:pt x="55026" y="51344"/>
                    <a:pt x="56763" y="51344"/>
                  </a:cubicBezTo>
                  <a:cubicBezTo>
                    <a:pt x="57506" y="51344"/>
                    <a:pt x="58392" y="51221"/>
                    <a:pt x="59412" y="50873"/>
                  </a:cubicBezTo>
                  <a:cubicBezTo>
                    <a:pt x="62774" y="49727"/>
                    <a:pt x="66267" y="45813"/>
                    <a:pt x="67040" y="42327"/>
                  </a:cubicBezTo>
                  <a:cubicBezTo>
                    <a:pt x="67725" y="39231"/>
                    <a:pt x="65840" y="37970"/>
                    <a:pt x="65132" y="37497"/>
                  </a:cubicBezTo>
                  <a:cubicBezTo>
                    <a:pt x="65046" y="37439"/>
                    <a:pt x="64974" y="37392"/>
                    <a:pt x="64926" y="37353"/>
                  </a:cubicBezTo>
                  <a:cubicBezTo>
                    <a:pt x="64474" y="36985"/>
                    <a:pt x="16365" y="1979"/>
                    <a:pt x="14307" y="481"/>
                  </a:cubicBezTo>
                  <a:cubicBezTo>
                    <a:pt x="14272" y="458"/>
                    <a:pt x="13558" y="1"/>
                    <a:pt x="1276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51" name="Google Shape;414;p26"/>
            <p:cNvSpPr/>
            <p:nvPr/>
          </p:nvSpPr>
          <p:spPr>
            <a:xfrm>
              <a:off x="6003400" y="3712350"/>
              <a:ext cx="384225" cy="324300"/>
            </a:xfrm>
            <a:custGeom>
              <a:avLst/>
              <a:gdLst/>
              <a:ahLst/>
              <a:cxnLst/>
              <a:rect l="l" t="t" r="r" b="b"/>
              <a:pathLst>
                <a:path w="15369" h="12972" extrusionOk="0">
                  <a:moveTo>
                    <a:pt x="11461" y="0"/>
                  </a:moveTo>
                  <a:cubicBezTo>
                    <a:pt x="9519" y="0"/>
                    <a:pt x="6944" y="1182"/>
                    <a:pt x="4693" y="3287"/>
                  </a:cubicBezTo>
                  <a:cubicBezTo>
                    <a:pt x="1363" y="6402"/>
                    <a:pt x="1" y="10359"/>
                    <a:pt x="1653" y="12126"/>
                  </a:cubicBezTo>
                  <a:cubicBezTo>
                    <a:pt x="2189" y="12699"/>
                    <a:pt x="2976" y="12971"/>
                    <a:pt x="3908" y="12971"/>
                  </a:cubicBezTo>
                  <a:cubicBezTo>
                    <a:pt x="5851" y="12971"/>
                    <a:pt x="8425" y="11789"/>
                    <a:pt x="10676" y="9685"/>
                  </a:cubicBezTo>
                  <a:cubicBezTo>
                    <a:pt x="14007" y="6570"/>
                    <a:pt x="15368" y="2613"/>
                    <a:pt x="13717" y="845"/>
                  </a:cubicBezTo>
                  <a:cubicBezTo>
                    <a:pt x="13181" y="272"/>
                    <a:pt x="12394" y="0"/>
                    <a:pt x="11461" y="0"/>
                  </a:cubicBezTo>
                  <a:close/>
                </a:path>
              </a:pathLst>
            </a:custGeom>
            <a:solidFill>
              <a:srgbClr val="C6F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52" name="Google Shape;415;p26"/>
            <p:cNvSpPr/>
            <p:nvPr/>
          </p:nvSpPr>
          <p:spPr>
            <a:xfrm>
              <a:off x="6014900" y="3706000"/>
              <a:ext cx="361250" cy="336975"/>
            </a:xfrm>
            <a:custGeom>
              <a:avLst/>
              <a:gdLst/>
              <a:ahLst/>
              <a:cxnLst/>
              <a:rect l="l" t="t" r="r" b="b"/>
              <a:pathLst>
                <a:path w="14450" h="13479" extrusionOk="0">
                  <a:moveTo>
                    <a:pt x="11006" y="505"/>
                  </a:moveTo>
                  <a:cubicBezTo>
                    <a:pt x="11886" y="505"/>
                    <a:pt x="12597" y="763"/>
                    <a:pt x="13072" y="1272"/>
                  </a:cubicBezTo>
                  <a:cubicBezTo>
                    <a:pt x="13804" y="2055"/>
                    <a:pt x="13908" y="3354"/>
                    <a:pt x="13366" y="4931"/>
                  </a:cubicBezTo>
                  <a:cubicBezTo>
                    <a:pt x="12805" y="6564"/>
                    <a:pt x="11625" y="8276"/>
                    <a:pt x="10044" y="9755"/>
                  </a:cubicBezTo>
                  <a:cubicBezTo>
                    <a:pt x="8461" y="11234"/>
                    <a:pt x="6673" y="12296"/>
                    <a:pt x="5008" y="12746"/>
                  </a:cubicBezTo>
                  <a:cubicBezTo>
                    <a:pt x="4443" y="12899"/>
                    <a:pt x="3918" y="12975"/>
                    <a:pt x="3442" y="12975"/>
                  </a:cubicBezTo>
                  <a:cubicBezTo>
                    <a:pt x="2562" y="12975"/>
                    <a:pt x="1852" y="12716"/>
                    <a:pt x="1376" y="12208"/>
                  </a:cubicBezTo>
                  <a:cubicBezTo>
                    <a:pt x="644" y="11425"/>
                    <a:pt x="539" y="10126"/>
                    <a:pt x="1082" y="8548"/>
                  </a:cubicBezTo>
                  <a:cubicBezTo>
                    <a:pt x="1643" y="6916"/>
                    <a:pt x="2823" y="5204"/>
                    <a:pt x="4404" y="3725"/>
                  </a:cubicBezTo>
                  <a:cubicBezTo>
                    <a:pt x="5987" y="2246"/>
                    <a:pt x="7775" y="1183"/>
                    <a:pt x="9439" y="732"/>
                  </a:cubicBezTo>
                  <a:cubicBezTo>
                    <a:pt x="10005" y="579"/>
                    <a:pt x="10530" y="505"/>
                    <a:pt x="11006" y="505"/>
                  </a:cubicBezTo>
                  <a:close/>
                  <a:moveTo>
                    <a:pt x="11007" y="1"/>
                  </a:moveTo>
                  <a:cubicBezTo>
                    <a:pt x="10486" y="1"/>
                    <a:pt x="9916" y="82"/>
                    <a:pt x="9309" y="247"/>
                  </a:cubicBezTo>
                  <a:cubicBezTo>
                    <a:pt x="7566" y="719"/>
                    <a:pt x="5703" y="1823"/>
                    <a:pt x="4062" y="3357"/>
                  </a:cubicBezTo>
                  <a:cubicBezTo>
                    <a:pt x="2422" y="4891"/>
                    <a:pt x="1195" y="6677"/>
                    <a:pt x="607" y="8384"/>
                  </a:cubicBezTo>
                  <a:cubicBezTo>
                    <a:pt x="1" y="10146"/>
                    <a:pt x="144" y="11626"/>
                    <a:pt x="1009" y="12552"/>
                  </a:cubicBezTo>
                  <a:cubicBezTo>
                    <a:pt x="1582" y="13165"/>
                    <a:pt x="2421" y="13479"/>
                    <a:pt x="3444" y="13479"/>
                  </a:cubicBezTo>
                  <a:cubicBezTo>
                    <a:pt x="3965" y="13479"/>
                    <a:pt x="4533" y="13397"/>
                    <a:pt x="5140" y="13233"/>
                  </a:cubicBezTo>
                  <a:cubicBezTo>
                    <a:pt x="6884" y="12761"/>
                    <a:pt x="8747" y="11656"/>
                    <a:pt x="10388" y="10122"/>
                  </a:cubicBezTo>
                  <a:cubicBezTo>
                    <a:pt x="12029" y="8589"/>
                    <a:pt x="13256" y="6803"/>
                    <a:pt x="13842" y="5095"/>
                  </a:cubicBezTo>
                  <a:cubicBezTo>
                    <a:pt x="14449" y="3334"/>
                    <a:pt x="14306" y="1854"/>
                    <a:pt x="13440" y="928"/>
                  </a:cubicBezTo>
                  <a:cubicBezTo>
                    <a:pt x="12867" y="315"/>
                    <a:pt x="12030" y="1"/>
                    <a:pt x="1100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53" name="Google Shape;416;p26"/>
            <p:cNvSpPr/>
            <p:nvPr/>
          </p:nvSpPr>
          <p:spPr>
            <a:xfrm>
              <a:off x="4696150" y="2763725"/>
              <a:ext cx="1225825" cy="953750"/>
            </a:xfrm>
            <a:custGeom>
              <a:avLst/>
              <a:gdLst/>
              <a:ahLst/>
              <a:cxnLst/>
              <a:rect l="l" t="t" r="r" b="b"/>
              <a:pathLst>
                <a:path w="49033" h="38150" extrusionOk="0">
                  <a:moveTo>
                    <a:pt x="12500" y="1"/>
                  </a:moveTo>
                  <a:cubicBezTo>
                    <a:pt x="12373" y="1"/>
                    <a:pt x="12245" y="14"/>
                    <a:pt x="12118" y="46"/>
                  </a:cubicBezTo>
                  <a:lnTo>
                    <a:pt x="3054" y="4181"/>
                  </a:lnTo>
                  <a:cubicBezTo>
                    <a:pt x="3054" y="4181"/>
                    <a:pt x="1" y="5907"/>
                    <a:pt x="966" y="11197"/>
                  </a:cubicBezTo>
                  <a:lnTo>
                    <a:pt x="37569" y="38150"/>
                  </a:lnTo>
                  <a:cubicBezTo>
                    <a:pt x="37309" y="36909"/>
                    <a:pt x="37358" y="35090"/>
                    <a:pt x="38756" y="32928"/>
                  </a:cubicBezTo>
                  <a:cubicBezTo>
                    <a:pt x="40056" y="30914"/>
                    <a:pt x="45883" y="27669"/>
                    <a:pt x="49033" y="26014"/>
                  </a:cubicBezTo>
                  <a:cubicBezTo>
                    <a:pt x="34152" y="15176"/>
                    <a:pt x="13901" y="440"/>
                    <a:pt x="13901" y="440"/>
                  </a:cubicBezTo>
                  <a:cubicBezTo>
                    <a:pt x="13901" y="440"/>
                    <a:pt x="13224" y="1"/>
                    <a:pt x="125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54" name="Google Shape;417;p26"/>
            <p:cNvSpPr/>
            <p:nvPr/>
          </p:nvSpPr>
          <p:spPr>
            <a:xfrm>
              <a:off x="4687050" y="2755250"/>
              <a:ext cx="1244975" cy="970675"/>
            </a:xfrm>
            <a:custGeom>
              <a:avLst/>
              <a:gdLst/>
              <a:ahLst/>
              <a:cxnLst/>
              <a:rect l="l" t="t" r="r" b="b"/>
              <a:pathLst>
                <a:path w="49799" h="38827" extrusionOk="0">
                  <a:moveTo>
                    <a:pt x="12865" y="678"/>
                  </a:moveTo>
                  <a:cubicBezTo>
                    <a:pt x="13439" y="678"/>
                    <a:pt x="14010" y="1019"/>
                    <a:pt x="14075" y="1060"/>
                  </a:cubicBezTo>
                  <a:cubicBezTo>
                    <a:pt x="14555" y="1409"/>
                    <a:pt x="34106" y="15635"/>
                    <a:pt x="48759" y="26308"/>
                  </a:cubicBezTo>
                  <a:cubicBezTo>
                    <a:pt x="45396" y="28095"/>
                    <a:pt x="40104" y="31121"/>
                    <a:pt x="38835" y="33083"/>
                  </a:cubicBezTo>
                  <a:cubicBezTo>
                    <a:pt x="37645" y="34925"/>
                    <a:pt x="37405" y="36539"/>
                    <a:pt x="37489" y="37740"/>
                  </a:cubicBezTo>
                  <a:lnTo>
                    <a:pt x="1639" y="11344"/>
                  </a:lnTo>
                  <a:cubicBezTo>
                    <a:pt x="805" y="6481"/>
                    <a:pt x="3471" y="4880"/>
                    <a:pt x="3559" y="4827"/>
                  </a:cubicBezTo>
                  <a:lnTo>
                    <a:pt x="12593" y="707"/>
                  </a:lnTo>
                  <a:cubicBezTo>
                    <a:pt x="12682" y="687"/>
                    <a:pt x="12774" y="678"/>
                    <a:pt x="12865" y="678"/>
                  </a:cubicBezTo>
                  <a:close/>
                  <a:moveTo>
                    <a:pt x="12863" y="1"/>
                  </a:moveTo>
                  <a:cubicBezTo>
                    <a:pt x="12710" y="1"/>
                    <a:pt x="12555" y="17"/>
                    <a:pt x="12401" y="56"/>
                  </a:cubicBezTo>
                  <a:cubicBezTo>
                    <a:pt x="12380" y="60"/>
                    <a:pt x="12360" y="67"/>
                    <a:pt x="12342" y="77"/>
                  </a:cubicBezTo>
                  <a:lnTo>
                    <a:pt x="3252" y="4225"/>
                  </a:lnTo>
                  <a:cubicBezTo>
                    <a:pt x="3119" y="4300"/>
                    <a:pt x="0" y="6134"/>
                    <a:pt x="997" y="11596"/>
                  </a:cubicBezTo>
                  <a:cubicBezTo>
                    <a:pt x="1012" y="11681"/>
                    <a:pt x="1061" y="11757"/>
                    <a:pt x="1130" y="11809"/>
                  </a:cubicBezTo>
                  <a:lnTo>
                    <a:pt x="37733" y="38760"/>
                  </a:lnTo>
                  <a:cubicBezTo>
                    <a:pt x="37790" y="38804"/>
                    <a:pt x="37861" y="38827"/>
                    <a:pt x="37934" y="38827"/>
                  </a:cubicBezTo>
                  <a:lnTo>
                    <a:pt x="37934" y="38826"/>
                  </a:lnTo>
                  <a:cubicBezTo>
                    <a:pt x="38149" y="38826"/>
                    <a:pt x="38309" y="38628"/>
                    <a:pt x="38265" y="38417"/>
                  </a:cubicBezTo>
                  <a:cubicBezTo>
                    <a:pt x="38033" y="37315"/>
                    <a:pt x="38042" y="35556"/>
                    <a:pt x="39404" y="33449"/>
                  </a:cubicBezTo>
                  <a:cubicBezTo>
                    <a:pt x="40314" y="32041"/>
                    <a:pt x="44014" y="29562"/>
                    <a:pt x="49553" y="26652"/>
                  </a:cubicBezTo>
                  <a:cubicBezTo>
                    <a:pt x="49775" y="26536"/>
                    <a:pt x="49798" y="26226"/>
                    <a:pt x="49596" y="26079"/>
                  </a:cubicBezTo>
                  <a:cubicBezTo>
                    <a:pt x="34715" y="15242"/>
                    <a:pt x="14464" y="505"/>
                    <a:pt x="14464" y="505"/>
                  </a:cubicBezTo>
                  <a:cubicBezTo>
                    <a:pt x="14459" y="502"/>
                    <a:pt x="14454" y="499"/>
                    <a:pt x="14449" y="495"/>
                  </a:cubicBezTo>
                  <a:cubicBezTo>
                    <a:pt x="14413" y="472"/>
                    <a:pt x="13681" y="1"/>
                    <a:pt x="1286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255" name="Google Shape;418;p26"/>
            <p:cNvSpPr/>
            <p:nvPr/>
          </p:nvSpPr>
          <p:spPr>
            <a:xfrm>
              <a:off x="5580550" y="3298425"/>
              <a:ext cx="680850" cy="498775"/>
            </a:xfrm>
            <a:custGeom>
              <a:avLst/>
              <a:gdLst/>
              <a:ahLst/>
              <a:cxnLst/>
              <a:rect l="l" t="t" r="r" b="b"/>
              <a:pathLst>
                <a:path w="27234" h="19951" extrusionOk="0">
                  <a:moveTo>
                    <a:pt x="5404" y="1"/>
                  </a:moveTo>
                  <a:cubicBezTo>
                    <a:pt x="5016" y="1"/>
                    <a:pt x="4627" y="95"/>
                    <a:pt x="4273" y="287"/>
                  </a:cubicBezTo>
                  <a:lnTo>
                    <a:pt x="1280" y="1920"/>
                  </a:lnTo>
                  <a:cubicBezTo>
                    <a:pt x="562" y="2311"/>
                    <a:pt x="97" y="3042"/>
                    <a:pt x="49" y="3858"/>
                  </a:cubicBezTo>
                  <a:cubicBezTo>
                    <a:pt x="1" y="4672"/>
                    <a:pt x="376" y="5454"/>
                    <a:pt x="1042" y="5926"/>
                  </a:cubicBezTo>
                  <a:lnTo>
                    <a:pt x="20379" y="19951"/>
                  </a:lnTo>
                  <a:lnTo>
                    <a:pt x="20674" y="19542"/>
                  </a:lnTo>
                  <a:lnTo>
                    <a:pt x="1335" y="5516"/>
                  </a:lnTo>
                  <a:cubicBezTo>
                    <a:pt x="810" y="5144"/>
                    <a:pt x="515" y="4529"/>
                    <a:pt x="553" y="3887"/>
                  </a:cubicBezTo>
                  <a:cubicBezTo>
                    <a:pt x="591" y="3247"/>
                    <a:pt x="956" y="2670"/>
                    <a:pt x="1520" y="2363"/>
                  </a:cubicBezTo>
                  <a:lnTo>
                    <a:pt x="4513" y="730"/>
                  </a:lnTo>
                  <a:cubicBezTo>
                    <a:pt x="4793" y="578"/>
                    <a:pt x="5100" y="504"/>
                    <a:pt x="5405" y="504"/>
                  </a:cubicBezTo>
                  <a:cubicBezTo>
                    <a:pt x="5790" y="504"/>
                    <a:pt x="6173" y="622"/>
                    <a:pt x="6497" y="856"/>
                  </a:cubicBezTo>
                  <a:lnTo>
                    <a:pt x="26938" y="15661"/>
                  </a:lnTo>
                  <a:lnTo>
                    <a:pt x="27234" y="15253"/>
                  </a:lnTo>
                  <a:lnTo>
                    <a:pt x="6793" y="448"/>
                  </a:lnTo>
                  <a:cubicBezTo>
                    <a:pt x="6380" y="151"/>
                    <a:pt x="5893" y="1"/>
                    <a:pt x="540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49256" name="Subtitle 2"/>
          <p:cNvSpPr>
            <a:spLocks noGrp="1"/>
          </p:cNvSpPr>
          <p:nvPr>
            <p:ph type="subTitle" idx="1"/>
          </p:nvPr>
        </p:nvSpPr>
        <p:spPr>
          <a:xfrm>
            <a:off x="381000" y="1352550"/>
            <a:ext cx="8382000" cy="3352800"/>
          </a:xfrm>
        </p:spPr>
        <p:txBody>
          <a:bodyPr/>
          <a:lstStyle/>
          <a:p>
            <a:pPr algn="l"/>
            <a:r>
              <a:rPr lang="en-US" sz="1400" dirty="0" err="1" smtClean="0">
                <a:latin typeface="Adobe Garamond Pro Bold" pitchFamily="18" charset="0"/>
              </a:rPr>
              <a:t>Penyalahgunaan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narkoba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menimbulkan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berbagai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kerugian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baik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untuk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diri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sendiri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maupun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untuk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lingkungan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sekitar</a:t>
            </a:r>
            <a:r>
              <a:rPr lang="en-US" sz="1400" dirty="0" smtClean="0">
                <a:latin typeface="Adobe Garamond Pro Bold" pitchFamily="18" charset="0"/>
              </a:rPr>
              <a:t>, </a:t>
            </a:r>
            <a:r>
              <a:rPr lang="en-US" sz="1400" dirty="0" err="1" smtClean="0">
                <a:latin typeface="Adobe Garamond Pro Bold" pitchFamily="18" charset="0"/>
              </a:rPr>
              <a:t>seseorang</a:t>
            </a:r>
            <a:r>
              <a:rPr lang="en-US" sz="1400" dirty="0" smtClean="0">
                <a:latin typeface="Adobe Garamond Pro Bold" pitchFamily="18" charset="0"/>
              </a:rPr>
              <a:t> yang </a:t>
            </a:r>
            <a:r>
              <a:rPr lang="en-US" sz="1400" dirty="0" err="1" smtClean="0">
                <a:latin typeface="Adobe Garamond Pro Bold" pitchFamily="18" charset="0"/>
              </a:rPr>
              <a:t>telah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kecanduan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narkoba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biasanya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tidak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mampu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menyesuaikan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diri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dengan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lingkungan</a:t>
            </a:r>
            <a:r>
              <a:rPr lang="en-US" sz="1400" dirty="0" smtClean="0">
                <a:latin typeface="Adobe Garamond Pro Bold" pitchFamily="18" charset="0"/>
              </a:rPr>
              <a:t>, </a:t>
            </a:r>
            <a:r>
              <a:rPr lang="en-US" sz="1400" dirty="0" err="1" smtClean="0">
                <a:latin typeface="Adobe Garamond Pro Bold" pitchFamily="18" charset="0"/>
              </a:rPr>
              <a:t>ia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akan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bertindak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semaunya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sendiri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mudah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marah</a:t>
            </a:r>
            <a:r>
              <a:rPr lang="en-US" sz="1400" dirty="0" smtClean="0">
                <a:latin typeface="Adobe Garamond Pro Bold" pitchFamily="18" charset="0"/>
              </a:rPr>
              <a:t>, </a:t>
            </a:r>
            <a:r>
              <a:rPr lang="en-US" sz="1400" dirty="0" err="1" smtClean="0">
                <a:latin typeface="Adobe Garamond Pro Bold" pitchFamily="18" charset="0"/>
              </a:rPr>
              <a:t>narkoba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bahkan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dapat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menyebabka</a:t>
            </a:r>
            <a:r>
              <a:rPr lang="en-US" sz="1400" dirty="0" err="1" smtClean="0">
                <a:latin typeface="Adobe Garamond Pro Bold" pitchFamily="18" charset="0"/>
              </a:rPr>
              <a:t>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kematian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apabila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digunakan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dalam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dosis</a:t>
            </a:r>
            <a:r>
              <a:rPr lang="en-US" sz="1400" dirty="0" smtClean="0">
                <a:latin typeface="Adobe Garamond Pro Bold" pitchFamily="18" charset="0"/>
              </a:rPr>
              <a:t> yang </a:t>
            </a:r>
            <a:r>
              <a:rPr lang="en-US" sz="1400" dirty="0" err="1" smtClean="0">
                <a:latin typeface="Adobe Garamond Pro Bold" pitchFamily="18" charset="0"/>
              </a:rPr>
              <a:t>tinggi</a:t>
            </a:r>
            <a:r>
              <a:rPr lang="en-US" sz="1400" dirty="0" smtClean="0">
                <a:latin typeface="Adobe Garamond Pro Bold" pitchFamily="18" charset="0"/>
              </a:rPr>
              <a:t>. </a:t>
            </a:r>
            <a:r>
              <a:rPr lang="en-US" sz="1400" dirty="0" err="1" smtClean="0">
                <a:latin typeface="Adobe Garamond Pro Bold" pitchFamily="18" charset="0"/>
              </a:rPr>
              <a:t>Jadi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penyalahgunaan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narkoba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harus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ditangani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sesegera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mungkin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diberantas</a:t>
            </a:r>
            <a:r>
              <a:rPr lang="en-US" sz="1400" dirty="0" smtClean="0">
                <a:latin typeface="Adobe Garamond Pro Bold" pitchFamily="18" charset="0"/>
              </a:rPr>
              <a:t>.</a:t>
            </a:r>
          </a:p>
          <a:p>
            <a:pPr algn="l"/>
            <a:r>
              <a:rPr lang="en-US" sz="1400" dirty="0" err="1" smtClean="0">
                <a:latin typeface="Adobe Garamond Pro Bold" pitchFamily="18" charset="0"/>
              </a:rPr>
              <a:t>Solusi</a:t>
            </a:r>
            <a:r>
              <a:rPr lang="en-US" sz="1400" dirty="0" smtClean="0">
                <a:latin typeface="Adobe Garamond Pro Bold" pitchFamily="18" charset="0"/>
              </a:rPr>
              <a:t> :</a:t>
            </a:r>
          </a:p>
          <a:p>
            <a:pPr algn="l"/>
            <a:r>
              <a:rPr lang="en-US" sz="1400" dirty="0" err="1" smtClean="0">
                <a:latin typeface="Adobe Garamond Pro Bold" pitchFamily="18" charset="0"/>
              </a:rPr>
              <a:t>Kegiatan-kegiatan</a:t>
            </a:r>
            <a:r>
              <a:rPr lang="en-US" sz="1400" dirty="0" smtClean="0">
                <a:latin typeface="Adobe Garamond Pro Bold" pitchFamily="18" charset="0"/>
              </a:rPr>
              <a:t> yang </a:t>
            </a:r>
            <a:r>
              <a:rPr lang="en-US" sz="1400" dirty="0" err="1" smtClean="0">
                <a:latin typeface="Adobe Garamond Pro Bold" pitchFamily="18" charset="0"/>
              </a:rPr>
              <a:t>dilakukan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dalam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upaya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pencegahan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diantara</a:t>
            </a:r>
            <a:r>
              <a:rPr lang="en-US" sz="1400" dirty="0" smtClean="0">
                <a:latin typeface="Adobe Garamond Pro Bold" pitchFamily="18" charset="0"/>
              </a:rPr>
              <a:t> lain</a:t>
            </a:r>
          </a:p>
          <a:p>
            <a:pPr algn="l">
              <a:buFontTx/>
              <a:buChar char="-"/>
            </a:pPr>
            <a:r>
              <a:rPr lang="en-US" sz="1400" dirty="0" err="1" smtClean="0">
                <a:latin typeface="Adobe Garamond Pro Bold" pitchFamily="18" charset="0"/>
              </a:rPr>
              <a:t>Penyuluhan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tentang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bahaya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narkoba</a:t>
            </a:r>
            <a:endParaRPr lang="en-US" sz="1400" dirty="0" smtClean="0">
              <a:latin typeface="Adobe Garamond Pro Bold" pitchFamily="18" charset="0"/>
            </a:endParaRPr>
          </a:p>
          <a:p>
            <a:pPr algn="l">
              <a:buFontTx/>
              <a:buChar char="-"/>
            </a:pPr>
            <a:r>
              <a:rPr lang="en-US" sz="1400" dirty="0" err="1" smtClean="0">
                <a:latin typeface="Adobe Garamond Pro Bold" pitchFamily="18" charset="0"/>
              </a:rPr>
              <a:t>Penerangan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melalui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berbagai</a:t>
            </a:r>
            <a:r>
              <a:rPr lang="en-US" sz="1400" dirty="0" smtClean="0">
                <a:latin typeface="Adobe Garamond Pro Bold" pitchFamily="18" charset="0"/>
              </a:rPr>
              <a:t> media </a:t>
            </a:r>
            <a:r>
              <a:rPr lang="en-US" sz="1400" dirty="0" err="1" smtClean="0">
                <a:latin typeface="Adobe Garamond Pro Bold" pitchFamily="18" charset="0"/>
              </a:rPr>
              <a:t>tentang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bahaya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narkoba</a:t>
            </a:r>
            <a:endParaRPr lang="en-US" sz="1400" dirty="0" smtClean="0">
              <a:latin typeface="Adobe Garamond Pro Bold" pitchFamily="18" charset="0"/>
            </a:endParaRPr>
          </a:p>
          <a:p>
            <a:pPr algn="l">
              <a:buFontTx/>
              <a:buChar char="-"/>
            </a:pPr>
            <a:r>
              <a:rPr lang="en-US" sz="1400" dirty="0" err="1" smtClean="0">
                <a:latin typeface="Adobe Garamond Pro Bold" pitchFamily="18" charset="0"/>
              </a:rPr>
              <a:t>Pendidikan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tentang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pengetahuan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narkoba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bahayanya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</a:p>
          <a:p>
            <a:pPr algn="l">
              <a:buFontTx/>
              <a:buChar char="-"/>
            </a:pPr>
            <a:r>
              <a:rPr lang="en-US" sz="1400" dirty="0" err="1" smtClean="0">
                <a:latin typeface="Adobe Garamond Pro Bold" pitchFamily="18" charset="0"/>
              </a:rPr>
              <a:t>Konseling</a:t>
            </a:r>
            <a:endParaRPr lang="en-US" sz="1400" dirty="0" smtClean="0">
              <a:latin typeface="Adobe Garamond Pro Bold" pitchFamily="18" charset="0"/>
            </a:endParaRPr>
          </a:p>
          <a:p>
            <a:pPr marL="400050" indent="-285750" algn="l">
              <a:buFontTx/>
              <a:buChar char="-"/>
            </a:pPr>
            <a:r>
              <a:rPr lang="en-US" sz="1400" dirty="0" err="1" smtClean="0">
                <a:latin typeface="Adobe Garamond Pro Bold" pitchFamily="18" charset="0"/>
              </a:rPr>
              <a:t>Bimbingan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sosial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melalui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kunjungan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rumah</a:t>
            </a:r>
            <a:endParaRPr lang="en-US" sz="1400" dirty="0" smtClean="0">
              <a:latin typeface="Adobe Garamond Pro Bold" pitchFamily="18" charset="0"/>
            </a:endParaRPr>
          </a:p>
          <a:p>
            <a:pPr marL="400050" indent="-285750" algn="l">
              <a:buFontTx/>
              <a:buChar char="-"/>
            </a:pPr>
            <a:r>
              <a:rPr lang="en-US" sz="1400" dirty="0" err="1" smtClean="0">
                <a:latin typeface="Adobe Garamond Pro Bold" pitchFamily="18" charset="0"/>
              </a:rPr>
              <a:t>Penerang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dan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pendidikan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pengembangan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individu</a:t>
            </a:r>
            <a:endParaRPr lang="en-US" sz="1400" dirty="0" smtClean="0">
              <a:latin typeface="Adobe Garamond Pro Bold" pitchFamily="18" charset="0"/>
            </a:endParaRPr>
          </a:p>
          <a:p>
            <a:pPr marL="114300" indent="0" algn="l"/>
            <a:r>
              <a:rPr lang="en-US" sz="1400" dirty="0" smtClean="0">
                <a:latin typeface="Adobe Garamond Pro Bold" pitchFamily="18" charset="0"/>
              </a:rPr>
              <a:t>- (life skill) </a:t>
            </a:r>
            <a:r>
              <a:rPr lang="en-US" sz="1400" dirty="0" err="1" smtClean="0">
                <a:latin typeface="Adobe Garamond Pro Bold" pitchFamily="18" charset="0"/>
              </a:rPr>
              <a:t>antara</a:t>
            </a:r>
            <a:r>
              <a:rPr lang="en-US" sz="1400" dirty="0" smtClean="0">
                <a:latin typeface="Adobe Garamond Pro Bold" pitchFamily="18" charset="0"/>
              </a:rPr>
              <a:t> lain </a:t>
            </a:r>
            <a:r>
              <a:rPr lang="en-US" sz="1400" dirty="0" err="1" smtClean="0">
                <a:latin typeface="Adobe Garamond Pro Bold" pitchFamily="18" charset="0"/>
              </a:rPr>
              <a:t>tentang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keterampilan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berkomunikasi</a:t>
            </a:r>
            <a:r>
              <a:rPr lang="en-US" sz="1400" dirty="0" smtClean="0">
                <a:latin typeface="Adobe Garamond Pro Bold" pitchFamily="18" charset="0"/>
              </a:rPr>
              <a:t>, </a:t>
            </a:r>
            <a:r>
              <a:rPr lang="en-US" sz="1400" dirty="0" err="1" smtClean="0">
                <a:latin typeface="Adobe Garamond Pro Bold" pitchFamily="18" charset="0"/>
              </a:rPr>
              <a:t>keterampilan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menolak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tekanan</a:t>
            </a:r>
            <a:r>
              <a:rPr lang="en-US" sz="1400" dirty="0" smtClean="0">
                <a:latin typeface="Adobe Garamond Pro Bold" pitchFamily="18" charset="0"/>
              </a:rPr>
              <a:t> orang lain </a:t>
            </a:r>
            <a:r>
              <a:rPr lang="en-US" sz="1400" dirty="0" err="1" smtClean="0">
                <a:latin typeface="Adobe Garamond Pro Bold" pitchFamily="18" charset="0"/>
              </a:rPr>
              <a:t>dan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ketermpilan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mengambil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r>
              <a:rPr lang="en-US" sz="1400" dirty="0" err="1" smtClean="0">
                <a:latin typeface="Adobe Garamond Pro Bold" pitchFamily="18" charset="0"/>
              </a:rPr>
              <a:t>keputusan</a:t>
            </a:r>
            <a:r>
              <a:rPr lang="en-US" sz="1400" dirty="0" smtClean="0">
                <a:latin typeface="Adobe Garamond Pro Bold" pitchFamily="18" charset="0"/>
              </a:rPr>
              <a:t> </a:t>
            </a:r>
            <a:endParaRPr lang="en-US" sz="1400" dirty="0">
              <a:latin typeface="Adobe Garamond Pro Bold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692117"/>
            <a:ext cx="2071688" cy="1378614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2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108448">
            <a:off x="5387446" y="1051095"/>
            <a:ext cx="3571875" cy="44196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049554" name="Rounded Rectangle 1"/>
          <p:cNvSpPr/>
          <p:nvPr/>
        </p:nvSpPr>
        <p:spPr>
          <a:xfrm>
            <a:off x="3200400" y="2266950"/>
            <a:ext cx="2362200" cy="1143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Thanks For Your Attention!</a:t>
            </a:r>
            <a:endParaRPr lang="en-US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pic>
        <p:nvPicPr>
          <p:cNvPr id="209715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1590261"/>
            <a:ext cx="2676525" cy="352425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049555" name="Rounded Rectangular Callout 2"/>
          <p:cNvSpPr/>
          <p:nvPr/>
        </p:nvSpPr>
        <p:spPr>
          <a:xfrm>
            <a:off x="2133600" y="701866"/>
            <a:ext cx="1447800" cy="771111"/>
          </a:xfrm>
          <a:prstGeom prst="wedgeRoundRectCallout">
            <a:avLst>
              <a:gd name="adj1" fmla="val -43659"/>
              <a:gd name="adj2" fmla="val 67367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1">
                    <a:lumMod val="25000"/>
                  </a:schemeClr>
                </a:solidFill>
              </a:rPr>
              <a:t>Bye-Bye See U Later!</a:t>
            </a:r>
            <a:endParaRPr lang="en-US" b="1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49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49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49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495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0495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554" grpId="0" animBg="1"/>
      <p:bldP spid="1049555" grpId="0" animBg="1"/>
    </p:bldLst>
  </p:timing>
</p:sld>
</file>

<file path=ppt/theme/theme1.xml><?xml version="1.0" encoding="utf-8"?>
<a:theme xmlns:a="http://schemas.openxmlformats.org/drawingml/2006/main" name="HIGH SCHOOL RESUME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ECFFA8"/>
      </a:accent1>
      <a:accent2>
        <a:srgbClr val="C6FF00"/>
      </a:accent2>
      <a:accent3>
        <a:srgbClr val="C9DB89"/>
      </a:accent3>
      <a:accent4>
        <a:srgbClr val="1D1D1B"/>
      </a:accent4>
      <a:accent5>
        <a:srgbClr val="F9FFE2"/>
      </a:accent5>
      <a:accent6>
        <a:srgbClr val="585857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236</Words>
  <Application>Microsoft Office PowerPoint</Application>
  <PresentationFormat>On-screen Show (16:9)</PresentationFormat>
  <Paragraphs>33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Shadows Into Light</vt:lpstr>
      <vt:lpstr>Montserrat</vt:lpstr>
      <vt:lpstr>Arial Black</vt:lpstr>
      <vt:lpstr>Adobe Garamond Pro Bold</vt:lpstr>
      <vt:lpstr>Adobe Gothic Std B</vt:lpstr>
      <vt:lpstr>HIGH SCHOOL RESUME</vt:lpstr>
      <vt:lpstr>Bisma Pamungkas 2013053129 3B</vt:lpstr>
      <vt:lpstr>Kuis Pendidikan Nilai dan Moral </vt:lpstr>
      <vt:lpstr>1. korupsi</vt:lpstr>
      <vt:lpstr>PowerPoint Presentation</vt:lpstr>
      <vt:lpstr>3. Penyalahgunaan Narkoba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السلام عليكم</dc:title>
  <dc:creator>vivo 1904</dc:creator>
  <cp:lastModifiedBy>ismail - [2010]</cp:lastModifiedBy>
  <cp:revision>15</cp:revision>
  <dcterms:created xsi:type="dcterms:W3CDTF">2020-10-03T23:22:58Z</dcterms:created>
  <dcterms:modified xsi:type="dcterms:W3CDTF">2021-09-20T08:37:01Z</dcterms:modified>
</cp:coreProperties>
</file>