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5" r:id="rId1"/>
  </p:sldMasterIdLst>
  <p:notesMasterIdLst>
    <p:notesMasterId r:id="rId20"/>
  </p:notesMasterIdLst>
  <p:sldIdLst>
    <p:sldId id="256" r:id="rId2"/>
    <p:sldId id="260" r:id="rId3"/>
    <p:sldId id="258" r:id="rId4"/>
    <p:sldId id="265" r:id="rId5"/>
    <p:sldId id="267" r:id="rId6"/>
    <p:sldId id="259" r:id="rId7"/>
    <p:sldId id="276" r:id="rId8"/>
    <p:sldId id="311" r:id="rId9"/>
    <p:sldId id="257" r:id="rId10"/>
    <p:sldId id="273" r:id="rId11"/>
    <p:sldId id="312" r:id="rId12"/>
    <p:sldId id="262" r:id="rId13"/>
    <p:sldId id="272" r:id="rId14"/>
    <p:sldId id="280" r:id="rId15"/>
    <p:sldId id="264" r:id="rId16"/>
    <p:sldId id="281" r:id="rId17"/>
    <p:sldId id="310" r:id="rId18"/>
    <p:sldId id="263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522AFA3-817D-4DF8-BBC3-C34CAD0516D4}">
  <a:tblStyle styleId="{8522AFA3-817D-4DF8-BBC3-C34CAD0516D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8" d="100"/>
          <a:sy n="88" d="100"/>
        </p:scale>
        <p:origin x="720" y="78"/>
      </p:cViewPr>
      <p:guideLst>
        <p:guide orient="horz" pos="1620"/>
        <p:guide pos="29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6013927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5" name="Google Shape;31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67474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ge73ac088b1_1_116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6" name="Google Shape;566;ge73ac088b1_1_116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465207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ge73ac088b1_0_2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2" name="Google Shape;412;ge73ac088b1_0_2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09875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e73ac088b1_0_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" name="Google Shape;394;ge73ac088b1_0_2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100479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ge73ac088b1_1_116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1" name="Google Shape;541;ge73ac088b1_1_116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33652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ge73ac088b1_1_117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9" name="Google Shape;649;ge73ac088b1_1_117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997258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ge73ac088b1_0_2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6" name="Google Shape;406;ge73ac088b1_0_2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686587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ge73ac088b1_1_352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7" name="Google Shape;677;ge73ac088b1_1_352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67440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ge73ac088b1_1_116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1" name="Google Shape;611;ge73ac088b1_1_116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476215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e73ac088b1_0_2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0" name="Google Shape;400;ge73ac088b1_0_2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2200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e73ac088b1_0_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2" name="Google Shape;362;ge73ac088b1_0_1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1821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e73ac088b1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Google Shape;328;ge73ac088b1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02643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ge73ac088b1_0_2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2" name="Google Shape;412;ge73ac088b1_0_2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6652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ge73ac088b1_0_2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3" name="Google Shape;433;ge73ac088b1_0_2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226660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e73ac088b1_1_352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3" name="Google Shape;353;ge73ac088b1_1_352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628751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ge73ac088b1_1_116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1" name="Google Shape;611;ge73ac088b1_1_116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365377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ge73ac088b1_0_2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6" name="Google Shape;406;ge73ac088b1_0_2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945365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e73ac088b1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Google Shape;322;ge73ac088b1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62988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7743825" y="-38100"/>
            <a:ext cx="1476375" cy="3905250"/>
          </a:xfrm>
          <a:custGeom>
            <a:avLst/>
            <a:gdLst/>
            <a:ahLst/>
            <a:cxnLst/>
            <a:rect l="l" t="t" r="r" b="b"/>
            <a:pathLst>
              <a:path w="59055" h="156210" extrusionOk="0">
                <a:moveTo>
                  <a:pt x="28194" y="0"/>
                </a:moveTo>
                <a:lnTo>
                  <a:pt x="0" y="156210"/>
                </a:lnTo>
                <a:lnTo>
                  <a:pt x="59055" y="145542"/>
                </a:lnTo>
                <a:lnTo>
                  <a:pt x="59055" y="38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10" name="Google Shape;10;p2"/>
          <p:cNvSpPr/>
          <p:nvPr/>
        </p:nvSpPr>
        <p:spPr>
          <a:xfrm>
            <a:off x="9250" y="4616750"/>
            <a:ext cx="9195400" cy="545800"/>
          </a:xfrm>
          <a:custGeom>
            <a:avLst/>
            <a:gdLst/>
            <a:ahLst/>
            <a:cxnLst/>
            <a:rect l="l" t="t" r="r" b="b"/>
            <a:pathLst>
              <a:path w="367816" h="21832" extrusionOk="0">
                <a:moveTo>
                  <a:pt x="0" y="21092"/>
                </a:moveTo>
                <a:lnTo>
                  <a:pt x="367816" y="0"/>
                </a:lnTo>
                <a:lnTo>
                  <a:pt x="367816" y="21832"/>
                </a:lnTo>
                <a:close/>
              </a:path>
            </a:pathLst>
          </a:custGeom>
          <a:solidFill>
            <a:srgbClr val="F3F3F3"/>
          </a:solidFill>
          <a:ln>
            <a:noFill/>
          </a:ln>
        </p:spPr>
      </p:sp>
      <p:sp>
        <p:nvSpPr>
          <p:cNvPr id="11" name="Google Shape;11;p2"/>
          <p:cNvSpPr/>
          <p:nvPr/>
        </p:nvSpPr>
        <p:spPr>
          <a:xfrm>
            <a:off x="9250" y="3626350"/>
            <a:ext cx="9167650" cy="1507900"/>
          </a:xfrm>
          <a:custGeom>
            <a:avLst/>
            <a:gdLst/>
            <a:ahLst/>
            <a:cxnLst/>
            <a:rect l="l" t="t" r="r" b="b"/>
            <a:pathLst>
              <a:path w="366706" h="60316" extrusionOk="0">
                <a:moveTo>
                  <a:pt x="0" y="60316"/>
                </a:moveTo>
                <a:lnTo>
                  <a:pt x="366706" y="0"/>
                </a:lnTo>
                <a:lnTo>
                  <a:pt x="366706" y="3885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cxnSp>
        <p:nvCxnSpPr>
          <p:cNvPr id="12" name="Google Shape;12;p2"/>
          <p:cNvCxnSpPr/>
          <p:nvPr/>
        </p:nvCxnSpPr>
        <p:spPr>
          <a:xfrm rot="10800000" flipH="1">
            <a:off x="-202925" y="3598625"/>
            <a:ext cx="9518400" cy="1533300"/>
          </a:xfrm>
          <a:prstGeom prst="straightConnector1">
            <a:avLst/>
          </a:prstGeom>
          <a:noFill/>
          <a:ln w="1143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" name="Google Shape;13;p2"/>
          <p:cNvCxnSpPr/>
          <p:nvPr/>
        </p:nvCxnSpPr>
        <p:spPr>
          <a:xfrm rot="10800000" flipH="1">
            <a:off x="-166700" y="4579200"/>
            <a:ext cx="9445500" cy="597000"/>
          </a:xfrm>
          <a:prstGeom prst="straightConnector1">
            <a:avLst/>
          </a:prstGeom>
          <a:noFill/>
          <a:ln w="1143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" name="Google Shape;14;p2"/>
          <p:cNvCxnSpPr/>
          <p:nvPr/>
        </p:nvCxnSpPr>
        <p:spPr>
          <a:xfrm flipH="1">
            <a:off x="7467750" y="-114300"/>
            <a:ext cx="1009500" cy="5524500"/>
          </a:xfrm>
          <a:prstGeom prst="straightConnector1">
            <a:avLst/>
          </a:prstGeom>
          <a:noFill/>
          <a:ln w="1143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5" name="Google Shape;15;p2"/>
          <p:cNvGrpSpPr/>
          <p:nvPr/>
        </p:nvGrpSpPr>
        <p:grpSpPr>
          <a:xfrm>
            <a:off x="8430775" y="1786325"/>
            <a:ext cx="781200" cy="1200925"/>
            <a:chOff x="8430775" y="1786325"/>
            <a:chExt cx="781200" cy="1200925"/>
          </a:xfrm>
        </p:grpSpPr>
        <p:cxnSp>
          <p:nvCxnSpPr>
            <p:cNvPr id="16" name="Google Shape;16;p2"/>
            <p:cNvCxnSpPr/>
            <p:nvPr/>
          </p:nvCxnSpPr>
          <p:spPr>
            <a:xfrm rot="10800000">
              <a:off x="8430775" y="1786325"/>
              <a:ext cx="7812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2"/>
            <p:cNvCxnSpPr/>
            <p:nvPr/>
          </p:nvCxnSpPr>
          <p:spPr>
            <a:xfrm rot="10800000">
              <a:off x="8430775" y="2386788"/>
              <a:ext cx="7812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8;p2"/>
            <p:cNvCxnSpPr/>
            <p:nvPr/>
          </p:nvCxnSpPr>
          <p:spPr>
            <a:xfrm rot="10800000">
              <a:off x="8430775" y="2987250"/>
              <a:ext cx="7812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1549494" y="1282500"/>
            <a:ext cx="6042300" cy="178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None/>
              <a:defRPr sz="55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5200"/>
              <a:buNone/>
              <a:defRPr sz="5200">
                <a:solidFill>
                  <a:srgbClr val="43434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5200"/>
              <a:buNone/>
              <a:defRPr sz="5200">
                <a:solidFill>
                  <a:srgbClr val="43434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5200"/>
              <a:buNone/>
              <a:defRPr sz="5200">
                <a:solidFill>
                  <a:srgbClr val="43434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5200"/>
              <a:buNone/>
              <a:defRPr sz="5200">
                <a:solidFill>
                  <a:srgbClr val="43434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5200"/>
              <a:buNone/>
              <a:defRPr sz="5200">
                <a:solidFill>
                  <a:srgbClr val="43434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5200"/>
              <a:buNone/>
              <a:defRPr sz="5200">
                <a:solidFill>
                  <a:srgbClr val="43434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5200"/>
              <a:buNone/>
              <a:defRPr sz="5200">
                <a:solidFill>
                  <a:srgbClr val="43434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5200"/>
              <a:buNone/>
              <a:defRPr sz="5200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ubTitle" idx="1"/>
          </p:nvPr>
        </p:nvSpPr>
        <p:spPr>
          <a:xfrm>
            <a:off x="1817100" y="3034875"/>
            <a:ext cx="55098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00">
                <a:solidFill>
                  <a:schemeClr val="lt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 sz="2800">
                <a:solidFill>
                  <a:srgbClr val="434343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 sz="2800">
                <a:solidFill>
                  <a:srgbClr val="434343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 sz="2800">
                <a:solidFill>
                  <a:srgbClr val="434343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 sz="2800">
                <a:solidFill>
                  <a:srgbClr val="434343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 sz="2800">
                <a:solidFill>
                  <a:srgbClr val="434343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 sz="2800">
                <a:solidFill>
                  <a:srgbClr val="434343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 sz="2800">
                <a:solidFill>
                  <a:srgbClr val="434343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 sz="2800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3"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5"/>
          <p:cNvSpPr/>
          <p:nvPr/>
        </p:nvSpPr>
        <p:spPr>
          <a:xfrm>
            <a:off x="704850" y="2266950"/>
            <a:ext cx="2400300" cy="2314575"/>
          </a:xfrm>
          <a:custGeom>
            <a:avLst/>
            <a:gdLst/>
            <a:ahLst/>
            <a:cxnLst/>
            <a:rect l="l" t="t" r="r" b="b"/>
            <a:pathLst>
              <a:path w="96012" h="92583" extrusionOk="0">
                <a:moveTo>
                  <a:pt x="0" y="83439"/>
                </a:moveTo>
                <a:lnTo>
                  <a:pt x="73914" y="0"/>
                </a:lnTo>
                <a:lnTo>
                  <a:pt x="96012" y="81153"/>
                </a:lnTo>
                <a:lnTo>
                  <a:pt x="65151" y="91821"/>
                </a:lnTo>
                <a:lnTo>
                  <a:pt x="28194" y="925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63" name="Google Shape;163;p15"/>
          <p:cNvSpPr/>
          <p:nvPr/>
        </p:nvSpPr>
        <p:spPr>
          <a:xfrm>
            <a:off x="2000250" y="-66675"/>
            <a:ext cx="2190750" cy="2295525"/>
          </a:xfrm>
          <a:custGeom>
            <a:avLst/>
            <a:gdLst/>
            <a:ahLst/>
            <a:cxnLst/>
            <a:rect l="l" t="t" r="r" b="b"/>
            <a:pathLst>
              <a:path w="87630" h="91821" extrusionOk="0">
                <a:moveTo>
                  <a:pt x="0" y="381"/>
                </a:moveTo>
                <a:lnTo>
                  <a:pt x="22860" y="91821"/>
                </a:lnTo>
                <a:lnTo>
                  <a:pt x="87630" y="18669"/>
                </a:lnTo>
                <a:lnTo>
                  <a:pt x="73533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164" name="Google Shape;164;p15"/>
          <p:cNvSpPr/>
          <p:nvPr/>
        </p:nvSpPr>
        <p:spPr>
          <a:xfrm>
            <a:off x="-47625" y="-47625"/>
            <a:ext cx="2009775" cy="5257800"/>
          </a:xfrm>
          <a:custGeom>
            <a:avLst/>
            <a:gdLst/>
            <a:ahLst/>
            <a:cxnLst/>
            <a:rect l="l" t="t" r="r" b="b"/>
            <a:pathLst>
              <a:path w="80391" h="210312" extrusionOk="0">
                <a:moveTo>
                  <a:pt x="762" y="0"/>
                </a:moveTo>
                <a:lnTo>
                  <a:pt x="80391" y="0"/>
                </a:lnTo>
                <a:lnTo>
                  <a:pt x="0" y="210312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</p:sp>
      <p:sp>
        <p:nvSpPr>
          <p:cNvPr id="165" name="Google Shape;165;p15"/>
          <p:cNvSpPr/>
          <p:nvPr/>
        </p:nvSpPr>
        <p:spPr>
          <a:xfrm>
            <a:off x="-968100" y="-941575"/>
            <a:ext cx="5540100" cy="5541000"/>
          </a:xfrm>
          <a:prstGeom prst="ellipse">
            <a:avLst/>
          </a:prstGeom>
          <a:noFill/>
          <a:ln w="1143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66" name="Google Shape;166;p15"/>
          <p:cNvCxnSpPr/>
          <p:nvPr/>
        </p:nvCxnSpPr>
        <p:spPr>
          <a:xfrm rot="10800000" flipH="1">
            <a:off x="-231825" y="-240350"/>
            <a:ext cx="5027700" cy="5694000"/>
          </a:xfrm>
          <a:prstGeom prst="straightConnector1">
            <a:avLst/>
          </a:prstGeom>
          <a:noFill/>
          <a:ln w="1143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7" name="Google Shape;167;p15"/>
          <p:cNvCxnSpPr/>
          <p:nvPr/>
        </p:nvCxnSpPr>
        <p:spPr>
          <a:xfrm rot="10800000" flipH="1">
            <a:off x="-101425" y="-142950"/>
            <a:ext cx="2111400" cy="5582100"/>
          </a:xfrm>
          <a:prstGeom prst="straightConnector1">
            <a:avLst/>
          </a:prstGeom>
          <a:noFill/>
          <a:ln w="1143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8" name="Google Shape;168;p15"/>
          <p:cNvCxnSpPr/>
          <p:nvPr/>
        </p:nvCxnSpPr>
        <p:spPr>
          <a:xfrm>
            <a:off x="1981200" y="-104775"/>
            <a:ext cx="1114500" cy="4410000"/>
          </a:xfrm>
          <a:prstGeom prst="straightConnector1">
            <a:avLst/>
          </a:prstGeom>
          <a:noFill/>
          <a:ln w="1143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9" name="Google Shape;169;p15"/>
          <p:cNvSpPr/>
          <p:nvPr/>
        </p:nvSpPr>
        <p:spPr>
          <a:xfrm>
            <a:off x="6829500" y="-609600"/>
            <a:ext cx="2571600" cy="2571600"/>
          </a:xfrm>
          <a:prstGeom prst="ellipse">
            <a:avLst/>
          </a:prstGeom>
          <a:noFill/>
          <a:ln w="114300" cap="flat" cmpd="sng">
            <a:solidFill>
              <a:schemeClr val="dk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15"/>
          <p:cNvSpPr txBox="1">
            <a:spLocks noGrp="1"/>
          </p:cNvSpPr>
          <p:nvPr>
            <p:ph type="subTitle" idx="1"/>
          </p:nvPr>
        </p:nvSpPr>
        <p:spPr>
          <a:xfrm>
            <a:off x="4495975" y="2571750"/>
            <a:ext cx="3934800" cy="47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3600" b="1"/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3600" b="1"/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3600" b="1"/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3600" b="1"/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3600" b="1"/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3600" b="1"/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3600" b="1"/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3600" b="1"/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3600" b="1"/>
            </a:lvl9pPr>
          </a:lstStyle>
          <a:p>
            <a:endParaRPr/>
          </a:p>
        </p:txBody>
      </p:sp>
      <p:sp>
        <p:nvSpPr>
          <p:cNvPr id="171" name="Google Shape;171;p15"/>
          <p:cNvSpPr txBox="1">
            <a:spLocks noGrp="1"/>
          </p:cNvSpPr>
          <p:nvPr>
            <p:ph type="subTitle" idx="2"/>
          </p:nvPr>
        </p:nvSpPr>
        <p:spPr>
          <a:xfrm>
            <a:off x="4495975" y="3132725"/>
            <a:ext cx="3934800" cy="146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algn="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4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Google Shape;173;p16"/>
          <p:cNvGrpSpPr/>
          <p:nvPr/>
        </p:nvGrpSpPr>
        <p:grpSpPr>
          <a:xfrm>
            <a:off x="5285225" y="3391850"/>
            <a:ext cx="2505000" cy="984325"/>
            <a:chOff x="752475" y="285750"/>
            <a:chExt cx="2505000" cy="984325"/>
          </a:xfrm>
        </p:grpSpPr>
        <p:cxnSp>
          <p:nvCxnSpPr>
            <p:cNvPr id="174" name="Google Shape;174;p16"/>
            <p:cNvCxnSpPr/>
            <p:nvPr/>
          </p:nvCxnSpPr>
          <p:spPr>
            <a:xfrm>
              <a:off x="752475" y="285750"/>
              <a:ext cx="25050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5" name="Google Shape;175;p16"/>
            <p:cNvCxnSpPr/>
            <p:nvPr/>
          </p:nvCxnSpPr>
          <p:spPr>
            <a:xfrm>
              <a:off x="752475" y="613858"/>
              <a:ext cx="25050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6" name="Google Shape;176;p16"/>
            <p:cNvCxnSpPr/>
            <p:nvPr/>
          </p:nvCxnSpPr>
          <p:spPr>
            <a:xfrm>
              <a:off x="752475" y="941967"/>
              <a:ext cx="25050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77" name="Google Shape;177;p16"/>
            <p:cNvCxnSpPr/>
            <p:nvPr/>
          </p:nvCxnSpPr>
          <p:spPr>
            <a:xfrm>
              <a:off x="752475" y="1270075"/>
              <a:ext cx="25050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178" name="Google Shape;178;p16"/>
          <p:cNvSpPr/>
          <p:nvPr/>
        </p:nvSpPr>
        <p:spPr>
          <a:xfrm rot="5400000">
            <a:off x="1214550" y="-1062000"/>
            <a:ext cx="2238300" cy="46671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6"/>
          <p:cNvSpPr/>
          <p:nvPr/>
        </p:nvSpPr>
        <p:spPr>
          <a:xfrm rot="-5400000">
            <a:off x="4168935" y="865806"/>
            <a:ext cx="811500" cy="811500"/>
          </a:xfrm>
          <a:prstGeom prst="ellipse">
            <a:avLst/>
          </a:prstGeom>
          <a:solidFill>
            <a:schemeClr val="lt2"/>
          </a:solidFill>
          <a:ln w="1143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6"/>
          <p:cNvSpPr/>
          <p:nvPr/>
        </p:nvSpPr>
        <p:spPr>
          <a:xfrm>
            <a:off x="5651825" y="2254800"/>
            <a:ext cx="1196700" cy="1266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16"/>
          <p:cNvSpPr txBox="1">
            <a:spLocks noGrp="1"/>
          </p:cNvSpPr>
          <p:nvPr>
            <p:ph type="subTitle" idx="1"/>
          </p:nvPr>
        </p:nvSpPr>
        <p:spPr>
          <a:xfrm>
            <a:off x="713225" y="2571750"/>
            <a:ext cx="3844200" cy="48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6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3600"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3600"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3600"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3600"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3600"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3600"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3600"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3600" b="1"/>
            </a:lvl9pPr>
          </a:lstStyle>
          <a:p>
            <a:endParaRPr/>
          </a:p>
        </p:txBody>
      </p:sp>
      <p:sp>
        <p:nvSpPr>
          <p:cNvPr id="182" name="Google Shape;182;p16"/>
          <p:cNvSpPr txBox="1">
            <a:spLocks noGrp="1"/>
          </p:cNvSpPr>
          <p:nvPr>
            <p:ph type="subTitle" idx="2"/>
          </p:nvPr>
        </p:nvSpPr>
        <p:spPr>
          <a:xfrm>
            <a:off x="713225" y="3057525"/>
            <a:ext cx="3844200" cy="154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>
            <a:endParaRPr/>
          </a:p>
        </p:txBody>
      </p:sp>
      <p:grpSp>
        <p:nvGrpSpPr>
          <p:cNvPr id="183" name="Google Shape;183;p16"/>
          <p:cNvGrpSpPr/>
          <p:nvPr/>
        </p:nvGrpSpPr>
        <p:grpSpPr>
          <a:xfrm rot="-5400000">
            <a:off x="5676910" y="1676406"/>
            <a:ext cx="4838700" cy="2095500"/>
            <a:chOff x="-19050" y="3400425"/>
            <a:chExt cx="4838700" cy="2095500"/>
          </a:xfrm>
        </p:grpSpPr>
        <p:sp>
          <p:nvSpPr>
            <p:cNvPr id="184" name="Google Shape;184;p16"/>
            <p:cNvSpPr/>
            <p:nvPr/>
          </p:nvSpPr>
          <p:spPr>
            <a:xfrm>
              <a:off x="2724150" y="3400425"/>
              <a:ext cx="2095500" cy="2095500"/>
            </a:xfrm>
            <a:prstGeom prst="ellipse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85" name="Google Shape;185;p16"/>
            <p:cNvCxnSpPr>
              <a:stCxn id="184" idx="6"/>
            </p:cNvCxnSpPr>
            <p:nvPr/>
          </p:nvCxnSpPr>
          <p:spPr>
            <a:xfrm>
              <a:off x="2400300" y="2028825"/>
              <a:ext cx="0" cy="483870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31"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8"/>
          <p:cNvSpPr/>
          <p:nvPr/>
        </p:nvSpPr>
        <p:spPr>
          <a:xfrm>
            <a:off x="8229600" y="-199738"/>
            <a:ext cx="1827787" cy="5602563"/>
          </a:xfrm>
          <a:custGeom>
            <a:avLst/>
            <a:gdLst/>
            <a:ahLst/>
            <a:cxnLst/>
            <a:rect l="l" t="t" r="r" b="b"/>
            <a:pathLst>
              <a:path w="70104" h="214884" extrusionOk="0">
                <a:moveTo>
                  <a:pt x="0" y="762"/>
                </a:moveTo>
                <a:lnTo>
                  <a:pt x="43434" y="214884"/>
                </a:lnTo>
                <a:lnTo>
                  <a:pt x="70104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203" name="Google Shape;203;p18"/>
          <p:cNvSpPr/>
          <p:nvPr/>
        </p:nvSpPr>
        <p:spPr>
          <a:xfrm>
            <a:off x="-1410775" y="2578050"/>
            <a:ext cx="2190600" cy="3107100"/>
          </a:xfrm>
          <a:prstGeom prst="round2SameRect">
            <a:avLst>
              <a:gd name="adj1" fmla="val 50000"/>
              <a:gd name="adj2" fmla="val 0"/>
            </a:avLst>
          </a:prstGeom>
          <a:noFill/>
          <a:ln w="114300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18"/>
          <p:cNvSpPr/>
          <p:nvPr/>
        </p:nvSpPr>
        <p:spPr>
          <a:xfrm>
            <a:off x="-514348" y="1590725"/>
            <a:ext cx="1533600" cy="1533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05" name="Google Shape;205;p18"/>
          <p:cNvCxnSpPr/>
          <p:nvPr/>
        </p:nvCxnSpPr>
        <p:spPr>
          <a:xfrm>
            <a:off x="8229600" y="-100399"/>
            <a:ext cx="1112700" cy="5424000"/>
          </a:xfrm>
          <a:prstGeom prst="straightConnector1">
            <a:avLst/>
          </a:prstGeom>
          <a:noFill/>
          <a:ln w="1143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06" name="Google Shape;206;p18"/>
          <p:cNvCxnSpPr/>
          <p:nvPr/>
        </p:nvCxnSpPr>
        <p:spPr>
          <a:xfrm rot="10800000" flipH="1">
            <a:off x="9381925" y="-438156"/>
            <a:ext cx="695400" cy="5721900"/>
          </a:xfrm>
          <a:prstGeom prst="straightConnector1">
            <a:avLst/>
          </a:prstGeom>
          <a:noFill/>
          <a:ln w="1143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7" name="Google Shape;207;p18"/>
          <p:cNvSpPr/>
          <p:nvPr/>
        </p:nvSpPr>
        <p:spPr>
          <a:xfrm>
            <a:off x="7650950" y="159425"/>
            <a:ext cx="1398900" cy="1398900"/>
          </a:xfrm>
          <a:prstGeom prst="ellipse">
            <a:avLst/>
          </a:prstGeom>
          <a:solidFill>
            <a:schemeClr val="accent1"/>
          </a:solidFill>
          <a:ln w="1143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18"/>
          <p:cNvSpPr txBox="1">
            <a:spLocks noGrp="1"/>
          </p:cNvSpPr>
          <p:nvPr>
            <p:ph type="ctrTitle"/>
          </p:nvPr>
        </p:nvSpPr>
        <p:spPr>
          <a:xfrm>
            <a:off x="722750" y="536525"/>
            <a:ext cx="7717500" cy="64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None/>
              <a:defRPr sz="3000">
                <a:solidFill>
                  <a:srgbClr val="000000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21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0"/>
          <p:cNvSpPr/>
          <p:nvPr/>
        </p:nvSpPr>
        <p:spPr>
          <a:xfrm>
            <a:off x="-185025" y="-101750"/>
            <a:ext cx="934350" cy="5356250"/>
          </a:xfrm>
          <a:custGeom>
            <a:avLst/>
            <a:gdLst/>
            <a:ahLst/>
            <a:cxnLst/>
            <a:rect l="l" t="t" r="r" b="b"/>
            <a:pathLst>
              <a:path w="37374" h="214250" extrusionOk="0">
                <a:moveTo>
                  <a:pt x="37374" y="0"/>
                </a:moveTo>
                <a:lnTo>
                  <a:pt x="6291" y="214250"/>
                </a:lnTo>
                <a:lnTo>
                  <a:pt x="0" y="214250"/>
                </a:lnTo>
                <a:lnTo>
                  <a:pt x="0" y="74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cxnSp>
        <p:nvCxnSpPr>
          <p:cNvPr id="213" name="Google Shape;213;p20"/>
          <p:cNvCxnSpPr/>
          <p:nvPr/>
        </p:nvCxnSpPr>
        <p:spPr>
          <a:xfrm flipH="1">
            <a:off x="-57900" y="-254900"/>
            <a:ext cx="840300" cy="5636100"/>
          </a:xfrm>
          <a:prstGeom prst="straightConnector1">
            <a:avLst/>
          </a:prstGeom>
          <a:noFill/>
          <a:ln w="1143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14" name="Google Shape;214;p20"/>
          <p:cNvGrpSpPr/>
          <p:nvPr/>
        </p:nvGrpSpPr>
        <p:grpSpPr>
          <a:xfrm>
            <a:off x="6639000" y="4111311"/>
            <a:ext cx="2505000" cy="984325"/>
            <a:chOff x="752475" y="285750"/>
            <a:chExt cx="2505000" cy="984325"/>
          </a:xfrm>
        </p:grpSpPr>
        <p:cxnSp>
          <p:nvCxnSpPr>
            <p:cNvPr id="215" name="Google Shape;215;p20"/>
            <p:cNvCxnSpPr/>
            <p:nvPr/>
          </p:nvCxnSpPr>
          <p:spPr>
            <a:xfrm>
              <a:off x="752475" y="285750"/>
              <a:ext cx="25050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16" name="Google Shape;216;p20"/>
            <p:cNvCxnSpPr/>
            <p:nvPr/>
          </p:nvCxnSpPr>
          <p:spPr>
            <a:xfrm>
              <a:off x="752475" y="613858"/>
              <a:ext cx="25050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17" name="Google Shape;217;p20"/>
            <p:cNvCxnSpPr/>
            <p:nvPr/>
          </p:nvCxnSpPr>
          <p:spPr>
            <a:xfrm>
              <a:off x="752475" y="941967"/>
              <a:ext cx="25050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18" name="Google Shape;218;p20"/>
            <p:cNvCxnSpPr/>
            <p:nvPr/>
          </p:nvCxnSpPr>
          <p:spPr>
            <a:xfrm>
              <a:off x="752475" y="1270075"/>
              <a:ext cx="25050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219" name="Google Shape;219;p20"/>
          <p:cNvGrpSpPr/>
          <p:nvPr/>
        </p:nvGrpSpPr>
        <p:grpSpPr>
          <a:xfrm>
            <a:off x="112635" y="4202576"/>
            <a:ext cx="4838700" cy="811500"/>
            <a:chOff x="-19050" y="4042425"/>
            <a:chExt cx="4838700" cy="811500"/>
          </a:xfrm>
        </p:grpSpPr>
        <p:sp>
          <p:nvSpPr>
            <p:cNvPr id="220" name="Google Shape;220;p20"/>
            <p:cNvSpPr/>
            <p:nvPr/>
          </p:nvSpPr>
          <p:spPr>
            <a:xfrm>
              <a:off x="4003503" y="4042425"/>
              <a:ext cx="811500" cy="811500"/>
            </a:xfrm>
            <a:prstGeom prst="ellipse">
              <a:avLst/>
            </a:prstGeom>
            <a:solidFill>
              <a:schemeClr val="lt2"/>
            </a:solidFill>
            <a:ln w="1143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221" name="Google Shape;221;p20"/>
            <p:cNvCxnSpPr/>
            <p:nvPr/>
          </p:nvCxnSpPr>
          <p:spPr>
            <a:xfrm rot="10800000">
              <a:off x="-19050" y="4448175"/>
              <a:ext cx="48387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22" name="Google Shape;222;p20"/>
          <p:cNvSpPr/>
          <p:nvPr/>
        </p:nvSpPr>
        <p:spPr>
          <a:xfrm rot="10800000">
            <a:off x="7898875" y="-9250"/>
            <a:ext cx="1063800" cy="15819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20"/>
          <p:cNvSpPr txBox="1">
            <a:spLocks noGrp="1"/>
          </p:cNvSpPr>
          <p:nvPr>
            <p:ph type="subTitle" idx="1"/>
          </p:nvPr>
        </p:nvSpPr>
        <p:spPr>
          <a:xfrm>
            <a:off x="942725" y="2794322"/>
            <a:ext cx="1818000" cy="8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400">
                <a:solidFill>
                  <a:srgbClr val="00000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24" name="Google Shape;224;p20"/>
          <p:cNvSpPr txBox="1">
            <a:spLocks noGrp="1"/>
          </p:cNvSpPr>
          <p:nvPr>
            <p:ph type="subTitle" idx="2"/>
          </p:nvPr>
        </p:nvSpPr>
        <p:spPr>
          <a:xfrm>
            <a:off x="2761634" y="2794322"/>
            <a:ext cx="1819800" cy="8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400">
                <a:solidFill>
                  <a:srgbClr val="00000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25" name="Google Shape;225;p20"/>
          <p:cNvSpPr txBox="1">
            <a:spLocks noGrp="1"/>
          </p:cNvSpPr>
          <p:nvPr>
            <p:ph type="ctrTitle"/>
          </p:nvPr>
        </p:nvSpPr>
        <p:spPr>
          <a:xfrm>
            <a:off x="941813" y="2409513"/>
            <a:ext cx="1819800" cy="384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8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26" name="Google Shape;226;p20"/>
          <p:cNvSpPr txBox="1">
            <a:spLocks noGrp="1"/>
          </p:cNvSpPr>
          <p:nvPr>
            <p:ph type="ctrTitle" idx="3"/>
          </p:nvPr>
        </p:nvSpPr>
        <p:spPr>
          <a:xfrm>
            <a:off x="2761625" y="2409513"/>
            <a:ext cx="1819800" cy="384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8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27" name="Google Shape;227;p20"/>
          <p:cNvSpPr txBox="1">
            <a:spLocks noGrp="1"/>
          </p:cNvSpPr>
          <p:nvPr>
            <p:ph type="subTitle" idx="4"/>
          </p:nvPr>
        </p:nvSpPr>
        <p:spPr>
          <a:xfrm>
            <a:off x="4582331" y="2794322"/>
            <a:ext cx="1818000" cy="8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400">
                <a:solidFill>
                  <a:srgbClr val="00000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28" name="Google Shape;228;p20"/>
          <p:cNvSpPr txBox="1">
            <a:spLocks noGrp="1"/>
          </p:cNvSpPr>
          <p:nvPr>
            <p:ph type="ctrTitle" idx="5"/>
          </p:nvPr>
        </p:nvSpPr>
        <p:spPr>
          <a:xfrm>
            <a:off x="4581425" y="2409513"/>
            <a:ext cx="1819800" cy="384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8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29" name="Google Shape;229;p20"/>
          <p:cNvSpPr txBox="1">
            <a:spLocks noGrp="1"/>
          </p:cNvSpPr>
          <p:nvPr>
            <p:ph type="ctrTitle" idx="6"/>
          </p:nvPr>
        </p:nvSpPr>
        <p:spPr>
          <a:xfrm>
            <a:off x="722750" y="536525"/>
            <a:ext cx="7717500" cy="64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None/>
              <a:defRPr>
                <a:solidFill>
                  <a:srgbClr val="000000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30" name="Google Shape;230;p20"/>
          <p:cNvSpPr txBox="1">
            <a:spLocks noGrp="1"/>
          </p:cNvSpPr>
          <p:nvPr>
            <p:ph type="subTitle" idx="7"/>
          </p:nvPr>
        </p:nvSpPr>
        <p:spPr>
          <a:xfrm>
            <a:off x="6401228" y="2794322"/>
            <a:ext cx="1818000" cy="8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400">
                <a:solidFill>
                  <a:srgbClr val="00000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31" name="Google Shape;231;p20"/>
          <p:cNvSpPr txBox="1">
            <a:spLocks noGrp="1"/>
          </p:cNvSpPr>
          <p:nvPr>
            <p:ph type="ctrTitle" idx="8"/>
          </p:nvPr>
        </p:nvSpPr>
        <p:spPr>
          <a:xfrm>
            <a:off x="6400325" y="2409513"/>
            <a:ext cx="1819800" cy="384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8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10">
          <p15:clr>
            <a:srgbClr val="FA7B17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32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1"/>
          <p:cNvSpPr/>
          <p:nvPr/>
        </p:nvSpPr>
        <p:spPr>
          <a:xfrm>
            <a:off x="6038850" y="3867150"/>
            <a:ext cx="3238500" cy="1371600"/>
          </a:xfrm>
          <a:custGeom>
            <a:avLst/>
            <a:gdLst/>
            <a:ahLst/>
            <a:cxnLst/>
            <a:rect l="l" t="t" r="r" b="b"/>
            <a:pathLst>
              <a:path w="129540" h="54864" extrusionOk="0">
                <a:moveTo>
                  <a:pt x="0" y="18288"/>
                </a:moveTo>
                <a:lnTo>
                  <a:pt x="129540" y="0"/>
                </a:lnTo>
                <a:lnTo>
                  <a:pt x="129540" y="5486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234" name="Google Shape;234;p21"/>
          <p:cNvSpPr/>
          <p:nvPr/>
        </p:nvSpPr>
        <p:spPr>
          <a:xfrm>
            <a:off x="6530700" y="-197950"/>
            <a:ext cx="2613300" cy="2613300"/>
          </a:xfrm>
          <a:prstGeom prst="ellipse">
            <a:avLst/>
          </a:prstGeom>
          <a:noFill/>
          <a:ln w="114300" cap="flat" cmpd="sng">
            <a:solidFill>
              <a:schemeClr val="dk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21"/>
          <p:cNvSpPr/>
          <p:nvPr/>
        </p:nvSpPr>
        <p:spPr>
          <a:xfrm>
            <a:off x="-19050" y="1706225"/>
            <a:ext cx="466800" cy="2889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36" name="Google Shape;236;p21"/>
          <p:cNvCxnSpPr/>
          <p:nvPr/>
        </p:nvCxnSpPr>
        <p:spPr>
          <a:xfrm rot="10800000" flipH="1">
            <a:off x="-164975" y="3823700"/>
            <a:ext cx="9501000" cy="1339200"/>
          </a:xfrm>
          <a:prstGeom prst="straightConnector1">
            <a:avLst/>
          </a:prstGeom>
          <a:noFill/>
          <a:ln w="1143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7" name="Google Shape;237;p21"/>
          <p:cNvCxnSpPr/>
          <p:nvPr/>
        </p:nvCxnSpPr>
        <p:spPr>
          <a:xfrm rot="10800000">
            <a:off x="5886450" y="4324200"/>
            <a:ext cx="3505200" cy="933600"/>
          </a:xfrm>
          <a:prstGeom prst="straightConnector1">
            <a:avLst/>
          </a:prstGeom>
          <a:noFill/>
          <a:ln w="1143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8" name="Google Shape;238;p21"/>
          <p:cNvSpPr txBox="1">
            <a:spLocks noGrp="1"/>
          </p:cNvSpPr>
          <p:nvPr>
            <p:ph type="subTitle" idx="1"/>
          </p:nvPr>
        </p:nvSpPr>
        <p:spPr>
          <a:xfrm>
            <a:off x="715125" y="1926351"/>
            <a:ext cx="3398700" cy="133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spcBef>
                <a:spcPts val="1200"/>
              </a:spcBef>
              <a:spcAft>
                <a:spcPts val="0"/>
              </a:spcAft>
              <a:buNone/>
              <a:defRPr sz="1400"/>
            </a:lvl2pPr>
            <a:lvl3pPr lvl="2" rtl="0">
              <a:spcBef>
                <a:spcPts val="1200"/>
              </a:spcBef>
              <a:spcAft>
                <a:spcPts val="0"/>
              </a:spcAft>
              <a:buNone/>
              <a:defRPr sz="1400"/>
            </a:lvl3pPr>
            <a:lvl4pPr lvl="3" rtl="0">
              <a:spcBef>
                <a:spcPts val="1200"/>
              </a:spcBef>
              <a:spcAft>
                <a:spcPts val="0"/>
              </a:spcAft>
              <a:buNone/>
              <a:defRPr sz="1400"/>
            </a:lvl4pPr>
            <a:lvl5pPr lvl="4" rtl="0">
              <a:spcBef>
                <a:spcPts val="1200"/>
              </a:spcBef>
              <a:spcAft>
                <a:spcPts val="0"/>
              </a:spcAft>
              <a:buNone/>
              <a:defRPr sz="1400"/>
            </a:lvl5pPr>
            <a:lvl6pPr lvl="5" rtl="0">
              <a:spcBef>
                <a:spcPts val="1200"/>
              </a:spcBef>
              <a:spcAft>
                <a:spcPts val="0"/>
              </a:spcAft>
              <a:buNone/>
              <a:defRPr sz="1400"/>
            </a:lvl6pPr>
            <a:lvl7pPr lvl="6" rtl="0">
              <a:spcBef>
                <a:spcPts val="1200"/>
              </a:spcBef>
              <a:spcAft>
                <a:spcPts val="0"/>
              </a:spcAft>
              <a:buNone/>
              <a:defRPr sz="1400"/>
            </a:lvl7pPr>
            <a:lvl8pPr lvl="7" rtl="0">
              <a:spcBef>
                <a:spcPts val="1200"/>
              </a:spcBef>
              <a:spcAft>
                <a:spcPts val="0"/>
              </a:spcAft>
              <a:buNone/>
              <a:defRPr sz="1400"/>
            </a:lvl8pPr>
            <a:lvl9pPr lvl="8" rtl="0">
              <a:spcBef>
                <a:spcPts val="1200"/>
              </a:spcBef>
              <a:spcAft>
                <a:spcPts val="1200"/>
              </a:spcAft>
              <a:buNone/>
              <a:defRPr sz="1400"/>
            </a:lvl9pPr>
          </a:lstStyle>
          <a:p>
            <a:endParaRPr/>
          </a:p>
        </p:txBody>
      </p:sp>
      <p:sp>
        <p:nvSpPr>
          <p:cNvPr id="239" name="Google Shape;239;p21"/>
          <p:cNvSpPr txBox="1">
            <a:spLocks noGrp="1"/>
          </p:cNvSpPr>
          <p:nvPr>
            <p:ph type="ctrTitle"/>
          </p:nvPr>
        </p:nvSpPr>
        <p:spPr>
          <a:xfrm>
            <a:off x="715003" y="1281650"/>
            <a:ext cx="3398700" cy="64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None/>
              <a:defRPr sz="3000">
                <a:solidFill>
                  <a:srgbClr val="000000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40" name="Google Shape;240;p21"/>
          <p:cNvSpPr/>
          <p:nvPr/>
        </p:nvSpPr>
        <p:spPr>
          <a:xfrm rot="-5400000">
            <a:off x="5529485" y="3975656"/>
            <a:ext cx="811500" cy="811500"/>
          </a:xfrm>
          <a:prstGeom prst="ellipse">
            <a:avLst/>
          </a:prstGeom>
          <a:solidFill>
            <a:schemeClr val="dk2"/>
          </a:solidFill>
          <a:ln w="1143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10">
          <p15:clr>
            <a:srgbClr val="FA7B17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CUSTOM_33"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2"/>
          <p:cNvSpPr/>
          <p:nvPr/>
        </p:nvSpPr>
        <p:spPr>
          <a:xfrm>
            <a:off x="7610402" y="91925"/>
            <a:ext cx="1533600" cy="1533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22"/>
          <p:cNvSpPr txBox="1">
            <a:spLocks noGrp="1"/>
          </p:cNvSpPr>
          <p:nvPr>
            <p:ph type="subTitle" idx="1"/>
          </p:nvPr>
        </p:nvSpPr>
        <p:spPr>
          <a:xfrm>
            <a:off x="722762" y="2878050"/>
            <a:ext cx="2125200" cy="7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44" name="Google Shape;244;p22"/>
          <p:cNvSpPr txBox="1">
            <a:spLocks noGrp="1"/>
          </p:cNvSpPr>
          <p:nvPr>
            <p:ph type="subTitle" idx="2"/>
          </p:nvPr>
        </p:nvSpPr>
        <p:spPr>
          <a:xfrm>
            <a:off x="3545206" y="3406850"/>
            <a:ext cx="2121300" cy="7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45" name="Google Shape;245;p22"/>
          <p:cNvSpPr txBox="1">
            <a:spLocks noGrp="1"/>
          </p:cNvSpPr>
          <p:nvPr>
            <p:ph type="ctrTitle"/>
          </p:nvPr>
        </p:nvSpPr>
        <p:spPr>
          <a:xfrm>
            <a:off x="722762" y="2645650"/>
            <a:ext cx="2125200" cy="384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8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46" name="Google Shape;246;p22"/>
          <p:cNvSpPr txBox="1">
            <a:spLocks noGrp="1"/>
          </p:cNvSpPr>
          <p:nvPr>
            <p:ph type="ctrTitle" idx="3"/>
          </p:nvPr>
        </p:nvSpPr>
        <p:spPr>
          <a:xfrm>
            <a:off x="3545206" y="3174450"/>
            <a:ext cx="2121300" cy="384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8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47" name="Google Shape;247;p22"/>
          <p:cNvSpPr txBox="1">
            <a:spLocks noGrp="1"/>
          </p:cNvSpPr>
          <p:nvPr>
            <p:ph type="subTitle" idx="4"/>
          </p:nvPr>
        </p:nvSpPr>
        <p:spPr>
          <a:xfrm>
            <a:off x="6288700" y="3829967"/>
            <a:ext cx="2121300" cy="7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48" name="Google Shape;248;p22"/>
          <p:cNvSpPr txBox="1">
            <a:spLocks noGrp="1"/>
          </p:cNvSpPr>
          <p:nvPr>
            <p:ph type="ctrTitle" idx="5"/>
          </p:nvPr>
        </p:nvSpPr>
        <p:spPr>
          <a:xfrm>
            <a:off x="6288700" y="3598475"/>
            <a:ext cx="2121300" cy="384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8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49" name="Google Shape;249;p22"/>
          <p:cNvSpPr txBox="1">
            <a:spLocks noGrp="1"/>
          </p:cNvSpPr>
          <p:nvPr>
            <p:ph type="ctrTitle" idx="6"/>
          </p:nvPr>
        </p:nvSpPr>
        <p:spPr>
          <a:xfrm>
            <a:off x="722750" y="536525"/>
            <a:ext cx="7717500" cy="64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None/>
              <a:defRPr sz="3000">
                <a:solidFill>
                  <a:srgbClr val="000000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10">
          <p15:clr>
            <a:srgbClr val="FA7B17"/>
          </p15:clr>
        </p15:guide>
        <p15:guide id="2" pos="454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35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3"/>
          <p:cNvSpPr txBox="1">
            <a:spLocks noGrp="1"/>
          </p:cNvSpPr>
          <p:nvPr>
            <p:ph type="subTitle" idx="1"/>
          </p:nvPr>
        </p:nvSpPr>
        <p:spPr>
          <a:xfrm>
            <a:off x="714600" y="2203777"/>
            <a:ext cx="2570100" cy="59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400">
                <a:solidFill>
                  <a:srgbClr val="00000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52" name="Google Shape;252;p23"/>
          <p:cNvSpPr txBox="1">
            <a:spLocks noGrp="1"/>
          </p:cNvSpPr>
          <p:nvPr>
            <p:ph type="subTitle" idx="2"/>
          </p:nvPr>
        </p:nvSpPr>
        <p:spPr>
          <a:xfrm>
            <a:off x="3285827" y="2203777"/>
            <a:ext cx="2572500" cy="59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400">
                <a:solidFill>
                  <a:srgbClr val="00000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53" name="Google Shape;253;p23"/>
          <p:cNvSpPr txBox="1">
            <a:spLocks noGrp="1"/>
          </p:cNvSpPr>
          <p:nvPr>
            <p:ph type="ctrTitle"/>
          </p:nvPr>
        </p:nvSpPr>
        <p:spPr>
          <a:xfrm>
            <a:off x="713302" y="1895175"/>
            <a:ext cx="2572500" cy="384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8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54" name="Google Shape;254;p23"/>
          <p:cNvSpPr txBox="1">
            <a:spLocks noGrp="1"/>
          </p:cNvSpPr>
          <p:nvPr>
            <p:ph type="ctrTitle" idx="3"/>
          </p:nvPr>
        </p:nvSpPr>
        <p:spPr>
          <a:xfrm>
            <a:off x="3285808" y="1895175"/>
            <a:ext cx="2572500" cy="384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8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55" name="Google Shape;255;p23"/>
          <p:cNvSpPr txBox="1">
            <a:spLocks noGrp="1"/>
          </p:cNvSpPr>
          <p:nvPr>
            <p:ph type="subTitle" idx="4"/>
          </p:nvPr>
        </p:nvSpPr>
        <p:spPr>
          <a:xfrm>
            <a:off x="5859575" y="2203778"/>
            <a:ext cx="2570100" cy="59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400">
                <a:solidFill>
                  <a:srgbClr val="00000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56" name="Google Shape;256;p23"/>
          <p:cNvSpPr txBox="1">
            <a:spLocks noGrp="1"/>
          </p:cNvSpPr>
          <p:nvPr>
            <p:ph type="ctrTitle" idx="5"/>
          </p:nvPr>
        </p:nvSpPr>
        <p:spPr>
          <a:xfrm>
            <a:off x="5858297" y="1895175"/>
            <a:ext cx="2572500" cy="384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8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57" name="Google Shape;257;p23"/>
          <p:cNvSpPr txBox="1">
            <a:spLocks noGrp="1"/>
          </p:cNvSpPr>
          <p:nvPr>
            <p:ph type="ctrTitle" idx="6"/>
          </p:nvPr>
        </p:nvSpPr>
        <p:spPr>
          <a:xfrm>
            <a:off x="722750" y="536525"/>
            <a:ext cx="7717500" cy="64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None/>
              <a:defRPr>
                <a:solidFill>
                  <a:srgbClr val="000000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58" name="Google Shape;258;p23"/>
          <p:cNvSpPr txBox="1">
            <a:spLocks noGrp="1"/>
          </p:cNvSpPr>
          <p:nvPr>
            <p:ph type="subTitle" idx="7"/>
          </p:nvPr>
        </p:nvSpPr>
        <p:spPr>
          <a:xfrm>
            <a:off x="714600" y="4003075"/>
            <a:ext cx="2570100" cy="59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400">
                <a:solidFill>
                  <a:srgbClr val="00000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59" name="Google Shape;259;p23"/>
          <p:cNvSpPr txBox="1">
            <a:spLocks noGrp="1"/>
          </p:cNvSpPr>
          <p:nvPr>
            <p:ph type="subTitle" idx="8"/>
          </p:nvPr>
        </p:nvSpPr>
        <p:spPr>
          <a:xfrm>
            <a:off x="3285826" y="4003075"/>
            <a:ext cx="2572500" cy="59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400">
                <a:solidFill>
                  <a:srgbClr val="00000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60" name="Google Shape;260;p23"/>
          <p:cNvSpPr txBox="1">
            <a:spLocks noGrp="1"/>
          </p:cNvSpPr>
          <p:nvPr>
            <p:ph type="ctrTitle" idx="9"/>
          </p:nvPr>
        </p:nvSpPr>
        <p:spPr>
          <a:xfrm>
            <a:off x="713302" y="3694468"/>
            <a:ext cx="2572500" cy="384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8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61" name="Google Shape;261;p23"/>
          <p:cNvSpPr txBox="1">
            <a:spLocks noGrp="1"/>
          </p:cNvSpPr>
          <p:nvPr>
            <p:ph type="ctrTitle" idx="13"/>
          </p:nvPr>
        </p:nvSpPr>
        <p:spPr>
          <a:xfrm>
            <a:off x="3285808" y="3694468"/>
            <a:ext cx="2572500" cy="384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8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62" name="Google Shape;262;p23"/>
          <p:cNvSpPr txBox="1">
            <a:spLocks noGrp="1"/>
          </p:cNvSpPr>
          <p:nvPr>
            <p:ph type="subTitle" idx="14"/>
          </p:nvPr>
        </p:nvSpPr>
        <p:spPr>
          <a:xfrm>
            <a:off x="5859579" y="4003075"/>
            <a:ext cx="2570100" cy="59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400">
                <a:solidFill>
                  <a:srgbClr val="00000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63" name="Google Shape;263;p23"/>
          <p:cNvSpPr txBox="1">
            <a:spLocks noGrp="1"/>
          </p:cNvSpPr>
          <p:nvPr>
            <p:ph type="ctrTitle" idx="15"/>
          </p:nvPr>
        </p:nvSpPr>
        <p:spPr>
          <a:xfrm>
            <a:off x="5858297" y="3694468"/>
            <a:ext cx="2572500" cy="384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8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Fira Sans Condensed Medium"/>
              <a:buNone/>
              <a:defRPr sz="16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64" name="Google Shape;264;p23"/>
          <p:cNvSpPr/>
          <p:nvPr/>
        </p:nvSpPr>
        <p:spPr>
          <a:xfrm>
            <a:off x="-171450" y="-57150"/>
            <a:ext cx="523800" cy="5257800"/>
          </a:xfrm>
          <a:prstGeom prst="rect">
            <a:avLst/>
          </a:prstGeom>
          <a:solidFill>
            <a:schemeClr val="lt2"/>
          </a:solidFill>
          <a:ln w="1143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5" name="Google Shape;265;p23"/>
          <p:cNvGrpSpPr/>
          <p:nvPr/>
        </p:nvGrpSpPr>
        <p:grpSpPr>
          <a:xfrm rot="5400000">
            <a:off x="7669325" y="4583361"/>
            <a:ext cx="2505000" cy="984325"/>
            <a:chOff x="752475" y="285750"/>
            <a:chExt cx="2505000" cy="984325"/>
          </a:xfrm>
        </p:grpSpPr>
        <p:cxnSp>
          <p:nvCxnSpPr>
            <p:cNvPr id="266" name="Google Shape;266;p23"/>
            <p:cNvCxnSpPr/>
            <p:nvPr/>
          </p:nvCxnSpPr>
          <p:spPr>
            <a:xfrm>
              <a:off x="752475" y="285750"/>
              <a:ext cx="25050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67" name="Google Shape;267;p23"/>
            <p:cNvCxnSpPr/>
            <p:nvPr/>
          </p:nvCxnSpPr>
          <p:spPr>
            <a:xfrm>
              <a:off x="752475" y="613858"/>
              <a:ext cx="25050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68" name="Google Shape;268;p23"/>
            <p:cNvCxnSpPr/>
            <p:nvPr/>
          </p:nvCxnSpPr>
          <p:spPr>
            <a:xfrm>
              <a:off x="752475" y="941967"/>
              <a:ext cx="25050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69" name="Google Shape;269;p23"/>
            <p:cNvCxnSpPr/>
            <p:nvPr/>
          </p:nvCxnSpPr>
          <p:spPr>
            <a:xfrm>
              <a:off x="752475" y="1270075"/>
              <a:ext cx="25050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270" name="Google Shape;270;p23"/>
          <p:cNvSpPr/>
          <p:nvPr/>
        </p:nvSpPr>
        <p:spPr>
          <a:xfrm rot="-5400000">
            <a:off x="8738260" y="369731"/>
            <a:ext cx="811500" cy="811500"/>
          </a:xfrm>
          <a:prstGeom prst="ellipse">
            <a:avLst/>
          </a:prstGeom>
          <a:solidFill>
            <a:schemeClr val="dk2"/>
          </a:solidFill>
          <a:ln w="1143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36"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25"/>
          <p:cNvSpPr/>
          <p:nvPr/>
        </p:nvSpPr>
        <p:spPr>
          <a:xfrm>
            <a:off x="742950" y="-152400"/>
            <a:ext cx="2228850" cy="1752600"/>
          </a:xfrm>
          <a:custGeom>
            <a:avLst/>
            <a:gdLst/>
            <a:ahLst/>
            <a:cxnLst/>
            <a:rect l="l" t="t" r="r" b="b"/>
            <a:pathLst>
              <a:path w="89154" h="70104" extrusionOk="0">
                <a:moveTo>
                  <a:pt x="89154" y="0"/>
                </a:moveTo>
                <a:lnTo>
                  <a:pt x="76962" y="70104"/>
                </a:lnTo>
                <a:lnTo>
                  <a:pt x="0" y="2286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285" name="Google Shape;285;p25"/>
          <p:cNvSpPr/>
          <p:nvPr/>
        </p:nvSpPr>
        <p:spPr>
          <a:xfrm>
            <a:off x="742950" y="-133350"/>
            <a:ext cx="1943100" cy="5353050"/>
          </a:xfrm>
          <a:custGeom>
            <a:avLst/>
            <a:gdLst/>
            <a:ahLst/>
            <a:cxnLst/>
            <a:rect l="l" t="t" r="r" b="b"/>
            <a:pathLst>
              <a:path w="77724" h="214122" extrusionOk="0">
                <a:moveTo>
                  <a:pt x="0" y="0"/>
                </a:moveTo>
                <a:lnTo>
                  <a:pt x="77724" y="70866"/>
                </a:lnTo>
                <a:lnTo>
                  <a:pt x="49530" y="21412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286" name="Google Shape;286;p25"/>
          <p:cNvSpPr/>
          <p:nvPr/>
        </p:nvSpPr>
        <p:spPr>
          <a:xfrm>
            <a:off x="-400050" y="-209550"/>
            <a:ext cx="1771650" cy="4229100"/>
          </a:xfrm>
          <a:custGeom>
            <a:avLst/>
            <a:gdLst/>
            <a:ahLst/>
            <a:cxnLst/>
            <a:rect l="l" t="t" r="r" b="b"/>
            <a:pathLst>
              <a:path w="70866" h="169164" extrusionOk="0">
                <a:moveTo>
                  <a:pt x="44958" y="3810"/>
                </a:moveTo>
                <a:lnTo>
                  <a:pt x="46482" y="11430"/>
                </a:lnTo>
                <a:lnTo>
                  <a:pt x="70866" y="113538"/>
                </a:lnTo>
                <a:lnTo>
                  <a:pt x="0" y="169164"/>
                </a:lnTo>
                <a:lnTo>
                  <a:pt x="914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</p:sp>
      <p:cxnSp>
        <p:nvCxnSpPr>
          <p:cNvPr id="287" name="Google Shape;287;p25"/>
          <p:cNvCxnSpPr/>
          <p:nvPr/>
        </p:nvCxnSpPr>
        <p:spPr>
          <a:xfrm>
            <a:off x="723900" y="-190500"/>
            <a:ext cx="1371600" cy="5905500"/>
          </a:xfrm>
          <a:prstGeom prst="straightConnector1">
            <a:avLst/>
          </a:prstGeom>
          <a:noFill/>
          <a:ln w="1143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88" name="Google Shape;288;p25"/>
          <p:cNvCxnSpPr/>
          <p:nvPr/>
        </p:nvCxnSpPr>
        <p:spPr>
          <a:xfrm rot="10800000" flipH="1">
            <a:off x="2000250" y="-209550"/>
            <a:ext cx="990600" cy="5486400"/>
          </a:xfrm>
          <a:prstGeom prst="straightConnector1">
            <a:avLst/>
          </a:prstGeom>
          <a:noFill/>
          <a:ln w="1143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89" name="Google Shape;289;p25"/>
          <p:cNvCxnSpPr/>
          <p:nvPr/>
        </p:nvCxnSpPr>
        <p:spPr>
          <a:xfrm>
            <a:off x="704850" y="-152400"/>
            <a:ext cx="1981500" cy="1791000"/>
          </a:xfrm>
          <a:prstGeom prst="straightConnector1">
            <a:avLst/>
          </a:prstGeom>
          <a:noFill/>
          <a:ln w="1143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0" name="Google Shape;290;p25"/>
          <p:cNvCxnSpPr/>
          <p:nvPr/>
        </p:nvCxnSpPr>
        <p:spPr>
          <a:xfrm flipH="1">
            <a:off x="-361800" y="2609850"/>
            <a:ext cx="1733400" cy="1410000"/>
          </a:xfrm>
          <a:prstGeom prst="straightConnector1">
            <a:avLst/>
          </a:prstGeom>
          <a:noFill/>
          <a:ln w="1143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1" name="Google Shape;291;p25"/>
          <p:cNvSpPr/>
          <p:nvPr/>
        </p:nvSpPr>
        <p:spPr>
          <a:xfrm>
            <a:off x="7997550" y="3383450"/>
            <a:ext cx="2613300" cy="2613300"/>
          </a:xfrm>
          <a:prstGeom prst="ellipse">
            <a:avLst/>
          </a:prstGeom>
          <a:noFill/>
          <a:ln w="114300" cap="flat" cmpd="sng">
            <a:solidFill>
              <a:schemeClr val="dk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37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3" name="Google Shape;293;p26"/>
          <p:cNvGrpSpPr/>
          <p:nvPr/>
        </p:nvGrpSpPr>
        <p:grpSpPr>
          <a:xfrm rot="5400000">
            <a:off x="-539287" y="1082361"/>
            <a:ext cx="2505000" cy="984325"/>
            <a:chOff x="752475" y="285750"/>
            <a:chExt cx="2505000" cy="984325"/>
          </a:xfrm>
        </p:grpSpPr>
        <p:cxnSp>
          <p:nvCxnSpPr>
            <p:cNvPr id="294" name="Google Shape;294;p26"/>
            <p:cNvCxnSpPr/>
            <p:nvPr/>
          </p:nvCxnSpPr>
          <p:spPr>
            <a:xfrm>
              <a:off x="752475" y="285750"/>
              <a:ext cx="25050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95" name="Google Shape;295;p26"/>
            <p:cNvCxnSpPr/>
            <p:nvPr/>
          </p:nvCxnSpPr>
          <p:spPr>
            <a:xfrm>
              <a:off x="752475" y="613858"/>
              <a:ext cx="25050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96" name="Google Shape;296;p26"/>
            <p:cNvCxnSpPr/>
            <p:nvPr/>
          </p:nvCxnSpPr>
          <p:spPr>
            <a:xfrm>
              <a:off x="752475" y="941967"/>
              <a:ext cx="25050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297" name="Google Shape;297;p26"/>
            <p:cNvCxnSpPr/>
            <p:nvPr/>
          </p:nvCxnSpPr>
          <p:spPr>
            <a:xfrm>
              <a:off x="752475" y="1270075"/>
              <a:ext cx="25050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298" name="Google Shape;298;p26"/>
          <p:cNvGrpSpPr/>
          <p:nvPr/>
        </p:nvGrpSpPr>
        <p:grpSpPr>
          <a:xfrm rot="-5400000">
            <a:off x="6011435" y="2983376"/>
            <a:ext cx="4838700" cy="811500"/>
            <a:chOff x="-19050" y="4042425"/>
            <a:chExt cx="4838700" cy="811500"/>
          </a:xfrm>
        </p:grpSpPr>
        <p:sp>
          <p:nvSpPr>
            <p:cNvPr id="299" name="Google Shape;299;p26"/>
            <p:cNvSpPr/>
            <p:nvPr/>
          </p:nvSpPr>
          <p:spPr>
            <a:xfrm>
              <a:off x="4003503" y="4042425"/>
              <a:ext cx="811500" cy="811500"/>
            </a:xfrm>
            <a:prstGeom prst="ellipse">
              <a:avLst/>
            </a:prstGeom>
            <a:solidFill>
              <a:schemeClr val="lt2"/>
            </a:solidFill>
            <a:ln w="1143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300" name="Google Shape;300;p26"/>
            <p:cNvCxnSpPr/>
            <p:nvPr/>
          </p:nvCxnSpPr>
          <p:spPr>
            <a:xfrm rot="10800000">
              <a:off x="-19050" y="4448175"/>
              <a:ext cx="48387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301" name="Google Shape;301;p26"/>
          <p:cNvSpPr/>
          <p:nvPr/>
        </p:nvSpPr>
        <p:spPr>
          <a:xfrm>
            <a:off x="713225" y="3561600"/>
            <a:ext cx="1063800" cy="15819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38"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27"/>
          <p:cNvSpPr/>
          <p:nvPr/>
        </p:nvSpPr>
        <p:spPr>
          <a:xfrm>
            <a:off x="713225" y="3313625"/>
            <a:ext cx="2571600" cy="2571600"/>
          </a:xfrm>
          <a:prstGeom prst="ellipse">
            <a:avLst/>
          </a:prstGeom>
          <a:noFill/>
          <a:ln w="114300" cap="flat" cmpd="sng">
            <a:solidFill>
              <a:schemeClr val="dk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4" name="Google Shape;304;p27"/>
          <p:cNvGrpSpPr/>
          <p:nvPr/>
        </p:nvGrpSpPr>
        <p:grpSpPr>
          <a:xfrm>
            <a:off x="8362800" y="539500"/>
            <a:ext cx="781200" cy="1200925"/>
            <a:chOff x="8430775" y="1786325"/>
            <a:chExt cx="781200" cy="1200925"/>
          </a:xfrm>
        </p:grpSpPr>
        <p:cxnSp>
          <p:nvCxnSpPr>
            <p:cNvPr id="305" name="Google Shape;305;p27"/>
            <p:cNvCxnSpPr/>
            <p:nvPr/>
          </p:nvCxnSpPr>
          <p:spPr>
            <a:xfrm rot="10800000">
              <a:off x="8430775" y="1786325"/>
              <a:ext cx="7812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6" name="Google Shape;306;p27"/>
            <p:cNvCxnSpPr/>
            <p:nvPr/>
          </p:nvCxnSpPr>
          <p:spPr>
            <a:xfrm rot="10800000">
              <a:off x="8430775" y="2386788"/>
              <a:ext cx="7812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7" name="Google Shape;307;p27"/>
            <p:cNvCxnSpPr/>
            <p:nvPr/>
          </p:nvCxnSpPr>
          <p:spPr>
            <a:xfrm rot="10800000">
              <a:off x="8430775" y="2987250"/>
              <a:ext cx="7812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308" name="Google Shape;308;p27"/>
          <p:cNvSpPr/>
          <p:nvPr/>
        </p:nvSpPr>
        <p:spPr>
          <a:xfrm rot="-5400000">
            <a:off x="1593285" y="4193681"/>
            <a:ext cx="811500" cy="811500"/>
          </a:xfrm>
          <a:prstGeom prst="ellipse">
            <a:avLst/>
          </a:prstGeom>
          <a:solidFill>
            <a:schemeClr val="lt2"/>
          </a:solidFill>
          <a:ln w="1143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7867650" y="1028700"/>
            <a:ext cx="1485900" cy="4286250"/>
          </a:xfrm>
          <a:custGeom>
            <a:avLst/>
            <a:gdLst/>
            <a:ahLst/>
            <a:cxnLst/>
            <a:rect l="l" t="t" r="r" b="b"/>
            <a:pathLst>
              <a:path w="59436" h="171450" extrusionOk="0">
                <a:moveTo>
                  <a:pt x="59436" y="3810"/>
                </a:moveTo>
                <a:lnTo>
                  <a:pt x="19050" y="0"/>
                </a:lnTo>
                <a:lnTo>
                  <a:pt x="0" y="171450"/>
                </a:lnTo>
                <a:lnTo>
                  <a:pt x="55626" y="1714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23" name="Google Shape;23;p3"/>
          <p:cNvSpPr/>
          <p:nvPr/>
        </p:nvSpPr>
        <p:spPr>
          <a:xfrm>
            <a:off x="-123825" y="-66675"/>
            <a:ext cx="8582025" cy="1095375"/>
          </a:xfrm>
          <a:custGeom>
            <a:avLst/>
            <a:gdLst/>
            <a:ahLst/>
            <a:cxnLst/>
            <a:rect l="l" t="t" r="r" b="b"/>
            <a:pathLst>
              <a:path w="343281" h="43815" extrusionOk="0">
                <a:moveTo>
                  <a:pt x="0" y="12573"/>
                </a:moveTo>
                <a:lnTo>
                  <a:pt x="337947" y="43815"/>
                </a:lnTo>
                <a:lnTo>
                  <a:pt x="343281" y="0"/>
                </a:lnTo>
                <a:lnTo>
                  <a:pt x="76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grpSp>
        <p:nvGrpSpPr>
          <p:cNvPr id="24" name="Google Shape;24;p3"/>
          <p:cNvGrpSpPr/>
          <p:nvPr/>
        </p:nvGrpSpPr>
        <p:grpSpPr>
          <a:xfrm rot="5400000">
            <a:off x="2591950" y="4145300"/>
            <a:ext cx="781200" cy="1200925"/>
            <a:chOff x="8430775" y="1786325"/>
            <a:chExt cx="781200" cy="1200925"/>
          </a:xfrm>
        </p:grpSpPr>
        <p:cxnSp>
          <p:nvCxnSpPr>
            <p:cNvPr id="25" name="Google Shape;25;p3"/>
            <p:cNvCxnSpPr/>
            <p:nvPr/>
          </p:nvCxnSpPr>
          <p:spPr>
            <a:xfrm rot="10800000">
              <a:off x="8430775" y="1786325"/>
              <a:ext cx="7812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" name="Google Shape;26;p3"/>
            <p:cNvCxnSpPr/>
            <p:nvPr/>
          </p:nvCxnSpPr>
          <p:spPr>
            <a:xfrm rot="10800000">
              <a:off x="8430775" y="2386788"/>
              <a:ext cx="7812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" name="Google Shape;27;p3"/>
            <p:cNvCxnSpPr/>
            <p:nvPr/>
          </p:nvCxnSpPr>
          <p:spPr>
            <a:xfrm rot="10800000">
              <a:off x="8430775" y="2987250"/>
              <a:ext cx="7812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cxnSp>
        <p:nvCxnSpPr>
          <p:cNvPr id="28" name="Google Shape;28;p3"/>
          <p:cNvCxnSpPr/>
          <p:nvPr/>
        </p:nvCxnSpPr>
        <p:spPr>
          <a:xfrm>
            <a:off x="-161925" y="238125"/>
            <a:ext cx="9410700" cy="876300"/>
          </a:xfrm>
          <a:prstGeom prst="straightConnector1">
            <a:avLst/>
          </a:prstGeom>
          <a:noFill/>
          <a:ln w="1143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" name="Google Shape;29;p3"/>
          <p:cNvCxnSpPr/>
          <p:nvPr/>
        </p:nvCxnSpPr>
        <p:spPr>
          <a:xfrm flipH="1">
            <a:off x="7886625" y="-104775"/>
            <a:ext cx="581100" cy="5305500"/>
          </a:xfrm>
          <a:prstGeom prst="straightConnector1">
            <a:avLst/>
          </a:prstGeom>
          <a:noFill/>
          <a:ln w="1143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Google Shape;30;p3"/>
          <p:cNvSpPr txBox="1">
            <a:spLocks noGrp="1"/>
          </p:cNvSpPr>
          <p:nvPr>
            <p:ph type="title"/>
          </p:nvPr>
        </p:nvSpPr>
        <p:spPr>
          <a:xfrm>
            <a:off x="3865850" y="1616400"/>
            <a:ext cx="3876600" cy="158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1" name="Google Shape;31;p3"/>
          <p:cNvSpPr txBox="1">
            <a:spLocks noGrp="1"/>
          </p:cNvSpPr>
          <p:nvPr>
            <p:ph type="subTitle" idx="1"/>
          </p:nvPr>
        </p:nvSpPr>
        <p:spPr>
          <a:xfrm>
            <a:off x="3865850" y="3197100"/>
            <a:ext cx="3260700" cy="7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2" name="Google Shape;32;p3"/>
          <p:cNvSpPr txBox="1">
            <a:spLocks noGrp="1"/>
          </p:cNvSpPr>
          <p:nvPr>
            <p:ph type="title" idx="2" hasCustomPrompt="1"/>
          </p:nvPr>
        </p:nvSpPr>
        <p:spPr>
          <a:xfrm>
            <a:off x="1401550" y="2006000"/>
            <a:ext cx="1972800" cy="13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/>
          <p:nvPr/>
        </p:nvSpPr>
        <p:spPr>
          <a:xfrm>
            <a:off x="-148575" y="4838700"/>
            <a:ext cx="9479400" cy="371400"/>
          </a:xfrm>
          <a:prstGeom prst="rect">
            <a:avLst/>
          </a:prstGeom>
          <a:solidFill>
            <a:schemeClr val="dk2"/>
          </a:solidFill>
          <a:ln w="1143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4"/>
          <p:cNvSpPr/>
          <p:nvPr/>
        </p:nvSpPr>
        <p:spPr>
          <a:xfrm>
            <a:off x="8430775" y="3781425"/>
            <a:ext cx="2095500" cy="2095500"/>
          </a:xfrm>
          <a:prstGeom prst="ellipse">
            <a:avLst/>
          </a:prstGeom>
          <a:noFill/>
          <a:ln w="114300" cap="flat" cmpd="sng">
            <a:solidFill>
              <a:schemeClr val="dk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4"/>
          <p:cNvSpPr/>
          <p:nvPr/>
        </p:nvSpPr>
        <p:spPr>
          <a:xfrm rot="10800000">
            <a:off x="8448675" y="0"/>
            <a:ext cx="695400" cy="1962300"/>
          </a:xfrm>
          <a:prstGeom prst="triangle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"/>
          <p:cNvSpPr/>
          <p:nvPr/>
        </p:nvSpPr>
        <p:spPr>
          <a:xfrm>
            <a:off x="0" y="1714500"/>
            <a:ext cx="466800" cy="1714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subTitle" idx="1"/>
          </p:nvPr>
        </p:nvSpPr>
        <p:spPr>
          <a:xfrm>
            <a:off x="713250" y="1165625"/>
            <a:ext cx="7717500" cy="343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 sz="11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39" name="Google Shape;39;p4"/>
          <p:cNvSpPr txBox="1">
            <a:spLocks noGrp="1"/>
          </p:cNvSpPr>
          <p:nvPr>
            <p:ph type="ctrTitle"/>
          </p:nvPr>
        </p:nvSpPr>
        <p:spPr>
          <a:xfrm>
            <a:off x="722750" y="536525"/>
            <a:ext cx="7717500" cy="64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None/>
              <a:defRPr sz="3000">
                <a:solidFill>
                  <a:srgbClr val="000000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oogle Shape;41;p5"/>
          <p:cNvGrpSpPr/>
          <p:nvPr/>
        </p:nvGrpSpPr>
        <p:grpSpPr>
          <a:xfrm rot="5400000">
            <a:off x="-582599" y="3352425"/>
            <a:ext cx="2762288" cy="1200925"/>
            <a:chOff x="7924675" y="63550"/>
            <a:chExt cx="1287300" cy="1200925"/>
          </a:xfrm>
        </p:grpSpPr>
        <p:cxnSp>
          <p:nvCxnSpPr>
            <p:cNvPr id="42" name="Google Shape;42;p5"/>
            <p:cNvCxnSpPr/>
            <p:nvPr/>
          </p:nvCxnSpPr>
          <p:spPr>
            <a:xfrm rot="10800000">
              <a:off x="7924675" y="63550"/>
              <a:ext cx="12873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" name="Google Shape;43;p5"/>
            <p:cNvCxnSpPr/>
            <p:nvPr/>
          </p:nvCxnSpPr>
          <p:spPr>
            <a:xfrm rot="10800000">
              <a:off x="7924675" y="664013"/>
              <a:ext cx="12873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" name="Google Shape;44;p5"/>
            <p:cNvCxnSpPr/>
            <p:nvPr/>
          </p:nvCxnSpPr>
          <p:spPr>
            <a:xfrm rot="10800000">
              <a:off x="7924675" y="1264475"/>
              <a:ext cx="12873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" name="Google Shape;45;p5"/>
            <p:cNvCxnSpPr/>
            <p:nvPr/>
          </p:nvCxnSpPr>
          <p:spPr>
            <a:xfrm rot="10800000">
              <a:off x="7924675" y="375100"/>
              <a:ext cx="12873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6" name="Google Shape;46;p5"/>
            <p:cNvCxnSpPr/>
            <p:nvPr/>
          </p:nvCxnSpPr>
          <p:spPr>
            <a:xfrm rot="10800000">
              <a:off x="7924675" y="952913"/>
              <a:ext cx="12873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47" name="Google Shape;47;p5"/>
          <p:cNvSpPr/>
          <p:nvPr/>
        </p:nvSpPr>
        <p:spPr>
          <a:xfrm>
            <a:off x="-28530" y="-9475"/>
            <a:ext cx="1114200" cy="1114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5"/>
          <p:cNvSpPr/>
          <p:nvPr/>
        </p:nvSpPr>
        <p:spPr>
          <a:xfrm rot="-5400000">
            <a:off x="6706650" y="3355750"/>
            <a:ext cx="2190600" cy="3107100"/>
          </a:xfrm>
          <a:prstGeom prst="round2SameRect">
            <a:avLst>
              <a:gd name="adj1" fmla="val 50000"/>
              <a:gd name="adj2" fmla="val 0"/>
            </a:avLst>
          </a:prstGeom>
          <a:noFill/>
          <a:ln w="114300" cap="flat" cmpd="sng">
            <a:solidFill>
              <a:srgbClr val="00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5"/>
          <p:cNvSpPr/>
          <p:nvPr/>
        </p:nvSpPr>
        <p:spPr>
          <a:xfrm rot="-5400000">
            <a:off x="8025035" y="4193681"/>
            <a:ext cx="811500" cy="811500"/>
          </a:xfrm>
          <a:prstGeom prst="ellipse">
            <a:avLst/>
          </a:prstGeom>
          <a:solidFill>
            <a:schemeClr val="dk2"/>
          </a:solidFill>
          <a:ln w="1143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5"/>
          <p:cNvSpPr/>
          <p:nvPr/>
        </p:nvSpPr>
        <p:spPr>
          <a:xfrm rot="-5400000">
            <a:off x="7658175" y="515850"/>
            <a:ext cx="2162100" cy="19623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5"/>
          <p:cNvSpPr txBox="1">
            <a:spLocks noGrp="1"/>
          </p:cNvSpPr>
          <p:nvPr>
            <p:ph type="ctrTitle"/>
          </p:nvPr>
        </p:nvSpPr>
        <p:spPr>
          <a:xfrm>
            <a:off x="1703800" y="3268625"/>
            <a:ext cx="2551200" cy="42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52" name="Google Shape;52;p5"/>
          <p:cNvSpPr txBox="1">
            <a:spLocks noGrp="1"/>
          </p:cNvSpPr>
          <p:nvPr>
            <p:ph type="subTitle" idx="1"/>
          </p:nvPr>
        </p:nvSpPr>
        <p:spPr>
          <a:xfrm>
            <a:off x="1703800" y="3538925"/>
            <a:ext cx="2551200" cy="83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ctrTitle" idx="2"/>
          </p:nvPr>
        </p:nvSpPr>
        <p:spPr>
          <a:xfrm>
            <a:off x="4876563" y="2166425"/>
            <a:ext cx="2555400" cy="42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Fira Sans Condensed Medium"/>
              <a:buNone/>
              <a:defRPr sz="1800">
                <a:solidFill>
                  <a:srgbClr val="000000"/>
                </a:solidFill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subTitle" idx="3"/>
          </p:nvPr>
        </p:nvSpPr>
        <p:spPr>
          <a:xfrm>
            <a:off x="4885913" y="2436725"/>
            <a:ext cx="2555400" cy="83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4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ctrTitle" idx="4"/>
          </p:nvPr>
        </p:nvSpPr>
        <p:spPr>
          <a:xfrm>
            <a:off x="722750" y="536525"/>
            <a:ext cx="7717500" cy="64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None/>
              <a:defRPr sz="3000">
                <a:solidFill>
                  <a:srgbClr val="000000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7"/>
          <p:cNvSpPr/>
          <p:nvPr/>
        </p:nvSpPr>
        <p:spPr>
          <a:xfrm>
            <a:off x="-190500" y="4382650"/>
            <a:ext cx="9525000" cy="1419000"/>
          </a:xfrm>
          <a:prstGeom prst="rect">
            <a:avLst/>
          </a:prstGeom>
          <a:solidFill>
            <a:schemeClr val="accent1"/>
          </a:solidFill>
          <a:ln w="1143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7"/>
          <p:cNvSpPr/>
          <p:nvPr/>
        </p:nvSpPr>
        <p:spPr>
          <a:xfrm>
            <a:off x="-57150" y="-76200"/>
            <a:ext cx="1819200" cy="5219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7486500" y="3265625"/>
            <a:ext cx="1333500" cy="1333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3" name="Google Shape;73;p7"/>
          <p:cNvGrpSpPr/>
          <p:nvPr/>
        </p:nvGrpSpPr>
        <p:grpSpPr>
          <a:xfrm>
            <a:off x="6900750" y="103100"/>
            <a:ext cx="2505000" cy="984325"/>
            <a:chOff x="752475" y="285750"/>
            <a:chExt cx="2505000" cy="984325"/>
          </a:xfrm>
        </p:grpSpPr>
        <p:cxnSp>
          <p:nvCxnSpPr>
            <p:cNvPr id="74" name="Google Shape;74;p7"/>
            <p:cNvCxnSpPr/>
            <p:nvPr/>
          </p:nvCxnSpPr>
          <p:spPr>
            <a:xfrm>
              <a:off x="752475" y="285750"/>
              <a:ext cx="25050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5" name="Google Shape;75;p7"/>
            <p:cNvCxnSpPr/>
            <p:nvPr/>
          </p:nvCxnSpPr>
          <p:spPr>
            <a:xfrm>
              <a:off x="752475" y="613858"/>
              <a:ext cx="25050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6" name="Google Shape;76;p7"/>
            <p:cNvCxnSpPr/>
            <p:nvPr/>
          </p:nvCxnSpPr>
          <p:spPr>
            <a:xfrm>
              <a:off x="752475" y="941967"/>
              <a:ext cx="25050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77" name="Google Shape;77;p7"/>
            <p:cNvCxnSpPr/>
            <p:nvPr/>
          </p:nvCxnSpPr>
          <p:spPr>
            <a:xfrm>
              <a:off x="752475" y="1270075"/>
              <a:ext cx="25050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78" name="Google Shape;78;p7"/>
          <p:cNvSpPr txBox="1">
            <a:spLocks noGrp="1"/>
          </p:cNvSpPr>
          <p:nvPr>
            <p:ph type="ctrTitle"/>
          </p:nvPr>
        </p:nvSpPr>
        <p:spPr>
          <a:xfrm>
            <a:off x="2259000" y="1316743"/>
            <a:ext cx="46260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7"/>
          <p:cNvSpPr txBox="1">
            <a:spLocks noGrp="1"/>
          </p:cNvSpPr>
          <p:nvPr>
            <p:ph type="subTitle" idx="1"/>
          </p:nvPr>
        </p:nvSpPr>
        <p:spPr>
          <a:xfrm>
            <a:off x="2259000" y="1864757"/>
            <a:ext cx="4626000" cy="196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9"/>
          <p:cNvSpPr/>
          <p:nvPr/>
        </p:nvSpPr>
        <p:spPr>
          <a:xfrm>
            <a:off x="-142875" y="-171450"/>
            <a:ext cx="9525000" cy="1295700"/>
          </a:xfrm>
          <a:prstGeom prst="rect">
            <a:avLst/>
          </a:prstGeom>
          <a:solidFill>
            <a:schemeClr val="lt2"/>
          </a:solidFill>
          <a:ln w="1143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9"/>
          <p:cNvSpPr/>
          <p:nvPr/>
        </p:nvSpPr>
        <p:spPr>
          <a:xfrm rot="5400000">
            <a:off x="315375" y="3736750"/>
            <a:ext cx="2190600" cy="3107100"/>
          </a:xfrm>
          <a:prstGeom prst="round2SameRect">
            <a:avLst>
              <a:gd name="adj1" fmla="val 50000"/>
              <a:gd name="adj2" fmla="val 0"/>
            </a:avLst>
          </a:prstGeom>
          <a:noFill/>
          <a:ln w="114300" cap="flat" cmpd="sng">
            <a:solidFill>
              <a:schemeClr val="dk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9"/>
          <p:cNvSpPr txBox="1">
            <a:spLocks noGrp="1"/>
          </p:cNvSpPr>
          <p:nvPr>
            <p:ph type="title"/>
          </p:nvPr>
        </p:nvSpPr>
        <p:spPr>
          <a:xfrm>
            <a:off x="713225" y="1784350"/>
            <a:ext cx="4143600" cy="67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None/>
              <a:defRPr sz="4000">
                <a:solidFill>
                  <a:srgbClr val="000000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>
                <a:solidFill>
                  <a:srgbClr val="000000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>
                <a:solidFill>
                  <a:srgbClr val="000000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>
                <a:solidFill>
                  <a:srgbClr val="000000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>
                <a:solidFill>
                  <a:srgbClr val="000000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>
                <a:solidFill>
                  <a:srgbClr val="000000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>
                <a:solidFill>
                  <a:srgbClr val="000000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>
                <a:solidFill>
                  <a:srgbClr val="000000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96" name="Google Shape;96;p9"/>
          <p:cNvSpPr txBox="1">
            <a:spLocks noGrp="1"/>
          </p:cNvSpPr>
          <p:nvPr>
            <p:ph type="subTitle" idx="1"/>
          </p:nvPr>
        </p:nvSpPr>
        <p:spPr>
          <a:xfrm flipH="1">
            <a:off x="1159400" y="2502025"/>
            <a:ext cx="3697200" cy="113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6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oogle Shape;125;p13"/>
          <p:cNvGrpSpPr/>
          <p:nvPr/>
        </p:nvGrpSpPr>
        <p:grpSpPr>
          <a:xfrm>
            <a:off x="8424784" y="63550"/>
            <a:ext cx="1287300" cy="1200925"/>
            <a:chOff x="7924675" y="63550"/>
            <a:chExt cx="1287300" cy="1200925"/>
          </a:xfrm>
        </p:grpSpPr>
        <p:cxnSp>
          <p:nvCxnSpPr>
            <p:cNvPr id="126" name="Google Shape;126;p13"/>
            <p:cNvCxnSpPr/>
            <p:nvPr/>
          </p:nvCxnSpPr>
          <p:spPr>
            <a:xfrm rot="10800000">
              <a:off x="7924675" y="63550"/>
              <a:ext cx="12873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7" name="Google Shape;127;p13"/>
            <p:cNvCxnSpPr/>
            <p:nvPr/>
          </p:nvCxnSpPr>
          <p:spPr>
            <a:xfrm rot="10800000">
              <a:off x="7924675" y="664013"/>
              <a:ext cx="12873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8" name="Google Shape;128;p13"/>
            <p:cNvCxnSpPr/>
            <p:nvPr/>
          </p:nvCxnSpPr>
          <p:spPr>
            <a:xfrm rot="10800000">
              <a:off x="7924675" y="1264475"/>
              <a:ext cx="12873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9" name="Google Shape;129;p13"/>
            <p:cNvCxnSpPr/>
            <p:nvPr/>
          </p:nvCxnSpPr>
          <p:spPr>
            <a:xfrm rot="10800000">
              <a:off x="7924675" y="375100"/>
              <a:ext cx="12873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0" name="Google Shape;130;p13"/>
            <p:cNvCxnSpPr/>
            <p:nvPr/>
          </p:nvCxnSpPr>
          <p:spPr>
            <a:xfrm rot="10800000">
              <a:off x="7924675" y="952913"/>
              <a:ext cx="12873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31" name="Google Shape;131;p13"/>
          <p:cNvGrpSpPr/>
          <p:nvPr/>
        </p:nvGrpSpPr>
        <p:grpSpPr>
          <a:xfrm>
            <a:off x="-268365" y="3835431"/>
            <a:ext cx="4838700" cy="2095500"/>
            <a:chOff x="-19050" y="3400425"/>
            <a:chExt cx="4838700" cy="2095500"/>
          </a:xfrm>
        </p:grpSpPr>
        <p:sp>
          <p:nvSpPr>
            <p:cNvPr id="132" name="Google Shape;132;p13"/>
            <p:cNvSpPr/>
            <p:nvPr/>
          </p:nvSpPr>
          <p:spPr>
            <a:xfrm>
              <a:off x="2724150" y="3400425"/>
              <a:ext cx="2095500" cy="2095500"/>
            </a:xfrm>
            <a:prstGeom prst="ellipse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13"/>
            <p:cNvSpPr/>
            <p:nvPr/>
          </p:nvSpPr>
          <p:spPr>
            <a:xfrm>
              <a:off x="3366150" y="4042425"/>
              <a:ext cx="811500" cy="811500"/>
            </a:xfrm>
            <a:prstGeom prst="ellipse">
              <a:avLst/>
            </a:prstGeom>
            <a:solidFill>
              <a:schemeClr val="dk2"/>
            </a:solidFill>
            <a:ln w="1143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34" name="Google Shape;134;p13"/>
            <p:cNvCxnSpPr>
              <a:stCxn id="132" idx="6"/>
            </p:cNvCxnSpPr>
            <p:nvPr/>
          </p:nvCxnSpPr>
          <p:spPr>
            <a:xfrm rot="10800000">
              <a:off x="-19050" y="4448175"/>
              <a:ext cx="4838700" cy="0"/>
            </a:xfrm>
            <a:prstGeom prst="straightConnector1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35" name="Google Shape;135;p13"/>
          <p:cNvSpPr txBox="1">
            <a:spLocks noGrp="1"/>
          </p:cNvSpPr>
          <p:nvPr>
            <p:ph type="ctrTitle"/>
          </p:nvPr>
        </p:nvSpPr>
        <p:spPr>
          <a:xfrm>
            <a:off x="1831775" y="534675"/>
            <a:ext cx="2564700" cy="41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36" name="Google Shape;136;p13"/>
          <p:cNvSpPr txBox="1">
            <a:spLocks noGrp="1"/>
          </p:cNvSpPr>
          <p:nvPr>
            <p:ph type="subTitle" idx="1"/>
          </p:nvPr>
        </p:nvSpPr>
        <p:spPr>
          <a:xfrm>
            <a:off x="1831775" y="893800"/>
            <a:ext cx="2564700" cy="5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37" name="Google Shape;137;p13"/>
          <p:cNvSpPr txBox="1">
            <a:spLocks noGrp="1"/>
          </p:cNvSpPr>
          <p:nvPr>
            <p:ph type="title" idx="2" hasCustomPrompt="1"/>
          </p:nvPr>
        </p:nvSpPr>
        <p:spPr>
          <a:xfrm>
            <a:off x="749675" y="539876"/>
            <a:ext cx="10059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138" name="Google Shape;138;p13"/>
          <p:cNvSpPr txBox="1">
            <a:spLocks noGrp="1"/>
          </p:cNvSpPr>
          <p:nvPr>
            <p:ph type="ctrTitle" idx="3"/>
          </p:nvPr>
        </p:nvSpPr>
        <p:spPr>
          <a:xfrm>
            <a:off x="1831775" y="1610436"/>
            <a:ext cx="2562600" cy="40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39" name="Google Shape;139;p13"/>
          <p:cNvSpPr txBox="1">
            <a:spLocks noGrp="1"/>
          </p:cNvSpPr>
          <p:nvPr>
            <p:ph type="subTitle" idx="4"/>
          </p:nvPr>
        </p:nvSpPr>
        <p:spPr>
          <a:xfrm>
            <a:off x="1831775" y="1978186"/>
            <a:ext cx="2563500" cy="56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40" name="Google Shape;140;p13"/>
          <p:cNvSpPr txBox="1">
            <a:spLocks noGrp="1"/>
          </p:cNvSpPr>
          <p:nvPr>
            <p:ph type="title" idx="5" hasCustomPrompt="1"/>
          </p:nvPr>
        </p:nvSpPr>
        <p:spPr>
          <a:xfrm>
            <a:off x="749675" y="1625598"/>
            <a:ext cx="10059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141" name="Google Shape;141;p13"/>
          <p:cNvSpPr txBox="1">
            <a:spLocks noGrp="1"/>
          </p:cNvSpPr>
          <p:nvPr>
            <p:ph type="ctrTitle" idx="6"/>
          </p:nvPr>
        </p:nvSpPr>
        <p:spPr>
          <a:xfrm>
            <a:off x="1831775" y="2696002"/>
            <a:ext cx="25626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42" name="Google Shape;142;p13"/>
          <p:cNvSpPr txBox="1">
            <a:spLocks noGrp="1"/>
          </p:cNvSpPr>
          <p:nvPr>
            <p:ph type="subTitle" idx="7"/>
          </p:nvPr>
        </p:nvSpPr>
        <p:spPr>
          <a:xfrm>
            <a:off x="1831775" y="3053068"/>
            <a:ext cx="2563500" cy="5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43" name="Google Shape;143;p13"/>
          <p:cNvSpPr txBox="1">
            <a:spLocks noGrp="1"/>
          </p:cNvSpPr>
          <p:nvPr>
            <p:ph type="title" idx="8" hasCustomPrompt="1"/>
          </p:nvPr>
        </p:nvSpPr>
        <p:spPr>
          <a:xfrm>
            <a:off x="749675" y="2711336"/>
            <a:ext cx="10059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144" name="Google Shape;144;p13"/>
          <p:cNvSpPr txBox="1">
            <a:spLocks noGrp="1"/>
          </p:cNvSpPr>
          <p:nvPr>
            <p:ph type="ctrTitle" idx="9"/>
          </p:nvPr>
        </p:nvSpPr>
        <p:spPr>
          <a:xfrm>
            <a:off x="4485850" y="532512"/>
            <a:ext cx="2807100" cy="80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800"/>
              <a:buNone/>
              <a:defRPr sz="1800">
                <a:solidFill>
                  <a:srgbClr val="D9D9D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800"/>
              <a:buNone/>
              <a:defRPr sz="1800">
                <a:solidFill>
                  <a:srgbClr val="D9D9D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800"/>
              <a:buNone/>
              <a:defRPr sz="1800">
                <a:solidFill>
                  <a:srgbClr val="D9D9D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800"/>
              <a:buNone/>
              <a:defRPr sz="1800">
                <a:solidFill>
                  <a:srgbClr val="D9D9D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800"/>
              <a:buNone/>
              <a:defRPr sz="1800">
                <a:solidFill>
                  <a:srgbClr val="D9D9D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800"/>
              <a:buNone/>
              <a:defRPr sz="1800">
                <a:solidFill>
                  <a:srgbClr val="D9D9D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800"/>
              <a:buNone/>
              <a:defRPr sz="1800">
                <a:solidFill>
                  <a:srgbClr val="D9D9D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800"/>
              <a:buNone/>
              <a:defRPr sz="1800">
                <a:solidFill>
                  <a:srgbClr val="D9D9D9"/>
                </a:solidFill>
              </a:defRPr>
            </a:lvl9pPr>
          </a:lstStyle>
          <a:p>
            <a:endParaRPr/>
          </a:p>
        </p:txBody>
      </p:sp>
      <p:sp>
        <p:nvSpPr>
          <p:cNvPr id="145" name="Google Shape;145;p13"/>
          <p:cNvSpPr txBox="1">
            <a:spLocks noGrp="1"/>
          </p:cNvSpPr>
          <p:nvPr>
            <p:ph type="ctrTitle" idx="13"/>
          </p:nvPr>
        </p:nvSpPr>
        <p:spPr>
          <a:xfrm>
            <a:off x="4731551" y="1625600"/>
            <a:ext cx="2562600" cy="4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46" name="Google Shape;146;p13"/>
          <p:cNvSpPr txBox="1">
            <a:spLocks noGrp="1"/>
          </p:cNvSpPr>
          <p:nvPr>
            <p:ph type="subTitle" idx="14"/>
          </p:nvPr>
        </p:nvSpPr>
        <p:spPr>
          <a:xfrm>
            <a:off x="4730660" y="1993549"/>
            <a:ext cx="2563500" cy="56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47" name="Google Shape;147;p13"/>
          <p:cNvSpPr txBox="1">
            <a:spLocks noGrp="1"/>
          </p:cNvSpPr>
          <p:nvPr>
            <p:ph type="title" idx="15" hasCustomPrompt="1"/>
          </p:nvPr>
        </p:nvSpPr>
        <p:spPr>
          <a:xfrm>
            <a:off x="7388578" y="1625598"/>
            <a:ext cx="10059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148" name="Google Shape;148;p13"/>
          <p:cNvSpPr txBox="1">
            <a:spLocks noGrp="1"/>
          </p:cNvSpPr>
          <p:nvPr>
            <p:ph type="ctrTitle" idx="16"/>
          </p:nvPr>
        </p:nvSpPr>
        <p:spPr>
          <a:xfrm>
            <a:off x="4731551" y="2711315"/>
            <a:ext cx="25626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49" name="Google Shape;149;p13"/>
          <p:cNvSpPr txBox="1">
            <a:spLocks noGrp="1"/>
          </p:cNvSpPr>
          <p:nvPr>
            <p:ph type="subTitle" idx="17"/>
          </p:nvPr>
        </p:nvSpPr>
        <p:spPr>
          <a:xfrm>
            <a:off x="4730660" y="3068376"/>
            <a:ext cx="2563500" cy="5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50" name="Google Shape;150;p13"/>
          <p:cNvSpPr txBox="1">
            <a:spLocks noGrp="1"/>
          </p:cNvSpPr>
          <p:nvPr>
            <p:ph type="title" idx="18" hasCustomPrompt="1"/>
          </p:nvPr>
        </p:nvSpPr>
        <p:spPr>
          <a:xfrm>
            <a:off x="7381461" y="2711336"/>
            <a:ext cx="10059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151" name="Google Shape;151;p13"/>
          <p:cNvSpPr txBox="1">
            <a:spLocks noGrp="1"/>
          </p:cNvSpPr>
          <p:nvPr>
            <p:ph type="ctrTitle" idx="19"/>
          </p:nvPr>
        </p:nvSpPr>
        <p:spPr>
          <a:xfrm>
            <a:off x="4731551" y="3790752"/>
            <a:ext cx="25626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52" name="Google Shape;152;p13"/>
          <p:cNvSpPr txBox="1">
            <a:spLocks noGrp="1"/>
          </p:cNvSpPr>
          <p:nvPr>
            <p:ph type="subTitle" idx="20"/>
          </p:nvPr>
        </p:nvSpPr>
        <p:spPr>
          <a:xfrm>
            <a:off x="4730660" y="4150631"/>
            <a:ext cx="2563500" cy="5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53" name="Google Shape;153;p13"/>
          <p:cNvSpPr txBox="1">
            <a:spLocks noGrp="1"/>
          </p:cNvSpPr>
          <p:nvPr>
            <p:ph type="title" idx="21" hasCustomPrompt="1"/>
          </p:nvPr>
        </p:nvSpPr>
        <p:spPr>
          <a:xfrm>
            <a:off x="7386536" y="3790738"/>
            <a:ext cx="10059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Fira Sans Extra Condensed Medium"/>
              <a:buNone/>
              <a:defRPr sz="4800">
                <a:solidFill>
                  <a:srgbClr val="00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2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4"/>
          <p:cNvSpPr/>
          <p:nvPr/>
        </p:nvSpPr>
        <p:spPr>
          <a:xfrm>
            <a:off x="-190500" y="1072350"/>
            <a:ext cx="9525000" cy="2998800"/>
          </a:xfrm>
          <a:prstGeom prst="rect">
            <a:avLst/>
          </a:prstGeom>
          <a:solidFill>
            <a:schemeClr val="lt2"/>
          </a:solidFill>
          <a:ln w="1143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4"/>
          <p:cNvSpPr/>
          <p:nvPr/>
        </p:nvSpPr>
        <p:spPr>
          <a:xfrm>
            <a:off x="-382075" y="2717750"/>
            <a:ext cx="2190600" cy="3107100"/>
          </a:xfrm>
          <a:prstGeom prst="round2SameRect">
            <a:avLst>
              <a:gd name="adj1" fmla="val 50000"/>
              <a:gd name="adj2" fmla="val 0"/>
            </a:avLst>
          </a:prstGeom>
          <a:noFill/>
          <a:ln w="114300" cap="flat" cmpd="sng">
            <a:solidFill>
              <a:schemeClr val="dk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4"/>
          <p:cNvSpPr/>
          <p:nvPr/>
        </p:nvSpPr>
        <p:spPr>
          <a:xfrm>
            <a:off x="7051575" y="199126"/>
            <a:ext cx="1765800" cy="1766100"/>
          </a:xfrm>
          <a:prstGeom prst="ellipse">
            <a:avLst/>
          </a:prstGeom>
          <a:noFill/>
          <a:ln w="1143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4"/>
          <p:cNvSpPr txBox="1">
            <a:spLocks noGrp="1"/>
          </p:cNvSpPr>
          <p:nvPr>
            <p:ph type="subTitle" idx="1"/>
          </p:nvPr>
        </p:nvSpPr>
        <p:spPr>
          <a:xfrm>
            <a:off x="2213250" y="1606313"/>
            <a:ext cx="4717500" cy="157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2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2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2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2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2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2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2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2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59" name="Google Shape;159;p14"/>
          <p:cNvSpPr txBox="1">
            <a:spLocks noGrp="1"/>
          </p:cNvSpPr>
          <p:nvPr>
            <p:ph type="subTitle" idx="2"/>
          </p:nvPr>
        </p:nvSpPr>
        <p:spPr>
          <a:xfrm>
            <a:off x="2213250" y="3179888"/>
            <a:ext cx="4717500" cy="35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8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60" name="Google Shape;160;p14"/>
          <p:cNvSpPr/>
          <p:nvPr/>
        </p:nvSpPr>
        <p:spPr>
          <a:xfrm>
            <a:off x="7052320" y="209732"/>
            <a:ext cx="1764300" cy="1764300"/>
          </a:xfrm>
          <a:prstGeom prst="pie">
            <a:avLst>
              <a:gd name="adj1" fmla="val 0"/>
              <a:gd name="adj2" fmla="val 10792944"/>
            </a:avLst>
          </a:prstGeom>
          <a:solidFill>
            <a:schemeClr val="dk2"/>
          </a:solidFill>
          <a:ln w="1143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  <a:defRPr sz="36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"/>
              <a:buNone/>
              <a:defRPr sz="2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"/>
              <a:buNone/>
              <a:defRPr sz="2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"/>
              <a:buNone/>
              <a:defRPr sz="2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"/>
              <a:buNone/>
              <a:defRPr sz="2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"/>
              <a:buNone/>
              <a:defRPr sz="2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"/>
              <a:buNone/>
              <a:defRPr sz="2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"/>
              <a:buNone/>
              <a:defRPr sz="2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"/>
              <a:buNone/>
              <a:defRPr sz="28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●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○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■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●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○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■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●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○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■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4" r:id="rId12"/>
    <p:sldLayoutId id="2147483666" r:id="rId13"/>
    <p:sldLayoutId id="2147483667" r:id="rId14"/>
    <p:sldLayoutId id="2147483668" r:id="rId15"/>
    <p:sldLayoutId id="2147483669" r:id="rId16"/>
    <p:sldLayoutId id="2147483671" r:id="rId17"/>
    <p:sldLayoutId id="2147483672" r:id="rId18"/>
    <p:sldLayoutId id="2147483673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notesSlides/notesSlide16.xml" Type="http://schemas.openxmlformats.org/officeDocument/2006/relationships/notesSlide"/><Relationship Id="rId1" Target="../slideLayouts/slideLayout15.xml" Type="http://schemas.openxmlformats.org/officeDocument/2006/relationships/slideLayout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30"/>
          <p:cNvSpPr/>
          <p:nvPr/>
        </p:nvSpPr>
        <p:spPr>
          <a:xfrm>
            <a:off x="-1285800" y="0"/>
            <a:ext cx="2571600" cy="2571600"/>
          </a:xfrm>
          <a:prstGeom prst="ellipse">
            <a:avLst/>
          </a:prstGeom>
          <a:noFill/>
          <a:ln w="114300" cap="flat" cmpd="sng">
            <a:solidFill>
              <a:schemeClr val="dk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Google Shape;318;p30"/>
          <p:cNvSpPr txBox="1">
            <a:spLocks noGrp="1"/>
          </p:cNvSpPr>
          <p:nvPr>
            <p:ph type="ctrTitle"/>
          </p:nvPr>
        </p:nvSpPr>
        <p:spPr>
          <a:xfrm>
            <a:off x="1549494" y="1282500"/>
            <a:ext cx="6042300" cy="178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sz="3600" dirty="0" err="1" smtClean="0">
                <a:latin typeface="Comic Sans MS" panose="030F0702030302020204" pitchFamily="66" charset="0"/>
              </a:rPr>
              <a:t>Permasalaha</a:t>
            </a:r>
            <a:r>
              <a:rPr lang="en" sz="3600" dirty="0" smtClean="0">
                <a:latin typeface="Comic Sans MS" panose="030F0702030302020204" pitchFamily="66" charset="0"/>
              </a:rPr>
              <a:t>n</a:t>
            </a:r>
            <a:r>
              <a:rPr sz="3600" dirty="0" smtClean="0">
                <a:latin typeface="Comic Sans MS" panose="030F0702030302020204" pitchFamily="66" charset="0"/>
              </a:rPr>
              <a:t> Moral </a:t>
            </a:r>
            <a:r>
              <a:rPr sz="3600" dirty="0" err="1" smtClean="0">
                <a:latin typeface="Comic Sans MS" panose="030F0702030302020204" pitchFamily="66" charset="0"/>
              </a:rPr>
              <a:t>ya</a:t>
            </a:r>
            <a:r>
              <a:rPr lang="en" sz="3600" dirty="0" smtClean="0">
                <a:latin typeface="Comic Sans MS" panose="030F0702030302020204" pitchFamily="66" charset="0"/>
              </a:rPr>
              <a:t>n</a:t>
            </a:r>
            <a:r>
              <a:rPr sz="3600" dirty="0" smtClean="0">
                <a:latin typeface="Comic Sans MS" panose="030F0702030302020204" pitchFamily="66" charset="0"/>
              </a:rPr>
              <a:t>g </a:t>
            </a:r>
            <a:r>
              <a:rPr sz="3600" dirty="0" err="1" smtClean="0">
                <a:latin typeface="Comic Sans MS" panose="030F0702030302020204" pitchFamily="66" charset="0"/>
              </a:rPr>
              <a:t>Terjadi</a:t>
            </a:r>
            <a:r>
              <a:rPr sz="3600" dirty="0" smtClean="0">
                <a:latin typeface="Comic Sans MS" panose="030F0702030302020204" pitchFamily="66" charset="0"/>
              </a:rPr>
              <a:t> </a:t>
            </a:r>
            <a:r>
              <a:rPr sz="3600" dirty="0" err="1" smtClean="0">
                <a:latin typeface="Comic Sans MS" panose="030F0702030302020204" pitchFamily="66" charset="0"/>
              </a:rPr>
              <a:t>Dili</a:t>
            </a:r>
            <a:r>
              <a:rPr lang="en" sz="3600" dirty="0" smtClean="0">
                <a:latin typeface="Comic Sans MS" panose="030F0702030302020204" pitchFamily="66" charset="0"/>
              </a:rPr>
              <a:t>n</a:t>
            </a:r>
            <a:r>
              <a:rPr sz="3600" dirty="0" err="1" smtClean="0">
                <a:latin typeface="Comic Sans MS" panose="030F0702030302020204" pitchFamily="66" charset="0"/>
              </a:rPr>
              <a:t>gku</a:t>
            </a:r>
            <a:r>
              <a:rPr lang="en" sz="3600" dirty="0" smtClean="0">
                <a:latin typeface="Comic Sans MS" panose="030F0702030302020204" pitchFamily="66" charset="0"/>
              </a:rPr>
              <a:t>n</a:t>
            </a:r>
            <a:r>
              <a:rPr sz="3600" dirty="0" err="1" smtClean="0">
                <a:latin typeface="Comic Sans MS" panose="030F0702030302020204" pitchFamily="66" charset="0"/>
              </a:rPr>
              <a:t>ga</a:t>
            </a:r>
            <a:r>
              <a:rPr lang="en" sz="3600" dirty="0" smtClean="0">
                <a:latin typeface="Comic Sans MS" panose="030F0702030302020204" pitchFamily="66" charset="0"/>
              </a:rPr>
              <a:t>n</a:t>
            </a:r>
            <a:r>
              <a:rPr sz="3600" dirty="0" smtClean="0">
                <a:latin typeface="Comic Sans MS" panose="030F0702030302020204" pitchFamily="66" charset="0"/>
              </a:rPr>
              <a:t> </a:t>
            </a:r>
            <a:r>
              <a:rPr sz="3600" dirty="0" err="1" smtClean="0">
                <a:latin typeface="Comic Sans MS" panose="030F0702030302020204" pitchFamily="66" charset="0"/>
              </a:rPr>
              <a:t>Sekitar</a:t>
            </a:r>
            <a:endParaRPr sz="3600" dirty="0">
              <a:latin typeface="Comic Sans MS" panose="030F0702030302020204" pitchFamily="66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47"/>
          <p:cNvSpPr txBox="1">
            <a:spLocks noGrp="1"/>
          </p:cNvSpPr>
          <p:nvPr>
            <p:ph type="subTitle" idx="1"/>
          </p:nvPr>
        </p:nvSpPr>
        <p:spPr>
          <a:xfrm>
            <a:off x="562725" y="1031107"/>
            <a:ext cx="3398700" cy="133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id-ID" dirty="0" smtClean="0">
                <a:latin typeface="Comic Sans MS" panose="030F0702030302020204" pitchFamily="66" charset="0"/>
              </a:rPr>
              <a:t>P</a:t>
            </a:r>
            <a:r>
              <a:rPr dirty="0" smtClean="0">
                <a:latin typeface="Comic Sans MS" panose="030F0702030302020204" pitchFamily="66" charset="0"/>
              </a:rPr>
              <a:t>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igkata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keima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terhadap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Tuha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YME </a:t>
            </a:r>
            <a:r>
              <a:rPr dirty="0" err="1" smtClean="0">
                <a:latin typeface="Comic Sans MS" panose="030F0702030302020204" pitchFamily="66" charset="0"/>
              </a:rPr>
              <a:t>melalui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pedidika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da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pe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gamala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agama, </a:t>
            </a:r>
            <a:r>
              <a:rPr dirty="0" err="1" smtClean="0">
                <a:latin typeface="Comic Sans MS" panose="030F0702030302020204" pitchFamily="66" charset="0"/>
              </a:rPr>
              <a:t>baik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didalam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keluarga</a:t>
            </a:r>
            <a:r>
              <a:rPr dirty="0" smtClean="0">
                <a:latin typeface="Comic Sans MS" panose="030F0702030302020204" pitchFamily="66" charset="0"/>
              </a:rPr>
              <a:t>, li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gku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ga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sekolah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maupu</a:t>
            </a:r>
            <a:r>
              <a:rPr dirty="0" smtClean="0">
                <a:latin typeface="Comic Sans MS" panose="030F0702030302020204" pitchFamily="66" charset="0"/>
              </a:rPr>
              <a:t> li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gku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ga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masyarakat</a:t>
            </a:r>
            <a:endParaRPr dirty="0">
              <a:latin typeface="Comic Sans MS" panose="030F0702030302020204" pitchFamily="66" charset="0"/>
            </a:endParaRPr>
          </a:p>
          <a:p>
            <a:pPr marL="285750" lvl="0" indent="-285750" algn="l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id-ID" dirty="0" smtClean="0">
                <a:latin typeface="Comic Sans MS" panose="030F0702030302020204" pitchFamily="66" charset="0"/>
              </a:rPr>
              <a:t>M</a:t>
            </a:r>
            <a:r>
              <a:rPr lang="x-none" dirty="0" smtClean="0">
                <a:latin typeface="Comic Sans MS" panose="030F0702030302020204" pitchFamily="66" charset="0"/>
              </a:rPr>
              <a:t>emilih li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gku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ga pergaula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 ya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g positif</a:t>
            </a:r>
          </a:p>
          <a:p>
            <a:pPr marL="285750" lvl="0" indent="-285750" algn="l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id-ID" dirty="0" smtClean="0">
                <a:latin typeface="Comic Sans MS" panose="030F0702030302020204" pitchFamily="66" charset="0"/>
              </a:rPr>
              <a:t>M</a:t>
            </a:r>
            <a:r>
              <a:rPr lang="x-none" dirty="0" smtClean="0">
                <a:latin typeface="Comic Sans MS" panose="030F0702030302020204" pitchFamily="66" charset="0"/>
              </a:rPr>
              <a:t>elaporka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 kepada pihak ya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g berwajib jika disekitar li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gkuga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 ada pe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yalahgu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aa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 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arkoba</a:t>
            </a:r>
          </a:p>
          <a:p>
            <a:pPr marL="285750" lvl="0" indent="-285750" algn="l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id-ID" dirty="0" smtClean="0">
                <a:latin typeface="Comic Sans MS" panose="030F0702030302020204" pitchFamily="66" charset="0"/>
              </a:rPr>
              <a:t>B</a:t>
            </a:r>
            <a:r>
              <a:rPr lang="x-none" dirty="0" smtClean="0">
                <a:latin typeface="Comic Sans MS" panose="030F0702030302020204" pitchFamily="66" charset="0"/>
              </a:rPr>
              <a:t>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yak melakuka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 kegiata</a:t>
            </a:r>
            <a:r>
              <a:rPr lang="en" dirty="0" smtClean="0">
                <a:latin typeface="Comic Sans MS" panose="030F0702030302020204" pitchFamily="66" charset="0"/>
              </a:rPr>
              <a:t>n </a:t>
            </a:r>
            <a:r>
              <a:rPr lang="x-none" dirty="0" smtClean="0">
                <a:latin typeface="Comic Sans MS" panose="030F0702030302020204" pitchFamily="66" charset="0"/>
              </a:rPr>
              <a:t>-kegiata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 positif sehi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gga aka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 me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guragi u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tuk terpe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garuh hal-hal 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egatif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569" name="Google Shape;569;p47"/>
          <p:cNvSpPr txBox="1">
            <a:spLocks noGrp="1"/>
          </p:cNvSpPr>
          <p:nvPr>
            <p:ph type="ctrTitle"/>
          </p:nvPr>
        </p:nvSpPr>
        <p:spPr>
          <a:xfrm>
            <a:off x="424658" y="269279"/>
            <a:ext cx="4041223" cy="64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sz="2400" dirty="0" smtClean="0">
                <a:latin typeface="Comic Sans MS" panose="030F0702030302020204" pitchFamily="66" charset="0"/>
              </a:rPr>
              <a:t>Cara </a:t>
            </a:r>
            <a:r>
              <a:rPr sz="2400" dirty="0" err="1" smtClean="0">
                <a:latin typeface="Comic Sans MS" panose="030F0702030302020204" pitchFamily="66" charset="0"/>
              </a:rPr>
              <a:t>Pe</a:t>
            </a:r>
            <a:r>
              <a:rPr lang="en" sz="2400" dirty="0" smtClean="0">
                <a:latin typeface="Comic Sans MS" panose="030F0702030302020204" pitchFamily="66" charset="0"/>
              </a:rPr>
              <a:t>n</a:t>
            </a:r>
            <a:r>
              <a:rPr sz="2400" dirty="0" err="1" smtClean="0">
                <a:latin typeface="Comic Sans MS" panose="030F0702030302020204" pitchFamily="66" charset="0"/>
              </a:rPr>
              <a:t>aggula</a:t>
            </a:r>
            <a:r>
              <a:rPr lang="en" sz="2400" dirty="0" smtClean="0">
                <a:latin typeface="Comic Sans MS" panose="030F0702030302020204" pitchFamily="66" charset="0"/>
              </a:rPr>
              <a:t>n</a:t>
            </a:r>
            <a:r>
              <a:rPr sz="2400" dirty="0" err="1" smtClean="0">
                <a:latin typeface="Comic Sans MS" panose="030F0702030302020204" pitchFamily="66" charset="0"/>
              </a:rPr>
              <a:t>ga</a:t>
            </a:r>
            <a:r>
              <a:rPr lang="en" sz="2400" dirty="0" smtClean="0">
                <a:latin typeface="Comic Sans MS" panose="030F0702030302020204" pitchFamily="66" charset="0"/>
              </a:rPr>
              <a:t>n</a:t>
            </a:r>
            <a:r>
              <a:rPr sz="2400" dirty="0" smtClean="0">
                <a:latin typeface="Comic Sans MS" panose="030F0702030302020204" pitchFamily="66" charset="0"/>
              </a:rPr>
              <a:t> </a:t>
            </a:r>
            <a:r>
              <a:rPr lang="en" sz="2400" dirty="0" smtClean="0">
                <a:latin typeface="Comic Sans MS" panose="030F0702030302020204" pitchFamily="66" charset="0"/>
              </a:rPr>
              <a:t>n</a:t>
            </a:r>
            <a:r>
              <a:rPr sz="2400" dirty="0" err="1" smtClean="0">
                <a:latin typeface="Comic Sans MS" panose="030F0702030302020204" pitchFamily="66" charset="0"/>
              </a:rPr>
              <a:t>arkoba</a:t>
            </a:r>
            <a:endParaRPr sz="2400" dirty="0">
              <a:latin typeface="Comic Sans MS" panose="030F0702030302020204" pitchFamily="66" charset="0"/>
            </a:endParaRPr>
          </a:p>
        </p:txBody>
      </p:sp>
      <p:grpSp>
        <p:nvGrpSpPr>
          <p:cNvPr id="570" name="Google Shape;570;p47"/>
          <p:cNvGrpSpPr/>
          <p:nvPr/>
        </p:nvGrpSpPr>
        <p:grpSpPr>
          <a:xfrm rot="5400000">
            <a:off x="5197396" y="915456"/>
            <a:ext cx="2326318" cy="3789347"/>
            <a:chOff x="2086378" y="1037857"/>
            <a:chExt cx="1465800" cy="3067800"/>
          </a:xfrm>
        </p:grpSpPr>
        <p:sp>
          <p:nvSpPr>
            <p:cNvPr id="571" name="Google Shape;571;p47"/>
            <p:cNvSpPr/>
            <p:nvPr/>
          </p:nvSpPr>
          <p:spPr>
            <a:xfrm>
              <a:off x="2086378" y="1037857"/>
              <a:ext cx="1465800" cy="3067800"/>
            </a:xfrm>
            <a:prstGeom prst="roundRect">
              <a:avLst>
                <a:gd name="adj" fmla="val 10675"/>
              </a:avLst>
            </a:prstGeom>
            <a:solidFill>
              <a:schemeClr val="accent2"/>
            </a:solidFill>
            <a:ln w="1143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47"/>
            <p:cNvSpPr/>
            <p:nvPr/>
          </p:nvSpPr>
          <p:spPr>
            <a:xfrm>
              <a:off x="2483594" y="1168192"/>
              <a:ext cx="671400" cy="67200"/>
            </a:xfrm>
            <a:prstGeom prst="roundRect">
              <a:avLst>
                <a:gd name="adj" fmla="val 5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47"/>
            <p:cNvSpPr/>
            <p:nvPr/>
          </p:nvSpPr>
          <p:spPr>
            <a:xfrm>
              <a:off x="2722743" y="3803399"/>
              <a:ext cx="193200" cy="193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8584" y="1699207"/>
            <a:ext cx="3193297" cy="22218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39"/>
          <p:cNvSpPr txBox="1">
            <a:spLocks noGrp="1"/>
          </p:cNvSpPr>
          <p:nvPr>
            <p:ph type="subTitle" idx="1"/>
          </p:nvPr>
        </p:nvSpPr>
        <p:spPr>
          <a:xfrm>
            <a:off x="332225" y="928007"/>
            <a:ext cx="3844200" cy="48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id-ID" sz="4000" dirty="0">
                <a:latin typeface="Comic Sans MS" panose="030F0702030302020204" pitchFamily="66" charset="0"/>
              </a:rPr>
              <a:t>Free Sex </a:t>
            </a:r>
            <a:endParaRPr lang="id-ID" sz="4000" dirty="0" smtClean="0">
              <a:latin typeface="Comic Sans MS" panose="030F0702030302020204" pitchFamily="66" charset="0"/>
            </a:endParaRPr>
          </a:p>
          <a:p>
            <a:pPr marL="0" lvl="0" indent="0"/>
            <a:r>
              <a:rPr lang="id-ID" sz="4000" dirty="0" smtClean="0">
                <a:latin typeface="Comic Sans MS" panose="030F0702030302020204" pitchFamily="66" charset="0"/>
              </a:rPr>
              <a:t>(</a:t>
            </a:r>
            <a:r>
              <a:rPr lang="id-ID" sz="4000" dirty="0">
                <a:latin typeface="Comic Sans MS" panose="030F0702030302020204" pitchFamily="66" charset="0"/>
              </a:rPr>
              <a:t>Seks Bebas)</a:t>
            </a:r>
            <a:endParaRPr sz="4000" dirty="0"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806" y="2571750"/>
            <a:ext cx="3808019" cy="2379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237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36"/>
          <p:cNvSpPr txBox="1">
            <a:spLocks noGrp="1"/>
          </p:cNvSpPr>
          <p:nvPr>
            <p:ph type="subTitle" idx="1"/>
          </p:nvPr>
        </p:nvSpPr>
        <p:spPr>
          <a:xfrm>
            <a:off x="5203372" y="1451100"/>
            <a:ext cx="3472114" cy="196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id-ID" dirty="0" smtClean="0">
                <a:latin typeface="Comic Sans MS" panose="030F0702030302020204" pitchFamily="66" charset="0"/>
              </a:rPr>
              <a:t>H</a:t>
            </a:r>
            <a:r>
              <a:rPr dirty="0" err="1" smtClean="0">
                <a:latin typeface="Comic Sans MS" panose="030F0702030302020204" pitchFamily="66" charset="0"/>
              </a:rPr>
              <a:t>ubuga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seks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ya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g </a:t>
            </a:r>
            <a:r>
              <a:rPr dirty="0" err="1" smtClean="0">
                <a:latin typeface="Comic Sans MS" panose="030F0702030302020204" pitchFamily="66" charset="0"/>
              </a:rPr>
              <a:t>dilakuka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diluar</a:t>
            </a:r>
            <a:r>
              <a:rPr dirty="0" smtClean="0">
                <a:latin typeface="Comic Sans MS" panose="030F0702030302020204" pitchFamily="66" charset="0"/>
              </a:rPr>
              <a:t> per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ikaha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suatu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pela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ggara</a:t>
            </a:r>
            <a:r>
              <a:rPr lang="en" dirty="0" smtClean="0">
                <a:latin typeface="Comic Sans MS" panose="030F0702030302020204" pitchFamily="66" charset="0"/>
              </a:rPr>
              <a:t>n </a:t>
            </a:r>
            <a:r>
              <a:rPr dirty="0" err="1" smtClean="0">
                <a:latin typeface="Comic Sans MS" panose="030F0702030302020204" pitchFamily="66" charset="0"/>
              </a:rPr>
              <a:t>terhadap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orma</a:t>
            </a:r>
            <a:r>
              <a:rPr dirty="0" smtClean="0">
                <a:latin typeface="Comic Sans MS" panose="030F0702030302020204" pitchFamily="66" charset="0"/>
              </a:rPr>
              <a:t>-</a:t>
            </a:r>
            <a:r>
              <a:rPr lang="en" dirty="0">
                <a:latin typeface="Comic Sans MS" panose="030F0702030302020204" pitchFamily="66" charset="0"/>
              </a:rPr>
              <a:t> 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orma</a:t>
            </a:r>
            <a:r>
              <a:rPr dirty="0" smtClean="0">
                <a:latin typeface="Comic Sans MS" panose="030F0702030302020204" pitchFamily="66" charset="0"/>
              </a:rPr>
              <a:t> (</a:t>
            </a:r>
            <a:r>
              <a:rPr dirty="0" err="1" smtClean="0">
                <a:latin typeface="Comic Sans MS" panose="030F0702030302020204" pitchFamily="66" charset="0"/>
              </a:rPr>
              <a:t>baik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orma</a:t>
            </a:r>
            <a:r>
              <a:rPr dirty="0" smtClean="0">
                <a:latin typeface="Comic Sans MS" panose="030F0702030302020204" pitchFamily="66" charset="0"/>
              </a:rPr>
              <a:t> agama </a:t>
            </a:r>
            <a:r>
              <a:rPr dirty="0" err="1" smtClean="0">
                <a:latin typeface="Comic Sans MS" panose="030F0702030302020204" pitchFamily="66" charset="0"/>
              </a:rPr>
              <a:t>maupu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orma</a:t>
            </a:r>
            <a:r>
              <a:rPr dirty="0" smtClean="0">
                <a:latin typeface="Comic Sans MS" panose="030F0702030302020204" pitchFamily="66" charset="0"/>
              </a:rPr>
              <a:t>-</a:t>
            </a:r>
            <a:r>
              <a:rPr lang="en" dirty="0">
                <a:latin typeface="Comic Sans MS" panose="030F0702030302020204" pitchFamily="66" charset="0"/>
              </a:rPr>
              <a:t> 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orma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ya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g </a:t>
            </a:r>
            <a:r>
              <a:rPr dirty="0" err="1" smtClean="0">
                <a:latin typeface="Comic Sans MS" panose="030F0702030302020204" pitchFamily="66" charset="0"/>
              </a:rPr>
              <a:t>berlaku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lai</a:t>
            </a:r>
            <a:r>
              <a:rPr lang="en" dirty="0" smtClean="0">
                <a:latin typeface="Comic Sans MS" panose="030F0702030302020204" pitchFamily="66" charset="0"/>
              </a:rPr>
              <a:t>nn</a:t>
            </a:r>
            <a:r>
              <a:rPr dirty="0" err="1" smtClean="0">
                <a:latin typeface="Comic Sans MS" panose="030F0702030302020204" pitchFamily="66" charset="0"/>
              </a:rPr>
              <a:t>ya</a:t>
            </a:r>
            <a:r>
              <a:rPr dirty="0" smtClean="0">
                <a:latin typeface="Comic Sans MS" panose="030F0702030302020204" pitchFamily="66" charset="0"/>
              </a:rPr>
              <a:t>) da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merupaka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suatu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perbuata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dosa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ya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g </a:t>
            </a:r>
            <a:r>
              <a:rPr dirty="0" err="1" smtClean="0">
                <a:latin typeface="Comic Sans MS" panose="030F0702030302020204" pitchFamily="66" charset="0"/>
              </a:rPr>
              <a:t>besar</a:t>
            </a:r>
            <a:r>
              <a:rPr dirty="0" smtClean="0">
                <a:latin typeface="Comic Sans MS" panose="030F0702030302020204" pitchFamily="66" charset="0"/>
              </a:rPr>
              <a:t> da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sa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gat </a:t>
            </a:r>
            <a:r>
              <a:rPr dirty="0" err="1" smtClean="0">
                <a:latin typeface="Comic Sans MS" panose="030F0702030302020204" pitchFamily="66" charset="0"/>
              </a:rPr>
              <a:t>besar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hukuma</a:t>
            </a:r>
            <a:r>
              <a:rPr lang="en" dirty="0" smtClean="0">
                <a:latin typeface="Comic Sans MS" panose="030F0702030302020204" pitchFamily="66" charset="0"/>
              </a:rPr>
              <a:t>nn</a:t>
            </a:r>
            <a:r>
              <a:rPr dirty="0" err="1" smtClean="0">
                <a:latin typeface="Comic Sans MS" panose="030F0702030302020204" pitchFamily="66" charset="0"/>
              </a:rPr>
              <a:t>ya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397" name="Google Shape;397;p36"/>
          <p:cNvSpPr txBox="1">
            <a:spLocks noGrp="1"/>
          </p:cNvSpPr>
          <p:nvPr>
            <p:ph type="ctrTitle"/>
          </p:nvPr>
        </p:nvSpPr>
        <p:spPr>
          <a:xfrm>
            <a:off x="1965086" y="304371"/>
            <a:ext cx="46260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>
                <a:latin typeface="Comic Sans MS" panose="030F0702030302020204" pitchFamily="66" charset="0"/>
              </a:rPr>
              <a:t>F</a:t>
            </a:r>
            <a:r>
              <a:rPr dirty="0" err="1" smtClean="0">
                <a:latin typeface="Comic Sans MS" panose="030F0702030302020204" pitchFamily="66" charset="0"/>
              </a:rPr>
              <a:t>ree</a:t>
            </a:r>
            <a:r>
              <a:rPr dirty="0" smtClean="0">
                <a:latin typeface="Comic Sans MS" panose="030F0702030302020204" pitchFamily="66" charset="0"/>
              </a:rPr>
              <a:t> Sex (</a:t>
            </a:r>
            <a:r>
              <a:rPr dirty="0" err="1" smtClean="0">
                <a:latin typeface="Comic Sans MS" panose="030F0702030302020204" pitchFamily="66" charset="0"/>
              </a:rPr>
              <a:t>Seks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Bebas</a:t>
            </a:r>
            <a:r>
              <a:rPr dirty="0" smtClean="0">
                <a:latin typeface="Comic Sans MS" panose="030F0702030302020204" pitchFamily="66" charset="0"/>
              </a:rPr>
              <a:t>)</a:t>
            </a:r>
            <a:endParaRPr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773" y="1002471"/>
            <a:ext cx="2759314" cy="28106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46"/>
          <p:cNvSpPr txBox="1">
            <a:spLocks noGrp="1"/>
          </p:cNvSpPr>
          <p:nvPr>
            <p:ph type="subTitle" idx="4"/>
          </p:nvPr>
        </p:nvSpPr>
        <p:spPr>
          <a:xfrm>
            <a:off x="4582331" y="2794322"/>
            <a:ext cx="1818000" cy="8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sz="1600" dirty="0" smtClean="0">
                <a:latin typeface="Comic Sans MS" panose="030F0702030302020204" pitchFamily="66" charset="0"/>
              </a:rPr>
              <a:t>P</a:t>
            </a:r>
            <a:r>
              <a:rPr sz="1600" dirty="0" err="1" smtClean="0">
                <a:latin typeface="Comic Sans MS" panose="030F0702030302020204" pitchFamily="66" charset="0"/>
              </a:rPr>
              <a:t>ergaula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sz="1600" dirty="0" smtClean="0">
                <a:latin typeface="Comic Sans MS" panose="030F0702030302020204" pitchFamily="66" charset="0"/>
              </a:rPr>
              <a:t> </a:t>
            </a:r>
            <a:r>
              <a:rPr sz="1600" dirty="0" err="1" smtClean="0">
                <a:latin typeface="Comic Sans MS" panose="030F0702030302020204" pitchFamily="66" charset="0"/>
              </a:rPr>
              <a:t>ya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sz="1600" dirty="0" smtClean="0">
                <a:latin typeface="Comic Sans MS" panose="030F0702030302020204" pitchFamily="66" charset="0"/>
              </a:rPr>
              <a:t>g </a:t>
            </a:r>
            <a:r>
              <a:rPr sz="1600" dirty="0" err="1" smtClean="0">
                <a:latin typeface="Comic Sans MS" panose="030F0702030302020204" pitchFamily="66" charset="0"/>
              </a:rPr>
              <a:t>tidak</a:t>
            </a:r>
            <a:r>
              <a:rPr sz="1600" dirty="0" smtClean="0">
                <a:latin typeface="Comic Sans MS" panose="030F0702030302020204" pitchFamily="66" charset="0"/>
              </a:rPr>
              <a:t> </a:t>
            </a:r>
            <a:r>
              <a:rPr sz="1600" dirty="0" err="1" smtClean="0">
                <a:latin typeface="Comic Sans MS" panose="030F0702030302020204" pitchFamily="66" charset="0"/>
              </a:rPr>
              <a:t>baik</a:t>
            </a:r>
            <a:r>
              <a:rPr sz="1600" dirty="0" smtClean="0">
                <a:latin typeface="Comic Sans MS" panose="030F0702030302020204" pitchFamily="66" charset="0"/>
              </a:rPr>
              <a:t>/</a:t>
            </a:r>
            <a:r>
              <a:rPr lang="en" sz="1600" dirty="0">
                <a:latin typeface="Comic Sans MS" panose="030F0702030302020204" pitchFamily="66" charset="0"/>
              </a:rPr>
              <a:t> 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sz="1600" dirty="0" err="1" smtClean="0">
                <a:latin typeface="Comic Sans MS" panose="030F0702030302020204" pitchFamily="66" charset="0"/>
              </a:rPr>
              <a:t>egatif</a:t>
            </a:r>
            <a:endParaRPr sz="1600" dirty="0">
              <a:latin typeface="Comic Sans MS" panose="030F0702030302020204" pitchFamily="66" charset="0"/>
            </a:endParaRPr>
          </a:p>
        </p:txBody>
      </p:sp>
      <p:sp>
        <p:nvSpPr>
          <p:cNvPr id="544" name="Google Shape;544;p46"/>
          <p:cNvSpPr txBox="1">
            <a:spLocks noGrp="1"/>
          </p:cNvSpPr>
          <p:nvPr>
            <p:ph type="ctrTitle" idx="5"/>
          </p:nvPr>
        </p:nvSpPr>
        <p:spPr>
          <a:xfrm>
            <a:off x="4581425" y="2409513"/>
            <a:ext cx="1819800" cy="38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>
                <a:latin typeface="Comic Sans MS" panose="030F0702030302020204" pitchFamily="66" charset="0"/>
              </a:rPr>
              <a:t>K</a:t>
            </a:r>
            <a:r>
              <a:rPr dirty="0" err="1" smtClean="0">
                <a:latin typeface="Comic Sans MS" panose="030F0702030302020204" pitchFamily="66" charset="0"/>
              </a:rPr>
              <a:t>etiga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545" name="Google Shape;545;p46"/>
          <p:cNvSpPr txBox="1">
            <a:spLocks noGrp="1"/>
          </p:cNvSpPr>
          <p:nvPr>
            <p:ph type="subTitle" idx="1"/>
          </p:nvPr>
        </p:nvSpPr>
        <p:spPr>
          <a:xfrm>
            <a:off x="942725" y="2794322"/>
            <a:ext cx="1818000" cy="8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sz="1600" dirty="0" smtClean="0">
                <a:latin typeface="Comic Sans MS" panose="030F0702030302020204" pitchFamily="66" charset="0"/>
              </a:rPr>
              <a:t>P</a:t>
            </a:r>
            <a:r>
              <a:rPr sz="1600" dirty="0" smtClean="0">
                <a:latin typeface="Comic Sans MS" panose="030F0702030302020204" pitchFamily="66" charset="0"/>
              </a:rPr>
              <a:t>e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sz="1600" dirty="0" err="1" smtClean="0">
                <a:latin typeface="Comic Sans MS" panose="030F0702030302020204" pitchFamily="66" charset="0"/>
              </a:rPr>
              <a:t>garuh</a:t>
            </a:r>
            <a:r>
              <a:rPr sz="1600" dirty="0" smtClean="0">
                <a:latin typeface="Comic Sans MS" panose="030F0702030302020204" pitchFamily="66" charset="0"/>
              </a:rPr>
              <a:t> li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sz="1600" dirty="0" err="1" smtClean="0">
                <a:latin typeface="Comic Sans MS" panose="030F0702030302020204" pitchFamily="66" charset="0"/>
              </a:rPr>
              <a:t>gkuga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sz="1600" dirty="0" smtClean="0">
                <a:latin typeface="Comic Sans MS" panose="030F0702030302020204" pitchFamily="66" charset="0"/>
              </a:rPr>
              <a:t> </a:t>
            </a:r>
            <a:r>
              <a:rPr sz="1600" dirty="0" err="1" smtClean="0">
                <a:latin typeface="Comic Sans MS" panose="030F0702030302020204" pitchFamily="66" charset="0"/>
              </a:rPr>
              <a:t>ya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sz="1600" dirty="0" smtClean="0">
                <a:latin typeface="Comic Sans MS" panose="030F0702030302020204" pitchFamily="66" charset="0"/>
              </a:rPr>
              <a:t>g </a:t>
            </a:r>
            <a:r>
              <a:rPr sz="1600" dirty="0" err="1" smtClean="0">
                <a:latin typeface="Comic Sans MS" panose="030F0702030302020204" pitchFamily="66" charset="0"/>
              </a:rPr>
              <a:t>buruk</a:t>
            </a:r>
            <a:endParaRPr sz="1600" dirty="0">
              <a:latin typeface="Comic Sans MS" panose="030F0702030302020204" pitchFamily="66" charset="0"/>
            </a:endParaRPr>
          </a:p>
        </p:txBody>
      </p:sp>
      <p:sp>
        <p:nvSpPr>
          <p:cNvPr id="546" name="Google Shape;546;p46"/>
          <p:cNvSpPr txBox="1">
            <a:spLocks noGrp="1"/>
          </p:cNvSpPr>
          <p:nvPr>
            <p:ph type="subTitle" idx="2"/>
          </p:nvPr>
        </p:nvSpPr>
        <p:spPr>
          <a:xfrm>
            <a:off x="2761634" y="2794322"/>
            <a:ext cx="1819800" cy="8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sz="1600" dirty="0" smtClean="0">
                <a:latin typeface="Comic Sans MS" panose="030F0702030302020204" pitchFamily="66" charset="0"/>
              </a:rPr>
              <a:t>K</a:t>
            </a:r>
            <a:r>
              <a:rPr sz="1600" dirty="0" err="1" smtClean="0">
                <a:latin typeface="Comic Sans MS" panose="030F0702030302020204" pitchFamily="66" charset="0"/>
              </a:rPr>
              <a:t>ura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sz="1600" dirty="0" smtClean="0">
                <a:latin typeface="Comic Sans MS" panose="030F0702030302020204" pitchFamily="66" charset="0"/>
              </a:rPr>
              <a:t>g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sz="1600" dirty="0" err="1" smtClean="0">
                <a:latin typeface="Comic Sans MS" panose="030F0702030302020204" pitchFamily="66" charset="0"/>
              </a:rPr>
              <a:t>ya</a:t>
            </a:r>
            <a:r>
              <a:rPr sz="1600" dirty="0" smtClean="0">
                <a:latin typeface="Comic Sans MS" panose="030F0702030302020204" pitchFamily="66" charset="0"/>
              </a:rPr>
              <a:t> </a:t>
            </a:r>
            <a:r>
              <a:rPr sz="1600" dirty="0" err="1" smtClean="0">
                <a:latin typeface="Comic Sans MS" panose="030F0702030302020204" pitchFamily="66" charset="0"/>
              </a:rPr>
              <a:t>perhatia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sz="1600" dirty="0" smtClean="0">
                <a:latin typeface="Comic Sans MS" panose="030F0702030302020204" pitchFamily="66" charset="0"/>
              </a:rPr>
              <a:t> </a:t>
            </a:r>
            <a:r>
              <a:rPr sz="1600" dirty="0" err="1" smtClean="0">
                <a:latin typeface="Comic Sans MS" panose="030F0702030302020204" pitchFamily="66" charset="0"/>
              </a:rPr>
              <a:t>dari</a:t>
            </a:r>
            <a:r>
              <a:rPr sz="1600" dirty="0" smtClean="0">
                <a:latin typeface="Comic Sans MS" panose="030F0702030302020204" pitchFamily="66" charset="0"/>
              </a:rPr>
              <a:t> </a:t>
            </a:r>
            <a:r>
              <a:rPr sz="1600" dirty="0" err="1" smtClean="0">
                <a:latin typeface="Comic Sans MS" panose="030F0702030302020204" pitchFamily="66" charset="0"/>
              </a:rPr>
              <a:t>ora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sz="1600" dirty="0" smtClean="0">
                <a:latin typeface="Comic Sans MS" panose="030F0702030302020204" pitchFamily="66" charset="0"/>
              </a:rPr>
              <a:t>g </a:t>
            </a:r>
            <a:r>
              <a:rPr sz="1600" dirty="0" err="1" smtClean="0">
                <a:latin typeface="Comic Sans MS" panose="030F0702030302020204" pitchFamily="66" charset="0"/>
              </a:rPr>
              <a:t>tua</a:t>
            </a:r>
            <a:endParaRPr sz="1600" dirty="0">
              <a:latin typeface="Comic Sans MS" panose="030F0702030302020204" pitchFamily="66" charset="0"/>
            </a:endParaRPr>
          </a:p>
        </p:txBody>
      </p:sp>
      <p:sp>
        <p:nvSpPr>
          <p:cNvPr id="547" name="Google Shape;547;p46"/>
          <p:cNvSpPr txBox="1">
            <a:spLocks noGrp="1"/>
          </p:cNvSpPr>
          <p:nvPr>
            <p:ph type="ctrTitle" idx="6"/>
          </p:nvPr>
        </p:nvSpPr>
        <p:spPr>
          <a:xfrm>
            <a:off x="798950" y="626038"/>
            <a:ext cx="6899241" cy="64556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id-ID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F</a:t>
            </a:r>
            <a:r>
              <a:rPr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aktor</a:t>
            </a:r>
            <a:r>
              <a:rPr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pe</a:t>
            </a:r>
            <a:r>
              <a:rPr lang="en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n</a:t>
            </a:r>
            <a:r>
              <a:rPr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yebab</a:t>
            </a:r>
            <a:r>
              <a:rPr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terjadi</a:t>
            </a:r>
            <a:r>
              <a:rPr lang="en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n</a:t>
            </a:r>
            <a:r>
              <a:rPr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ya</a:t>
            </a:r>
            <a:r>
              <a:rPr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perilaku</a:t>
            </a:r>
            <a:r>
              <a:rPr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seks</a:t>
            </a:r>
            <a:r>
              <a:rPr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bebas</a:t>
            </a:r>
            <a:endParaRPr sz="2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548" name="Google Shape;548;p46"/>
          <p:cNvSpPr txBox="1">
            <a:spLocks noGrp="1"/>
          </p:cNvSpPr>
          <p:nvPr>
            <p:ph type="ctrTitle"/>
          </p:nvPr>
        </p:nvSpPr>
        <p:spPr>
          <a:xfrm>
            <a:off x="941813" y="2409513"/>
            <a:ext cx="1819800" cy="38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</a:t>
            </a:r>
            <a:r>
              <a:rPr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ertama</a:t>
            </a:r>
            <a:r>
              <a:rPr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endParaRPr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49" name="Google Shape;549;p46"/>
          <p:cNvSpPr txBox="1">
            <a:spLocks noGrp="1"/>
          </p:cNvSpPr>
          <p:nvPr>
            <p:ph type="ctrTitle" idx="3"/>
          </p:nvPr>
        </p:nvSpPr>
        <p:spPr>
          <a:xfrm>
            <a:off x="2761625" y="2409513"/>
            <a:ext cx="1819800" cy="38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K</a:t>
            </a:r>
            <a:r>
              <a:rPr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edua</a:t>
            </a:r>
            <a:r>
              <a:rPr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endParaRPr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50" name="Google Shape;550;p46"/>
          <p:cNvSpPr txBox="1">
            <a:spLocks noGrp="1"/>
          </p:cNvSpPr>
          <p:nvPr>
            <p:ph type="subTitle" idx="7"/>
          </p:nvPr>
        </p:nvSpPr>
        <p:spPr>
          <a:xfrm>
            <a:off x="6401228" y="2794322"/>
            <a:ext cx="1818000" cy="8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sz="1600" dirty="0" smtClean="0">
                <a:latin typeface="Comic Sans MS" panose="030F0702030302020204" pitchFamily="66" charset="0"/>
              </a:rPr>
              <a:t>R</a:t>
            </a:r>
            <a:r>
              <a:rPr sz="1600" dirty="0" smtClean="0">
                <a:latin typeface="Comic Sans MS" panose="030F0702030302020204" pitchFamily="66" charset="0"/>
              </a:rPr>
              <a:t>e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sz="1600" dirty="0" err="1" smtClean="0">
                <a:latin typeface="Comic Sans MS" panose="030F0702030302020204" pitchFamily="66" charset="0"/>
              </a:rPr>
              <a:t>dahya</a:t>
            </a:r>
            <a:r>
              <a:rPr sz="1600" dirty="0" smtClean="0">
                <a:latin typeface="Comic Sans MS" panose="030F0702030302020204" pitchFamily="66" charset="0"/>
              </a:rPr>
              <a:t> </a:t>
            </a:r>
            <a:r>
              <a:rPr sz="1600" dirty="0" err="1" smtClean="0">
                <a:latin typeface="Comic Sans MS" panose="030F0702030302020204" pitchFamily="66" charset="0"/>
              </a:rPr>
              <a:t>pe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sz="1600" dirty="0" err="1" smtClean="0">
                <a:latin typeface="Comic Sans MS" panose="030F0702030302020204" pitchFamily="66" charset="0"/>
              </a:rPr>
              <a:t>getahua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 </a:t>
            </a:r>
            <a:r>
              <a:rPr sz="1600" dirty="0" err="1" smtClean="0">
                <a:latin typeface="Comic Sans MS" panose="030F0702030302020204" pitchFamily="66" charset="0"/>
              </a:rPr>
              <a:t>te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sz="1600" dirty="0" smtClean="0">
                <a:latin typeface="Comic Sans MS" panose="030F0702030302020204" pitchFamily="66" charset="0"/>
              </a:rPr>
              <a:t>ta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sz="1600" dirty="0" smtClean="0">
                <a:latin typeface="Comic Sans MS" panose="030F0702030302020204" pitchFamily="66" charset="0"/>
              </a:rPr>
              <a:t>g </a:t>
            </a:r>
            <a:r>
              <a:rPr sz="1600" dirty="0" err="1" smtClean="0">
                <a:latin typeface="Comic Sans MS" panose="030F0702030302020204" pitchFamily="66" charset="0"/>
              </a:rPr>
              <a:t>seks</a:t>
            </a:r>
            <a:endParaRPr sz="1600" dirty="0">
              <a:latin typeface="Comic Sans MS" panose="030F0702030302020204" pitchFamily="66" charset="0"/>
            </a:endParaRPr>
          </a:p>
        </p:txBody>
      </p:sp>
      <p:sp>
        <p:nvSpPr>
          <p:cNvPr id="551" name="Google Shape;551;p46"/>
          <p:cNvSpPr txBox="1">
            <a:spLocks noGrp="1"/>
          </p:cNvSpPr>
          <p:nvPr>
            <p:ph type="ctrTitle" idx="8"/>
          </p:nvPr>
        </p:nvSpPr>
        <p:spPr>
          <a:xfrm>
            <a:off x="6400325" y="2409513"/>
            <a:ext cx="1819800" cy="38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>
                <a:latin typeface="Comic Sans MS" panose="030F0702030302020204" pitchFamily="66" charset="0"/>
              </a:rPr>
              <a:t>K</a:t>
            </a:r>
            <a:r>
              <a:rPr dirty="0" err="1" smtClean="0">
                <a:latin typeface="Comic Sans MS" panose="030F0702030302020204" pitchFamily="66" charset="0"/>
              </a:rPr>
              <a:t>eempat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552" name="Google Shape;552;p46"/>
          <p:cNvSpPr/>
          <p:nvPr/>
        </p:nvSpPr>
        <p:spPr>
          <a:xfrm>
            <a:off x="1540837" y="1666104"/>
            <a:ext cx="621787" cy="601078"/>
          </a:xfrm>
          <a:custGeom>
            <a:avLst/>
            <a:gdLst/>
            <a:ahLst/>
            <a:cxnLst/>
            <a:rect l="l" t="t" r="r" b="b"/>
            <a:pathLst>
              <a:path w="11816" h="11689" extrusionOk="0">
                <a:moveTo>
                  <a:pt x="7026" y="757"/>
                </a:moveTo>
                <a:lnTo>
                  <a:pt x="7026" y="2710"/>
                </a:lnTo>
                <a:lnTo>
                  <a:pt x="5829" y="2710"/>
                </a:lnTo>
                <a:cubicBezTo>
                  <a:pt x="5924" y="2332"/>
                  <a:pt x="6081" y="1954"/>
                  <a:pt x="6176" y="1702"/>
                </a:cubicBezTo>
                <a:cubicBezTo>
                  <a:pt x="6428" y="1229"/>
                  <a:pt x="6711" y="914"/>
                  <a:pt x="7026" y="757"/>
                </a:cubicBezTo>
                <a:close/>
                <a:moveTo>
                  <a:pt x="7688" y="757"/>
                </a:moveTo>
                <a:cubicBezTo>
                  <a:pt x="8003" y="914"/>
                  <a:pt x="8287" y="1229"/>
                  <a:pt x="8507" y="1702"/>
                </a:cubicBezTo>
                <a:cubicBezTo>
                  <a:pt x="8665" y="2017"/>
                  <a:pt x="8791" y="2364"/>
                  <a:pt x="8854" y="2710"/>
                </a:cubicBezTo>
                <a:lnTo>
                  <a:pt x="7688" y="2710"/>
                </a:lnTo>
                <a:lnTo>
                  <a:pt x="7688" y="757"/>
                </a:lnTo>
                <a:close/>
                <a:moveTo>
                  <a:pt x="8917" y="977"/>
                </a:moveTo>
                <a:cubicBezTo>
                  <a:pt x="9704" y="1387"/>
                  <a:pt x="10334" y="1954"/>
                  <a:pt x="10712" y="2710"/>
                </a:cubicBezTo>
                <a:lnTo>
                  <a:pt x="9578" y="2710"/>
                </a:lnTo>
                <a:cubicBezTo>
                  <a:pt x="9452" y="2206"/>
                  <a:pt x="9295" y="1765"/>
                  <a:pt x="9106" y="1387"/>
                </a:cubicBezTo>
                <a:cubicBezTo>
                  <a:pt x="9011" y="1261"/>
                  <a:pt x="8948" y="1103"/>
                  <a:pt x="8917" y="977"/>
                </a:cubicBezTo>
                <a:close/>
                <a:moveTo>
                  <a:pt x="5798" y="1009"/>
                </a:moveTo>
                <a:lnTo>
                  <a:pt x="5798" y="1009"/>
                </a:lnTo>
                <a:cubicBezTo>
                  <a:pt x="5703" y="1135"/>
                  <a:pt x="5640" y="1261"/>
                  <a:pt x="5609" y="1418"/>
                </a:cubicBezTo>
                <a:cubicBezTo>
                  <a:pt x="5388" y="1796"/>
                  <a:pt x="5231" y="2269"/>
                  <a:pt x="5136" y="2742"/>
                </a:cubicBezTo>
                <a:lnTo>
                  <a:pt x="3970" y="2742"/>
                </a:lnTo>
                <a:cubicBezTo>
                  <a:pt x="4380" y="1954"/>
                  <a:pt x="5042" y="1387"/>
                  <a:pt x="5798" y="1009"/>
                </a:cubicBezTo>
                <a:close/>
                <a:moveTo>
                  <a:pt x="5010" y="3435"/>
                </a:moveTo>
                <a:cubicBezTo>
                  <a:pt x="4978" y="3750"/>
                  <a:pt x="4915" y="4096"/>
                  <a:pt x="4915" y="4443"/>
                </a:cubicBezTo>
                <a:cubicBezTo>
                  <a:pt x="4978" y="4789"/>
                  <a:pt x="4978" y="5167"/>
                  <a:pt x="5010" y="5482"/>
                </a:cubicBezTo>
                <a:lnTo>
                  <a:pt x="3718" y="5482"/>
                </a:lnTo>
                <a:cubicBezTo>
                  <a:pt x="3624" y="5167"/>
                  <a:pt x="3561" y="4789"/>
                  <a:pt x="3561" y="4443"/>
                </a:cubicBezTo>
                <a:cubicBezTo>
                  <a:pt x="3561" y="4096"/>
                  <a:pt x="3592" y="3750"/>
                  <a:pt x="3718" y="3435"/>
                </a:cubicBezTo>
                <a:close/>
                <a:moveTo>
                  <a:pt x="7026" y="3435"/>
                </a:moveTo>
                <a:lnTo>
                  <a:pt x="7026" y="5482"/>
                </a:lnTo>
                <a:lnTo>
                  <a:pt x="5703" y="5482"/>
                </a:lnTo>
                <a:cubicBezTo>
                  <a:pt x="5672" y="5136"/>
                  <a:pt x="5640" y="4789"/>
                  <a:pt x="5640" y="4443"/>
                </a:cubicBezTo>
                <a:cubicBezTo>
                  <a:pt x="5640" y="4096"/>
                  <a:pt x="5672" y="3718"/>
                  <a:pt x="5703" y="3435"/>
                </a:cubicBezTo>
                <a:close/>
                <a:moveTo>
                  <a:pt x="8980" y="3435"/>
                </a:moveTo>
                <a:cubicBezTo>
                  <a:pt x="9011" y="3750"/>
                  <a:pt x="9074" y="4096"/>
                  <a:pt x="9074" y="4443"/>
                </a:cubicBezTo>
                <a:cubicBezTo>
                  <a:pt x="9074" y="4789"/>
                  <a:pt x="9011" y="5167"/>
                  <a:pt x="8980" y="5482"/>
                </a:cubicBezTo>
                <a:lnTo>
                  <a:pt x="7688" y="5482"/>
                </a:lnTo>
                <a:lnTo>
                  <a:pt x="7688" y="3435"/>
                </a:lnTo>
                <a:close/>
                <a:moveTo>
                  <a:pt x="10996" y="3435"/>
                </a:moveTo>
                <a:cubicBezTo>
                  <a:pt x="11059" y="3750"/>
                  <a:pt x="11153" y="4096"/>
                  <a:pt x="11153" y="4443"/>
                </a:cubicBezTo>
                <a:cubicBezTo>
                  <a:pt x="11153" y="4789"/>
                  <a:pt x="11122" y="5167"/>
                  <a:pt x="10996" y="5482"/>
                </a:cubicBezTo>
                <a:lnTo>
                  <a:pt x="9704" y="5482"/>
                </a:lnTo>
                <a:cubicBezTo>
                  <a:pt x="9736" y="5136"/>
                  <a:pt x="9767" y="4789"/>
                  <a:pt x="9767" y="4443"/>
                </a:cubicBezTo>
                <a:cubicBezTo>
                  <a:pt x="9736" y="4096"/>
                  <a:pt x="9736" y="3750"/>
                  <a:pt x="9704" y="3435"/>
                </a:cubicBezTo>
                <a:close/>
                <a:moveTo>
                  <a:pt x="5136" y="6144"/>
                </a:moveTo>
                <a:cubicBezTo>
                  <a:pt x="5231" y="6648"/>
                  <a:pt x="5388" y="7089"/>
                  <a:pt x="5609" y="7467"/>
                </a:cubicBezTo>
                <a:cubicBezTo>
                  <a:pt x="5672" y="7593"/>
                  <a:pt x="5766" y="7751"/>
                  <a:pt x="5798" y="7877"/>
                </a:cubicBezTo>
                <a:cubicBezTo>
                  <a:pt x="5042" y="7530"/>
                  <a:pt x="4380" y="6932"/>
                  <a:pt x="3970" y="6144"/>
                </a:cubicBezTo>
                <a:close/>
                <a:moveTo>
                  <a:pt x="10712" y="6144"/>
                </a:moveTo>
                <a:cubicBezTo>
                  <a:pt x="10334" y="6932"/>
                  <a:pt x="9704" y="7530"/>
                  <a:pt x="8917" y="7877"/>
                </a:cubicBezTo>
                <a:cubicBezTo>
                  <a:pt x="8980" y="7751"/>
                  <a:pt x="9074" y="7625"/>
                  <a:pt x="9106" y="7467"/>
                </a:cubicBezTo>
                <a:cubicBezTo>
                  <a:pt x="9295" y="7089"/>
                  <a:pt x="9452" y="6617"/>
                  <a:pt x="9578" y="6144"/>
                </a:cubicBezTo>
                <a:close/>
                <a:moveTo>
                  <a:pt x="7026" y="6144"/>
                </a:moveTo>
                <a:lnTo>
                  <a:pt x="7026" y="8097"/>
                </a:lnTo>
                <a:cubicBezTo>
                  <a:pt x="6743" y="7940"/>
                  <a:pt x="6428" y="7625"/>
                  <a:pt x="6239" y="7152"/>
                </a:cubicBezTo>
                <a:cubicBezTo>
                  <a:pt x="6081" y="6837"/>
                  <a:pt x="5955" y="6491"/>
                  <a:pt x="5861" y="6144"/>
                </a:cubicBezTo>
                <a:close/>
                <a:moveTo>
                  <a:pt x="8854" y="6144"/>
                </a:moveTo>
                <a:cubicBezTo>
                  <a:pt x="8791" y="6522"/>
                  <a:pt x="8633" y="6900"/>
                  <a:pt x="8507" y="7152"/>
                </a:cubicBezTo>
                <a:cubicBezTo>
                  <a:pt x="8287" y="7688"/>
                  <a:pt x="8003" y="8003"/>
                  <a:pt x="7688" y="8097"/>
                </a:cubicBezTo>
                <a:lnTo>
                  <a:pt x="7688" y="6144"/>
                </a:lnTo>
                <a:close/>
                <a:moveTo>
                  <a:pt x="2726" y="8759"/>
                </a:moveTo>
                <a:cubicBezTo>
                  <a:pt x="2813" y="8759"/>
                  <a:pt x="2899" y="8790"/>
                  <a:pt x="2962" y="8853"/>
                </a:cubicBezTo>
                <a:cubicBezTo>
                  <a:pt x="3088" y="8980"/>
                  <a:pt x="3088" y="9169"/>
                  <a:pt x="2962" y="9326"/>
                </a:cubicBezTo>
                <a:lnTo>
                  <a:pt x="1387" y="10901"/>
                </a:lnTo>
                <a:cubicBezTo>
                  <a:pt x="1324" y="10964"/>
                  <a:pt x="1237" y="10996"/>
                  <a:pt x="1151" y="10996"/>
                </a:cubicBezTo>
                <a:cubicBezTo>
                  <a:pt x="1064" y="10996"/>
                  <a:pt x="977" y="10964"/>
                  <a:pt x="914" y="10901"/>
                </a:cubicBezTo>
                <a:cubicBezTo>
                  <a:pt x="788" y="10775"/>
                  <a:pt x="788" y="10555"/>
                  <a:pt x="914" y="10429"/>
                </a:cubicBezTo>
                <a:lnTo>
                  <a:pt x="2490" y="8853"/>
                </a:lnTo>
                <a:cubicBezTo>
                  <a:pt x="2553" y="8790"/>
                  <a:pt x="2639" y="8759"/>
                  <a:pt x="2726" y="8759"/>
                </a:cubicBezTo>
                <a:close/>
                <a:moveTo>
                  <a:pt x="7373" y="1"/>
                </a:moveTo>
                <a:cubicBezTo>
                  <a:pt x="4915" y="1"/>
                  <a:pt x="2931" y="1985"/>
                  <a:pt x="2931" y="4443"/>
                </a:cubicBezTo>
                <a:cubicBezTo>
                  <a:pt x="2931" y="5514"/>
                  <a:pt x="3309" y="6522"/>
                  <a:pt x="4002" y="7310"/>
                </a:cubicBezTo>
                <a:lnTo>
                  <a:pt x="3151" y="8160"/>
                </a:lnTo>
                <a:cubicBezTo>
                  <a:pt x="3011" y="8079"/>
                  <a:pt x="2858" y="8040"/>
                  <a:pt x="2705" y="8040"/>
                </a:cubicBezTo>
                <a:cubicBezTo>
                  <a:pt x="2445" y="8040"/>
                  <a:pt x="2184" y="8151"/>
                  <a:pt x="1986" y="8349"/>
                </a:cubicBezTo>
                <a:lnTo>
                  <a:pt x="410" y="9925"/>
                </a:lnTo>
                <a:cubicBezTo>
                  <a:pt x="1" y="10303"/>
                  <a:pt x="1" y="10996"/>
                  <a:pt x="410" y="11374"/>
                </a:cubicBezTo>
                <a:cubicBezTo>
                  <a:pt x="599" y="11563"/>
                  <a:pt x="883" y="11689"/>
                  <a:pt x="1103" y="11689"/>
                </a:cubicBezTo>
                <a:cubicBezTo>
                  <a:pt x="1387" y="11689"/>
                  <a:pt x="1607" y="11563"/>
                  <a:pt x="1828" y="11374"/>
                </a:cubicBezTo>
                <a:lnTo>
                  <a:pt x="3403" y="9799"/>
                </a:lnTo>
                <a:cubicBezTo>
                  <a:pt x="3718" y="9484"/>
                  <a:pt x="3781" y="9011"/>
                  <a:pt x="3592" y="8633"/>
                </a:cubicBezTo>
                <a:lnTo>
                  <a:pt x="4411" y="7782"/>
                </a:lnTo>
                <a:cubicBezTo>
                  <a:pt x="5199" y="8444"/>
                  <a:pt x="6207" y="8853"/>
                  <a:pt x="7278" y="8853"/>
                </a:cubicBezTo>
                <a:cubicBezTo>
                  <a:pt x="7298" y="8854"/>
                  <a:pt x="7318" y="8854"/>
                  <a:pt x="7338" y="8854"/>
                </a:cubicBezTo>
                <a:cubicBezTo>
                  <a:pt x="9830" y="8854"/>
                  <a:pt x="11815" y="6881"/>
                  <a:pt x="11815" y="4443"/>
                </a:cubicBezTo>
                <a:cubicBezTo>
                  <a:pt x="11815" y="2017"/>
                  <a:pt x="9799" y="1"/>
                  <a:pt x="737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3" name="Google Shape;553;p46"/>
          <p:cNvSpPr/>
          <p:nvPr/>
        </p:nvSpPr>
        <p:spPr>
          <a:xfrm>
            <a:off x="3360634" y="1725041"/>
            <a:ext cx="621779" cy="435261"/>
          </a:xfrm>
          <a:custGeom>
            <a:avLst/>
            <a:gdLst/>
            <a:ahLst/>
            <a:cxnLst/>
            <a:rect l="l" t="t" r="r" b="b"/>
            <a:pathLst>
              <a:path w="11658" h="8192" extrusionOk="0">
                <a:moveTo>
                  <a:pt x="10429" y="662"/>
                </a:moveTo>
                <a:cubicBezTo>
                  <a:pt x="10114" y="1008"/>
                  <a:pt x="6207" y="4915"/>
                  <a:pt x="6081" y="5072"/>
                </a:cubicBezTo>
                <a:cubicBezTo>
                  <a:pt x="6018" y="5135"/>
                  <a:pt x="5916" y="5167"/>
                  <a:pt x="5813" y="5167"/>
                </a:cubicBezTo>
                <a:cubicBezTo>
                  <a:pt x="5711" y="5167"/>
                  <a:pt x="5608" y="5135"/>
                  <a:pt x="5545" y="5072"/>
                </a:cubicBezTo>
                <a:lnTo>
                  <a:pt x="1135" y="662"/>
                </a:lnTo>
                <a:close/>
                <a:moveTo>
                  <a:pt x="662" y="1134"/>
                </a:moveTo>
                <a:lnTo>
                  <a:pt x="3624" y="4096"/>
                </a:lnTo>
                <a:lnTo>
                  <a:pt x="662" y="7057"/>
                </a:lnTo>
                <a:lnTo>
                  <a:pt x="662" y="1134"/>
                </a:lnTo>
                <a:close/>
                <a:moveTo>
                  <a:pt x="10996" y="1134"/>
                </a:moveTo>
                <a:lnTo>
                  <a:pt x="10996" y="7057"/>
                </a:lnTo>
                <a:lnTo>
                  <a:pt x="8034" y="4096"/>
                </a:lnTo>
                <a:lnTo>
                  <a:pt x="10996" y="1134"/>
                </a:lnTo>
                <a:close/>
                <a:moveTo>
                  <a:pt x="7562" y="4568"/>
                </a:moveTo>
                <a:lnTo>
                  <a:pt x="10492" y="7530"/>
                </a:lnTo>
                <a:lnTo>
                  <a:pt x="1198" y="7530"/>
                </a:lnTo>
                <a:lnTo>
                  <a:pt x="4096" y="4568"/>
                </a:lnTo>
                <a:lnTo>
                  <a:pt x="5073" y="5545"/>
                </a:lnTo>
                <a:cubicBezTo>
                  <a:pt x="5278" y="5750"/>
                  <a:pt x="5553" y="5852"/>
                  <a:pt x="5829" y="5852"/>
                </a:cubicBezTo>
                <a:cubicBezTo>
                  <a:pt x="6105" y="5852"/>
                  <a:pt x="6380" y="5750"/>
                  <a:pt x="6585" y="5545"/>
                </a:cubicBezTo>
                <a:lnTo>
                  <a:pt x="7562" y="4568"/>
                </a:lnTo>
                <a:close/>
                <a:moveTo>
                  <a:pt x="1009" y="0"/>
                </a:moveTo>
                <a:cubicBezTo>
                  <a:pt x="473" y="0"/>
                  <a:pt x="1" y="473"/>
                  <a:pt x="1" y="1008"/>
                </a:cubicBezTo>
                <a:lnTo>
                  <a:pt x="1" y="7152"/>
                </a:lnTo>
                <a:cubicBezTo>
                  <a:pt x="1" y="7719"/>
                  <a:pt x="473" y="8191"/>
                  <a:pt x="1009" y="8191"/>
                </a:cubicBezTo>
                <a:lnTo>
                  <a:pt x="10618" y="8191"/>
                </a:lnTo>
                <a:cubicBezTo>
                  <a:pt x="11185" y="8191"/>
                  <a:pt x="11657" y="7719"/>
                  <a:pt x="11657" y="7152"/>
                </a:cubicBezTo>
                <a:lnTo>
                  <a:pt x="11657" y="1008"/>
                </a:lnTo>
                <a:cubicBezTo>
                  <a:pt x="11657" y="441"/>
                  <a:pt x="11185" y="0"/>
                  <a:pt x="1061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54" name="Google Shape;554;p46"/>
          <p:cNvGrpSpPr/>
          <p:nvPr/>
        </p:nvGrpSpPr>
        <p:grpSpPr>
          <a:xfrm>
            <a:off x="7000195" y="1560671"/>
            <a:ext cx="621796" cy="621792"/>
            <a:chOff x="-1333975" y="2365850"/>
            <a:chExt cx="292225" cy="293575"/>
          </a:xfrm>
        </p:grpSpPr>
        <p:sp>
          <p:nvSpPr>
            <p:cNvPr id="555" name="Google Shape;555;p46"/>
            <p:cNvSpPr/>
            <p:nvPr/>
          </p:nvSpPr>
          <p:spPr>
            <a:xfrm>
              <a:off x="-1285150" y="2365850"/>
              <a:ext cx="191225" cy="293575"/>
            </a:xfrm>
            <a:custGeom>
              <a:avLst/>
              <a:gdLst/>
              <a:ahLst/>
              <a:cxnLst/>
              <a:rect l="l" t="t" r="r" b="b"/>
              <a:pathLst>
                <a:path w="7649" h="11743" extrusionOk="0">
                  <a:moveTo>
                    <a:pt x="3813" y="684"/>
                  </a:moveTo>
                  <a:cubicBezTo>
                    <a:pt x="5545" y="684"/>
                    <a:pt x="6900" y="2039"/>
                    <a:pt x="6900" y="3740"/>
                  </a:cubicBezTo>
                  <a:cubicBezTo>
                    <a:pt x="6931" y="4780"/>
                    <a:pt x="6553" y="5347"/>
                    <a:pt x="6270" y="5788"/>
                  </a:cubicBezTo>
                  <a:cubicBezTo>
                    <a:pt x="5797" y="6544"/>
                    <a:pt x="5608" y="6922"/>
                    <a:pt x="5608" y="7930"/>
                  </a:cubicBezTo>
                  <a:cubicBezTo>
                    <a:pt x="5608" y="8119"/>
                    <a:pt x="5451" y="8277"/>
                    <a:pt x="5230" y="8277"/>
                  </a:cubicBezTo>
                  <a:lnTo>
                    <a:pt x="2489" y="8277"/>
                  </a:lnTo>
                  <a:cubicBezTo>
                    <a:pt x="2300" y="8277"/>
                    <a:pt x="2143" y="8119"/>
                    <a:pt x="2143" y="7930"/>
                  </a:cubicBezTo>
                  <a:cubicBezTo>
                    <a:pt x="2143" y="6922"/>
                    <a:pt x="1922" y="6576"/>
                    <a:pt x="1450" y="5820"/>
                  </a:cubicBezTo>
                  <a:cubicBezTo>
                    <a:pt x="1198" y="5347"/>
                    <a:pt x="567" y="4528"/>
                    <a:pt x="788" y="3205"/>
                  </a:cubicBezTo>
                  <a:cubicBezTo>
                    <a:pt x="1040" y="1819"/>
                    <a:pt x="2237" y="684"/>
                    <a:pt x="3813" y="684"/>
                  </a:cubicBezTo>
                  <a:close/>
                  <a:moveTo>
                    <a:pt x="4852" y="8907"/>
                  </a:moveTo>
                  <a:lnTo>
                    <a:pt x="4852" y="9569"/>
                  </a:lnTo>
                  <a:lnTo>
                    <a:pt x="4506" y="9569"/>
                  </a:lnTo>
                  <a:cubicBezTo>
                    <a:pt x="4285" y="9569"/>
                    <a:pt x="4128" y="9726"/>
                    <a:pt x="4128" y="9915"/>
                  </a:cubicBezTo>
                  <a:cubicBezTo>
                    <a:pt x="4128" y="10136"/>
                    <a:pt x="4285" y="10293"/>
                    <a:pt x="4506" y="10293"/>
                  </a:cubicBezTo>
                  <a:lnTo>
                    <a:pt x="4852" y="10293"/>
                  </a:lnTo>
                  <a:lnTo>
                    <a:pt x="4852" y="10640"/>
                  </a:lnTo>
                  <a:cubicBezTo>
                    <a:pt x="4884" y="10829"/>
                    <a:pt x="4726" y="10986"/>
                    <a:pt x="4537" y="10986"/>
                  </a:cubicBezTo>
                  <a:lnTo>
                    <a:pt x="3151" y="10986"/>
                  </a:lnTo>
                  <a:cubicBezTo>
                    <a:pt x="2962" y="10986"/>
                    <a:pt x="2804" y="10829"/>
                    <a:pt x="2804" y="10640"/>
                  </a:cubicBezTo>
                  <a:lnTo>
                    <a:pt x="2804" y="10293"/>
                  </a:lnTo>
                  <a:lnTo>
                    <a:pt x="3151" y="10293"/>
                  </a:lnTo>
                  <a:cubicBezTo>
                    <a:pt x="3371" y="10293"/>
                    <a:pt x="3529" y="10136"/>
                    <a:pt x="3529" y="9915"/>
                  </a:cubicBezTo>
                  <a:cubicBezTo>
                    <a:pt x="3529" y="9726"/>
                    <a:pt x="3371" y="9569"/>
                    <a:pt x="3151" y="9569"/>
                  </a:cubicBezTo>
                  <a:lnTo>
                    <a:pt x="2804" y="9569"/>
                  </a:lnTo>
                  <a:lnTo>
                    <a:pt x="2804" y="8907"/>
                  </a:lnTo>
                  <a:close/>
                  <a:moveTo>
                    <a:pt x="3897" y="1"/>
                  </a:moveTo>
                  <a:cubicBezTo>
                    <a:pt x="3632" y="1"/>
                    <a:pt x="3361" y="28"/>
                    <a:pt x="3088" y="86"/>
                  </a:cubicBezTo>
                  <a:cubicBezTo>
                    <a:pt x="1607" y="401"/>
                    <a:pt x="441" y="1566"/>
                    <a:pt x="158" y="3079"/>
                  </a:cubicBezTo>
                  <a:cubicBezTo>
                    <a:pt x="0" y="3992"/>
                    <a:pt x="158" y="4969"/>
                    <a:pt x="631" y="5757"/>
                  </a:cubicBezTo>
                  <a:cubicBezTo>
                    <a:pt x="757" y="5914"/>
                    <a:pt x="820" y="6072"/>
                    <a:pt x="914" y="6229"/>
                  </a:cubicBezTo>
                  <a:cubicBezTo>
                    <a:pt x="1355" y="6891"/>
                    <a:pt x="1450" y="7143"/>
                    <a:pt x="1450" y="7962"/>
                  </a:cubicBezTo>
                  <a:cubicBezTo>
                    <a:pt x="1450" y="8403"/>
                    <a:pt x="1733" y="8781"/>
                    <a:pt x="2143" y="8939"/>
                  </a:cubicBezTo>
                  <a:lnTo>
                    <a:pt x="2143" y="10703"/>
                  </a:lnTo>
                  <a:cubicBezTo>
                    <a:pt x="2143" y="11270"/>
                    <a:pt x="2615" y="11743"/>
                    <a:pt x="3151" y="11743"/>
                  </a:cubicBezTo>
                  <a:lnTo>
                    <a:pt x="4537" y="11743"/>
                  </a:lnTo>
                  <a:cubicBezTo>
                    <a:pt x="5073" y="11743"/>
                    <a:pt x="5545" y="11270"/>
                    <a:pt x="5545" y="10703"/>
                  </a:cubicBezTo>
                  <a:lnTo>
                    <a:pt x="5545" y="8939"/>
                  </a:lnTo>
                  <a:cubicBezTo>
                    <a:pt x="5955" y="8781"/>
                    <a:pt x="6238" y="8435"/>
                    <a:pt x="6238" y="7962"/>
                  </a:cubicBezTo>
                  <a:lnTo>
                    <a:pt x="6238" y="7930"/>
                  </a:lnTo>
                  <a:cubicBezTo>
                    <a:pt x="6238" y="7143"/>
                    <a:pt x="6427" y="6828"/>
                    <a:pt x="6805" y="6229"/>
                  </a:cubicBezTo>
                  <a:cubicBezTo>
                    <a:pt x="7089" y="5788"/>
                    <a:pt x="7593" y="5032"/>
                    <a:pt x="7593" y="3835"/>
                  </a:cubicBezTo>
                  <a:cubicBezTo>
                    <a:pt x="7649" y="1658"/>
                    <a:pt x="5950" y="1"/>
                    <a:pt x="38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46"/>
            <p:cNvSpPr/>
            <p:nvPr/>
          </p:nvSpPr>
          <p:spPr>
            <a:xfrm>
              <a:off x="-1076425" y="2452250"/>
              <a:ext cx="34675" cy="18150"/>
            </a:xfrm>
            <a:custGeom>
              <a:avLst/>
              <a:gdLst/>
              <a:ahLst/>
              <a:cxnLst/>
              <a:rect l="l" t="t" r="r" b="b"/>
              <a:pathLst>
                <a:path w="1387" h="726" extrusionOk="0">
                  <a:moveTo>
                    <a:pt x="347" y="1"/>
                  </a:moveTo>
                  <a:cubicBezTo>
                    <a:pt x="158" y="1"/>
                    <a:pt x="0" y="158"/>
                    <a:pt x="0" y="379"/>
                  </a:cubicBezTo>
                  <a:cubicBezTo>
                    <a:pt x="0" y="568"/>
                    <a:pt x="158" y="725"/>
                    <a:pt x="347" y="725"/>
                  </a:cubicBezTo>
                  <a:lnTo>
                    <a:pt x="1040" y="725"/>
                  </a:lnTo>
                  <a:cubicBezTo>
                    <a:pt x="1229" y="725"/>
                    <a:pt x="1386" y="568"/>
                    <a:pt x="1386" y="379"/>
                  </a:cubicBezTo>
                  <a:cubicBezTo>
                    <a:pt x="1386" y="158"/>
                    <a:pt x="1229" y="1"/>
                    <a:pt x="10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46"/>
            <p:cNvSpPr/>
            <p:nvPr/>
          </p:nvSpPr>
          <p:spPr>
            <a:xfrm>
              <a:off x="-1333975" y="2452250"/>
              <a:ext cx="34675" cy="18150"/>
            </a:xfrm>
            <a:custGeom>
              <a:avLst/>
              <a:gdLst/>
              <a:ahLst/>
              <a:cxnLst/>
              <a:rect l="l" t="t" r="r" b="b"/>
              <a:pathLst>
                <a:path w="1387" h="726" extrusionOk="0">
                  <a:moveTo>
                    <a:pt x="347" y="1"/>
                  </a:moveTo>
                  <a:cubicBezTo>
                    <a:pt x="158" y="1"/>
                    <a:pt x="0" y="158"/>
                    <a:pt x="0" y="379"/>
                  </a:cubicBezTo>
                  <a:cubicBezTo>
                    <a:pt x="0" y="568"/>
                    <a:pt x="158" y="725"/>
                    <a:pt x="347" y="725"/>
                  </a:cubicBezTo>
                  <a:lnTo>
                    <a:pt x="1008" y="725"/>
                  </a:lnTo>
                  <a:cubicBezTo>
                    <a:pt x="1197" y="694"/>
                    <a:pt x="1386" y="536"/>
                    <a:pt x="1386" y="379"/>
                  </a:cubicBezTo>
                  <a:cubicBezTo>
                    <a:pt x="1386" y="158"/>
                    <a:pt x="1197" y="1"/>
                    <a:pt x="10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46"/>
            <p:cNvSpPr/>
            <p:nvPr/>
          </p:nvSpPr>
          <p:spPr>
            <a:xfrm>
              <a:off x="-1093750" y="2383050"/>
              <a:ext cx="35450" cy="26575"/>
            </a:xfrm>
            <a:custGeom>
              <a:avLst/>
              <a:gdLst/>
              <a:ahLst/>
              <a:cxnLst/>
              <a:rect l="l" t="t" r="r" b="b"/>
              <a:pathLst>
                <a:path w="1418" h="1063" extrusionOk="0">
                  <a:moveTo>
                    <a:pt x="992" y="1"/>
                  </a:moveTo>
                  <a:cubicBezTo>
                    <a:pt x="931" y="1"/>
                    <a:pt x="870" y="19"/>
                    <a:pt x="819" y="59"/>
                  </a:cubicBezTo>
                  <a:lnTo>
                    <a:pt x="221" y="406"/>
                  </a:lnTo>
                  <a:cubicBezTo>
                    <a:pt x="63" y="500"/>
                    <a:pt x="0" y="721"/>
                    <a:pt x="95" y="878"/>
                  </a:cubicBezTo>
                  <a:cubicBezTo>
                    <a:pt x="159" y="985"/>
                    <a:pt x="295" y="1063"/>
                    <a:pt x="415" y="1063"/>
                  </a:cubicBezTo>
                  <a:cubicBezTo>
                    <a:pt x="473" y="1063"/>
                    <a:pt x="527" y="1045"/>
                    <a:pt x="567" y="1005"/>
                  </a:cubicBezTo>
                  <a:lnTo>
                    <a:pt x="1166" y="658"/>
                  </a:lnTo>
                  <a:cubicBezTo>
                    <a:pt x="1323" y="563"/>
                    <a:pt x="1418" y="343"/>
                    <a:pt x="1292" y="185"/>
                  </a:cubicBezTo>
                  <a:cubicBezTo>
                    <a:pt x="1249" y="79"/>
                    <a:pt x="1120" y="1"/>
                    <a:pt x="9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46"/>
            <p:cNvSpPr/>
            <p:nvPr/>
          </p:nvSpPr>
          <p:spPr>
            <a:xfrm>
              <a:off x="-1317450" y="2512575"/>
              <a:ext cx="35475" cy="26225"/>
            </a:xfrm>
            <a:custGeom>
              <a:avLst/>
              <a:gdLst/>
              <a:ahLst/>
              <a:cxnLst/>
              <a:rect l="l" t="t" r="r" b="b"/>
              <a:pathLst>
                <a:path w="1419" h="1049" extrusionOk="0">
                  <a:moveTo>
                    <a:pt x="1005" y="1"/>
                  </a:moveTo>
                  <a:cubicBezTo>
                    <a:pt x="944" y="1"/>
                    <a:pt x="880" y="15"/>
                    <a:pt x="820" y="45"/>
                  </a:cubicBezTo>
                  <a:lnTo>
                    <a:pt x="221" y="392"/>
                  </a:lnTo>
                  <a:cubicBezTo>
                    <a:pt x="64" y="486"/>
                    <a:pt x="1" y="707"/>
                    <a:pt x="127" y="864"/>
                  </a:cubicBezTo>
                  <a:cubicBezTo>
                    <a:pt x="169" y="971"/>
                    <a:pt x="299" y="1049"/>
                    <a:pt x="427" y="1049"/>
                  </a:cubicBezTo>
                  <a:cubicBezTo>
                    <a:pt x="488" y="1049"/>
                    <a:pt x="548" y="1031"/>
                    <a:pt x="599" y="990"/>
                  </a:cubicBezTo>
                  <a:lnTo>
                    <a:pt x="1166" y="644"/>
                  </a:lnTo>
                  <a:cubicBezTo>
                    <a:pt x="1324" y="549"/>
                    <a:pt x="1418" y="329"/>
                    <a:pt x="1292" y="171"/>
                  </a:cubicBezTo>
                  <a:cubicBezTo>
                    <a:pt x="1250" y="64"/>
                    <a:pt x="1134" y="1"/>
                    <a:pt x="10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46"/>
            <p:cNvSpPr/>
            <p:nvPr/>
          </p:nvSpPr>
          <p:spPr>
            <a:xfrm>
              <a:off x="-1092975" y="2512575"/>
              <a:ext cx="34675" cy="25525"/>
            </a:xfrm>
            <a:custGeom>
              <a:avLst/>
              <a:gdLst/>
              <a:ahLst/>
              <a:cxnLst/>
              <a:rect l="l" t="t" r="r" b="b"/>
              <a:pathLst>
                <a:path w="1387" h="1021" extrusionOk="0">
                  <a:moveTo>
                    <a:pt x="378" y="1"/>
                  </a:moveTo>
                  <a:cubicBezTo>
                    <a:pt x="264" y="1"/>
                    <a:pt x="149" y="64"/>
                    <a:pt x="64" y="171"/>
                  </a:cubicBezTo>
                  <a:cubicBezTo>
                    <a:pt x="1" y="329"/>
                    <a:pt x="32" y="518"/>
                    <a:pt x="190" y="644"/>
                  </a:cubicBezTo>
                  <a:lnTo>
                    <a:pt x="788" y="990"/>
                  </a:lnTo>
                  <a:cubicBezTo>
                    <a:pt x="838" y="1010"/>
                    <a:pt x="891" y="1021"/>
                    <a:pt x="944" y="1021"/>
                  </a:cubicBezTo>
                  <a:cubicBezTo>
                    <a:pt x="1059" y="1021"/>
                    <a:pt x="1175" y="972"/>
                    <a:pt x="1261" y="864"/>
                  </a:cubicBezTo>
                  <a:cubicBezTo>
                    <a:pt x="1387" y="675"/>
                    <a:pt x="1292" y="486"/>
                    <a:pt x="1135" y="392"/>
                  </a:cubicBezTo>
                  <a:lnTo>
                    <a:pt x="536" y="45"/>
                  </a:lnTo>
                  <a:cubicBezTo>
                    <a:pt x="486" y="15"/>
                    <a:pt x="432" y="1"/>
                    <a:pt x="3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46"/>
            <p:cNvSpPr/>
            <p:nvPr/>
          </p:nvSpPr>
          <p:spPr>
            <a:xfrm>
              <a:off x="-1316650" y="2383750"/>
              <a:ext cx="34675" cy="25525"/>
            </a:xfrm>
            <a:custGeom>
              <a:avLst/>
              <a:gdLst/>
              <a:ahLst/>
              <a:cxnLst/>
              <a:rect l="l" t="t" r="r" b="b"/>
              <a:pathLst>
                <a:path w="1387" h="1021" extrusionOk="0">
                  <a:moveTo>
                    <a:pt x="405" y="1"/>
                  </a:moveTo>
                  <a:cubicBezTo>
                    <a:pt x="283" y="1"/>
                    <a:pt x="159" y="50"/>
                    <a:pt x="95" y="157"/>
                  </a:cubicBezTo>
                  <a:cubicBezTo>
                    <a:pt x="0" y="315"/>
                    <a:pt x="63" y="504"/>
                    <a:pt x="221" y="630"/>
                  </a:cubicBezTo>
                  <a:lnTo>
                    <a:pt x="788" y="977"/>
                  </a:lnTo>
                  <a:cubicBezTo>
                    <a:pt x="838" y="1007"/>
                    <a:pt x="895" y="1021"/>
                    <a:pt x="953" y="1021"/>
                  </a:cubicBezTo>
                  <a:cubicBezTo>
                    <a:pt x="1074" y="1021"/>
                    <a:pt x="1196" y="958"/>
                    <a:pt x="1260" y="850"/>
                  </a:cubicBezTo>
                  <a:cubicBezTo>
                    <a:pt x="1386" y="693"/>
                    <a:pt x="1292" y="504"/>
                    <a:pt x="1134" y="378"/>
                  </a:cubicBezTo>
                  <a:lnTo>
                    <a:pt x="567" y="31"/>
                  </a:lnTo>
                  <a:cubicBezTo>
                    <a:pt x="517" y="11"/>
                    <a:pt x="461" y="1"/>
                    <a:pt x="4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46"/>
            <p:cNvSpPr/>
            <p:nvPr/>
          </p:nvSpPr>
          <p:spPr>
            <a:xfrm>
              <a:off x="-1239475" y="2401575"/>
              <a:ext cx="102425" cy="153100"/>
            </a:xfrm>
            <a:custGeom>
              <a:avLst/>
              <a:gdLst/>
              <a:ahLst/>
              <a:cxnLst/>
              <a:rect l="l" t="t" r="r" b="b"/>
              <a:pathLst>
                <a:path w="4097" h="6124" extrusionOk="0">
                  <a:moveTo>
                    <a:pt x="1733" y="1492"/>
                  </a:moveTo>
                  <a:lnTo>
                    <a:pt x="1733" y="2343"/>
                  </a:lnTo>
                  <a:cubicBezTo>
                    <a:pt x="1733" y="2500"/>
                    <a:pt x="1796" y="2626"/>
                    <a:pt x="1922" y="2658"/>
                  </a:cubicBezTo>
                  <a:lnTo>
                    <a:pt x="3246" y="3225"/>
                  </a:lnTo>
                  <a:lnTo>
                    <a:pt x="2395" y="4611"/>
                  </a:lnTo>
                  <a:lnTo>
                    <a:pt x="2395" y="3729"/>
                  </a:lnTo>
                  <a:cubicBezTo>
                    <a:pt x="2395" y="3572"/>
                    <a:pt x="2332" y="3445"/>
                    <a:pt x="2206" y="3414"/>
                  </a:cubicBezTo>
                  <a:lnTo>
                    <a:pt x="851" y="2878"/>
                  </a:lnTo>
                  <a:lnTo>
                    <a:pt x="1733" y="1492"/>
                  </a:lnTo>
                  <a:close/>
                  <a:moveTo>
                    <a:pt x="2038" y="0"/>
                  </a:moveTo>
                  <a:cubicBezTo>
                    <a:pt x="1919" y="0"/>
                    <a:pt x="1814" y="47"/>
                    <a:pt x="1765" y="169"/>
                  </a:cubicBezTo>
                  <a:lnTo>
                    <a:pt x="64" y="2941"/>
                  </a:lnTo>
                  <a:cubicBezTo>
                    <a:pt x="32" y="3004"/>
                    <a:pt x="1" y="3130"/>
                    <a:pt x="32" y="3225"/>
                  </a:cubicBezTo>
                  <a:cubicBezTo>
                    <a:pt x="64" y="3288"/>
                    <a:pt x="158" y="3382"/>
                    <a:pt x="221" y="3414"/>
                  </a:cubicBezTo>
                  <a:lnTo>
                    <a:pt x="1733" y="4013"/>
                  </a:lnTo>
                  <a:lnTo>
                    <a:pt x="1733" y="5808"/>
                  </a:lnTo>
                  <a:cubicBezTo>
                    <a:pt x="1733" y="5966"/>
                    <a:pt x="1859" y="6092"/>
                    <a:pt x="1954" y="6123"/>
                  </a:cubicBezTo>
                  <a:lnTo>
                    <a:pt x="2049" y="6123"/>
                  </a:lnTo>
                  <a:cubicBezTo>
                    <a:pt x="2143" y="6123"/>
                    <a:pt x="2269" y="6092"/>
                    <a:pt x="2301" y="5966"/>
                  </a:cubicBezTo>
                  <a:lnTo>
                    <a:pt x="4002" y="3225"/>
                  </a:lnTo>
                  <a:cubicBezTo>
                    <a:pt x="4033" y="3130"/>
                    <a:pt x="4096" y="3004"/>
                    <a:pt x="4033" y="2941"/>
                  </a:cubicBezTo>
                  <a:cubicBezTo>
                    <a:pt x="4033" y="2878"/>
                    <a:pt x="3970" y="2784"/>
                    <a:pt x="3907" y="2752"/>
                  </a:cubicBezTo>
                  <a:lnTo>
                    <a:pt x="2395" y="2154"/>
                  </a:lnTo>
                  <a:lnTo>
                    <a:pt x="2395" y="358"/>
                  </a:lnTo>
                  <a:cubicBezTo>
                    <a:pt x="2395" y="169"/>
                    <a:pt x="2269" y="74"/>
                    <a:pt x="2143" y="11"/>
                  </a:cubicBezTo>
                  <a:cubicBezTo>
                    <a:pt x="2108" y="4"/>
                    <a:pt x="2072" y="0"/>
                    <a:pt x="20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3" name="Google Shape;563;p46"/>
          <p:cNvSpPr/>
          <p:nvPr/>
        </p:nvSpPr>
        <p:spPr>
          <a:xfrm>
            <a:off x="5180420" y="1576225"/>
            <a:ext cx="621782" cy="590704"/>
          </a:xfrm>
          <a:custGeom>
            <a:avLst/>
            <a:gdLst/>
            <a:ahLst/>
            <a:cxnLst/>
            <a:rect l="l" t="t" r="r" b="b"/>
            <a:pathLst>
              <a:path w="12193" h="11674" extrusionOk="0">
                <a:moveTo>
                  <a:pt x="9483" y="1174"/>
                </a:moveTo>
                <a:lnTo>
                  <a:pt x="9483" y="2308"/>
                </a:lnTo>
                <a:cubicBezTo>
                  <a:pt x="9483" y="2497"/>
                  <a:pt x="9641" y="2655"/>
                  <a:pt x="9830" y="2655"/>
                </a:cubicBezTo>
                <a:lnTo>
                  <a:pt x="10901" y="2655"/>
                </a:lnTo>
                <a:lnTo>
                  <a:pt x="9515" y="4041"/>
                </a:lnTo>
                <a:lnTo>
                  <a:pt x="8097" y="4041"/>
                </a:lnTo>
                <a:lnTo>
                  <a:pt x="8097" y="2560"/>
                </a:lnTo>
                <a:lnTo>
                  <a:pt x="9483" y="1174"/>
                </a:lnTo>
                <a:close/>
                <a:moveTo>
                  <a:pt x="4885" y="6181"/>
                </a:moveTo>
                <a:cubicBezTo>
                  <a:pt x="5033" y="6181"/>
                  <a:pt x="5183" y="6212"/>
                  <a:pt x="5325" y="6278"/>
                </a:cubicBezTo>
                <a:lnTo>
                  <a:pt x="4600" y="7003"/>
                </a:lnTo>
                <a:cubicBezTo>
                  <a:pt x="4474" y="7129"/>
                  <a:pt x="4474" y="7349"/>
                  <a:pt x="4600" y="7475"/>
                </a:cubicBezTo>
                <a:cubicBezTo>
                  <a:pt x="4663" y="7538"/>
                  <a:pt x="4750" y="7570"/>
                  <a:pt x="4836" y="7570"/>
                </a:cubicBezTo>
                <a:cubicBezTo>
                  <a:pt x="4923" y="7570"/>
                  <a:pt x="5010" y="7538"/>
                  <a:pt x="5073" y="7475"/>
                </a:cubicBezTo>
                <a:lnTo>
                  <a:pt x="5797" y="6751"/>
                </a:lnTo>
                <a:lnTo>
                  <a:pt x="5797" y="6751"/>
                </a:lnTo>
                <a:cubicBezTo>
                  <a:pt x="5986" y="7160"/>
                  <a:pt x="5892" y="7633"/>
                  <a:pt x="5577" y="7948"/>
                </a:cubicBezTo>
                <a:cubicBezTo>
                  <a:pt x="5388" y="8137"/>
                  <a:pt x="5128" y="8231"/>
                  <a:pt x="4864" y="8231"/>
                </a:cubicBezTo>
                <a:cubicBezTo>
                  <a:pt x="4600" y="8231"/>
                  <a:pt x="4332" y="8137"/>
                  <a:pt x="4127" y="7948"/>
                </a:cubicBezTo>
                <a:cubicBezTo>
                  <a:pt x="3749" y="7538"/>
                  <a:pt x="3749" y="6877"/>
                  <a:pt x="4127" y="6499"/>
                </a:cubicBezTo>
                <a:cubicBezTo>
                  <a:pt x="4333" y="6293"/>
                  <a:pt x="4606" y="6181"/>
                  <a:pt x="4885" y="6181"/>
                </a:cubicBezTo>
                <a:close/>
                <a:moveTo>
                  <a:pt x="4897" y="4831"/>
                </a:moveTo>
                <a:cubicBezTo>
                  <a:pt x="5396" y="4831"/>
                  <a:pt x="5890" y="4990"/>
                  <a:pt x="6301" y="5301"/>
                </a:cubicBezTo>
                <a:lnTo>
                  <a:pt x="5829" y="5774"/>
                </a:lnTo>
                <a:cubicBezTo>
                  <a:pt x="5553" y="5590"/>
                  <a:pt x="5233" y="5499"/>
                  <a:pt x="4911" y="5499"/>
                </a:cubicBezTo>
                <a:cubicBezTo>
                  <a:pt x="4460" y="5499"/>
                  <a:pt x="4004" y="5677"/>
                  <a:pt x="3655" y="6026"/>
                </a:cubicBezTo>
                <a:cubicBezTo>
                  <a:pt x="2993" y="6688"/>
                  <a:pt x="2993" y="7790"/>
                  <a:pt x="3655" y="8420"/>
                </a:cubicBezTo>
                <a:cubicBezTo>
                  <a:pt x="3986" y="8751"/>
                  <a:pt x="4427" y="8917"/>
                  <a:pt x="4864" y="8917"/>
                </a:cubicBezTo>
                <a:cubicBezTo>
                  <a:pt x="5301" y="8917"/>
                  <a:pt x="5734" y="8751"/>
                  <a:pt x="6049" y="8420"/>
                </a:cubicBezTo>
                <a:cubicBezTo>
                  <a:pt x="6648" y="7822"/>
                  <a:pt x="6742" y="6908"/>
                  <a:pt x="6301" y="6246"/>
                </a:cubicBezTo>
                <a:lnTo>
                  <a:pt x="6774" y="5774"/>
                </a:lnTo>
                <a:lnTo>
                  <a:pt x="6774" y="5774"/>
                </a:lnTo>
                <a:cubicBezTo>
                  <a:pt x="7467" y="6719"/>
                  <a:pt x="7404" y="8074"/>
                  <a:pt x="6585" y="8924"/>
                </a:cubicBezTo>
                <a:cubicBezTo>
                  <a:pt x="6112" y="9397"/>
                  <a:pt x="5498" y="9633"/>
                  <a:pt x="4883" y="9633"/>
                </a:cubicBezTo>
                <a:cubicBezTo>
                  <a:pt x="4269" y="9633"/>
                  <a:pt x="3655" y="9397"/>
                  <a:pt x="3182" y="8924"/>
                </a:cubicBezTo>
                <a:cubicBezTo>
                  <a:pt x="2237" y="7979"/>
                  <a:pt x="2237" y="6499"/>
                  <a:pt x="3182" y="5553"/>
                </a:cubicBezTo>
                <a:cubicBezTo>
                  <a:pt x="3667" y="5068"/>
                  <a:pt x="4286" y="4831"/>
                  <a:pt x="4897" y="4831"/>
                </a:cubicBezTo>
                <a:close/>
                <a:moveTo>
                  <a:pt x="4873" y="3463"/>
                </a:moveTo>
                <a:cubicBezTo>
                  <a:pt x="5728" y="3463"/>
                  <a:pt x="6583" y="3748"/>
                  <a:pt x="7278" y="4325"/>
                </a:cubicBezTo>
                <a:lnTo>
                  <a:pt x="6805" y="4797"/>
                </a:lnTo>
                <a:cubicBezTo>
                  <a:pt x="6228" y="4353"/>
                  <a:pt x="5533" y="4125"/>
                  <a:pt x="4844" y="4125"/>
                </a:cubicBezTo>
                <a:cubicBezTo>
                  <a:pt x="4065" y="4125"/>
                  <a:pt x="3294" y="4416"/>
                  <a:pt x="2710" y="5018"/>
                </a:cubicBezTo>
                <a:cubicBezTo>
                  <a:pt x="1481" y="6246"/>
                  <a:pt x="1481" y="8168"/>
                  <a:pt x="2710" y="9397"/>
                </a:cubicBezTo>
                <a:cubicBezTo>
                  <a:pt x="3324" y="10011"/>
                  <a:pt x="4112" y="10318"/>
                  <a:pt x="4899" y="10318"/>
                </a:cubicBezTo>
                <a:cubicBezTo>
                  <a:pt x="5687" y="10318"/>
                  <a:pt x="6474" y="10011"/>
                  <a:pt x="7089" y="9397"/>
                </a:cubicBezTo>
                <a:cubicBezTo>
                  <a:pt x="8223" y="8263"/>
                  <a:pt x="8255" y="6467"/>
                  <a:pt x="7309" y="5301"/>
                </a:cubicBezTo>
                <a:lnTo>
                  <a:pt x="7782" y="4829"/>
                </a:lnTo>
                <a:lnTo>
                  <a:pt x="7782" y="4829"/>
                </a:lnTo>
                <a:cubicBezTo>
                  <a:pt x="8979" y="6278"/>
                  <a:pt x="8885" y="8483"/>
                  <a:pt x="7530" y="9870"/>
                </a:cubicBezTo>
                <a:cubicBezTo>
                  <a:pt x="6790" y="10594"/>
                  <a:pt x="5821" y="10956"/>
                  <a:pt x="4856" y="10956"/>
                </a:cubicBezTo>
                <a:cubicBezTo>
                  <a:pt x="3891" y="10956"/>
                  <a:pt x="2930" y="10594"/>
                  <a:pt x="2206" y="9870"/>
                </a:cubicBezTo>
                <a:cubicBezTo>
                  <a:pt x="756" y="8420"/>
                  <a:pt x="756" y="6026"/>
                  <a:pt x="2206" y="4545"/>
                </a:cubicBezTo>
                <a:cubicBezTo>
                  <a:pt x="2941" y="3827"/>
                  <a:pt x="3907" y="3463"/>
                  <a:pt x="4873" y="3463"/>
                </a:cubicBezTo>
                <a:close/>
                <a:moveTo>
                  <a:pt x="9899" y="0"/>
                </a:moveTo>
                <a:cubicBezTo>
                  <a:pt x="9813" y="0"/>
                  <a:pt x="9722" y="32"/>
                  <a:pt x="9641" y="103"/>
                </a:cubicBezTo>
                <a:lnTo>
                  <a:pt x="7561" y="2182"/>
                </a:lnTo>
                <a:cubicBezTo>
                  <a:pt x="7467" y="2277"/>
                  <a:pt x="7435" y="2340"/>
                  <a:pt x="7435" y="2434"/>
                </a:cubicBezTo>
                <a:lnTo>
                  <a:pt x="7435" y="3600"/>
                </a:lnTo>
                <a:cubicBezTo>
                  <a:pt x="6670" y="3071"/>
                  <a:pt x="5769" y="2807"/>
                  <a:pt x="4868" y="2807"/>
                </a:cubicBezTo>
                <a:cubicBezTo>
                  <a:pt x="3731" y="2807"/>
                  <a:pt x="2595" y="3229"/>
                  <a:pt x="1733" y="4073"/>
                </a:cubicBezTo>
                <a:cubicBezTo>
                  <a:pt x="0" y="5805"/>
                  <a:pt x="0" y="8641"/>
                  <a:pt x="1733" y="10374"/>
                </a:cubicBezTo>
                <a:cubicBezTo>
                  <a:pt x="2599" y="11240"/>
                  <a:pt x="3741" y="11673"/>
                  <a:pt x="4883" y="11673"/>
                </a:cubicBezTo>
                <a:cubicBezTo>
                  <a:pt x="6026" y="11673"/>
                  <a:pt x="7168" y="11240"/>
                  <a:pt x="8034" y="10374"/>
                </a:cubicBezTo>
                <a:cubicBezTo>
                  <a:pt x="9578" y="8861"/>
                  <a:pt x="9735" y="6436"/>
                  <a:pt x="8538" y="4703"/>
                </a:cubicBezTo>
                <a:lnTo>
                  <a:pt x="9672" y="4703"/>
                </a:lnTo>
                <a:cubicBezTo>
                  <a:pt x="9767" y="4703"/>
                  <a:pt x="9893" y="4671"/>
                  <a:pt x="9924" y="4608"/>
                </a:cubicBezTo>
                <a:lnTo>
                  <a:pt x="12004" y="2497"/>
                </a:lnTo>
                <a:cubicBezTo>
                  <a:pt x="12193" y="2308"/>
                  <a:pt x="12035" y="1962"/>
                  <a:pt x="11783" y="1962"/>
                </a:cubicBezTo>
                <a:lnTo>
                  <a:pt x="10239" y="1962"/>
                </a:lnTo>
                <a:lnTo>
                  <a:pt x="10239" y="355"/>
                </a:lnTo>
                <a:cubicBezTo>
                  <a:pt x="10239" y="141"/>
                  <a:pt x="10080" y="0"/>
                  <a:pt x="989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p54"/>
          <p:cNvSpPr txBox="1">
            <a:spLocks noGrp="1"/>
          </p:cNvSpPr>
          <p:nvPr>
            <p:ph type="subTitle" idx="4"/>
          </p:nvPr>
        </p:nvSpPr>
        <p:spPr>
          <a:xfrm>
            <a:off x="5859575" y="2203778"/>
            <a:ext cx="2570100" cy="59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 smtClean="0">
                <a:latin typeface="Comic Sans MS" panose="030F0702030302020204" pitchFamily="66" charset="0"/>
              </a:rPr>
              <a:t>M</a:t>
            </a:r>
            <a:r>
              <a:rPr dirty="0" err="1" smtClean="0">
                <a:latin typeface="Comic Sans MS" panose="030F0702030302020204" pitchFamily="66" charset="0"/>
              </a:rPr>
              <a:t>emilih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tema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yag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baik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652" name="Google Shape;652;p54"/>
          <p:cNvSpPr txBox="1">
            <a:spLocks noGrp="1"/>
          </p:cNvSpPr>
          <p:nvPr>
            <p:ph type="ctrTitle" idx="5"/>
          </p:nvPr>
        </p:nvSpPr>
        <p:spPr>
          <a:xfrm>
            <a:off x="5858297" y="1895175"/>
            <a:ext cx="2572500" cy="38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>
                <a:latin typeface="Comic Sans MS" panose="030F0702030302020204" pitchFamily="66" charset="0"/>
              </a:rPr>
              <a:t>K</a:t>
            </a:r>
            <a:r>
              <a:rPr dirty="0" err="1" smtClean="0">
                <a:latin typeface="Comic Sans MS" panose="030F0702030302020204" pitchFamily="66" charset="0"/>
              </a:rPr>
              <a:t>etiga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653" name="Google Shape;653;p54"/>
          <p:cNvSpPr txBox="1">
            <a:spLocks noGrp="1"/>
          </p:cNvSpPr>
          <p:nvPr>
            <p:ph type="subTitle" idx="1"/>
          </p:nvPr>
        </p:nvSpPr>
        <p:spPr>
          <a:xfrm>
            <a:off x="714600" y="2203777"/>
            <a:ext cx="2570100" cy="59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 smtClean="0">
                <a:latin typeface="Comic Sans MS" panose="030F0702030302020204" pitchFamily="66" charset="0"/>
              </a:rPr>
              <a:t>M</a:t>
            </a:r>
            <a:r>
              <a:rPr dirty="0" err="1" smtClean="0">
                <a:latin typeface="Comic Sans MS" panose="030F0702030302020204" pitchFamily="66" charset="0"/>
              </a:rPr>
              <a:t>empertebal</a:t>
            </a:r>
            <a:r>
              <a:rPr dirty="0" smtClean="0">
                <a:latin typeface="Comic Sans MS" panose="030F0702030302020204" pitchFamily="66" charset="0"/>
              </a:rPr>
              <a:t> rasa </a:t>
            </a:r>
            <a:r>
              <a:rPr dirty="0" err="1" smtClean="0">
                <a:latin typeface="Comic Sans MS" panose="030F0702030302020204" pitchFamily="66" charset="0"/>
              </a:rPr>
              <a:t>keima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654" name="Google Shape;654;p54"/>
          <p:cNvSpPr txBox="1">
            <a:spLocks noGrp="1"/>
          </p:cNvSpPr>
          <p:nvPr>
            <p:ph type="subTitle" idx="2"/>
          </p:nvPr>
        </p:nvSpPr>
        <p:spPr>
          <a:xfrm>
            <a:off x="3285827" y="2203777"/>
            <a:ext cx="2572500" cy="59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 smtClean="0">
                <a:latin typeface="Comic Sans MS" panose="030F0702030302020204" pitchFamily="66" charset="0"/>
              </a:rPr>
              <a:t>B</a:t>
            </a:r>
            <a:r>
              <a:rPr dirty="0" err="1" smtClean="0">
                <a:latin typeface="Comic Sans MS" panose="030F0702030302020204" pitchFamily="66" charset="0"/>
              </a:rPr>
              <a:t>ergaul</a:t>
            </a:r>
            <a:r>
              <a:rPr dirty="0" smtClean="0">
                <a:latin typeface="Comic Sans MS" panose="030F0702030302020204" pitchFamily="66" charset="0"/>
              </a:rPr>
              <a:t> de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ga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baik</a:t>
            </a:r>
            <a:r>
              <a:rPr dirty="0" smtClean="0">
                <a:latin typeface="Comic Sans MS" panose="030F0702030302020204" pitchFamily="66" charset="0"/>
              </a:rPr>
              <a:t>/</a:t>
            </a:r>
            <a:r>
              <a:rPr dirty="0" err="1" smtClean="0">
                <a:latin typeface="Comic Sans MS" panose="030F0702030302020204" pitchFamily="66" charset="0"/>
              </a:rPr>
              <a:t>positif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655" name="Google Shape;655;p54"/>
          <p:cNvSpPr txBox="1">
            <a:spLocks noGrp="1"/>
          </p:cNvSpPr>
          <p:nvPr>
            <p:ph type="ctrTitle" idx="6"/>
          </p:nvPr>
        </p:nvSpPr>
        <p:spPr>
          <a:xfrm>
            <a:off x="722750" y="536525"/>
            <a:ext cx="7717500" cy="64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id-ID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P</a:t>
            </a:r>
            <a:r>
              <a:rPr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e</a:t>
            </a:r>
            <a:r>
              <a:rPr lang="en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n</a:t>
            </a:r>
            <a:r>
              <a:rPr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a</a:t>
            </a:r>
            <a:r>
              <a:rPr lang="en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n</a:t>
            </a:r>
            <a:r>
              <a:rPr sz="28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ggula</a:t>
            </a:r>
            <a:r>
              <a:rPr lang="en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n</a:t>
            </a:r>
            <a:r>
              <a:rPr sz="28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ga</a:t>
            </a:r>
            <a:r>
              <a:rPr lang="en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n</a:t>
            </a:r>
            <a:r>
              <a:rPr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seks</a:t>
            </a:r>
            <a:r>
              <a:rPr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bebas</a:t>
            </a:r>
            <a:endParaRPr sz="28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656" name="Google Shape;656;p54"/>
          <p:cNvSpPr txBox="1">
            <a:spLocks noGrp="1"/>
          </p:cNvSpPr>
          <p:nvPr>
            <p:ph type="ctrTitle"/>
          </p:nvPr>
        </p:nvSpPr>
        <p:spPr>
          <a:xfrm>
            <a:off x="713302" y="1895175"/>
            <a:ext cx="2572500" cy="38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</a:t>
            </a:r>
            <a:r>
              <a:rPr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ertama</a:t>
            </a:r>
            <a:r>
              <a:rPr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endParaRPr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57" name="Google Shape;657;p54"/>
          <p:cNvSpPr txBox="1">
            <a:spLocks noGrp="1"/>
          </p:cNvSpPr>
          <p:nvPr>
            <p:ph type="ctrTitle" idx="3"/>
          </p:nvPr>
        </p:nvSpPr>
        <p:spPr>
          <a:xfrm>
            <a:off x="3285808" y="1895175"/>
            <a:ext cx="2572500" cy="38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K</a:t>
            </a:r>
            <a:r>
              <a:rPr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edua</a:t>
            </a:r>
            <a:r>
              <a:rPr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endParaRPr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58" name="Google Shape;658;p54"/>
          <p:cNvSpPr txBox="1">
            <a:spLocks noGrp="1"/>
          </p:cNvSpPr>
          <p:nvPr>
            <p:ph type="subTitle" idx="7"/>
          </p:nvPr>
        </p:nvSpPr>
        <p:spPr>
          <a:xfrm>
            <a:off x="714600" y="4003075"/>
            <a:ext cx="2570100" cy="59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</a:pPr>
            <a:r>
              <a:rPr lang="id-ID" dirty="0" smtClean="0">
                <a:latin typeface="Comic Sans MS" panose="030F0702030302020204" pitchFamily="66" charset="0"/>
              </a:rPr>
              <a:t>M</a:t>
            </a:r>
            <a:r>
              <a:rPr dirty="0" smtClean="0">
                <a:latin typeface="Comic Sans MS" panose="030F0702030302020204" pitchFamily="66" charset="0"/>
              </a:rPr>
              <a:t>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ghi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dari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pergaula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bebas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659" name="Google Shape;659;p54"/>
          <p:cNvSpPr txBox="1">
            <a:spLocks noGrp="1"/>
          </p:cNvSpPr>
          <p:nvPr>
            <p:ph type="ctrTitle" idx="9"/>
          </p:nvPr>
        </p:nvSpPr>
        <p:spPr>
          <a:xfrm>
            <a:off x="713302" y="3694468"/>
            <a:ext cx="2572500" cy="38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err="1" smtClean="0">
                <a:latin typeface="Comic Sans MS" panose="030F0702030302020204" pitchFamily="66" charset="0"/>
              </a:rPr>
              <a:t>keempat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660" name="Google Shape;660;p54"/>
          <p:cNvSpPr txBox="1">
            <a:spLocks noGrp="1"/>
          </p:cNvSpPr>
          <p:nvPr>
            <p:ph type="subTitle" idx="8"/>
          </p:nvPr>
        </p:nvSpPr>
        <p:spPr>
          <a:xfrm>
            <a:off x="3285826" y="4003075"/>
            <a:ext cx="2572500" cy="59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</a:pPr>
            <a:r>
              <a:rPr lang="id-ID" dirty="0" smtClean="0">
                <a:latin typeface="Comic Sans MS" panose="030F0702030302020204" pitchFamily="66" charset="0"/>
              </a:rPr>
              <a:t>B</a:t>
            </a:r>
            <a:r>
              <a:rPr dirty="0" err="1" smtClean="0">
                <a:latin typeface="Comic Sans MS" panose="030F0702030302020204" pitchFamily="66" charset="0"/>
              </a:rPr>
              <a:t>erkomu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ikasi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secara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terbuka</a:t>
            </a:r>
            <a:r>
              <a:rPr dirty="0" smtClean="0">
                <a:latin typeface="Comic Sans MS" panose="030F0702030302020204" pitchFamily="66" charset="0"/>
              </a:rPr>
              <a:t> de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ga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ora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g </a:t>
            </a:r>
            <a:r>
              <a:rPr dirty="0" err="1" smtClean="0">
                <a:latin typeface="Comic Sans MS" panose="030F0702030302020204" pitchFamily="66" charset="0"/>
              </a:rPr>
              <a:t>tua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661" name="Google Shape;661;p54"/>
          <p:cNvSpPr txBox="1">
            <a:spLocks noGrp="1"/>
          </p:cNvSpPr>
          <p:nvPr>
            <p:ph type="ctrTitle" idx="13"/>
          </p:nvPr>
        </p:nvSpPr>
        <p:spPr>
          <a:xfrm>
            <a:off x="3285808" y="3694468"/>
            <a:ext cx="2572500" cy="38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>
                <a:latin typeface="Comic Sans MS" panose="030F0702030302020204" pitchFamily="66" charset="0"/>
              </a:rPr>
              <a:t>K</a:t>
            </a:r>
            <a:r>
              <a:rPr dirty="0" err="1" smtClean="0">
                <a:latin typeface="Comic Sans MS" panose="030F0702030302020204" pitchFamily="66" charset="0"/>
              </a:rPr>
              <a:t>elima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662" name="Google Shape;662;p54"/>
          <p:cNvSpPr txBox="1">
            <a:spLocks noGrp="1"/>
          </p:cNvSpPr>
          <p:nvPr>
            <p:ph type="subTitle" idx="14"/>
          </p:nvPr>
        </p:nvSpPr>
        <p:spPr>
          <a:xfrm>
            <a:off x="5859579" y="4003075"/>
            <a:ext cx="2570100" cy="59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</a:pPr>
            <a:r>
              <a:rPr lang="id-ID" dirty="0" smtClean="0">
                <a:latin typeface="Comic Sans MS" panose="030F0702030302020204" pitchFamily="66" charset="0"/>
              </a:rPr>
              <a:t>M</a:t>
            </a:r>
            <a:r>
              <a:rPr dirty="0" err="1" smtClean="0">
                <a:latin typeface="Comic Sans MS" panose="030F0702030302020204" pitchFamily="66" charset="0"/>
              </a:rPr>
              <a:t>elakuka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kegiata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sirama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roha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i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663" name="Google Shape;663;p54"/>
          <p:cNvSpPr txBox="1">
            <a:spLocks noGrp="1"/>
          </p:cNvSpPr>
          <p:nvPr>
            <p:ph type="ctrTitle" idx="15"/>
          </p:nvPr>
        </p:nvSpPr>
        <p:spPr>
          <a:xfrm>
            <a:off x="5858297" y="3694468"/>
            <a:ext cx="2572500" cy="38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id-ID" dirty="0" smtClean="0">
                <a:latin typeface="Comic Sans MS" panose="030F0702030302020204" pitchFamily="66" charset="0"/>
              </a:rPr>
              <a:t>K</a:t>
            </a:r>
            <a:r>
              <a:rPr dirty="0" err="1" smtClean="0">
                <a:latin typeface="Comic Sans MS" panose="030F0702030302020204" pitchFamily="66" charset="0"/>
              </a:rPr>
              <a:t>ee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am 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664" name="Google Shape;664;p54"/>
          <p:cNvSpPr/>
          <p:nvPr/>
        </p:nvSpPr>
        <p:spPr>
          <a:xfrm>
            <a:off x="1688763" y="1237489"/>
            <a:ext cx="621777" cy="611419"/>
          </a:xfrm>
          <a:custGeom>
            <a:avLst/>
            <a:gdLst/>
            <a:ahLst/>
            <a:cxnLst/>
            <a:rect l="l" t="t" r="r" b="b"/>
            <a:pathLst>
              <a:path w="12004" h="11713" extrusionOk="0">
                <a:moveTo>
                  <a:pt x="8633" y="2088"/>
                </a:moveTo>
                <a:cubicBezTo>
                  <a:pt x="8900" y="2088"/>
                  <a:pt x="9168" y="2182"/>
                  <a:pt x="9357" y="2371"/>
                </a:cubicBezTo>
                <a:cubicBezTo>
                  <a:pt x="9767" y="2781"/>
                  <a:pt x="9767" y="3442"/>
                  <a:pt x="9357" y="3820"/>
                </a:cubicBezTo>
                <a:lnTo>
                  <a:pt x="8128" y="5018"/>
                </a:lnTo>
                <a:cubicBezTo>
                  <a:pt x="7939" y="4702"/>
                  <a:pt x="7750" y="4419"/>
                  <a:pt x="7498" y="4135"/>
                </a:cubicBezTo>
                <a:cubicBezTo>
                  <a:pt x="7278" y="3915"/>
                  <a:pt x="6994" y="3726"/>
                  <a:pt x="6679" y="3568"/>
                </a:cubicBezTo>
                <a:lnTo>
                  <a:pt x="7908" y="2371"/>
                </a:lnTo>
                <a:cubicBezTo>
                  <a:pt x="8097" y="2182"/>
                  <a:pt x="8365" y="2088"/>
                  <a:pt x="8633" y="2088"/>
                </a:cubicBezTo>
                <a:close/>
                <a:moveTo>
                  <a:pt x="5230" y="5333"/>
                </a:moveTo>
                <a:cubicBezTo>
                  <a:pt x="5514" y="5333"/>
                  <a:pt x="5829" y="5396"/>
                  <a:pt x="6018" y="5648"/>
                </a:cubicBezTo>
                <a:cubicBezTo>
                  <a:pt x="6207" y="5837"/>
                  <a:pt x="6333" y="6120"/>
                  <a:pt x="6333" y="6435"/>
                </a:cubicBezTo>
                <a:cubicBezTo>
                  <a:pt x="6049" y="6435"/>
                  <a:pt x="5766" y="6309"/>
                  <a:pt x="5545" y="6120"/>
                </a:cubicBezTo>
                <a:cubicBezTo>
                  <a:pt x="5356" y="5931"/>
                  <a:pt x="5230" y="5648"/>
                  <a:pt x="5230" y="5333"/>
                </a:cubicBezTo>
                <a:close/>
                <a:moveTo>
                  <a:pt x="8617" y="717"/>
                </a:moveTo>
                <a:cubicBezTo>
                  <a:pt x="9223" y="717"/>
                  <a:pt x="9830" y="953"/>
                  <a:pt x="10302" y="1426"/>
                </a:cubicBezTo>
                <a:cubicBezTo>
                  <a:pt x="11247" y="2340"/>
                  <a:pt x="11247" y="3883"/>
                  <a:pt x="10302" y="4828"/>
                </a:cubicBezTo>
                <a:lnTo>
                  <a:pt x="8381" y="6719"/>
                </a:lnTo>
                <a:cubicBezTo>
                  <a:pt x="8412" y="6404"/>
                  <a:pt x="8412" y="6089"/>
                  <a:pt x="8349" y="5774"/>
                </a:cubicBezTo>
                <a:lnTo>
                  <a:pt x="9798" y="4356"/>
                </a:lnTo>
                <a:cubicBezTo>
                  <a:pt x="10460" y="3663"/>
                  <a:pt x="10460" y="2560"/>
                  <a:pt x="9798" y="1930"/>
                </a:cubicBezTo>
                <a:cubicBezTo>
                  <a:pt x="9467" y="1599"/>
                  <a:pt x="9034" y="1434"/>
                  <a:pt x="8601" y="1434"/>
                </a:cubicBezTo>
                <a:cubicBezTo>
                  <a:pt x="8168" y="1434"/>
                  <a:pt x="7735" y="1599"/>
                  <a:pt x="7404" y="1930"/>
                </a:cubicBezTo>
                <a:cubicBezTo>
                  <a:pt x="7309" y="2025"/>
                  <a:pt x="5356" y="3946"/>
                  <a:pt x="5073" y="4230"/>
                </a:cubicBezTo>
                <a:cubicBezTo>
                  <a:pt x="4411" y="4892"/>
                  <a:pt x="4411" y="5963"/>
                  <a:pt x="5073" y="6624"/>
                </a:cubicBezTo>
                <a:cubicBezTo>
                  <a:pt x="5356" y="6908"/>
                  <a:pt x="5671" y="7065"/>
                  <a:pt x="6049" y="7097"/>
                </a:cubicBezTo>
                <a:lnTo>
                  <a:pt x="5514" y="7664"/>
                </a:lnTo>
                <a:cubicBezTo>
                  <a:pt x="5167" y="7538"/>
                  <a:pt x="4883" y="7349"/>
                  <a:pt x="4600" y="7097"/>
                </a:cubicBezTo>
                <a:cubicBezTo>
                  <a:pt x="3655" y="6152"/>
                  <a:pt x="3655" y="4671"/>
                  <a:pt x="4600" y="3726"/>
                </a:cubicBezTo>
                <a:lnTo>
                  <a:pt x="6931" y="1426"/>
                </a:lnTo>
                <a:cubicBezTo>
                  <a:pt x="7404" y="953"/>
                  <a:pt x="8010" y="717"/>
                  <a:pt x="8617" y="717"/>
                </a:cubicBezTo>
                <a:close/>
                <a:moveTo>
                  <a:pt x="3497" y="6719"/>
                </a:moveTo>
                <a:cubicBezTo>
                  <a:pt x="3655" y="7034"/>
                  <a:pt x="3844" y="7286"/>
                  <a:pt x="4127" y="7569"/>
                </a:cubicBezTo>
                <a:cubicBezTo>
                  <a:pt x="4348" y="7821"/>
                  <a:pt x="4663" y="8042"/>
                  <a:pt x="4978" y="8168"/>
                </a:cubicBezTo>
                <a:lnTo>
                  <a:pt x="3812" y="9334"/>
                </a:lnTo>
                <a:cubicBezTo>
                  <a:pt x="3608" y="9538"/>
                  <a:pt x="3340" y="9641"/>
                  <a:pt x="3076" y="9641"/>
                </a:cubicBezTo>
                <a:cubicBezTo>
                  <a:pt x="2812" y="9641"/>
                  <a:pt x="2552" y="9538"/>
                  <a:pt x="2363" y="9334"/>
                </a:cubicBezTo>
                <a:cubicBezTo>
                  <a:pt x="1954" y="8956"/>
                  <a:pt x="1954" y="8294"/>
                  <a:pt x="2363" y="7884"/>
                </a:cubicBezTo>
                <a:lnTo>
                  <a:pt x="3497" y="6719"/>
                </a:lnTo>
                <a:close/>
                <a:moveTo>
                  <a:pt x="6112" y="4135"/>
                </a:moveTo>
                <a:cubicBezTo>
                  <a:pt x="6396" y="4261"/>
                  <a:pt x="6742" y="4450"/>
                  <a:pt x="6963" y="4702"/>
                </a:cubicBezTo>
                <a:cubicBezTo>
                  <a:pt x="7908" y="5648"/>
                  <a:pt x="7908" y="7128"/>
                  <a:pt x="6963" y="8073"/>
                </a:cubicBezTo>
                <a:lnTo>
                  <a:pt x="4757" y="10342"/>
                </a:lnTo>
                <a:cubicBezTo>
                  <a:pt x="4285" y="10814"/>
                  <a:pt x="3671" y="11051"/>
                  <a:pt x="3056" y="11051"/>
                </a:cubicBezTo>
                <a:cubicBezTo>
                  <a:pt x="2442" y="11051"/>
                  <a:pt x="1828" y="10814"/>
                  <a:pt x="1355" y="10342"/>
                </a:cubicBezTo>
                <a:cubicBezTo>
                  <a:pt x="945" y="9901"/>
                  <a:pt x="662" y="9271"/>
                  <a:pt x="662" y="8641"/>
                </a:cubicBezTo>
                <a:cubicBezTo>
                  <a:pt x="662" y="8010"/>
                  <a:pt x="882" y="7380"/>
                  <a:pt x="1355" y="6939"/>
                </a:cubicBezTo>
                <a:lnTo>
                  <a:pt x="3214" y="5081"/>
                </a:lnTo>
                <a:lnTo>
                  <a:pt x="3214" y="5081"/>
                </a:lnTo>
                <a:cubicBezTo>
                  <a:pt x="3182" y="5396"/>
                  <a:pt x="3214" y="5679"/>
                  <a:pt x="3245" y="5994"/>
                </a:cubicBezTo>
                <a:lnTo>
                  <a:pt x="1828" y="7443"/>
                </a:lnTo>
                <a:cubicBezTo>
                  <a:pt x="1166" y="8105"/>
                  <a:pt x="1166" y="9176"/>
                  <a:pt x="1828" y="9838"/>
                </a:cubicBezTo>
                <a:cubicBezTo>
                  <a:pt x="2174" y="10184"/>
                  <a:pt x="2623" y="10358"/>
                  <a:pt x="3064" y="10358"/>
                </a:cubicBezTo>
                <a:cubicBezTo>
                  <a:pt x="3505" y="10358"/>
                  <a:pt x="3938" y="10184"/>
                  <a:pt x="4253" y="9838"/>
                </a:cubicBezTo>
                <a:lnTo>
                  <a:pt x="6490" y="7569"/>
                </a:lnTo>
                <a:cubicBezTo>
                  <a:pt x="7152" y="6908"/>
                  <a:pt x="7152" y="5837"/>
                  <a:pt x="6490" y="5175"/>
                </a:cubicBezTo>
                <a:cubicBezTo>
                  <a:pt x="6207" y="4892"/>
                  <a:pt x="5892" y="4734"/>
                  <a:pt x="5514" y="4702"/>
                </a:cubicBezTo>
                <a:lnTo>
                  <a:pt x="6112" y="4135"/>
                </a:lnTo>
                <a:close/>
                <a:moveTo>
                  <a:pt x="8585" y="0"/>
                </a:moveTo>
                <a:cubicBezTo>
                  <a:pt x="7798" y="0"/>
                  <a:pt x="7010" y="308"/>
                  <a:pt x="6396" y="922"/>
                </a:cubicBezTo>
                <a:lnTo>
                  <a:pt x="4096" y="3190"/>
                </a:lnTo>
                <a:lnTo>
                  <a:pt x="882" y="6467"/>
                </a:lnTo>
                <a:cubicBezTo>
                  <a:pt x="315" y="7065"/>
                  <a:pt x="0" y="7821"/>
                  <a:pt x="0" y="8641"/>
                </a:cubicBezTo>
                <a:cubicBezTo>
                  <a:pt x="0" y="9460"/>
                  <a:pt x="315" y="10247"/>
                  <a:pt x="882" y="10814"/>
                </a:cubicBezTo>
                <a:cubicBezTo>
                  <a:pt x="1497" y="11413"/>
                  <a:pt x="2284" y="11712"/>
                  <a:pt x="3072" y="11712"/>
                </a:cubicBezTo>
                <a:cubicBezTo>
                  <a:pt x="3860" y="11712"/>
                  <a:pt x="4647" y="11413"/>
                  <a:pt x="5262" y="10814"/>
                </a:cubicBezTo>
                <a:cubicBezTo>
                  <a:pt x="8034" y="8010"/>
                  <a:pt x="6837" y="9145"/>
                  <a:pt x="10775" y="5301"/>
                </a:cubicBezTo>
                <a:cubicBezTo>
                  <a:pt x="12004" y="4072"/>
                  <a:pt x="12004" y="2151"/>
                  <a:pt x="10775" y="922"/>
                </a:cubicBezTo>
                <a:cubicBezTo>
                  <a:pt x="10161" y="308"/>
                  <a:pt x="9373" y="0"/>
                  <a:pt x="858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5" name="Google Shape;665;p54"/>
          <p:cNvSpPr/>
          <p:nvPr/>
        </p:nvSpPr>
        <p:spPr>
          <a:xfrm>
            <a:off x="6833658" y="3012788"/>
            <a:ext cx="621779" cy="621783"/>
          </a:xfrm>
          <a:custGeom>
            <a:avLst/>
            <a:gdLst/>
            <a:ahLst/>
            <a:cxnLst/>
            <a:rect l="l" t="t" r="r" b="b"/>
            <a:pathLst>
              <a:path w="11658" h="11627" extrusionOk="0">
                <a:moveTo>
                  <a:pt x="6806" y="2017"/>
                </a:moveTo>
                <a:lnTo>
                  <a:pt x="6806" y="2773"/>
                </a:lnTo>
                <a:lnTo>
                  <a:pt x="4758" y="2773"/>
                </a:lnTo>
                <a:lnTo>
                  <a:pt x="4758" y="2017"/>
                </a:lnTo>
                <a:close/>
                <a:moveTo>
                  <a:pt x="7152" y="694"/>
                </a:moveTo>
                <a:cubicBezTo>
                  <a:pt x="7688" y="694"/>
                  <a:pt x="8192" y="1167"/>
                  <a:pt x="8192" y="1702"/>
                </a:cubicBezTo>
                <a:lnTo>
                  <a:pt x="8192" y="2773"/>
                </a:lnTo>
                <a:lnTo>
                  <a:pt x="7499" y="2773"/>
                </a:lnTo>
                <a:lnTo>
                  <a:pt x="7499" y="1702"/>
                </a:lnTo>
                <a:cubicBezTo>
                  <a:pt x="7499" y="1513"/>
                  <a:pt x="7341" y="1356"/>
                  <a:pt x="7152" y="1356"/>
                </a:cubicBezTo>
                <a:lnTo>
                  <a:pt x="4411" y="1356"/>
                </a:lnTo>
                <a:cubicBezTo>
                  <a:pt x="4191" y="1356"/>
                  <a:pt x="4033" y="1513"/>
                  <a:pt x="4033" y="1702"/>
                </a:cubicBezTo>
                <a:lnTo>
                  <a:pt x="4033" y="2773"/>
                </a:lnTo>
                <a:lnTo>
                  <a:pt x="3371" y="2773"/>
                </a:lnTo>
                <a:lnTo>
                  <a:pt x="3371" y="1702"/>
                </a:lnTo>
                <a:cubicBezTo>
                  <a:pt x="3371" y="1167"/>
                  <a:pt x="3844" y="694"/>
                  <a:pt x="4411" y="694"/>
                </a:cubicBezTo>
                <a:close/>
                <a:moveTo>
                  <a:pt x="10618" y="3498"/>
                </a:moveTo>
                <a:cubicBezTo>
                  <a:pt x="10807" y="3498"/>
                  <a:pt x="10964" y="3656"/>
                  <a:pt x="10964" y="3845"/>
                </a:cubicBezTo>
                <a:lnTo>
                  <a:pt x="10964" y="5010"/>
                </a:lnTo>
                <a:cubicBezTo>
                  <a:pt x="9546" y="6239"/>
                  <a:pt x="7688" y="6901"/>
                  <a:pt x="5766" y="6901"/>
                </a:cubicBezTo>
                <a:cubicBezTo>
                  <a:pt x="3876" y="6901"/>
                  <a:pt x="2080" y="6239"/>
                  <a:pt x="662" y="5010"/>
                </a:cubicBezTo>
                <a:lnTo>
                  <a:pt x="662" y="3971"/>
                </a:lnTo>
                <a:cubicBezTo>
                  <a:pt x="662" y="3687"/>
                  <a:pt x="851" y="3498"/>
                  <a:pt x="1135" y="3498"/>
                </a:cubicBezTo>
                <a:close/>
                <a:moveTo>
                  <a:pt x="6806" y="7531"/>
                </a:moveTo>
                <a:lnTo>
                  <a:pt x="6806" y="7940"/>
                </a:lnTo>
                <a:cubicBezTo>
                  <a:pt x="6806" y="8129"/>
                  <a:pt x="6648" y="8287"/>
                  <a:pt x="6459" y="8287"/>
                </a:cubicBezTo>
                <a:lnTo>
                  <a:pt x="5073" y="8287"/>
                </a:lnTo>
                <a:cubicBezTo>
                  <a:pt x="4884" y="8287"/>
                  <a:pt x="4726" y="8129"/>
                  <a:pt x="4726" y="7940"/>
                </a:cubicBezTo>
                <a:lnTo>
                  <a:pt x="4726" y="7531"/>
                </a:lnTo>
                <a:lnTo>
                  <a:pt x="4758" y="7531"/>
                </a:lnTo>
                <a:cubicBezTo>
                  <a:pt x="5104" y="7594"/>
                  <a:pt x="5419" y="7625"/>
                  <a:pt x="5766" y="7625"/>
                </a:cubicBezTo>
                <a:cubicBezTo>
                  <a:pt x="6112" y="7625"/>
                  <a:pt x="6427" y="7594"/>
                  <a:pt x="6806" y="7531"/>
                </a:cubicBezTo>
                <a:close/>
                <a:moveTo>
                  <a:pt x="10964" y="5892"/>
                </a:moveTo>
                <a:lnTo>
                  <a:pt x="10964" y="9988"/>
                </a:lnTo>
                <a:cubicBezTo>
                  <a:pt x="10964" y="10524"/>
                  <a:pt x="10492" y="10996"/>
                  <a:pt x="9956" y="10996"/>
                </a:cubicBezTo>
                <a:lnTo>
                  <a:pt x="1670" y="10996"/>
                </a:lnTo>
                <a:cubicBezTo>
                  <a:pt x="1135" y="10996"/>
                  <a:pt x="662" y="10524"/>
                  <a:pt x="662" y="9988"/>
                </a:cubicBezTo>
                <a:lnTo>
                  <a:pt x="662" y="5892"/>
                </a:lnTo>
                <a:cubicBezTo>
                  <a:pt x="1670" y="6649"/>
                  <a:pt x="2804" y="7184"/>
                  <a:pt x="4065" y="7436"/>
                </a:cubicBezTo>
                <a:lnTo>
                  <a:pt x="4065" y="7940"/>
                </a:lnTo>
                <a:cubicBezTo>
                  <a:pt x="4065" y="8476"/>
                  <a:pt x="4537" y="8948"/>
                  <a:pt x="5104" y="8948"/>
                </a:cubicBezTo>
                <a:lnTo>
                  <a:pt x="6490" y="8948"/>
                </a:lnTo>
                <a:cubicBezTo>
                  <a:pt x="7026" y="8948"/>
                  <a:pt x="7499" y="8476"/>
                  <a:pt x="7499" y="7940"/>
                </a:cubicBezTo>
                <a:lnTo>
                  <a:pt x="7499" y="7436"/>
                </a:lnTo>
                <a:cubicBezTo>
                  <a:pt x="7971" y="7342"/>
                  <a:pt x="8444" y="7184"/>
                  <a:pt x="8916" y="7027"/>
                </a:cubicBezTo>
                <a:cubicBezTo>
                  <a:pt x="9672" y="6743"/>
                  <a:pt x="10334" y="6365"/>
                  <a:pt x="10964" y="5892"/>
                </a:cubicBezTo>
                <a:close/>
                <a:moveTo>
                  <a:pt x="4411" y="1"/>
                </a:moveTo>
                <a:cubicBezTo>
                  <a:pt x="3466" y="1"/>
                  <a:pt x="2710" y="757"/>
                  <a:pt x="2710" y="1702"/>
                </a:cubicBezTo>
                <a:lnTo>
                  <a:pt x="2710" y="2773"/>
                </a:lnTo>
                <a:lnTo>
                  <a:pt x="1135" y="2773"/>
                </a:lnTo>
                <a:cubicBezTo>
                  <a:pt x="505" y="2773"/>
                  <a:pt x="0" y="3277"/>
                  <a:pt x="0" y="3908"/>
                </a:cubicBezTo>
                <a:lnTo>
                  <a:pt x="0" y="9957"/>
                </a:lnTo>
                <a:cubicBezTo>
                  <a:pt x="0" y="10902"/>
                  <a:pt x="725" y="11626"/>
                  <a:pt x="1670" y="11626"/>
                </a:cubicBezTo>
                <a:lnTo>
                  <a:pt x="9956" y="11626"/>
                </a:lnTo>
                <a:cubicBezTo>
                  <a:pt x="10901" y="11626"/>
                  <a:pt x="11657" y="10902"/>
                  <a:pt x="11657" y="9957"/>
                </a:cubicBezTo>
                <a:lnTo>
                  <a:pt x="11657" y="3813"/>
                </a:lnTo>
                <a:cubicBezTo>
                  <a:pt x="11626" y="3246"/>
                  <a:pt x="11153" y="2773"/>
                  <a:pt x="10618" y="2773"/>
                </a:cubicBezTo>
                <a:lnTo>
                  <a:pt x="8853" y="2773"/>
                </a:lnTo>
                <a:lnTo>
                  <a:pt x="8853" y="1702"/>
                </a:lnTo>
                <a:cubicBezTo>
                  <a:pt x="8853" y="757"/>
                  <a:pt x="8097" y="1"/>
                  <a:pt x="715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66" name="Google Shape;666;p54"/>
          <p:cNvGrpSpPr/>
          <p:nvPr/>
        </p:nvGrpSpPr>
        <p:grpSpPr>
          <a:xfrm>
            <a:off x="4261102" y="1232302"/>
            <a:ext cx="621791" cy="621783"/>
            <a:chOff x="-4211975" y="2046625"/>
            <a:chExt cx="292250" cy="290675"/>
          </a:xfrm>
        </p:grpSpPr>
        <p:sp>
          <p:nvSpPr>
            <p:cNvPr id="667" name="Google Shape;667;p54"/>
            <p:cNvSpPr/>
            <p:nvPr/>
          </p:nvSpPr>
          <p:spPr>
            <a:xfrm>
              <a:off x="-4211975" y="2081300"/>
              <a:ext cx="256025" cy="256000"/>
            </a:xfrm>
            <a:custGeom>
              <a:avLst/>
              <a:gdLst/>
              <a:ahLst/>
              <a:cxnLst/>
              <a:rect l="l" t="t" r="r" b="b"/>
              <a:pathLst>
                <a:path w="10241" h="10240" extrusionOk="0">
                  <a:moveTo>
                    <a:pt x="4758" y="693"/>
                  </a:moveTo>
                  <a:lnTo>
                    <a:pt x="4758" y="5167"/>
                  </a:lnTo>
                  <a:cubicBezTo>
                    <a:pt x="4758" y="5356"/>
                    <a:pt x="4916" y="5513"/>
                    <a:pt x="5105" y="5513"/>
                  </a:cubicBezTo>
                  <a:lnTo>
                    <a:pt x="9578" y="5513"/>
                  </a:lnTo>
                  <a:cubicBezTo>
                    <a:pt x="9358" y="7813"/>
                    <a:pt x="7436" y="9609"/>
                    <a:pt x="5105" y="9609"/>
                  </a:cubicBezTo>
                  <a:cubicBezTo>
                    <a:pt x="2679" y="9609"/>
                    <a:pt x="663" y="7593"/>
                    <a:pt x="663" y="5167"/>
                  </a:cubicBezTo>
                  <a:cubicBezTo>
                    <a:pt x="663" y="2835"/>
                    <a:pt x="2490" y="914"/>
                    <a:pt x="4758" y="693"/>
                  </a:cubicBezTo>
                  <a:close/>
                  <a:moveTo>
                    <a:pt x="5105" y="0"/>
                  </a:moveTo>
                  <a:cubicBezTo>
                    <a:pt x="2269" y="0"/>
                    <a:pt x="1" y="2300"/>
                    <a:pt x="1" y="5104"/>
                  </a:cubicBezTo>
                  <a:cubicBezTo>
                    <a:pt x="1" y="7939"/>
                    <a:pt x="2269" y="10239"/>
                    <a:pt x="5105" y="10239"/>
                  </a:cubicBezTo>
                  <a:cubicBezTo>
                    <a:pt x="7940" y="10239"/>
                    <a:pt x="10240" y="7939"/>
                    <a:pt x="10240" y="5104"/>
                  </a:cubicBezTo>
                  <a:cubicBezTo>
                    <a:pt x="10240" y="4978"/>
                    <a:pt x="10083" y="4820"/>
                    <a:pt x="9925" y="4820"/>
                  </a:cubicBezTo>
                  <a:lnTo>
                    <a:pt x="5483" y="4820"/>
                  </a:lnTo>
                  <a:lnTo>
                    <a:pt x="5483" y="347"/>
                  </a:lnTo>
                  <a:cubicBezTo>
                    <a:pt x="5483" y="158"/>
                    <a:pt x="5325" y="0"/>
                    <a:pt x="5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54"/>
            <p:cNvSpPr/>
            <p:nvPr/>
          </p:nvSpPr>
          <p:spPr>
            <a:xfrm>
              <a:off x="-4057600" y="2046625"/>
              <a:ext cx="137875" cy="137875"/>
            </a:xfrm>
            <a:custGeom>
              <a:avLst/>
              <a:gdLst/>
              <a:ahLst/>
              <a:cxnLst/>
              <a:rect l="l" t="t" r="r" b="b"/>
              <a:pathLst>
                <a:path w="5515" h="5515" extrusionOk="0">
                  <a:moveTo>
                    <a:pt x="663" y="694"/>
                  </a:moveTo>
                  <a:cubicBezTo>
                    <a:pt x="2836" y="851"/>
                    <a:pt x="4601" y="2616"/>
                    <a:pt x="4758" y="4790"/>
                  </a:cubicBezTo>
                  <a:lnTo>
                    <a:pt x="663" y="4790"/>
                  </a:lnTo>
                  <a:lnTo>
                    <a:pt x="663" y="694"/>
                  </a:lnTo>
                  <a:close/>
                  <a:moveTo>
                    <a:pt x="348" y="1"/>
                  </a:moveTo>
                  <a:cubicBezTo>
                    <a:pt x="158" y="1"/>
                    <a:pt x="1" y="158"/>
                    <a:pt x="1" y="379"/>
                  </a:cubicBezTo>
                  <a:lnTo>
                    <a:pt x="1" y="5168"/>
                  </a:lnTo>
                  <a:cubicBezTo>
                    <a:pt x="1" y="5357"/>
                    <a:pt x="158" y="5514"/>
                    <a:pt x="348" y="5514"/>
                  </a:cubicBezTo>
                  <a:lnTo>
                    <a:pt x="5168" y="5514"/>
                  </a:lnTo>
                  <a:cubicBezTo>
                    <a:pt x="5357" y="5514"/>
                    <a:pt x="5514" y="5357"/>
                    <a:pt x="5514" y="5168"/>
                  </a:cubicBezTo>
                  <a:cubicBezTo>
                    <a:pt x="5483" y="3750"/>
                    <a:pt x="4979" y="2490"/>
                    <a:pt x="3971" y="1513"/>
                  </a:cubicBezTo>
                  <a:cubicBezTo>
                    <a:pt x="2994" y="536"/>
                    <a:pt x="1734" y="1"/>
                    <a:pt x="3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9" name="Google Shape;669;p54"/>
          <p:cNvGrpSpPr/>
          <p:nvPr/>
        </p:nvGrpSpPr>
        <p:grpSpPr>
          <a:xfrm>
            <a:off x="4270605" y="3033492"/>
            <a:ext cx="621779" cy="580352"/>
            <a:chOff x="-4211975" y="2783850"/>
            <a:chExt cx="291450" cy="274100"/>
          </a:xfrm>
        </p:grpSpPr>
        <p:sp>
          <p:nvSpPr>
            <p:cNvPr id="670" name="Google Shape;670;p54"/>
            <p:cNvSpPr/>
            <p:nvPr/>
          </p:nvSpPr>
          <p:spPr>
            <a:xfrm>
              <a:off x="-4211975" y="2937125"/>
              <a:ext cx="291450" cy="120825"/>
            </a:xfrm>
            <a:custGeom>
              <a:avLst/>
              <a:gdLst/>
              <a:ahLst/>
              <a:cxnLst/>
              <a:rect l="l" t="t" r="r" b="b"/>
              <a:pathLst>
                <a:path w="11658" h="4833" extrusionOk="0">
                  <a:moveTo>
                    <a:pt x="978" y="706"/>
                  </a:moveTo>
                  <a:cubicBezTo>
                    <a:pt x="1167" y="706"/>
                    <a:pt x="1324" y="863"/>
                    <a:pt x="1324" y="1052"/>
                  </a:cubicBezTo>
                  <a:lnTo>
                    <a:pt x="1324" y="3762"/>
                  </a:lnTo>
                  <a:cubicBezTo>
                    <a:pt x="1324" y="3982"/>
                    <a:pt x="1167" y="4140"/>
                    <a:pt x="978" y="4140"/>
                  </a:cubicBezTo>
                  <a:lnTo>
                    <a:pt x="631" y="4140"/>
                  </a:lnTo>
                  <a:lnTo>
                    <a:pt x="631" y="706"/>
                  </a:lnTo>
                  <a:close/>
                  <a:moveTo>
                    <a:pt x="3866" y="717"/>
                  </a:moveTo>
                  <a:cubicBezTo>
                    <a:pt x="4374" y="717"/>
                    <a:pt x="4886" y="859"/>
                    <a:pt x="5325" y="1147"/>
                  </a:cubicBezTo>
                  <a:cubicBezTo>
                    <a:pt x="5672" y="1367"/>
                    <a:pt x="5703" y="1399"/>
                    <a:pt x="5829" y="1399"/>
                  </a:cubicBezTo>
                  <a:lnTo>
                    <a:pt x="7247" y="1399"/>
                  </a:lnTo>
                  <a:cubicBezTo>
                    <a:pt x="7436" y="1399"/>
                    <a:pt x="7594" y="1556"/>
                    <a:pt x="7594" y="1777"/>
                  </a:cubicBezTo>
                  <a:cubicBezTo>
                    <a:pt x="7594" y="1966"/>
                    <a:pt x="7436" y="2124"/>
                    <a:pt x="7247" y="2124"/>
                  </a:cubicBezTo>
                  <a:lnTo>
                    <a:pt x="4758" y="2124"/>
                  </a:lnTo>
                  <a:cubicBezTo>
                    <a:pt x="4380" y="2124"/>
                    <a:pt x="4034" y="2344"/>
                    <a:pt x="3845" y="2659"/>
                  </a:cubicBezTo>
                  <a:cubicBezTo>
                    <a:pt x="3782" y="2817"/>
                    <a:pt x="3845" y="3069"/>
                    <a:pt x="4002" y="3132"/>
                  </a:cubicBezTo>
                  <a:cubicBezTo>
                    <a:pt x="4045" y="3158"/>
                    <a:pt x="4096" y="3169"/>
                    <a:pt x="4148" y="3169"/>
                  </a:cubicBezTo>
                  <a:cubicBezTo>
                    <a:pt x="4284" y="3169"/>
                    <a:pt x="4429" y="3088"/>
                    <a:pt x="4475" y="2974"/>
                  </a:cubicBezTo>
                  <a:cubicBezTo>
                    <a:pt x="4538" y="2848"/>
                    <a:pt x="4632" y="2785"/>
                    <a:pt x="4790" y="2785"/>
                  </a:cubicBezTo>
                  <a:lnTo>
                    <a:pt x="7562" y="2785"/>
                  </a:lnTo>
                  <a:cubicBezTo>
                    <a:pt x="7783" y="2785"/>
                    <a:pt x="8003" y="2722"/>
                    <a:pt x="8192" y="2596"/>
                  </a:cubicBezTo>
                  <a:lnTo>
                    <a:pt x="10555" y="769"/>
                  </a:lnTo>
                  <a:cubicBezTo>
                    <a:pt x="10603" y="747"/>
                    <a:pt x="10649" y="737"/>
                    <a:pt x="10693" y="737"/>
                  </a:cubicBezTo>
                  <a:cubicBezTo>
                    <a:pt x="10969" y="737"/>
                    <a:pt x="11146" y="1123"/>
                    <a:pt x="10902" y="1367"/>
                  </a:cubicBezTo>
                  <a:cubicBezTo>
                    <a:pt x="10844" y="1406"/>
                    <a:pt x="10817" y="1419"/>
                    <a:pt x="10805" y="1419"/>
                  </a:cubicBezTo>
                  <a:cubicBezTo>
                    <a:pt x="10780" y="1419"/>
                    <a:pt x="10836" y="1354"/>
                    <a:pt x="10826" y="1354"/>
                  </a:cubicBezTo>
                  <a:cubicBezTo>
                    <a:pt x="10804" y="1354"/>
                    <a:pt x="10447" y="1686"/>
                    <a:pt x="8066" y="3856"/>
                  </a:cubicBezTo>
                  <a:cubicBezTo>
                    <a:pt x="7877" y="4014"/>
                    <a:pt x="7625" y="4140"/>
                    <a:pt x="7373" y="4140"/>
                  </a:cubicBezTo>
                  <a:lnTo>
                    <a:pt x="3435" y="4140"/>
                  </a:lnTo>
                  <a:cubicBezTo>
                    <a:pt x="2962" y="4140"/>
                    <a:pt x="2490" y="4014"/>
                    <a:pt x="2049" y="3825"/>
                  </a:cubicBezTo>
                  <a:lnTo>
                    <a:pt x="2049" y="1399"/>
                  </a:lnTo>
                  <a:lnTo>
                    <a:pt x="2332" y="1210"/>
                  </a:lnTo>
                  <a:cubicBezTo>
                    <a:pt x="2774" y="883"/>
                    <a:pt x="3318" y="717"/>
                    <a:pt x="3866" y="717"/>
                  </a:cubicBezTo>
                  <a:close/>
                  <a:moveTo>
                    <a:pt x="3817" y="0"/>
                  </a:moveTo>
                  <a:cubicBezTo>
                    <a:pt x="3151" y="0"/>
                    <a:pt x="2491" y="205"/>
                    <a:pt x="1923" y="611"/>
                  </a:cubicBezTo>
                  <a:cubicBezTo>
                    <a:pt x="1765" y="265"/>
                    <a:pt x="1419" y="13"/>
                    <a:pt x="1009" y="13"/>
                  </a:cubicBezTo>
                  <a:lnTo>
                    <a:pt x="348" y="13"/>
                  </a:lnTo>
                  <a:cubicBezTo>
                    <a:pt x="159" y="13"/>
                    <a:pt x="1" y="170"/>
                    <a:pt x="1" y="391"/>
                  </a:cubicBezTo>
                  <a:lnTo>
                    <a:pt x="1" y="4486"/>
                  </a:lnTo>
                  <a:cubicBezTo>
                    <a:pt x="1" y="4675"/>
                    <a:pt x="159" y="4833"/>
                    <a:pt x="348" y="4833"/>
                  </a:cubicBezTo>
                  <a:lnTo>
                    <a:pt x="1009" y="4833"/>
                  </a:lnTo>
                  <a:cubicBezTo>
                    <a:pt x="1324" y="4833"/>
                    <a:pt x="1608" y="4675"/>
                    <a:pt x="1797" y="4486"/>
                  </a:cubicBezTo>
                  <a:cubicBezTo>
                    <a:pt x="2332" y="4707"/>
                    <a:pt x="2868" y="4833"/>
                    <a:pt x="3435" y="4833"/>
                  </a:cubicBezTo>
                  <a:lnTo>
                    <a:pt x="7373" y="4833"/>
                  </a:lnTo>
                  <a:cubicBezTo>
                    <a:pt x="7783" y="4833"/>
                    <a:pt x="8192" y="4675"/>
                    <a:pt x="8507" y="4392"/>
                  </a:cubicBezTo>
                  <a:cubicBezTo>
                    <a:pt x="8539" y="4392"/>
                    <a:pt x="11217" y="1903"/>
                    <a:pt x="11248" y="1872"/>
                  </a:cubicBezTo>
                  <a:cubicBezTo>
                    <a:pt x="11406" y="1809"/>
                    <a:pt x="11658" y="1493"/>
                    <a:pt x="11658" y="1084"/>
                  </a:cubicBezTo>
                  <a:cubicBezTo>
                    <a:pt x="11658" y="454"/>
                    <a:pt x="11185" y="44"/>
                    <a:pt x="10618" y="44"/>
                  </a:cubicBezTo>
                  <a:cubicBezTo>
                    <a:pt x="10303" y="44"/>
                    <a:pt x="10051" y="202"/>
                    <a:pt x="9925" y="296"/>
                  </a:cubicBezTo>
                  <a:lnTo>
                    <a:pt x="8192" y="1619"/>
                  </a:lnTo>
                  <a:cubicBezTo>
                    <a:pt x="8098" y="1084"/>
                    <a:pt x="7688" y="706"/>
                    <a:pt x="7153" y="706"/>
                  </a:cubicBezTo>
                  <a:lnTo>
                    <a:pt x="5861" y="706"/>
                  </a:lnTo>
                  <a:lnTo>
                    <a:pt x="5640" y="548"/>
                  </a:lnTo>
                  <a:cubicBezTo>
                    <a:pt x="5075" y="182"/>
                    <a:pt x="4444" y="0"/>
                    <a:pt x="38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54"/>
            <p:cNvSpPr/>
            <p:nvPr/>
          </p:nvSpPr>
          <p:spPr>
            <a:xfrm>
              <a:off x="-4109575" y="2783850"/>
              <a:ext cx="153625" cy="154400"/>
            </a:xfrm>
            <a:custGeom>
              <a:avLst/>
              <a:gdLst/>
              <a:ahLst/>
              <a:cxnLst/>
              <a:rect l="l" t="t" r="r" b="b"/>
              <a:pathLst>
                <a:path w="6145" h="6176" extrusionOk="0">
                  <a:moveTo>
                    <a:pt x="3057" y="693"/>
                  </a:moveTo>
                  <a:cubicBezTo>
                    <a:pt x="4411" y="693"/>
                    <a:pt x="5482" y="1765"/>
                    <a:pt x="5482" y="3088"/>
                  </a:cubicBezTo>
                  <a:cubicBezTo>
                    <a:pt x="5482" y="4442"/>
                    <a:pt x="4411" y="5482"/>
                    <a:pt x="3057" y="5482"/>
                  </a:cubicBezTo>
                  <a:cubicBezTo>
                    <a:pt x="1733" y="5482"/>
                    <a:pt x="662" y="4442"/>
                    <a:pt x="662" y="3088"/>
                  </a:cubicBezTo>
                  <a:cubicBezTo>
                    <a:pt x="662" y="1765"/>
                    <a:pt x="1733" y="693"/>
                    <a:pt x="3057" y="693"/>
                  </a:cubicBezTo>
                  <a:close/>
                  <a:moveTo>
                    <a:pt x="3057" y="0"/>
                  </a:moveTo>
                  <a:cubicBezTo>
                    <a:pt x="1387" y="0"/>
                    <a:pt x="1" y="1387"/>
                    <a:pt x="1" y="3088"/>
                  </a:cubicBezTo>
                  <a:cubicBezTo>
                    <a:pt x="1" y="4789"/>
                    <a:pt x="1387" y="6175"/>
                    <a:pt x="3057" y="6175"/>
                  </a:cubicBezTo>
                  <a:cubicBezTo>
                    <a:pt x="4758" y="6175"/>
                    <a:pt x="6144" y="4789"/>
                    <a:pt x="6144" y="3088"/>
                  </a:cubicBezTo>
                  <a:cubicBezTo>
                    <a:pt x="6144" y="1387"/>
                    <a:pt x="4758" y="0"/>
                    <a:pt x="30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54"/>
            <p:cNvSpPr/>
            <p:nvPr/>
          </p:nvSpPr>
          <p:spPr>
            <a:xfrm>
              <a:off x="-4074925" y="2818500"/>
              <a:ext cx="84300" cy="85100"/>
            </a:xfrm>
            <a:custGeom>
              <a:avLst/>
              <a:gdLst/>
              <a:ahLst/>
              <a:cxnLst/>
              <a:rect l="l" t="t" r="r" b="b"/>
              <a:pathLst>
                <a:path w="3372" h="3404" extrusionOk="0">
                  <a:moveTo>
                    <a:pt x="1671" y="631"/>
                  </a:moveTo>
                  <a:cubicBezTo>
                    <a:pt x="2238" y="631"/>
                    <a:pt x="2710" y="1103"/>
                    <a:pt x="2710" y="1670"/>
                  </a:cubicBezTo>
                  <a:cubicBezTo>
                    <a:pt x="2710" y="2206"/>
                    <a:pt x="2238" y="2678"/>
                    <a:pt x="1671" y="2678"/>
                  </a:cubicBezTo>
                  <a:cubicBezTo>
                    <a:pt x="1135" y="2678"/>
                    <a:pt x="662" y="2206"/>
                    <a:pt x="662" y="1670"/>
                  </a:cubicBezTo>
                  <a:cubicBezTo>
                    <a:pt x="662" y="1103"/>
                    <a:pt x="1135" y="631"/>
                    <a:pt x="1671" y="631"/>
                  </a:cubicBezTo>
                  <a:close/>
                  <a:moveTo>
                    <a:pt x="1671" y="1"/>
                  </a:moveTo>
                  <a:cubicBezTo>
                    <a:pt x="725" y="1"/>
                    <a:pt x="1" y="757"/>
                    <a:pt x="1" y="1702"/>
                  </a:cubicBezTo>
                  <a:cubicBezTo>
                    <a:pt x="1" y="2647"/>
                    <a:pt x="725" y="3403"/>
                    <a:pt x="1671" y="3403"/>
                  </a:cubicBezTo>
                  <a:cubicBezTo>
                    <a:pt x="2616" y="3403"/>
                    <a:pt x="3372" y="2647"/>
                    <a:pt x="3372" y="1702"/>
                  </a:cubicBezTo>
                  <a:cubicBezTo>
                    <a:pt x="3372" y="757"/>
                    <a:pt x="2616" y="1"/>
                    <a:pt x="16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3" name="Google Shape;673;p54"/>
          <p:cNvSpPr/>
          <p:nvPr/>
        </p:nvSpPr>
        <p:spPr>
          <a:xfrm>
            <a:off x="6833441" y="1306603"/>
            <a:ext cx="630943" cy="473193"/>
          </a:xfrm>
          <a:custGeom>
            <a:avLst/>
            <a:gdLst/>
            <a:ahLst/>
            <a:cxnLst/>
            <a:rect l="l" t="t" r="r" b="b"/>
            <a:pathLst>
              <a:path w="11689" h="8853" extrusionOk="0">
                <a:moveTo>
                  <a:pt x="1040" y="2709"/>
                </a:moveTo>
                <a:cubicBezTo>
                  <a:pt x="1229" y="2709"/>
                  <a:pt x="1386" y="2867"/>
                  <a:pt x="1386" y="3056"/>
                </a:cubicBezTo>
                <a:lnTo>
                  <a:pt x="1386" y="5828"/>
                </a:lnTo>
                <a:cubicBezTo>
                  <a:pt x="1386" y="6017"/>
                  <a:pt x="1229" y="6175"/>
                  <a:pt x="1040" y="6175"/>
                </a:cubicBezTo>
                <a:cubicBezTo>
                  <a:pt x="819" y="6175"/>
                  <a:pt x="662" y="6017"/>
                  <a:pt x="662" y="5828"/>
                </a:cubicBezTo>
                <a:lnTo>
                  <a:pt x="662" y="3056"/>
                </a:lnTo>
                <a:cubicBezTo>
                  <a:pt x="662" y="2867"/>
                  <a:pt x="819" y="2709"/>
                  <a:pt x="1040" y="2709"/>
                </a:cubicBezTo>
                <a:close/>
                <a:moveTo>
                  <a:pt x="9641" y="1449"/>
                </a:moveTo>
                <a:lnTo>
                  <a:pt x="9641" y="7435"/>
                </a:lnTo>
                <a:lnTo>
                  <a:pt x="2079" y="5545"/>
                </a:lnTo>
                <a:lnTo>
                  <a:pt x="2079" y="3340"/>
                </a:lnTo>
                <a:lnTo>
                  <a:pt x="9641" y="1449"/>
                </a:lnTo>
                <a:close/>
                <a:moveTo>
                  <a:pt x="3466" y="6616"/>
                </a:moveTo>
                <a:lnTo>
                  <a:pt x="6112" y="7278"/>
                </a:lnTo>
                <a:cubicBezTo>
                  <a:pt x="5954" y="7845"/>
                  <a:pt x="5450" y="8223"/>
                  <a:pt x="4820" y="8223"/>
                </a:cubicBezTo>
                <a:cubicBezTo>
                  <a:pt x="4064" y="8223"/>
                  <a:pt x="3434" y="7593"/>
                  <a:pt x="3434" y="6837"/>
                </a:cubicBezTo>
                <a:cubicBezTo>
                  <a:pt x="3434" y="6774"/>
                  <a:pt x="3434" y="6679"/>
                  <a:pt x="3466" y="6616"/>
                </a:cubicBezTo>
                <a:close/>
                <a:moveTo>
                  <a:pt x="10680" y="662"/>
                </a:moveTo>
                <a:cubicBezTo>
                  <a:pt x="10869" y="662"/>
                  <a:pt x="11027" y="819"/>
                  <a:pt x="11027" y="1008"/>
                </a:cubicBezTo>
                <a:lnTo>
                  <a:pt x="11027" y="7876"/>
                </a:lnTo>
                <a:cubicBezTo>
                  <a:pt x="11027" y="8065"/>
                  <a:pt x="10869" y="8223"/>
                  <a:pt x="10680" y="8223"/>
                </a:cubicBezTo>
                <a:cubicBezTo>
                  <a:pt x="10491" y="8223"/>
                  <a:pt x="10334" y="8065"/>
                  <a:pt x="10334" y="7876"/>
                </a:cubicBezTo>
                <a:lnTo>
                  <a:pt x="10334" y="1008"/>
                </a:lnTo>
                <a:cubicBezTo>
                  <a:pt x="10334" y="819"/>
                  <a:pt x="10491" y="662"/>
                  <a:pt x="10680" y="662"/>
                </a:cubicBezTo>
                <a:close/>
                <a:moveTo>
                  <a:pt x="10680" y="0"/>
                </a:moveTo>
                <a:cubicBezTo>
                  <a:pt x="10208" y="0"/>
                  <a:pt x="9798" y="315"/>
                  <a:pt x="9704" y="756"/>
                </a:cubicBezTo>
                <a:lnTo>
                  <a:pt x="1985" y="2678"/>
                </a:lnTo>
                <a:cubicBezTo>
                  <a:pt x="1827" y="2331"/>
                  <a:pt x="1449" y="2048"/>
                  <a:pt x="1040" y="2048"/>
                </a:cubicBezTo>
                <a:cubicBezTo>
                  <a:pt x="473" y="2048"/>
                  <a:pt x="0" y="2520"/>
                  <a:pt x="0" y="3056"/>
                </a:cubicBezTo>
                <a:lnTo>
                  <a:pt x="0" y="5828"/>
                </a:lnTo>
                <a:cubicBezTo>
                  <a:pt x="0" y="6364"/>
                  <a:pt x="473" y="6837"/>
                  <a:pt x="1040" y="6837"/>
                </a:cubicBezTo>
                <a:cubicBezTo>
                  <a:pt x="1449" y="6837"/>
                  <a:pt x="1827" y="6616"/>
                  <a:pt x="1985" y="6206"/>
                </a:cubicBezTo>
                <a:lnTo>
                  <a:pt x="2804" y="6427"/>
                </a:lnTo>
                <a:cubicBezTo>
                  <a:pt x="2772" y="6522"/>
                  <a:pt x="2772" y="6679"/>
                  <a:pt x="2772" y="6805"/>
                </a:cubicBezTo>
                <a:cubicBezTo>
                  <a:pt x="2772" y="7939"/>
                  <a:pt x="3655" y="8853"/>
                  <a:pt x="4820" y="8853"/>
                </a:cubicBezTo>
                <a:cubicBezTo>
                  <a:pt x="5324" y="8853"/>
                  <a:pt x="5828" y="8664"/>
                  <a:pt x="6175" y="8317"/>
                </a:cubicBezTo>
                <a:cubicBezTo>
                  <a:pt x="6459" y="8065"/>
                  <a:pt x="6648" y="7719"/>
                  <a:pt x="6774" y="7341"/>
                </a:cubicBezTo>
                <a:lnTo>
                  <a:pt x="9704" y="8065"/>
                </a:lnTo>
                <a:cubicBezTo>
                  <a:pt x="9798" y="8506"/>
                  <a:pt x="10208" y="8821"/>
                  <a:pt x="10680" y="8821"/>
                </a:cubicBezTo>
                <a:cubicBezTo>
                  <a:pt x="11216" y="8821"/>
                  <a:pt x="11688" y="8349"/>
                  <a:pt x="11688" y="7782"/>
                </a:cubicBezTo>
                <a:lnTo>
                  <a:pt x="11688" y="945"/>
                </a:lnTo>
                <a:cubicBezTo>
                  <a:pt x="11688" y="473"/>
                  <a:pt x="11279" y="0"/>
                  <a:pt x="1068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4" name="Google Shape;674;p54"/>
          <p:cNvSpPr/>
          <p:nvPr/>
        </p:nvSpPr>
        <p:spPr>
          <a:xfrm>
            <a:off x="1688652" y="3033505"/>
            <a:ext cx="621791" cy="580338"/>
          </a:xfrm>
          <a:custGeom>
            <a:avLst/>
            <a:gdLst/>
            <a:ahLst/>
            <a:cxnLst/>
            <a:rect l="l" t="t" r="r" b="b"/>
            <a:pathLst>
              <a:path w="11910" h="10957" extrusionOk="0">
                <a:moveTo>
                  <a:pt x="7325" y="654"/>
                </a:moveTo>
                <a:cubicBezTo>
                  <a:pt x="7412" y="654"/>
                  <a:pt x="7498" y="686"/>
                  <a:pt x="7561" y="749"/>
                </a:cubicBezTo>
                <a:lnTo>
                  <a:pt x="10995" y="4088"/>
                </a:lnTo>
                <a:cubicBezTo>
                  <a:pt x="11122" y="4246"/>
                  <a:pt x="11122" y="4466"/>
                  <a:pt x="10995" y="4592"/>
                </a:cubicBezTo>
                <a:lnTo>
                  <a:pt x="10082" y="5506"/>
                </a:lnTo>
                <a:lnTo>
                  <a:pt x="7404" y="2859"/>
                </a:lnTo>
                <a:cubicBezTo>
                  <a:pt x="7215" y="2670"/>
                  <a:pt x="6955" y="2576"/>
                  <a:pt x="6691" y="2576"/>
                </a:cubicBezTo>
                <a:cubicBezTo>
                  <a:pt x="6427" y="2576"/>
                  <a:pt x="6159" y="2670"/>
                  <a:pt x="5955" y="2859"/>
                </a:cubicBezTo>
                <a:lnTo>
                  <a:pt x="4978" y="3805"/>
                </a:lnTo>
                <a:cubicBezTo>
                  <a:pt x="4915" y="3868"/>
                  <a:pt x="4828" y="3899"/>
                  <a:pt x="4742" y="3899"/>
                </a:cubicBezTo>
                <a:cubicBezTo>
                  <a:pt x="4655" y="3899"/>
                  <a:pt x="4568" y="3868"/>
                  <a:pt x="4505" y="3805"/>
                </a:cubicBezTo>
                <a:cubicBezTo>
                  <a:pt x="4379" y="3679"/>
                  <a:pt x="4379" y="3458"/>
                  <a:pt x="4505" y="3332"/>
                </a:cubicBezTo>
                <a:lnTo>
                  <a:pt x="5955" y="1883"/>
                </a:lnTo>
                <a:lnTo>
                  <a:pt x="7089" y="749"/>
                </a:lnTo>
                <a:cubicBezTo>
                  <a:pt x="7152" y="686"/>
                  <a:pt x="7239" y="654"/>
                  <a:pt x="7325" y="654"/>
                </a:cubicBezTo>
                <a:close/>
                <a:moveTo>
                  <a:pt x="2808" y="5183"/>
                </a:moveTo>
                <a:cubicBezTo>
                  <a:pt x="2899" y="5183"/>
                  <a:pt x="2993" y="5207"/>
                  <a:pt x="3056" y="5254"/>
                </a:cubicBezTo>
                <a:cubicBezTo>
                  <a:pt x="3151" y="5380"/>
                  <a:pt x="3151" y="5632"/>
                  <a:pt x="3056" y="5726"/>
                </a:cubicBezTo>
                <a:lnTo>
                  <a:pt x="2048" y="6735"/>
                </a:lnTo>
                <a:cubicBezTo>
                  <a:pt x="2001" y="6782"/>
                  <a:pt x="1914" y="6805"/>
                  <a:pt x="1824" y="6805"/>
                </a:cubicBezTo>
                <a:cubicBezTo>
                  <a:pt x="1733" y="6805"/>
                  <a:pt x="1639" y="6782"/>
                  <a:pt x="1576" y="6735"/>
                </a:cubicBezTo>
                <a:cubicBezTo>
                  <a:pt x="1449" y="6609"/>
                  <a:pt x="1449" y="6357"/>
                  <a:pt x="1576" y="6262"/>
                </a:cubicBezTo>
                <a:lnTo>
                  <a:pt x="2584" y="5254"/>
                </a:lnTo>
                <a:cubicBezTo>
                  <a:pt x="2631" y="5207"/>
                  <a:pt x="2718" y="5183"/>
                  <a:pt x="2808" y="5183"/>
                </a:cubicBezTo>
                <a:close/>
                <a:moveTo>
                  <a:pt x="3785" y="6167"/>
                </a:moveTo>
                <a:cubicBezTo>
                  <a:pt x="3875" y="6167"/>
                  <a:pt x="3970" y="6199"/>
                  <a:pt x="4033" y="6262"/>
                </a:cubicBezTo>
                <a:cubicBezTo>
                  <a:pt x="4159" y="6357"/>
                  <a:pt x="4159" y="6609"/>
                  <a:pt x="4033" y="6735"/>
                </a:cubicBezTo>
                <a:lnTo>
                  <a:pt x="3056" y="7711"/>
                </a:lnTo>
                <a:cubicBezTo>
                  <a:pt x="2993" y="7774"/>
                  <a:pt x="2899" y="7806"/>
                  <a:pt x="2808" y="7806"/>
                </a:cubicBezTo>
                <a:cubicBezTo>
                  <a:pt x="2718" y="7806"/>
                  <a:pt x="2631" y="7774"/>
                  <a:pt x="2584" y="7711"/>
                </a:cubicBezTo>
                <a:cubicBezTo>
                  <a:pt x="2395" y="7554"/>
                  <a:pt x="2395" y="7365"/>
                  <a:pt x="2584" y="7239"/>
                </a:cubicBezTo>
                <a:lnTo>
                  <a:pt x="3560" y="6262"/>
                </a:lnTo>
                <a:cubicBezTo>
                  <a:pt x="3608" y="6199"/>
                  <a:pt x="3694" y="6167"/>
                  <a:pt x="3785" y="6167"/>
                </a:cubicBezTo>
                <a:close/>
                <a:moveTo>
                  <a:pt x="4730" y="7113"/>
                </a:moveTo>
                <a:cubicBezTo>
                  <a:pt x="4821" y="7113"/>
                  <a:pt x="4915" y="7144"/>
                  <a:pt x="4978" y="7207"/>
                </a:cubicBezTo>
                <a:cubicBezTo>
                  <a:pt x="5073" y="7302"/>
                  <a:pt x="5073" y="7554"/>
                  <a:pt x="4978" y="7680"/>
                </a:cubicBezTo>
                <a:lnTo>
                  <a:pt x="4001" y="8656"/>
                </a:lnTo>
                <a:cubicBezTo>
                  <a:pt x="3938" y="8719"/>
                  <a:pt x="3844" y="8751"/>
                  <a:pt x="3749" y="8751"/>
                </a:cubicBezTo>
                <a:cubicBezTo>
                  <a:pt x="3655" y="8751"/>
                  <a:pt x="3560" y="8719"/>
                  <a:pt x="3497" y="8656"/>
                </a:cubicBezTo>
                <a:cubicBezTo>
                  <a:pt x="3403" y="8530"/>
                  <a:pt x="3403" y="8310"/>
                  <a:pt x="3497" y="8184"/>
                </a:cubicBezTo>
                <a:lnTo>
                  <a:pt x="4505" y="7207"/>
                </a:lnTo>
                <a:cubicBezTo>
                  <a:pt x="4553" y="7144"/>
                  <a:pt x="4639" y="7113"/>
                  <a:pt x="4730" y="7113"/>
                </a:cubicBezTo>
                <a:close/>
                <a:moveTo>
                  <a:pt x="4100" y="969"/>
                </a:moveTo>
                <a:cubicBezTo>
                  <a:pt x="4190" y="969"/>
                  <a:pt x="4285" y="1001"/>
                  <a:pt x="4348" y="1064"/>
                </a:cubicBezTo>
                <a:lnTo>
                  <a:pt x="5041" y="1725"/>
                </a:lnTo>
                <a:lnTo>
                  <a:pt x="3938" y="2828"/>
                </a:lnTo>
                <a:cubicBezTo>
                  <a:pt x="3560" y="3206"/>
                  <a:pt x="3560" y="3899"/>
                  <a:pt x="3938" y="4277"/>
                </a:cubicBezTo>
                <a:cubicBezTo>
                  <a:pt x="4143" y="4482"/>
                  <a:pt x="4411" y="4584"/>
                  <a:pt x="4675" y="4584"/>
                </a:cubicBezTo>
                <a:cubicBezTo>
                  <a:pt x="4939" y="4584"/>
                  <a:pt x="5199" y="4482"/>
                  <a:pt x="5388" y="4277"/>
                </a:cubicBezTo>
                <a:lnTo>
                  <a:pt x="6396" y="3332"/>
                </a:lnTo>
                <a:cubicBezTo>
                  <a:pt x="6443" y="3269"/>
                  <a:pt x="6530" y="3238"/>
                  <a:pt x="6620" y="3238"/>
                </a:cubicBezTo>
                <a:cubicBezTo>
                  <a:pt x="6711" y="3238"/>
                  <a:pt x="6805" y="3269"/>
                  <a:pt x="6868" y="3332"/>
                </a:cubicBezTo>
                <a:lnTo>
                  <a:pt x="10334" y="6735"/>
                </a:lnTo>
                <a:cubicBezTo>
                  <a:pt x="10491" y="6829"/>
                  <a:pt x="10491" y="7113"/>
                  <a:pt x="10365" y="7239"/>
                </a:cubicBezTo>
                <a:cubicBezTo>
                  <a:pt x="10302" y="7302"/>
                  <a:pt x="10216" y="7333"/>
                  <a:pt x="10129" y="7333"/>
                </a:cubicBezTo>
                <a:cubicBezTo>
                  <a:pt x="10042" y="7333"/>
                  <a:pt x="9956" y="7302"/>
                  <a:pt x="9893" y="7239"/>
                </a:cubicBezTo>
                <a:lnTo>
                  <a:pt x="8444" y="5789"/>
                </a:lnTo>
                <a:cubicBezTo>
                  <a:pt x="8381" y="5726"/>
                  <a:pt x="8286" y="5695"/>
                  <a:pt x="8195" y="5695"/>
                </a:cubicBezTo>
                <a:cubicBezTo>
                  <a:pt x="8105" y="5695"/>
                  <a:pt x="8018" y="5726"/>
                  <a:pt x="7971" y="5789"/>
                </a:cubicBezTo>
                <a:cubicBezTo>
                  <a:pt x="7845" y="5884"/>
                  <a:pt x="7845" y="6136"/>
                  <a:pt x="7971" y="6262"/>
                </a:cubicBezTo>
                <a:lnTo>
                  <a:pt x="9420" y="7711"/>
                </a:lnTo>
                <a:cubicBezTo>
                  <a:pt x="9546" y="7837"/>
                  <a:pt x="9546" y="8058"/>
                  <a:pt x="9420" y="8184"/>
                </a:cubicBezTo>
                <a:cubicBezTo>
                  <a:pt x="9357" y="8247"/>
                  <a:pt x="9271" y="8278"/>
                  <a:pt x="9184" y="8278"/>
                </a:cubicBezTo>
                <a:cubicBezTo>
                  <a:pt x="9097" y="8278"/>
                  <a:pt x="9011" y="8247"/>
                  <a:pt x="8948" y="8184"/>
                </a:cubicBezTo>
                <a:lnTo>
                  <a:pt x="7498" y="6735"/>
                </a:lnTo>
                <a:cubicBezTo>
                  <a:pt x="7435" y="6672"/>
                  <a:pt x="7341" y="6640"/>
                  <a:pt x="7250" y="6640"/>
                </a:cubicBezTo>
                <a:cubicBezTo>
                  <a:pt x="7160" y="6640"/>
                  <a:pt x="7073" y="6672"/>
                  <a:pt x="7026" y="6735"/>
                </a:cubicBezTo>
                <a:cubicBezTo>
                  <a:pt x="6900" y="6829"/>
                  <a:pt x="6900" y="7081"/>
                  <a:pt x="7026" y="7176"/>
                </a:cubicBezTo>
                <a:lnTo>
                  <a:pt x="8475" y="8656"/>
                </a:lnTo>
                <a:cubicBezTo>
                  <a:pt x="8601" y="8751"/>
                  <a:pt x="8601" y="9003"/>
                  <a:pt x="8475" y="9129"/>
                </a:cubicBezTo>
                <a:cubicBezTo>
                  <a:pt x="8412" y="9176"/>
                  <a:pt x="8325" y="9200"/>
                  <a:pt x="8239" y="9200"/>
                </a:cubicBezTo>
                <a:cubicBezTo>
                  <a:pt x="8152" y="9200"/>
                  <a:pt x="8066" y="9176"/>
                  <a:pt x="8003" y="9129"/>
                </a:cubicBezTo>
                <a:lnTo>
                  <a:pt x="6459" y="7648"/>
                </a:lnTo>
                <a:cubicBezTo>
                  <a:pt x="6270" y="7459"/>
                  <a:pt x="6018" y="7396"/>
                  <a:pt x="5797" y="7396"/>
                </a:cubicBezTo>
                <a:cubicBezTo>
                  <a:pt x="5797" y="7144"/>
                  <a:pt x="5671" y="6924"/>
                  <a:pt x="5482" y="6735"/>
                </a:cubicBezTo>
                <a:cubicBezTo>
                  <a:pt x="5293" y="6514"/>
                  <a:pt x="5041" y="6451"/>
                  <a:pt x="4821" y="6388"/>
                </a:cubicBezTo>
                <a:cubicBezTo>
                  <a:pt x="4821" y="6167"/>
                  <a:pt x="4694" y="5947"/>
                  <a:pt x="4505" y="5726"/>
                </a:cubicBezTo>
                <a:cubicBezTo>
                  <a:pt x="4285" y="5537"/>
                  <a:pt x="4064" y="5474"/>
                  <a:pt x="3812" y="5411"/>
                </a:cubicBezTo>
                <a:cubicBezTo>
                  <a:pt x="3812" y="5191"/>
                  <a:pt x="3718" y="4939"/>
                  <a:pt x="3497" y="4750"/>
                </a:cubicBezTo>
                <a:cubicBezTo>
                  <a:pt x="3308" y="4561"/>
                  <a:pt x="3048" y="4466"/>
                  <a:pt x="2785" y="4466"/>
                </a:cubicBezTo>
                <a:cubicBezTo>
                  <a:pt x="2521" y="4466"/>
                  <a:pt x="2253" y="4561"/>
                  <a:pt x="2048" y="4750"/>
                </a:cubicBezTo>
                <a:lnTo>
                  <a:pt x="1544" y="5254"/>
                </a:lnTo>
                <a:lnTo>
                  <a:pt x="819" y="4561"/>
                </a:lnTo>
                <a:cubicBezTo>
                  <a:pt x="725" y="4435"/>
                  <a:pt x="725" y="4183"/>
                  <a:pt x="819" y="4088"/>
                </a:cubicBezTo>
                <a:lnTo>
                  <a:pt x="3875" y="1064"/>
                </a:lnTo>
                <a:cubicBezTo>
                  <a:pt x="3923" y="1001"/>
                  <a:pt x="4009" y="969"/>
                  <a:pt x="4100" y="969"/>
                </a:cubicBezTo>
                <a:close/>
                <a:moveTo>
                  <a:pt x="5718" y="8089"/>
                </a:moveTo>
                <a:cubicBezTo>
                  <a:pt x="5805" y="8089"/>
                  <a:pt x="5892" y="8121"/>
                  <a:pt x="5955" y="8184"/>
                </a:cubicBezTo>
                <a:cubicBezTo>
                  <a:pt x="6081" y="8310"/>
                  <a:pt x="6081" y="8530"/>
                  <a:pt x="5955" y="8656"/>
                </a:cubicBezTo>
                <a:lnTo>
                  <a:pt x="4978" y="9633"/>
                </a:lnTo>
                <a:cubicBezTo>
                  <a:pt x="4915" y="9696"/>
                  <a:pt x="4821" y="9728"/>
                  <a:pt x="4730" y="9728"/>
                </a:cubicBezTo>
                <a:cubicBezTo>
                  <a:pt x="4639" y="9728"/>
                  <a:pt x="4553" y="9696"/>
                  <a:pt x="4505" y="9633"/>
                </a:cubicBezTo>
                <a:cubicBezTo>
                  <a:pt x="4379" y="9507"/>
                  <a:pt x="4379" y="9286"/>
                  <a:pt x="4505" y="9160"/>
                </a:cubicBezTo>
                <a:lnTo>
                  <a:pt x="5482" y="8184"/>
                </a:lnTo>
                <a:cubicBezTo>
                  <a:pt x="5545" y="8121"/>
                  <a:pt x="5632" y="8089"/>
                  <a:pt x="5718" y="8089"/>
                </a:cubicBezTo>
                <a:close/>
                <a:moveTo>
                  <a:pt x="6616" y="8877"/>
                </a:moveTo>
                <a:lnTo>
                  <a:pt x="7467" y="9665"/>
                </a:lnTo>
                <a:cubicBezTo>
                  <a:pt x="7593" y="9759"/>
                  <a:pt x="7593" y="9980"/>
                  <a:pt x="7435" y="10106"/>
                </a:cubicBezTo>
                <a:cubicBezTo>
                  <a:pt x="7388" y="10169"/>
                  <a:pt x="7286" y="10200"/>
                  <a:pt x="7179" y="10200"/>
                </a:cubicBezTo>
                <a:cubicBezTo>
                  <a:pt x="7073" y="10200"/>
                  <a:pt x="6963" y="10169"/>
                  <a:pt x="6900" y="10106"/>
                </a:cubicBezTo>
                <a:lnTo>
                  <a:pt x="6207" y="9412"/>
                </a:lnTo>
                <a:lnTo>
                  <a:pt x="6427" y="9160"/>
                </a:lnTo>
                <a:cubicBezTo>
                  <a:pt x="6522" y="9097"/>
                  <a:pt x="6585" y="8971"/>
                  <a:pt x="6616" y="8877"/>
                </a:cubicBezTo>
                <a:close/>
                <a:moveTo>
                  <a:pt x="7309" y="0"/>
                </a:moveTo>
                <a:cubicBezTo>
                  <a:pt x="7042" y="0"/>
                  <a:pt x="6774" y="103"/>
                  <a:pt x="6585" y="308"/>
                </a:cubicBezTo>
                <a:lnTo>
                  <a:pt x="5608" y="1284"/>
                </a:lnTo>
                <a:lnTo>
                  <a:pt x="4852" y="560"/>
                </a:lnTo>
                <a:cubicBezTo>
                  <a:pt x="4656" y="394"/>
                  <a:pt x="4409" y="307"/>
                  <a:pt x="4163" y="307"/>
                </a:cubicBezTo>
                <a:cubicBezTo>
                  <a:pt x="3897" y="307"/>
                  <a:pt x="3631" y="409"/>
                  <a:pt x="3434" y="623"/>
                </a:cubicBezTo>
                <a:lnTo>
                  <a:pt x="410" y="3647"/>
                </a:lnTo>
                <a:cubicBezTo>
                  <a:pt x="0" y="4025"/>
                  <a:pt x="0" y="4718"/>
                  <a:pt x="410" y="5096"/>
                </a:cubicBezTo>
                <a:lnTo>
                  <a:pt x="1103" y="5821"/>
                </a:lnTo>
                <a:cubicBezTo>
                  <a:pt x="725" y="6199"/>
                  <a:pt x="725" y="6829"/>
                  <a:pt x="1103" y="7239"/>
                </a:cubicBezTo>
                <a:cubicBezTo>
                  <a:pt x="1292" y="7428"/>
                  <a:pt x="1544" y="7491"/>
                  <a:pt x="1765" y="7554"/>
                </a:cubicBezTo>
                <a:cubicBezTo>
                  <a:pt x="1765" y="7774"/>
                  <a:pt x="1891" y="8026"/>
                  <a:pt x="2080" y="8215"/>
                </a:cubicBezTo>
                <a:cubicBezTo>
                  <a:pt x="2300" y="8404"/>
                  <a:pt x="2521" y="8499"/>
                  <a:pt x="2773" y="8530"/>
                </a:cubicBezTo>
                <a:cubicBezTo>
                  <a:pt x="2773" y="8751"/>
                  <a:pt x="2867" y="9003"/>
                  <a:pt x="3088" y="9192"/>
                </a:cubicBezTo>
                <a:cubicBezTo>
                  <a:pt x="3277" y="9381"/>
                  <a:pt x="3497" y="9475"/>
                  <a:pt x="3749" y="9507"/>
                </a:cubicBezTo>
                <a:cubicBezTo>
                  <a:pt x="3749" y="9759"/>
                  <a:pt x="3875" y="9980"/>
                  <a:pt x="4064" y="10169"/>
                </a:cubicBezTo>
                <a:cubicBezTo>
                  <a:pt x="4253" y="10373"/>
                  <a:pt x="4521" y="10476"/>
                  <a:pt x="4789" y="10476"/>
                </a:cubicBezTo>
                <a:cubicBezTo>
                  <a:pt x="5057" y="10476"/>
                  <a:pt x="5325" y="10373"/>
                  <a:pt x="5514" y="10169"/>
                </a:cubicBezTo>
                <a:lnTo>
                  <a:pt x="5766" y="9948"/>
                </a:lnTo>
                <a:lnTo>
                  <a:pt x="6459" y="10673"/>
                </a:lnTo>
                <a:cubicBezTo>
                  <a:pt x="6664" y="10862"/>
                  <a:pt x="6939" y="10956"/>
                  <a:pt x="7219" y="10956"/>
                </a:cubicBezTo>
                <a:cubicBezTo>
                  <a:pt x="7498" y="10956"/>
                  <a:pt x="7782" y="10862"/>
                  <a:pt x="8003" y="10673"/>
                </a:cubicBezTo>
                <a:cubicBezTo>
                  <a:pt x="8192" y="10452"/>
                  <a:pt x="8286" y="10232"/>
                  <a:pt x="8318" y="9980"/>
                </a:cubicBezTo>
                <a:cubicBezTo>
                  <a:pt x="8538" y="9980"/>
                  <a:pt x="8790" y="9885"/>
                  <a:pt x="8979" y="9665"/>
                </a:cubicBezTo>
                <a:cubicBezTo>
                  <a:pt x="9168" y="9475"/>
                  <a:pt x="9263" y="9255"/>
                  <a:pt x="9294" y="9003"/>
                </a:cubicBezTo>
                <a:cubicBezTo>
                  <a:pt x="9546" y="9003"/>
                  <a:pt x="9767" y="8877"/>
                  <a:pt x="9956" y="8688"/>
                </a:cubicBezTo>
                <a:cubicBezTo>
                  <a:pt x="10176" y="8499"/>
                  <a:pt x="10239" y="8247"/>
                  <a:pt x="10271" y="8026"/>
                </a:cubicBezTo>
                <a:cubicBezTo>
                  <a:pt x="10523" y="8026"/>
                  <a:pt x="10743" y="7900"/>
                  <a:pt x="10964" y="7711"/>
                </a:cubicBezTo>
                <a:cubicBezTo>
                  <a:pt x="11342" y="7302"/>
                  <a:pt x="11342" y="6640"/>
                  <a:pt x="10964" y="6262"/>
                </a:cubicBezTo>
                <a:lnTo>
                  <a:pt x="10680" y="5978"/>
                </a:lnTo>
                <a:lnTo>
                  <a:pt x="11594" y="5065"/>
                </a:lnTo>
                <a:cubicBezTo>
                  <a:pt x="11909" y="4687"/>
                  <a:pt x="11909" y="4057"/>
                  <a:pt x="11468" y="3647"/>
                </a:cubicBezTo>
                <a:lnTo>
                  <a:pt x="8034" y="308"/>
                </a:lnTo>
                <a:cubicBezTo>
                  <a:pt x="7845" y="103"/>
                  <a:pt x="7577" y="0"/>
                  <a:pt x="730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38"/>
          <p:cNvSpPr txBox="1">
            <a:spLocks noGrp="1"/>
          </p:cNvSpPr>
          <p:nvPr>
            <p:ph type="subTitle" idx="1"/>
          </p:nvPr>
        </p:nvSpPr>
        <p:spPr>
          <a:xfrm>
            <a:off x="4844318" y="1591843"/>
            <a:ext cx="3934800" cy="47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/>
            <a:r>
              <a:rPr lang="id-ID" sz="4000" dirty="0">
                <a:latin typeface="Comic Sans MS" panose="030F0702030302020204" pitchFamily="66" charset="0"/>
              </a:rPr>
              <a:t>Bullying </a:t>
            </a:r>
            <a:endParaRPr sz="40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314" y="2454729"/>
            <a:ext cx="4336807" cy="24422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Google Shape;679;p55"/>
          <p:cNvSpPr txBox="1">
            <a:spLocks noGrp="1"/>
          </p:cNvSpPr>
          <p:nvPr>
            <p:ph type="ctrTitle" idx="6"/>
          </p:nvPr>
        </p:nvSpPr>
        <p:spPr>
          <a:xfrm>
            <a:off x="-1650000" y="98099"/>
            <a:ext cx="7717500" cy="64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id-ID" dirty="0" smtClean="0">
                <a:latin typeface="Comic Sans MS" panose="030F0702030302020204" pitchFamily="66" charset="0"/>
              </a:rPr>
              <a:t>Faktor B</a:t>
            </a:r>
            <a:r>
              <a:rPr dirty="0" err="1" smtClean="0">
                <a:latin typeface="Comic Sans MS" panose="030F0702030302020204" pitchFamily="66" charset="0"/>
              </a:rPr>
              <a:t>ullyi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g 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683" name="Google Shape;683;p55"/>
          <p:cNvSpPr txBox="1">
            <a:spLocks noGrp="1"/>
          </p:cNvSpPr>
          <p:nvPr>
            <p:ph type="subTitle" idx="1"/>
          </p:nvPr>
        </p:nvSpPr>
        <p:spPr>
          <a:xfrm>
            <a:off x="129377" y="1724787"/>
            <a:ext cx="1996945" cy="7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/>
            <a:r>
              <a:rPr lang="id-ID" dirty="0" smtClean="0">
                <a:latin typeface="Comic Sans MS" panose="030F0702030302020204" pitchFamily="66" charset="0"/>
              </a:rPr>
              <a:t>O</a:t>
            </a:r>
            <a:r>
              <a:rPr dirty="0" err="1" smtClean="0">
                <a:latin typeface="Comic Sans MS" panose="030F0702030302020204" pitchFamily="66" charset="0"/>
              </a:rPr>
              <a:t>ra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g </a:t>
            </a:r>
            <a:r>
              <a:rPr dirty="0" err="1" smtClean="0">
                <a:latin typeface="Comic Sans MS" panose="030F0702030302020204" pitchFamily="66" charset="0"/>
              </a:rPr>
              <a:t>ya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g per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ah me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yaksika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da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merasaka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kekerasa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dirumah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lebih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beresiko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ti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daka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bully </a:t>
            </a:r>
            <a:r>
              <a:rPr dirty="0" err="1" smtClean="0">
                <a:latin typeface="Comic Sans MS" panose="030F0702030302020204" pitchFamily="66" charset="0"/>
              </a:rPr>
              <a:t>pada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ora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g </a:t>
            </a:r>
            <a:r>
              <a:rPr dirty="0" err="1" smtClean="0">
                <a:latin typeface="Comic Sans MS" panose="030F0702030302020204" pitchFamily="66" charset="0"/>
              </a:rPr>
              <a:t>lai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684" name="Google Shape;684;p55"/>
          <p:cNvSpPr txBox="1">
            <a:spLocks noGrp="1"/>
          </p:cNvSpPr>
          <p:nvPr>
            <p:ph type="subTitle" idx="2"/>
          </p:nvPr>
        </p:nvSpPr>
        <p:spPr>
          <a:xfrm>
            <a:off x="2652521" y="1562498"/>
            <a:ext cx="2597344" cy="7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/>
            <a:r>
              <a:rPr lang="id-ID" dirty="0" smtClean="0">
                <a:latin typeface="Comic Sans MS" panose="030F0702030302020204" pitchFamily="66" charset="0"/>
              </a:rPr>
              <a:t>M</a:t>
            </a:r>
            <a:r>
              <a:rPr dirty="0" err="1" smtClean="0">
                <a:latin typeface="Comic Sans MS" panose="030F0702030302020204" pitchFamily="66" charset="0"/>
              </a:rPr>
              <a:t>emiliki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hubu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ga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atau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komu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ikasi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ya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g </a:t>
            </a:r>
            <a:r>
              <a:rPr dirty="0" err="1" smtClean="0">
                <a:latin typeface="Comic Sans MS" panose="030F0702030302020204" pitchFamily="66" charset="0"/>
              </a:rPr>
              <a:t>buruk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berisiko</a:t>
            </a:r>
            <a:r>
              <a:rPr dirty="0" smtClean="0">
                <a:latin typeface="Comic Sans MS" panose="030F0702030302020204" pitchFamily="66" charset="0"/>
              </a:rPr>
              <a:t> 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ak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melakuka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bullyi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g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685" name="Google Shape;685;p55"/>
          <p:cNvSpPr txBox="1">
            <a:spLocks noGrp="1"/>
          </p:cNvSpPr>
          <p:nvPr>
            <p:ph type="ctrTitle"/>
          </p:nvPr>
        </p:nvSpPr>
        <p:spPr>
          <a:xfrm>
            <a:off x="-296132" y="1339887"/>
            <a:ext cx="2847962" cy="38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sz="1400" dirty="0" smtClean="0">
                <a:latin typeface="Comic Sans MS" panose="030F0702030302020204" pitchFamily="66" charset="0"/>
              </a:rPr>
              <a:t>Per</a:t>
            </a:r>
            <a:r>
              <a:rPr lang="en" sz="1400" dirty="0" smtClean="0">
                <a:latin typeface="Comic Sans MS" panose="030F0702030302020204" pitchFamily="66" charset="0"/>
              </a:rPr>
              <a:t>n</a:t>
            </a:r>
            <a:r>
              <a:rPr sz="1400" dirty="0" smtClean="0">
                <a:latin typeface="Comic Sans MS" panose="030F0702030302020204" pitchFamily="66" charset="0"/>
              </a:rPr>
              <a:t>ah me</a:t>
            </a:r>
            <a:r>
              <a:rPr lang="en" sz="1400" dirty="0" smtClean="0">
                <a:latin typeface="Comic Sans MS" panose="030F0702030302020204" pitchFamily="66" charset="0"/>
              </a:rPr>
              <a:t>n</a:t>
            </a:r>
            <a:r>
              <a:rPr sz="1400" dirty="0" err="1" smtClean="0">
                <a:latin typeface="Comic Sans MS" panose="030F0702030302020204" pitchFamily="66" charset="0"/>
              </a:rPr>
              <a:t>yaksika</a:t>
            </a:r>
            <a:r>
              <a:rPr lang="en" sz="1400" dirty="0" smtClean="0">
                <a:latin typeface="Comic Sans MS" panose="030F0702030302020204" pitchFamily="66" charset="0"/>
              </a:rPr>
              <a:t>n</a:t>
            </a:r>
            <a:r>
              <a:rPr sz="1400" dirty="0" smtClean="0">
                <a:latin typeface="Comic Sans MS" panose="030F0702030302020204" pitchFamily="66" charset="0"/>
              </a:rPr>
              <a:t> da</a:t>
            </a:r>
            <a:r>
              <a:rPr lang="en" sz="1400" dirty="0" smtClean="0">
                <a:latin typeface="Comic Sans MS" panose="030F0702030302020204" pitchFamily="66" charset="0"/>
              </a:rPr>
              <a:t>n</a:t>
            </a:r>
            <a:r>
              <a:rPr sz="1400" dirty="0" smtClean="0">
                <a:latin typeface="Comic Sans MS" panose="030F0702030302020204" pitchFamily="66" charset="0"/>
              </a:rPr>
              <a:t> </a:t>
            </a:r>
            <a:r>
              <a:rPr sz="1400" dirty="0" err="1" smtClean="0">
                <a:latin typeface="Comic Sans MS" panose="030F0702030302020204" pitchFamily="66" charset="0"/>
              </a:rPr>
              <a:t>merasaka</a:t>
            </a:r>
            <a:r>
              <a:rPr lang="en" sz="1400" dirty="0" smtClean="0">
                <a:latin typeface="Comic Sans MS" panose="030F0702030302020204" pitchFamily="66" charset="0"/>
              </a:rPr>
              <a:t>n</a:t>
            </a:r>
            <a:r>
              <a:rPr sz="1400" dirty="0" smtClean="0">
                <a:latin typeface="Comic Sans MS" panose="030F0702030302020204" pitchFamily="66" charset="0"/>
              </a:rPr>
              <a:t> </a:t>
            </a:r>
            <a:r>
              <a:rPr sz="1400" dirty="0" err="1" smtClean="0">
                <a:latin typeface="Comic Sans MS" panose="030F0702030302020204" pitchFamily="66" charset="0"/>
              </a:rPr>
              <a:t>kekerasa</a:t>
            </a:r>
            <a:r>
              <a:rPr lang="en" sz="1400" dirty="0" smtClean="0">
                <a:latin typeface="Comic Sans MS" panose="030F0702030302020204" pitchFamily="66" charset="0"/>
              </a:rPr>
              <a:t>n</a:t>
            </a:r>
            <a:endParaRPr sz="1400" dirty="0">
              <a:latin typeface="Comic Sans MS" panose="030F0702030302020204" pitchFamily="66" charset="0"/>
            </a:endParaRPr>
          </a:p>
        </p:txBody>
      </p:sp>
      <p:sp>
        <p:nvSpPr>
          <p:cNvPr id="686" name="Google Shape;686;p55"/>
          <p:cNvSpPr txBox="1">
            <a:spLocks noGrp="1"/>
          </p:cNvSpPr>
          <p:nvPr>
            <p:ph type="ctrTitle" idx="3"/>
          </p:nvPr>
        </p:nvSpPr>
        <p:spPr>
          <a:xfrm>
            <a:off x="2688722" y="1164124"/>
            <a:ext cx="2121300" cy="38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id-ID" sz="1400" dirty="0" smtClean="0">
                <a:latin typeface="Comic Sans MS" panose="030F0702030302020204" pitchFamily="66" charset="0"/>
              </a:rPr>
              <a:t>K</a:t>
            </a:r>
            <a:r>
              <a:rPr sz="1400" dirty="0" err="1" smtClean="0">
                <a:latin typeface="Comic Sans MS" panose="030F0702030302020204" pitchFamily="66" charset="0"/>
              </a:rPr>
              <a:t>ura</a:t>
            </a:r>
            <a:r>
              <a:rPr lang="en" sz="1400" dirty="0" smtClean="0">
                <a:latin typeface="Comic Sans MS" panose="030F0702030302020204" pitchFamily="66" charset="0"/>
              </a:rPr>
              <a:t>n</a:t>
            </a:r>
            <a:r>
              <a:rPr sz="1400" dirty="0" smtClean="0">
                <a:latin typeface="Comic Sans MS" panose="030F0702030302020204" pitchFamily="66" charset="0"/>
              </a:rPr>
              <a:t>g</a:t>
            </a:r>
            <a:r>
              <a:rPr lang="en" sz="1400" dirty="0" smtClean="0">
                <a:latin typeface="Comic Sans MS" panose="030F0702030302020204" pitchFamily="66" charset="0"/>
              </a:rPr>
              <a:t>n</a:t>
            </a:r>
            <a:r>
              <a:rPr sz="1400" dirty="0" err="1" smtClean="0">
                <a:latin typeface="Comic Sans MS" panose="030F0702030302020204" pitchFamily="66" charset="0"/>
              </a:rPr>
              <a:t>ya</a:t>
            </a:r>
            <a:r>
              <a:rPr sz="1400" dirty="0" smtClean="0">
                <a:latin typeface="Comic Sans MS" panose="030F0702030302020204" pitchFamily="66" charset="0"/>
              </a:rPr>
              <a:t> </a:t>
            </a:r>
            <a:r>
              <a:rPr sz="1400" dirty="0" err="1" smtClean="0">
                <a:latin typeface="Comic Sans MS" panose="030F0702030302020204" pitchFamily="66" charset="0"/>
              </a:rPr>
              <a:t>hubu</a:t>
            </a:r>
            <a:r>
              <a:rPr lang="en" sz="1400" dirty="0" smtClean="0">
                <a:latin typeface="Comic Sans MS" panose="030F0702030302020204" pitchFamily="66" charset="0"/>
              </a:rPr>
              <a:t>n</a:t>
            </a:r>
            <a:r>
              <a:rPr sz="1400" dirty="0" err="1" smtClean="0">
                <a:latin typeface="Comic Sans MS" panose="030F0702030302020204" pitchFamily="66" charset="0"/>
              </a:rPr>
              <a:t>ga</a:t>
            </a:r>
            <a:r>
              <a:rPr lang="en" sz="1400" dirty="0" smtClean="0">
                <a:latin typeface="Comic Sans MS" panose="030F0702030302020204" pitchFamily="66" charset="0"/>
              </a:rPr>
              <a:t>n</a:t>
            </a:r>
            <a:r>
              <a:rPr sz="1400" dirty="0" smtClean="0">
                <a:latin typeface="Comic Sans MS" panose="030F0702030302020204" pitchFamily="66" charset="0"/>
              </a:rPr>
              <a:t> de</a:t>
            </a:r>
            <a:r>
              <a:rPr lang="en" sz="1400" dirty="0" smtClean="0">
                <a:latin typeface="Comic Sans MS" panose="030F0702030302020204" pitchFamily="66" charset="0"/>
              </a:rPr>
              <a:t>n</a:t>
            </a:r>
            <a:r>
              <a:rPr sz="1400" dirty="0" err="1" smtClean="0">
                <a:latin typeface="Comic Sans MS" panose="030F0702030302020204" pitchFamily="66" charset="0"/>
              </a:rPr>
              <a:t>ga</a:t>
            </a:r>
            <a:r>
              <a:rPr sz="1400" dirty="0" smtClean="0">
                <a:latin typeface="Comic Sans MS" panose="030F0702030302020204" pitchFamily="66" charset="0"/>
              </a:rPr>
              <a:t> </a:t>
            </a:r>
            <a:r>
              <a:rPr sz="1400" dirty="0" err="1" smtClean="0">
                <a:latin typeface="Comic Sans MS" panose="030F0702030302020204" pitchFamily="66" charset="0"/>
              </a:rPr>
              <a:t>ora</a:t>
            </a:r>
            <a:r>
              <a:rPr lang="en" sz="1400" dirty="0" smtClean="0">
                <a:latin typeface="Comic Sans MS" panose="030F0702030302020204" pitchFamily="66" charset="0"/>
              </a:rPr>
              <a:t>n</a:t>
            </a:r>
            <a:r>
              <a:rPr sz="1400" dirty="0" smtClean="0">
                <a:latin typeface="Comic Sans MS" panose="030F0702030302020204" pitchFamily="66" charset="0"/>
              </a:rPr>
              <a:t>g </a:t>
            </a:r>
            <a:r>
              <a:rPr sz="1400" dirty="0" err="1" smtClean="0">
                <a:latin typeface="Comic Sans MS" panose="030F0702030302020204" pitchFamily="66" charset="0"/>
              </a:rPr>
              <a:t>tuaa</a:t>
            </a:r>
            <a:endParaRPr sz="1400" dirty="0">
              <a:latin typeface="Comic Sans MS" panose="030F0702030302020204" pitchFamily="66" charset="0"/>
            </a:endParaRPr>
          </a:p>
        </p:txBody>
      </p:sp>
      <p:sp>
        <p:nvSpPr>
          <p:cNvPr id="687" name="Google Shape;687;p55"/>
          <p:cNvSpPr txBox="1">
            <a:spLocks noGrp="1"/>
          </p:cNvSpPr>
          <p:nvPr>
            <p:ph type="subTitle" idx="4"/>
          </p:nvPr>
        </p:nvSpPr>
        <p:spPr>
          <a:xfrm>
            <a:off x="2775487" y="3458606"/>
            <a:ext cx="2121300" cy="7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/>
            <a:r>
              <a:rPr lang="id-ID" dirty="0" smtClean="0">
                <a:latin typeface="Comic Sans MS" panose="030F0702030302020204" pitchFamily="66" charset="0"/>
              </a:rPr>
              <a:t>K</a:t>
            </a:r>
            <a:r>
              <a:rPr dirty="0" err="1" smtClean="0">
                <a:latin typeface="Comic Sans MS" panose="030F0702030302020204" pitchFamily="66" charset="0"/>
              </a:rPr>
              <a:t>ebiasaa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me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gejek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ora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g </a:t>
            </a:r>
            <a:r>
              <a:rPr dirty="0" err="1" smtClean="0">
                <a:latin typeface="Comic Sans MS" panose="030F0702030302020204" pitchFamily="66" charset="0"/>
              </a:rPr>
              <a:t>lai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di</a:t>
            </a:r>
            <a:r>
              <a:rPr lang="en" dirty="0">
                <a:latin typeface="Comic Sans MS" panose="030F0702030302020204" pitchFamily="66" charset="0"/>
              </a:rPr>
              <a:t> 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ilai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dapat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membuat</a:t>
            </a:r>
            <a:r>
              <a:rPr dirty="0" smtClean="0">
                <a:latin typeface="Comic Sans MS" panose="030F0702030302020204" pitchFamily="66" charset="0"/>
              </a:rPr>
              <a:t> 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ak</a:t>
            </a:r>
            <a:r>
              <a:rPr dirty="0" smtClean="0">
                <a:latin typeface="Comic Sans MS" panose="030F0702030302020204" pitchFamily="66" charset="0"/>
              </a:rPr>
              <a:t>-a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ak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melakuka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ti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daka</a:t>
            </a:r>
            <a:r>
              <a:rPr lang="en" dirty="0" smtClean="0">
                <a:latin typeface="Comic Sans MS" panose="030F0702030302020204" pitchFamily="66" charset="0"/>
              </a:rPr>
              <a:t>n </a:t>
            </a:r>
            <a:r>
              <a:rPr dirty="0" err="1" smtClean="0">
                <a:latin typeface="Comic Sans MS" panose="030F0702030302020204" pitchFamily="66" charset="0"/>
              </a:rPr>
              <a:t>bullyi</a:t>
            </a:r>
            <a:r>
              <a:rPr lang="id-ID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g.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688" name="Google Shape;688;p55"/>
          <p:cNvSpPr txBox="1">
            <a:spLocks noGrp="1"/>
          </p:cNvSpPr>
          <p:nvPr>
            <p:ph type="ctrTitle" idx="5"/>
          </p:nvPr>
        </p:nvSpPr>
        <p:spPr>
          <a:xfrm>
            <a:off x="2562733" y="3108362"/>
            <a:ext cx="2121300" cy="38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id-ID" sz="1400" dirty="0" smtClean="0">
                <a:latin typeface="Comic Sans MS" panose="030F0702030302020204" pitchFamily="66" charset="0"/>
              </a:rPr>
              <a:t>K</a:t>
            </a:r>
            <a:r>
              <a:rPr sz="1400" dirty="0" err="1" smtClean="0">
                <a:latin typeface="Comic Sans MS" panose="030F0702030302020204" pitchFamily="66" charset="0"/>
              </a:rPr>
              <a:t>ebiasaa</a:t>
            </a:r>
            <a:r>
              <a:rPr lang="en" sz="1400" dirty="0" smtClean="0">
                <a:latin typeface="Comic Sans MS" panose="030F0702030302020204" pitchFamily="66" charset="0"/>
              </a:rPr>
              <a:t>n</a:t>
            </a:r>
            <a:r>
              <a:rPr sz="1400" dirty="0" smtClean="0">
                <a:latin typeface="Comic Sans MS" panose="030F0702030302020204" pitchFamily="66" charset="0"/>
              </a:rPr>
              <a:t> me</a:t>
            </a:r>
            <a:r>
              <a:rPr lang="en" sz="1400" dirty="0" smtClean="0">
                <a:latin typeface="Comic Sans MS" panose="030F0702030302020204" pitchFamily="66" charset="0"/>
              </a:rPr>
              <a:t>n</a:t>
            </a:r>
            <a:r>
              <a:rPr sz="1400" dirty="0" err="1" smtClean="0">
                <a:latin typeface="Comic Sans MS" panose="030F0702030302020204" pitchFamily="66" charset="0"/>
              </a:rPr>
              <a:t>gejek</a:t>
            </a:r>
            <a:r>
              <a:rPr sz="1400" dirty="0" smtClean="0">
                <a:latin typeface="Comic Sans MS" panose="030F0702030302020204" pitchFamily="66" charset="0"/>
              </a:rPr>
              <a:t> </a:t>
            </a:r>
            <a:r>
              <a:rPr sz="1400" dirty="0" err="1" smtClean="0">
                <a:latin typeface="Comic Sans MS" panose="030F0702030302020204" pitchFamily="66" charset="0"/>
              </a:rPr>
              <a:t>ora</a:t>
            </a:r>
            <a:r>
              <a:rPr lang="en" sz="1400" dirty="0" smtClean="0">
                <a:latin typeface="Comic Sans MS" panose="030F0702030302020204" pitchFamily="66" charset="0"/>
              </a:rPr>
              <a:t>n</a:t>
            </a:r>
            <a:r>
              <a:rPr sz="1400" dirty="0" smtClean="0">
                <a:latin typeface="Comic Sans MS" panose="030F0702030302020204" pitchFamily="66" charset="0"/>
              </a:rPr>
              <a:t>g </a:t>
            </a:r>
            <a:r>
              <a:rPr sz="1400" dirty="0" err="1" smtClean="0">
                <a:latin typeface="Comic Sans MS" panose="030F0702030302020204" pitchFamily="66" charset="0"/>
              </a:rPr>
              <a:t>lai</a:t>
            </a:r>
            <a:r>
              <a:rPr lang="en" sz="1400" dirty="0" smtClean="0">
                <a:latin typeface="Comic Sans MS" panose="030F0702030302020204" pitchFamily="66" charset="0"/>
              </a:rPr>
              <a:t>n</a:t>
            </a:r>
            <a:endParaRPr sz="1400" dirty="0">
              <a:latin typeface="Comic Sans MS" panose="030F0702030302020204" pitchFamily="66" charset="0"/>
            </a:endParaRPr>
          </a:p>
        </p:txBody>
      </p:sp>
      <p:sp>
        <p:nvSpPr>
          <p:cNvPr id="689" name="Google Shape;689;p55"/>
          <p:cNvSpPr/>
          <p:nvPr/>
        </p:nvSpPr>
        <p:spPr>
          <a:xfrm>
            <a:off x="3076500" y="4370000"/>
            <a:ext cx="2991000" cy="2095500"/>
          </a:xfrm>
          <a:prstGeom prst="triangle">
            <a:avLst>
              <a:gd name="adj" fmla="val 50208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0" name="Google Shape;690;p55"/>
          <p:cNvSpPr/>
          <p:nvPr/>
        </p:nvSpPr>
        <p:spPr>
          <a:xfrm rot="5400000">
            <a:off x="32550" y="3387025"/>
            <a:ext cx="2190600" cy="3107100"/>
          </a:xfrm>
          <a:prstGeom prst="round2SameRect">
            <a:avLst>
              <a:gd name="adj1" fmla="val 50000"/>
              <a:gd name="adj2" fmla="val 0"/>
            </a:avLst>
          </a:prstGeom>
          <a:noFill/>
          <a:ln w="114300" cap="flat" cmpd="sng">
            <a:solidFill>
              <a:schemeClr val="dk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443" y="0"/>
            <a:ext cx="3999707" cy="5143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9" grpId="0"/>
      <p:bldP spid="685" grpId="0"/>
      <p:bldP spid="686" grpId="0"/>
      <p:bldP spid="68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50"/>
          <p:cNvSpPr txBox="1">
            <a:spLocks noGrp="1"/>
          </p:cNvSpPr>
          <p:nvPr>
            <p:ph type="ctrTitle"/>
          </p:nvPr>
        </p:nvSpPr>
        <p:spPr>
          <a:xfrm>
            <a:off x="386678" y="90210"/>
            <a:ext cx="7717500" cy="64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sz="2400" dirty="0" err="1" smtClean="0">
                <a:latin typeface="Comic Sans MS" panose="030F0702030302020204" pitchFamily="66" charset="0"/>
              </a:rPr>
              <a:t>Upaya</a:t>
            </a:r>
            <a:r>
              <a:rPr sz="2400" dirty="0" smtClean="0">
                <a:latin typeface="Comic Sans MS" panose="030F0702030302020204" pitchFamily="66" charset="0"/>
              </a:rPr>
              <a:t> </a:t>
            </a:r>
            <a:r>
              <a:rPr sz="2400" dirty="0" err="1" smtClean="0">
                <a:latin typeface="Comic Sans MS" panose="030F0702030302020204" pitchFamily="66" charset="0"/>
              </a:rPr>
              <a:t>atau</a:t>
            </a:r>
            <a:r>
              <a:rPr sz="2400" dirty="0" smtClean="0">
                <a:latin typeface="Comic Sans MS" panose="030F0702030302020204" pitchFamily="66" charset="0"/>
              </a:rPr>
              <a:t> </a:t>
            </a:r>
            <a:r>
              <a:rPr sz="2400" dirty="0" err="1" smtClean="0">
                <a:latin typeface="Comic Sans MS" panose="030F0702030302020204" pitchFamily="66" charset="0"/>
              </a:rPr>
              <a:t>cara</a:t>
            </a:r>
            <a:r>
              <a:rPr sz="2400" dirty="0" smtClean="0">
                <a:latin typeface="Comic Sans MS" panose="030F0702030302020204" pitchFamily="66" charset="0"/>
              </a:rPr>
              <a:t> </a:t>
            </a:r>
            <a:r>
              <a:rPr sz="2400" dirty="0" err="1" smtClean="0">
                <a:latin typeface="Comic Sans MS" panose="030F0702030302020204" pitchFamily="66" charset="0"/>
              </a:rPr>
              <a:t>pe</a:t>
            </a:r>
            <a:r>
              <a:rPr lang="en" sz="2400" dirty="0" smtClean="0">
                <a:latin typeface="Comic Sans MS" panose="030F0702030302020204" pitchFamily="66" charset="0"/>
              </a:rPr>
              <a:t>n</a:t>
            </a:r>
            <a:r>
              <a:rPr lang="id-ID" sz="2400" dirty="0" smtClean="0">
                <a:latin typeface="Comic Sans MS" panose="030F0702030302020204" pitchFamily="66" charset="0"/>
              </a:rPr>
              <a:t>ce</a:t>
            </a:r>
            <a:r>
              <a:rPr sz="2400" dirty="0" err="1" smtClean="0">
                <a:latin typeface="Comic Sans MS" panose="030F0702030302020204" pitchFamily="66" charset="0"/>
              </a:rPr>
              <a:t>gaha</a:t>
            </a:r>
            <a:r>
              <a:rPr lang="en" sz="2400" dirty="0" smtClean="0">
                <a:latin typeface="Comic Sans MS" panose="030F0702030302020204" pitchFamily="66" charset="0"/>
              </a:rPr>
              <a:t>n</a:t>
            </a:r>
            <a:r>
              <a:rPr lang="id-ID" sz="2400" dirty="0" smtClean="0">
                <a:latin typeface="Comic Sans MS" panose="030F0702030302020204" pitchFamily="66" charset="0"/>
              </a:rPr>
              <a:t> bullyi</a:t>
            </a:r>
            <a:r>
              <a:rPr lang="en" sz="2400" dirty="0" smtClean="0">
                <a:latin typeface="Comic Sans MS" panose="030F0702030302020204" pitchFamily="66" charset="0"/>
              </a:rPr>
              <a:t>n</a:t>
            </a:r>
            <a:r>
              <a:rPr lang="id-ID" sz="2400" dirty="0" smtClean="0">
                <a:latin typeface="Comic Sans MS" panose="030F0702030302020204" pitchFamily="66" charset="0"/>
              </a:rPr>
              <a:t>g</a:t>
            </a:r>
            <a:endParaRPr sz="2400" dirty="0"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22371" y="1807029"/>
            <a:ext cx="370114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latin typeface="Comic Sans MS" panose="030F0702030302020204" pitchFamily="66" charset="0"/>
              </a:rPr>
              <a:t>Cara pe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cegaha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 Bullyi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g :</a:t>
            </a:r>
          </a:p>
          <a:p>
            <a:pPr marL="342900" indent="-342900">
              <a:buAutoNum type="arabicPeriod"/>
            </a:pPr>
            <a:r>
              <a:rPr lang="id-ID" sz="1600" dirty="0" smtClean="0">
                <a:latin typeface="Comic Sans MS" panose="030F0702030302020204" pitchFamily="66" charset="0"/>
              </a:rPr>
              <a:t>Ti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gkatka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 kepercayaa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  da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 kebera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ia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 dirimu</a:t>
            </a:r>
          </a:p>
          <a:p>
            <a:pPr marL="342900" indent="-342900">
              <a:buAutoNum type="arabicPeriod"/>
            </a:pPr>
            <a:r>
              <a:rPr lang="id-ID" sz="1600" dirty="0" smtClean="0">
                <a:latin typeface="Comic Sans MS" panose="030F0702030302020204" pitchFamily="66" charset="0"/>
              </a:rPr>
              <a:t>Berbaur de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ga tema</a:t>
            </a:r>
            <a:r>
              <a:rPr lang="en" sz="1600" dirty="0" smtClean="0">
                <a:latin typeface="Comic Sans MS" panose="030F0702030302020204" pitchFamily="66" charset="0"/>
              </a:rPr>
              <a:t>n </a:t>
            </a:r>
            <a:r>
              <a:rPr lang="id-ID" sz="1600" dirty="0" smtClean="0">
                <a:latin typeface="Comic Sans MS" panose="030F0702030302020204" pitchFamily="66" charset="0"/>
              </a:rPr>
              <a:t>-tema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 ya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g memberika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 pe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garuh positif</a:t>
            </a:r>
          </a:p>
          <a:p>
            <a:pPr marL="342900" indent="-342900">
              <a:buAutoNum type="arabicPeriod"/>
            </a:pPr>
            <a:r>
              <a:rPr lang="id-ID" sz="1600" dirty="0" smtClean="0">
                <a:latin typeface="Comic Sans MS" panose="030F0702030302020204" pitchFamily="66" charset="0"/>
              </a:rPr>
              <a:t>Bera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i u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tuk berkata tidak saat kamu merasa tidak 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yama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endParaRPr lang="id-ID" sz="1600" dirty="0" smtClean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" y="893619"/>
            <a:ext cx="3888921" cy="3888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763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37"/>
          <p:cNvSpPr txBox="1">
            <a:spLocks noGrp="1"/>
          </p:cNvSpPr>
          <p:nvPr>
            <p:ph type="subTitle" idx="1"/>
          </p:nvPr>
        </p:nvSpPr>
        <p:spPr>
          <a:xfrm>
            <a:off x="2387421" y="1943770"/>
            <a:ext cx="4717500" cy="157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id-ID" sz="5400" b="1" dirty="0" smtClean="0">
                <a:latin typeface="Comic Sans MS" panose="030F0702030302020204" pitchFamily="66" charset="0"/>
              </a:rPr>
              <a:t>T</a:t>
            </a:r>
            <a:r>
              <a:rPr sz="5400" b="1" dirty="0" err="1" smtClean="0">
                <a:latin typeface="Comic Sans MS" panose="030F0702030302020204" pitchFamily="66" charset="0"/>
              </a:rPr>
              <a:t>erima</a:t>
            </a:r>
            <a:r>
              <a:rPr sz="5400" b="1" dirty="0" smtClean="0">
                <a:latin typeface="Comic Sans MS" panose="030F0702030302020204" pitchFamily="66" charset="0"/>
              </a:rPr>
              <a:t> </a:t>
            </a:r>
            <a:r>
              <a:rPr sz="5400" b="1" dirty="0" err="1" smtClean="0">
                <a:latin typeface="Comic Sans MS" panose="030F0702030302020204" pitchFamily="66" charset="0"/>
              </a:rPr>
              <a:t>kasih</a:t>
            </a:r>
            <a:endParaRPr sz="5400" b="1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34"/>
          <p:cNvSpPr txBox="1">
            <a:spLocks noGrp="1"/>
          </p:cNvSpPr>
          <p:nvPr>
            <p:ph type="title"/>
          </p:nvPr>
        </p:nvSpPr>
        <p:spPr>
          <a:xfrm>
            <a:off x="332225" y="1381578"/>
            <a:ext cx="4143600" cy="67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dirty="0" smtClean="0"/>
              <a:t>Ide</a:t>
            </a:r>
            <a:r>
              <a:rPr lang="en" dirty="0" smtClean="0"/>
              <a:t>n</a:t>
            </a:r>
            <a:r>
              <a:rPr dirty="0" err="1" smtClean="0"/>
              <a:t>titas</a:t>
            </a:r>
            <a:r>
              <a:rPr dirty="0" smtClean="0"/>
              <a:t> </a:t>
            </a:r>
            <a:r>
              <a:rPr dirty="0" err="1" smtClean="0"/>
              <a:t>Diri</a:t>
            </a:r>
            <a:endParaRPr dirty="0"/>
          </a:p>
        </p:txBody>
      </p:sp>
      <p:sp>
        <p:nvSpPr>
          <p:cNvPr id="365" name="Google Shape;365;p34"/>
          <p:cNvSpPr txBox="1">
            <a:spLocks noGrp="1"/>
          </p:cNvSpPr>
          <p:nvPr>
            <p:ph type="subTitle" idx="1"/>
          </p:nvPr>
        </p:nvSpPr>
        <p:spPr>
          <a:xfrm flipH="1">
            <a:off x="1146203" y="2979700"/>
            <a:ext cx="4637315" cy="113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/>
            <a:r>
              <a:rPr lang="en" sz="1800" dirty="0" smtClean="0">
                <a:latin typeface="Comic Sans MS" panose="030F0702030302020204" pitchFamily="66" charset="0"/>
              </a:rPr>
              <a:t>n</a:t>
            </a:r>
            <a:r>
              <a:rPr lang="id-ID" sz="1800" dirty="0" smtClean="0">
                <a:latin typeface="Comic Sans MS" panose="030F0702030302020204" pitchFamily="66" charset="0"/>
              </a:rPr>
              <a:t>a</a:t>
            </a:r>
            <a:r>
              <a:rPr sz="1800" dirty="0" smtClean="0">
                <a:latin typeface="Comic Sans MS" panose="030F0702030302020204" pitchFamily="66" charset="0"/>
              </a:rPr>
              <a:t>ma 	      : </a:t>
            </a:r>
            <a:r>
              <a:rPr sz="1800" dirty="0" err="1" smtClean="0">
                <a:latin typeface="Comic Sans MS" panose="030F0702030302020204" pitchFamily="66" charset="0"/>
              </a:rPr>
              <a:t>Rahmah</a:t>
            </a:r>
            <a:r>
              <a:rPr sz="1800" dirty="0" smtClean="0">
                <a:latin typeface="Comic Sans MS" panose="030F0702030302020204" pitchFamily="66" charset="0"/>
              </a:rPr>
              <a:t> </a:t>
            </a:r>
            <a:r>
              <a:rPr lang="en" sz="1800" dirty="0" smtClean="0">
                <a:latin typeface="Comic Sans MS" panose="030F0702030302020204" pitchFamily="66" charset="0"/>
              </a:rPr>
              <a:t>n</a:t>
            </a:r>
            <a:r>
              <a:rPr sz="1800" dirty="0" err="1" smtClean="0">
                <a:latin typeface="Comic Sans MS" panose="030F0702030302020204" pitchFamily="66" charset="0"/>
              </a:rPr>
              <a:t>ur'ai</a:t>
            </a:r>
            <a:r>
              <a:rPr lang="en" sz="1800" dirty="0" smtClean="0">
                <a:latin typeface="Comic Sans MS" panose="030F0702030302020204" pitchFamily="66" charset="0"/>
              </a:rPr>
              <a:t>n</a:t>
            </a:r>
            <a:r>
              <a:rPr sz="1800" dirty="0" err="1" smtClean="0">
                <a:latin typeface="Comic Sans MS" panose="030F0702030302020204" pitchFamily="66" charset="0"/>
              </a:rPr>
              <a:t>i</a:t>
            </a:r>
            <a:endParaRPr sz="1800" dirty="0" smtClean="0">
              <a:latin typeface="Comic Sans MS" panose="030F0702030302020204" pitchFamily="66" charset="0"/>
            </a:endParaRPr>
          </a:p>
          <a:p>
            <a:pPr marL="0" lvl="0" indent="0" algn="l"/>
            <a:r>
              <a:rPr lang="en" sz="1800" dirty="0" smtClean="0">
                <a:latin typeface="Comic Sans MS" panose="030F0702030302020204" pitchFamily="66" charset="0"/>
              </a:rPr>
              <a:t>n</a:t>
            </a:r>
            <a:r>
              <a:rPr lang="id-ID" sz="1800" dirty="0" smtClean="0">
                <a:latin typeface="Comic Sans MS" panose="030F0702030302020204" pitchFamily="66" charset="0"/>
              </a:rPr>
              <a:t>p</a:t>
            </a:r>
            <a:r>
              <a:rPr lang="x-none" sz="1800" dirty="0" smtClean="0">
                <a:latin typeface="Comic Sans MS" panose="030F0702030302020204" pitchFamily="66" charset="0"/>
              </a:rPr>
              <a:t>m 	      : 2013053127</a:t>
            </a:r>
          </a:p>
          <a:p>
            <a:pPr marL="0" lvl="0" indent="0" algn="l"/>
            <a:r>
              <a:rPr lang="x-none" sz="1800" dirty="0" smtClean="0">
                <a:latin typeface="Comic Sans MS" panose="030F0702030302020204" pitchFamily="66" charset="0"/>
              </a:rPr>
              <a:t>Kelas 	      : 3B PGSD</a:t>
            </a:r>
          </a:p>
          <a:p>
            <a:pPr marL="0" lvl="0" indent="0" algn="l"/>
            <a:r>
              <a:rPr lang="id-ID" sz="1800" dirty="0" smtClean="0">
                <a:latin typeface="Comic Sans MS" panose="030F0702030302020204" pitchFamily="66" charset="0"/>
              </a:rPr>
              <a:t>M</a:t>
            </a:r>
            <a:r>
              <a:rPr lang="x-none" sz="1800" dirty="0" smtClean="0">
                <a:latin typeface="Comic Sans MS" panose="030F0702030302020204" pitchFamily="66" charset="0"/>
              </a:rPr>
              <a:t>ata kuliah : Pe</a:t>
            </a:r>
            <a:r>
              <a:rPr lang="en" sz="1800" dirty="0" smtClean="0">
                <a:latin typeface="Comic Sans MS" panose="030F0702030302020204" pitchFamily="66" charset="0"/>
              </a:rPr>
              <a:t>n</a:t>
            </a:r>
            <a:r>
              <a:rPr lang="x-none" sz="1800" dirty="0" smtClean="0">
                <a:latin typeface="Comic Sans MS" panose="030F0702030302020204" pitchFamily="66" charset="0"/>
              </a:rPr>
              <a:t>didika</a:t>
            </a:r>
            <a:r>
              <a:rPr lang="en" sz="1800" dirty="0" smtClean="0">
                <a:latin typeface="Comic Sans MS" panose="030F0702030302020204" pitchFamily="66" charset="0"/>
              </a:rPr>
              <a:t>n</a:t>
            </a:r>
            <a:r>
              <a:rPr lang="x-none" sz="1800" dirty="0" smtClean="0">
                <a:latin typeface="Comic Sans MS" panose="030F0702030302020204" pitchFamily="66" charset="0"/>
              </a:rPr>
              <a:t> </a:t>
            </a:r>
            <a:r>
              <a:rPr lang="en" sz="1800" dirty="0" smtClean="0">
                <a:latin typeface="Comic Sans MS" panose="030F0702030302020204" pitchFamily="66" charset="0"/>
              </a:rPr>
              <a:t>n</a:t>
            </a:r>
            <a:r>
              <a:rPr lang="x-none" sz="1800" dirty="0" smtClean="0">
                <a:latin typeface="Comic Sans MS" panose="030F0702030302020204" pitchFamily="66" charset="0"/>
              </a:rPr>
              <a:t>ilai da</a:t>
            </a:r>
            <a:r>
              <a:rPr lang="en" sz="1800" dirty="0" smtClean="0">
                <a:latin typeface="Comic Sans MS" panose="030F0702030302020204" pitchFamily="66" charset="0"/>
              </a:rPr>
              <a:t>n</a:t>
            </a:r>
            <a:r>
              <a:rPr lang="x-none" sz="1800" dirty="0" smtClean="0">
                <a:latin typeface="Comic Sans MS" panose="030F0702030302020204" pitchFamily="66" charset="0"/>
              </a:rPr>
              <a:t> </a:t>
            </a:r>
            <a:r>
              <a:rPr lang="x-none" sz="1800" dirty="0" smtClean="0">
                <a:latin typeface="Comic Sans MS" panose="030F0702030302020204" pitchFamily="66" charset="0"/>
              </a:rPr>
              <a:t>Moral</a:t>
            </a:r>
          </a:p>
          <a:p>
            <a:pPr marL="0" lvl="0" indent="0" algn="l"/>
            <a:endParaRPr lang="x-none" sz="1800" dirty="0">
              <a:latin typeface="Comic Sans MS" panose="030F0702030302020204" pitchFamily="66" charset="0"/>
            </a:endParaRPr>
          </a:p>
          <a:p>
            <a:pPr marL="0" lvl="0" indent="0" algn="ctr"/>
            <a:r>
              <a:rPr lang="x-none" sz="1800" b="1" dirty="0" smtClean="0">
                <a:latin typeface="Comic Sans MS" panose="030F0702030302020204" pitchFamily="66" charset="0"/>
              </a:rPr>
              <a:t>Kuis 1 </a:t>
            </a:r>
            <a:r>
              <a:rPr lang="id-ID" sz="1800" b="1" dirty="0">
                <a:latin typeface="Comic Sans MS" panose="030F0702030302020204" pitchFamily="66" charset="0"/>
              </a:rPr>
              <a:t>Pendidikan nilai dan Moral</a:t>
            </a:r>
          </a:p>
          <a:p>
            <a:pPr marL="0" lvl="0" indent="0" algn="l"/>
            <a:endParaRPr lang="id-ID" sz="1800" dirty="0">
              <a:latin typeface="Comic Sans MS" panose="030F0702030302020204" pitchFamily="66" charset="0"/>
            </a:endParaRPr>
          </a:p>
          <a:p>
            <a:pPr marL="0" lvl="0" indent="0" algn="l"/>
            <a:endParaRPr lang="x-none" sz="1800" dirty="0" smtClean="0">
              <a:latin typeface="Comic Sans MS" panose="030F0702030302020204" pitchFamily="66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 smtClean="0">
              <a:latin typeface="Comic Sans MS" panose="030F0702030302020204" pitchFamily="66" charset="0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366" name="Google Shape;366;p34"/>
          <p:cNvGrpSpPr/>
          <p:nvPr/>
        </p:nvGrpSpPr>
        <p:grpSpPr>
          <a:xfrm>
            <a:off x="4572000" y="1629100"/>
            <a:ext cx="4572000" cy="3756425"/>
            <a:chOff x="4572000" y="1629100"/>
            <a:chExt cx="4572000" cy="3756425"/>
          </a:xfrm>
        </p:grpSpPr>
        <p:sp>
          <p:nvSpPr>
            <p:cNvPr id="367" name="Google Shape;367;p34"/>
            <p:cNvSpPr/>
            <p:nvPr/>
          </p:nvSpPr>
          <p:spPr>
            <a:xfrm>
              <a:off x="4572000" y="3290025"/>
              <a:ext cx="4572000" cy="2095500"/>
            </a:xfrm>
            <a:prstGeom prst="triangle">
              <a:avLst>
                <a:gd name="adj" fmla="val 50208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34"/>
            <p:cNvSpPr/>
            <p:nvPr/>
          </p:nvSpPr>
          <p:spPr>
            <a:xfrm>
              <a:off x="5613300" y="1629100"/>
              <a:ext cx="2489400" cy="2489700"/>
            </a:xfrm>
            <a:prstGeom prst="ellipse">
              <a:avLst/>
            </a:prstGeom>
            <a:noFill/>
            <a:ln w="1143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34"/>
            <p:cNvSpPr/>
            <p:nvPr/>
          </p:nvSpPr>
          <p:spPr>
            <a:xfrm>
              <a:off x="5614350" y="1630300"/>
              <a:ext cx="2487300" cy="2487300"/>
            </a:xfrm>
            <a:prstGeom prst="pie">
              <a:avLst>
                <a:gd name="adj1" fmla="val 0"/>
                <a:gd name="adj2" fmla="val 10792944"/>
              </a:avLst>
            </a:prstGeom>
            <a:solidFill>
              <a:schemeClr val="accent1"/>
            </a:solidFill>
            <a:ln w="1143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32"/>
          <p:cNvSpPr/>
          <p:nvPr/>
        </p:nvSpPr>
        <p:spPr>
          <a:xfrm>
            <a:off x="7351975" y="1317425"/>
            <a:ext cx="1078800" cy="38214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/>
          <p:nvPr/>
        </p:nvSpPr>
        <p:spPr>
          <a:xfrm>
            <a:off x="713225" y="0"/>
            <a:ext cx="1078800" cy="3591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>
            <a:spLocks noGrp="1"/>
          </p:cNvSpPr>
          <p:nvPr>
            <p:ph type="ctrTitle"/>
          </p:nvPr>
        </p:nvSpPr>
        <p:spPr>
          <a:xfrm>
            <a:off x="1832825" y="1709448"/>
            <a:ext cx="2564700" cy="41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b="0" dirty="0" err="1" smtClean="0">
                <a:latin typeface="Comic Sans MS" panose="030F0702030302020204" pitchFamily="66" charset="0"/>
              </a:rPr>
              <a:t>Peleceha</a:t>
            </a:r>
            <a:r>
              <a:rPr lang="en" b="0" dirty="0">
                <a:latin typeface="Comic Sans MS" panose="030F0702030302020204" pitchFamily="66" charset="0"/>
              </a:rPr>
              <a:t>n</a:t>
            </a:r>
            <a:r>
              <a:rPr b="0" dirty="0" smtClean="0">
                <a:latin typeface="Comic Sans MS" panose="030F0702030302020204" pitchFamily="66" charset="0"/>
              </a:rPr>
              <a:t> </a:t>
            </a:r>
            <a:r>
              <a:rPr b="0" dirty="0" err="1" smtClean="0">
                <a:latin typeface="Comic Sans MS" panose="030F0702030302020204" pitchFamily="66" charset="0"/>
              </a:rPr>
              <a:t>Seksual</a:t>
            </a:r>
            <a:endParaRPr b="0" dirty="0">
              <a:latin typeface="Comic Sans MS" panose="030F0702030302020204" pitchFamily="66" charset="0"/>
            </a:endParaRPr>
          </a:p>
        </p:txBody>
      </p:sp>
      <p:sp>
        <p:nvSpPr>
          <p:cNvPr id="335" name="Google Shape;335;p32"/>
          <p:cNvSpPr txBox="1">
            <a:spLocks noGrp="1"/>
          </p:cNvSpPr>
          <p:nvPr>
            <p:ph type="ctrTitle" idx="3"/>
          </p:nvPr>
        </p:nvSpPr>
        <p:spPr>
          <a:xfrm>
            <a:off x="1833875" y="2769391"/>
            <a:ext cx="2562600" cy="40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sz="1600" b="0" dirty="0" err="1" smtClean="0">
                <a:latin typeface="Comic Sans MS" panose="030F0702030302020204" pitchFamily="66" charset="0"/>
              </a:rPr>
              <a:t>Pe</a:t>
            </a:r>
            <a:r>
              <a:rPr lang="en" sz="1600" b="0" dirty="0">
                <a:latin typeface="Comic Sans MS" panose="030F0702030302020204" pitchFamily="66" charset="0"/>
              </a:rPr>
              <a:t>n</a:t>
            </a:r>
            <a:r>
              <a:rPr sz="1600" b="0" dirty="0" err="1" smtClean="0">
                <a:latin typeface="Comic Sans MS" panose="030F0702030302020204" pitchFamily="66" charset="0"/>
              </a:rPr>
              <a:t>yalaha</a:t>
            </a:r>
            <a:r>
              <a:rPr lang="en" sz="1600" b="0" dirty="0">
                <a:latin typeface="Comic Sans MS" panose="030F0702030302020204" pitchFamily="66" charset="0"/>
              </a:rPr>
              <a:t>n</a:t>
            </a:r>
            <a:r>
              <a:rPr sz="1600" b="0" dirty="0" smtClean="0">
                <a:latin typeface="Comic Sans MS" panose="030F0702030302020204" pitchFamily="66" charset="0"/>
              </a:rPr>
              <a:t> </a:t>
            </a:r>
            <a:r>
              <a:rPr lang="en" sz="1600" b="0" dirty="0">
                <a:latin typeface="Comic Sans MS" panose="030F0702030302020204" pitchFamily="66" charset="0"/>
              </a:rPr>
              <a:t>n</a:t>
            </a:r>
            <a:r>
              <a:rPr sz="1600" b="0" dirty="0" err="1" smtClean="0">
                <a:latin typeface="Comic Sans MS" panose="030F0702030302020204" pitchFamily="66" charset="0"/>
              </a:rPr>
              <a:t>arkoba</a:t>
            </a:r>
            <a:r>
              <a:rPr sz="1600" b="0" dirty="0" smtClean="0">
                <a:latin typeface="Comic Sans MS" panose="030F0702030302020204" pitchFamily="66" charset="0"/>
              </a:rPr>
              <a:t> da</a:t>
            </a:r>
            <a:r>
              <a:rPr lang="en" sz="1600" b="0" dirty="0">
                <a:latin typeface="Comic Sans MS" panose="030F0702030302020204" pitchFamily="66" charset="0"/>
              </a:rPr>
              <a:t>n</a:t>
            </a:r>
            <a:r>
              <a:rPr sz="1600" b="0" dirty="0" smtClean="0">
                <a:latin typeface="Comic Sans MS" panose="030F0702030302020204" pitchFamily="66" charset="0"/>
              </a:rPr>
              <a:t> </a:t>
            </a:r>
            <a:r>
              <a:rPr sz="1600" b="0" dirty="0" err="1" smtClean="0">
                <a:latin typeface="Comic Sans MS" panose="030F0702030302020204" pitchFamily="66" charset="0"/>
              </a:rPr>
              <a:t>Obat-Obat</a:t>
            </a:r>
            <a:r>
              <a:rPr sz="1600" b="0" dirty="0" smtClean="0">
                <a:latin typeface="Comic Sans MS" panose="030F0702030302020204" pitchFamily="66" charset="0"/>
              </a:rPr>
              <a:t> </a:t>
            </a:r>
            <a:r>
              <a:rPr sz="1600" b="0" dirty="0" err="1" smtClean="0">
                <a:latin typeface="Comic Sans MS" panose="030F0702030302020204" pitchFamily="66" charset="0"/>
              </a:rPr>
              <a:t>terlara</a:t>
            </a:r>
            <a:r>
              <a:rPr lang="en" sz="1600" b="0" dirty="0">
                <a:latin typeface="Comic Sans MS" panose="030F0702030302020204" pitchFamily="66" charset="0"/>
              </a:rPr>
              <a:t>n</a:t>
            </a:r>
            <a:r>
              <a:rPr sz="1600" b="0" dirty="0" smtClean="0">
                <a:latin typeface="Comic Sans MS" panose="030F0702030302020204" pitchFamily="66" charset="0"/>
              </a:rPr>
              <a:t>g</a:t>
            </a:r>
            <a:endParaRPr sz="1600" b="0" dirty="0">
              <a:latin typeface="Comic Sans MS" panose="030F0702030302020204" pitchFamily="66" charset="0"/>
            </a:endParaRPr>
          </a:p>
        </p:txBody>
      </p:sp>
      <p:sp>
        <p:nvSpPr>
          <p:cNvPr id="337" name="Google Shape;337;p32"/>
          <p:cNvSpPr txBox="1">
            <a:spLocks noGrp="1"/>
          </p:cNvSpPr>
          <p:nvPr>
            <p:ph type="title" idx="5"/>
          </p:nvPr>
        </p:nvSpPr>
        <p:spPr>
          <a:xfrm>
            <a:off x="749675" y="1625598"/>
            <a:ext cx="10059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</a:t>
            </a:r>
            <a:r>
              <a:rPr lang="id-ID" dirty="0" smtClean="0"/>
              <a:t>1</a:t>
            </a:r>
            <a:endParaRPr dirty="0"/>
          </a:p>
        </p:txBody>
      </p:sp>
      <p:sp>
        <p:nvSpPr>
          <p:cNvPr id="338" name="Google Shape;338;p32"/>
          <p:cNvSpPr txBox="1">
            <a:spLocks noGrp="1"/>
          </p:cNvSpPr>
          <p:nvPr>
            <p:ph type="ctrTitle" idx="6"/>
          </p:nvPr>
        </p:nvSpPr>
        <p:spPr>
          <a:xfrm>
            <a:off x="4825978" y="2816747"/>
            <a:ext cx="2562600" cy="4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b="0" dirty="0" smtClean="0">
                <a:latin typeface="Comic Sans MS" panose="030F0702030302020204" pitchFamily="66" charset="0"/>
              </a:rPr>
              <a:t>Free sex </a:t>
            </a:r>
            <a:br>
              <a:rPr b="0" dirty="0" smtClean="0">
                <a:latin typeface="Comic Sans MS" panose="030F0702030302020204" pitchFamily="66" charset="0"/>
              </a:rPr>
            </a:br>
            <a:r>
              <a:rPr b="0" dirty="0" smtClean="0">
                <a:latin typeface="Comic Sans MS" panose="030F0702030302020204" pitchFamily="66" charset="0"/>
              </a:rPr>
              <a:t>(</a:t>
            </a:r>
            <a:r>
              <a:rPr b="0" dirty="0" err="1" smtClean="0">
                <a:latin typeface="Comic Sans MS" panose="030F0702030302020204" pitchFamily="66" charset="0"/>
              </a:rPr>
              <a:t>Seks</a:t>
            </a:r>
            <a:r>
              <a:rPr b="0" dirty="0" smtClean="0">
                <a:latin typeface="Comic Sans MS" panose="030F0702030302020204" pitchFamily="66" charset="0"/>
              </a:rPr>
              <a:t> </a:t>
            </a:r>
            <a:r>
              <a:rPr b="0" dirty="0" err="1" smtClean="0">
                <a:latin typeface="Comic Sans MS" panose="030F0702030302020204" pitchFamily="66" charset="0"/>
              </a:rPr>
              <a:t>Bebas</a:t>
            </a:r>
            <a:r>
              <a:rPr b="0" dirty="0" smtClean="0">
                <a:latin typeface="Comic Sans MS" panose="030F0702030302020204" pitchFamily="66" charset="0"/>
              </a:rPr>
              <a:t>)</a:t>
            </a:r>
            <a:endParaRPr b="0" dirty="0">
              <a:latin typeface="Comic Sans MS" panose="030F0702030302020204" pitchFamily="66" charset="0"/>
            </a:endParaRPr>
          </a:p>
        </p:txBody>
      </p:sp>
      <p:sp>
        <p:nvSpPr>
          <p:cNvPr id="340" name="Google Shape;340;p32"/>
          <p:cNvSpPr txBox="1">
            <a:spLocks noGrp="1"/>
          </p:cNvSpPr>
          <p:nvPr>
            <p:ph type="title" idx="8"/>
          </p:nvPr>
        </p:nvSpPr>
        <p:spPr>
          <a:xfrm>
            <a:off x="749675" y="2711336"/>
            <a:ext cx="10059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</a:t>
            </a:r>
            <a:r>
              <a:rPr lang="id-ID" dirty="0" smtClean="0"/>
              <a:t>2</a:t>
            </a:r>
            <a:endParaRPr dirty="0"/>
          </a:p>
        </p:txBody>
      </p:sp>
      <p:sp>
        <p:nvSpPr>
          <p:cNvPr id="341" name="Google Shape;341;p32"/>
          <p:cNvSpPr txBox="1">
            <a:spLocks noGrp="1"/>
          </p:cNvSpPr>
          <p:nvPr>
            <p:ph type="ctrTitle" idx="9"/>
          </p:nvPr>
        </p:nvSpPr>
        <p:spPr>
          <a:xfrm>
            <a:off x="3909108" y="298286"/>
            <a:ext cx="4250233" cy="80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id-ID" sz="2400" dirty="0" smtClean="0">
                <a:latin typeface="Comic Sans MS" panose="030F0702030302020204" pitchFamily="66" charset="0"/>
              </a:rPr>
              <a:t>P</a:t>
            </a:r>
            <a:r>
              <a:rPr sz="2400" dirty="0" err="1" smtClean="0">
                <a:latin typeface="Comic Sans MS" panose="030F0702030302020204" pitchFamily="66" charset="0"/>
              </a:rPr>
              <a:t>ermasalaha</a:t>
            </a:r>
            <a:r>
              <a:rPr lang="en" sz="2400" dirty="0"/>
              <a:t>n</a:t>
            </a:r>
            <a:r>
              <a:rPr sz="2400" dirty="0" smtClean="0">
                <a:latin typeface="Comic Sans MS" panose="030F0702030302020204" pitchFamily="66" charset="0"/>
              </a:rPr>
              <a:t> Moral </a:t>
            </a:r>
            <a:r>
              <a:rPr sz="2400" dirty="0" err="1" smtClean="0">
                <a:latin typeface="Comic Sans MS" panose="030F0702030302020204" pitchFamily="66" charset="0"/>
              </a:rPr>
              <a:t>ya</a:t>
            </a:r>
            <a:r>
              <a:rPr lang="en" sz="2400" dirty="0"/>
              <a:t>n</a:t>
            </a:r>
            <a:r>
              <a:rPr sz="2400" dirty="0" smtClean="0">
                <a:latin typeface="Comic Sans MS" panose="030F0702030302020204" pitchFamily="66" charset="0"/>
              </a:rPr>
              <a:t>g </a:t>
            </a:r>
            <a:r>
              <a:rPr sz="2400" dirty="0" err="1" smtClean="0">
                <a:latin typeface="Comic Sans MS" panose="030F0702030302020204" pitchFamily="66" charset="0"/>
              </a:rPr>
              <a:t>Terjadi</a:t>
            </a:r>
            <a:r>
              <a:rPr sz="2400" dirty="0" smtClean="0">
                <a:latin typeface="Comic Sans MS" panose="030F0702030302020204" pitchFamily="66" charset="0"/>
              </a:rPr>
              <a:t> di </a:t>
            </a:r>
            <a:r>
              <a:rPr sz="2400" dirty="0" err="1" smtClean="0">
                <a:latin typeface="Comic Sans MS" panose="030F0702030302020204" pitchFamily="66" charset="0"/>
              </a:rPr>
              <a:t>Ligku</a:t>
            </a:r>
            <a:r>
              <a:rPr lang="en" sz="2400" dirty="0"/>
              <a:t>n</a:t>
            </a:r>
            <a:r>
              <a:rPr sz="2400" dirty="0" err="1" smtClean="0">
                <a:latin typeface="Comic Sans MS" panose="030F0702030302020204" pitchFamily="66" charset="0"/>
              </a:rPr>
              <a:t>ga</a:t>
            </a:r>
            <a:r>
              <a:rPr lang="en" sz="2400" dirty="0"/>
              <a:t>n</a:t>
            </a:r>
            <a:r>
              <a:rPr sz="2400" dirty="0" smtClean="0">
                <a:latin typeface="Comic Sans MS" panose="030F0702030302020204" pitchFamily="66" charset="0"/>
              </a:rPr>
              <a:t> S</a:t>
            </a:r>
            <a:r>
              <a:rPr lang="id-ID" sz="2400" dirty="0" smtClean="0">
                <a:latin typeface="Comic Sans MS" panose="030F0702030302020204" pitchFamily="66" charset="0"/>
              </a:rPr>
              <a:t>e</a:t>
            </a:r>
            <a:r>
              <a:rPr sz="2400" dirty="0" err="1" smtClean="0">
                <a:latin typeface="Comic Sans MS" panose="030F0702030302020204" pitchFamily="66" charset="0"/>
              </a:rPr>
              <a:t>kitar</a:t>
            </a:r>
            <a:r>
              <a:rPr sz="2400" dirty="0" smtClean="0">
                <a:latin typeface="Comic Sans MS" panose="030F0702030302020204" pitchFamily="66" charset="0"/>
              </a:rPr>
              <a:t> </a:t>
            </a:r>
            <a:endParaRPr sz="2400" dirty="0">
              <a:latin typeface="Comic Sans MS" panose="030F0702030302020204" pitchFamily="66" charset="0"/>
            </a:endParaRPr>
          </a:p>
        </p:txBody>
      </p:sp>
      <p:sp>
        <p:nvSpPr>
          <p:cNvPr id="342" name="Google Shape;342;p32"/>
          <p:cNvSpPr txBox="1">
            <a:spLocks noGrp="1"/>
          </p:cNvSpPr>
          <p:nvPr>
            <p:ph type="ctrTitle" idx="13"/>
          </p:nvPr>
        </p:nvSpPr>
        <p:spPr>
          <a:xfrm>
            <a:off x="4772095" y="3876538"/>
            <a:ext cx="2562600" cy="4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b="0" dirty="0" err="1" smtClean="0">
                <a:latin typeface="Comic Sans MS" panose="030F0702030302020204" pitchFamily="66" charset="0"/>
              </a:rPr>
              <a:t>Bullyi</a:t>
            </a:r>
            <a:r>
              <a:rPr lang="en" b="0" dirty="0">
                <a:latin typeface="Comic Sans MS" panose="030F0702030302020204" pitchFamily="66" charset="0"/>
              </a:rPr>
              <a:t>n</a:t>
            </a:r>
            <a:r>
              <a:rPr b="0" dirty="0" smtClean="0">
                <a:latin typeface="Comic Sans MS" panose="030F0702030302020204" pitchFamily="66" charset="0"/>
              </a:rPr>
              <a:t>g</a:t>
            </a:r>
            <a:endParaRPr b="0" dirty="0">
              <a:latin typeface="Comic Sans MS" panose="030F0702030302020204" pitchFamily="66" charset="0"/>
            </a:endParaRPr>
          </a:p>
        </p:txBody>
      </p:sp>
      <p:sp>
        <p:nvSpPr>
          <p:cNvPr id="347" name="Google Shape;347;p32"/>
          <p:cNvSpPr txBox="1">
            <a:spLocks noGrp="1"/>
          </p:cNvSpPr>
          <p:nvPr>
            <p:ph type="title" idx="18"/>
          </p:nvPr>
        </p:nvSpPr>
        <p:spPr>
          <a:xfrm>
            <a:off x="7381461" y="2711336"/>
            <a:ext cx="10059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</a:t>
            </a:r>
            <a:r>
              <a:rPr lang="id-ID" dirty="0"/>
              <a:t>3</a:t>
            </a:r>
            <a:endParaRPr dirty="0"/>
          </a:p>
        </p:txBody>
      </p:sp>
      <p:sp>
        <p:nvSpPr>
          <p:cNvPr id="350" name="Google Shape;350;p32"/>
          <p:cNvSpPr txBox="1">
            <a:spLocks noGrp="1"/>
          </p:cNvSpPr>
          <p:nvPr>
            <p:ph type="title" idx="21"/>
          </p:nvPr>
        </p:nvSpPr>
        <p:spPr>
          <a:xfrm>
            <a:off x="7386536" y="3790738"/>
            <a:ext cx="10059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</a:t>
            </a:r>
            <a:r>
              <a:rPr lang="id-ID" dirty="0" smtClean="0"/>
              <a:t>4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" grpId="0"/>
      <p:bldP spid="335" grpId="0"/>
      <p:bldP spid="338" grpId="0"/>
      <p:bldP spid="341" grpId="0"/>
      <p:bldP spid="3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39"/>
          <p:cNvSpPr txBox="1">
            <a:spLocks noGrp="1"/>
          </p:cNvSpPr>
          <p:nvPr>
            <p:ph type="subTitle" idx="1"/>
          </p:nvPr>
        </p:nvSpPr>
        <p:spPr>
          <a:xfrm>
            <a:off x="484625" y="1243693"/>
            <a:ext cx="3844200" cy="48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/>
            <a:r>
              <a:rPr lang="id-ID" sz="4400" dirty="0">
                <a:latin typeface="Comic Sans MS" panose="030F0702030302020204" pitchFamily="66" charset="0"/>
              </a:rPr>
              <a:t>Peleceha</a:t>
            </a:r>
            <a:r>
              <a:rPr lang="id-ID" sz="4400" b="0" dirty="0">
                <a:latin typeface="Comic Sans MS" panose="030F0702030302020204" pitchFamily="66" charset="0"/>
              </a:rPr>
              <a:t>n</a:t>
            </a:r>
            <a:r>
              <a:rPr lang="id-ID" sz="4400" dirty="0">
                <a:latin typeface="Comic Sans MS" panose="030F0702030302020204" pitchFamily="66" charset="0"/>
              </a:rPr>
              <a:t> Seksual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195" y="2571750"/>
            <a:ext cx="3713405" cy="24321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41"/>
          <p:cNvSpPr txBox="1">
            <a:spLocks noGrp="1"/>
          </p:cNvSpPr>
          <p:nvPr>
            <p:ph type="ctrTitle"/>
          </p:nvPr>
        </p:nvSpPr>
        <p:spPr>
          <a:xfrm>
            <a:off x="1552859" y="2705468"/>
            <a:ext cx="2872514" cy="42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sz="1600" dirty="0" err="1" smtClean="0">
                <a:latin typeface="Comic Sans MS" panose="030F0702030302020204" pitchFamily="66" charset="0"/>
              </a:rPr>
              <a:t>Peleceha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sz="1600" dirty="0" smtClean="0">
                <a:latin typeface="Comic Sans MS" panose="030F0702030302020204" pitchFamily="66" charset="0"/>
              </a:rPr>
              <a:t> </a:t>
            </a:r>
            <a:r>
              <a:rPr sz="1600" dirty="0" err="1" smtClean="0">
                <a:latin typeface="Comic Sans MS" panose="030F0702030302020204" pitchFamily="66" charset="0"/>
              </a:rPr>
              <a:t>seksual</a:t>
            </a:r>
            <a:r>
              <a:rPr sz="1600" dirty="0" smtClean="0">
                <a:latin typeface="Comic Sans MS" panose="030F0702030302020204" pitchFamily="66" charset="0"/>
              </a:rPr>
              <a:t> 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sz="1600" dirty="0" smtClean="0">
                <a:latin typeface="Comic Sans MS" panose="030F0702030302020204" pitchFamily="66" charset="0"/>
              </a:rPr>
              <a:t>o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sz="1600" dirty="0" smtClean="0">
                <a:latin typeface="Comic Sans MS" panose="030F0702030302020204" pitchFamily="66" charset="0"/>
              </a:rPr>
              <a:t> verbal (</a:t>
            </a:r>
            <a:r>
              <a:rPr sz="1600" dirty="0" err="1" smtClean="0">
                <a:latin typeface="Comic Sans MS" panose="030F0702030302020204" pitchFamily="66" charset="0"/>
              </a:rPr>
              <a:t>Berupa</a:t>
            </a:r>
            <a:r>
              <a:rPr sz="1600" dirty="0" smtClean="0">
                <a:latin typeface="Comic Sans MS" panose="030F0702030302020204" pitchFamily="66" charset="0"/>
              </a:rPr>
              <a:t> </a:t>
            </a:r>
            <a:r>
              <a:rPr sz="1600" dirty="0" err="1" smtClean="0">
                <a:latin typeface="Comic Sans MS" panose="030F0702030302020204" pitchFamily="66" charset="0"/>
              </a:rPr>
              <a:t>Tidaka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)</a:t>
            </a:r>
            <a:endParaRPr sz="1600" dirty="0">
              <a:latin typeface="Comic Sans MS" panose="030F0702030302020204" pitchFamily="66" charset="0"/>
            </a:endParaRPr>
          </a:p>
        </p:txBody>
      </p:sp>
      <p:sp>
        <p:nvSpPr>
          <p:cNvPr id="436" name="Google Shape;436;p41"/>
          <p:cNvSpPr txBox="1">
            <a:spLocks noGrp="1"/>
          </p:cNvSpPr>
          <p:nvPr>
            <p:ph type="subTitle" idx="1"/>
          </p:nvPr>
        </p:nvSpPr>
        <p:spPr>
          <a:xfrm>
            <a:off x="1177260" y="3163713"/>
            <a:ext cx="3586159" cy="83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id-ID" dirty="0" smtClean="0">
                <a:latin typeface="Comic Sans MS" panose="030F0702030302020204" pitchFamily="66" charset="0"/>
              </a:rPr>
              <a:t>M</a:t>
            </a:r>
            <a:r>
              <a:rPr dirty="0" smtClean="0">
                <a:latin typeface="Comic Sans MS" panose="030F0702030302020204" pitchFamily="66" charset="0"/>
              </a:rPr>
              <a:t>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girikam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gambar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ber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uasa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seksual</a:t>
            </a:r>
            <a:endParaRPr dirty="0">
              <a:latin typeface="Comic Sans MS" panose="030F0702030302020204" pitchFamily="66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id-ID" dirty="0" smtClean="0">
                <a:latin typeface="Comic Sans MS" panose="030F0702030302020204" pitchFamily="66" charset="0"/>
              </a:rPr>
              <a:t>M</a:t>
            </a:r>
            <a:r>
              <a:rPr lang="x-none" dirty="0" smtClean="0">
                <a:latin typeface="Comic Sans MS" panose="030F0702030302020204" pitchFamily="66" charset="0"/>
              </a:rPr>
              <a:t>eye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tuh tubuh se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sitif seseora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g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id-ID" dirty="0" smtClean="0">
                <a:latin typeface="Comic Sans MS" panose="030F0702030302020204" pitchFamily="66" charset="0"/>
              </a:rPr>
              <a:t>M</a:t>
            </a:r>
            <a:r>
              <a:rPr lang="x-none" dirty="0" smtClean="0">
                <a:latin typeface="Comic Sans MS" panose="030F0702030302020204" pitchFamily="66" charset="0"/>
              </a:rPr>
              <a:t>emeluk da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 me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cium lawa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 je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is de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ga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 tiba-tiba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437" name="Google Shape;437;p41"/>
          <p:cNvSpPr txBox="1">
            <a:spLocks noGrp="1"/>
          </p:cNvSpPr>
          <p:nvPr>
            <p:ph type="ctrTitle" idx="2"/>
          </p:nvPr>
        </p:nvSpPr>
        <p:spPr>
          <a:xfrm>
            <a:off x="4212534" y="1690805"/>
            <a:ext cx="3563687" cy="42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sz="1600" dirty="0" err="1" smtClean="0">
                <a:latin typeface="Comic Sans MS" panose="030F0702030302020204" pitchFamily="66" charset="0"/>
              </a:rPr>
              <a:t>Peleceha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sz="1600" dirty="0" smtClean="0">
                <a:latin typeface="Comic Sans MS" panose="030F0702030302020204" pitchFamily="66" charset="0"/>
              </a:rPr>
              <a:t> </a:t>
            </a:r>
            <a:r>
              <a:rPr sz="1600" dirty="0" err="1" smtClean="0">
                <a:latin typeface="Comic Sans MS" panose="030F0702030302020204" pitchFamily="66" charset="0"/>
              </a:rPr>
              <a:t>Seksual</a:t>
            </a:r>
            <a:r>
              <a:rPr sz="1600" dirty="0" smtClean="0">
                <a:latin typeface="Comic Sans MS" panose="030F0702030302020204" pitchFamily="66" charset="0"/>
              </a:rPr>
              <a:t> Verbal </a:t>
            </a:r>
            <a:br>
              <a:rPr sz="1600" dirty="0" smtClean="0">
                <a:latin typeface="Comic Sans MS" panose="030F0702030302020204" pitchFamily="66" charset="0"/>
              </a:rPr>
            </a:br>
            <a:r>
              <a:rPr sz="1600" dirty="0" smtClean="0">
                <a:latin typeface="Comic Sans MS" panose="030F0702030302020204" pitchFamily="66" charset="0"/>
              </a:rPr>
              <a:t>(</a:t>
            </a:r>
            <a:r>
              <a:rPr sz="1600" dirty="0" err="1" smtClean="0">
                <a:latin typeface="Comic Sans MS" panose="030F0702030302020204" pitchFamily="66" charset="0"/>
              </a:rPr>
              <a:t>Berupa</a:t>
            </a:r>
            <a:r>
              <a:rPr sz="1600" dirty="0" smtClean="0">
                <a:latin typeface="Comic Sans MS" panose="030F0702030302020204" pitchFamily="66" charset="0"/>
              </a:rPr>
              <a:t> </a:t>
            </a:r>
            <a:r>
              <a:rPr sz="1600" dirty="0" err="1" smtClean="0">
                <a:latin typeface="Comic Sans MS" panose="030F0702030302020204" pitchFamily="66" charset="0"/>
              </a:rPr>
              <a:t>Ucapa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sz="1600" dirty="0" smtClean="0">
                <a:latin typeface="Comic Sans MS" panose="030F0702030302020204" pitchFamily="66" charset="0"/>
              </a:rPr>
              <a:t>)</a:t>
            </a:r>
            <a:endParaRPr sz="1600" dirty="0">
              <a:latin typeface="Comic Sans MS" panose="030F0702030302020204" pitchFamily="66" charset="0"/>
            </a:endParaRPr>
          </a:p>
        </p:txBody>
      </p:sp>
      <p:sp>
        <p:nvSpPr>
          <p:cNvPr id="438" name="Google Shape;438;p41"/>
          <p:cNvSpPr txBox="1">
            <a:spLocks noGrp="1"/>
          </p:cNvSpPr>
          <p:nvPr>
            <p:ph type="subTitle" idx="3"/>
          </p:nvPr>
        </p:nvSpPr>
        <p:spPr>
          <a:xfrm>
            <a:off x="4935988" y="2208760"/>
            <a:ext cx="4191235" cy="83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dirty="0" err="1" smtClean="0">
                <a:latin typeface="Comic Sans MS" panose="030F0702030302020204" pitchFamily="66" charset="0"/>
              </a:rPr>
              <a:t>Kome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tar </a:t>
            </a:r>
            <a:r>
              <a:rPr dirty="0" err="1" smtClean="0">
                <a:latin typeface="Comic Sans MS" panose="030F0702030302020204" pitchFamily="66" charset="0"/>
              </a:rPr>
              <a:t>seksual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te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tag </a:t>
            </a:r>
            <a:r>
              <a:rPr dirty="0" err="1" smtClean="0">
                <a:latin typeface="Comic Sans MS" panose="030F0702030302020204" pitchFamily="66" charset="0"/>
              </a:rPr>
              <a:t>tubuh</a:t>
            </a:r>
            <a:r>
              <a:rPr dirty="0" smtClean="0">
                <a:latin typeface="Comic Sans MS" panose="030F0702030302020204" pitchFamily="66" charset="0"/>
              </a:rPr>
              <a:t>/</a:t>
            </a:r>
            <a:r>
              <a:rPr dirty="0" err="1" smtClean="0">
                <a:latin typeface="Comic Sans MS" panose="030F0702030302020204" pitchFamily="66" charset="0"/>
              </a:rPr>
              <a:t>pe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ampila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id-ID"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seseorag</a:t>
            </a:r>
            <a:endParaRPr dirty="0">
              <a:latin typeface="Comic Sans MS" panose="030F0702030302020204" pitchFamily="66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id-ID" dirty="0" smtClean="0">
                <a:latin typeface="Comic Sans MS" panose="030F0702030302020204" pitchFamily="66" charset="0"/>
              </a:rPr>
              <a:t>A</a:t>
            </a:r>
            <a:r>
              <a:rPr lang="x-none" dirty="0" smtClean="0">
                <a:latin typeface="Comic Sans MS" panose="030F0702030302020204" pitchFamily="66" charset="0"/>
              </a:rPr>
              <a:t>jaka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 melakuka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 kegiata</a:t>
            </a:r>
            <a:r>
              <a:rPr lang="en" dirty="0" smtClean="0">
                <a:latin typeface="Comic Sans MS" panose="030F0702030302020204" pitchFamily="66" charset="0"/>
              </a:rPr>
              <a:t>n </a:t>
            </a:r>
            <a:r>
              <a:rPr lang="x-none" dirty="0" smtClean="0">
                <a:latin typeface="Comic Sans MS" panose="030F0702030302020204" pitchFamily="66" charset="0"/>
              </a:rPr>
              <a:t>seksual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id-ID" dirty="0" smtClean="0">
                <a:latin typeface="Comic Sans MS" panose="030F0702030302020204" pitchFamily="66" charset="0"/>
              </a:rPr>
              <a:t>B</a:t>
            </a:r>
            <a:r>
              <a:rPr lang="x-none" dirty="0" smtClean="0">
                <a:latin typeface="Comic Sans MS" panose="030F0702030302020204" pitchFamily="66" charset="0"/>
              </a:rPr>
              <a:t>erca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da de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ga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 ko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otasi seks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id-ID" dirty="0" smtClean="0">
                <a:latin typeface="Comic Sans MS" panose="030F0702030302020204" pitchFamily="66" charset="0"/>
              </a:rPr>
              <a:t>M</a:t>
            </a:r>
            <a:r>
              <a:rPr lang="x-none" dirty="0" smtClean="0">
                <a:latin typeface="Comic Sans MS" panose="030F0702030302020204" pitchFamily="66" charset="0"/>
              </a:rPr>
              <a:t>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yebar rumor te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tag aktivitas seksual ora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r>
              <a:rPr lang="x-none" dirty="0" smtClean="0">
                <a:latin typeface="Comic Sans MS" panose="030F0702030302020204" pitchFamily="66" charset="0"/>
              </a:rPr>
              <a:t>g lai</a:t>
            </a:r>
            <a:r>
              <a:rPr lang="en" dirty="0" smtClean="0">
                <a:latin typeface="Comic Sans MS" panose="030F0702030302020204" pitchFamily="66" charset="0"/>
              </a:rPr>
              <a:t>n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439" name="Google Shape;439;p41"/>
          <p:cNvSpPr txBox="1">
            <a:spLocks noGrp="1"/>
          </p:cNvSpPr>
          <p:nvPr>
            <p:ph type="ctrTitle" idx="4"/>
          </p:nvPr>
        </p:nvSpPr>
        <p:spPr>
          <a:xfrm>
            <a:off x="635665" y="222921"/>
            <a:ext cx="7717500" cy="64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dirty="0" err="1" smtClean="0">
                <a:latin typeface="Comic Sans MS" panose="030F0702030302020204" pitchFamily="66" charset="0"/>
              </a:rPr>
              <a:t>Peleceha</a:t>
            </a:r>
            <a:r>
              <a:rPr lang="en" sz="3200" b="0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dirty="0" err="1" smtClean="0">
                <a:latin typeface="Comic Sans MS" panose="030F0702030302020204" pitchFamily="66" charset="0"/>
              </a:rPr>
              <a:t>Seksual</a:t>
            </a:r>
            <a:endParaRPr dirty="0">
              <a:latin typeface="Comic Sans MS" panose="030F0702030302020204" pitchFamily="66" charset="0"/>
            </a:endParaRPr>
          </a:p>
        </p:txBody>
      </p:sp>
      <p:grpSp>
        <p:nvGrpSpPr>
          <p:cNvPr id="440" name="Google Shape;440;p41"/>
          <p:cNvGrpSpPr/>
          <p:nvPr/>
        </p:nvGrpSpPr>
        <p:grpSpPr>
          <a:xfrm>
            <a:off x="2660254" y="1949951"/>
            <a:ext cx="621777" cy="621799"/>
            <a:chOff x="-49048250" y="2316775"/>
            <a:chExt cx="300100" cy="300125"/>
          </a:xfrm>
        </p:grpSpPr>
        <p:sp>
          <p:nvSpPr>
            <p:cNvPr id="441" name="Google Shape;441;p41"/>
            <p:cNvSpPr/>
            <p:nvPr/>
          </p:nvSpPr>
          <p:spPr>
            <a:xfrm>
              <a:off x="-49048250" y="2316775"/>
              <a:ext cx="300100" cy="300125"/>
            </a:xfrm>
            <a:custGeom>
              <a:avLst/>
              <a:gdLst/>
              <a:ahLst/>
              <a:cxnLst/>
              <a:rect l="l" t="t" r="r" b="b"/>
              <a:pathLst>
                <a:path w="12004" h="12005" extrusionOk="0">
                  <a:moveTo>
                    <a:pt x="10933" y="663"/>
                  </a:moveTo>
                  <a:cubicBezTo>
                    <a:pt x="11122" y="694"/>
                    <a:pt x="11311" y="852"/>
                    <a:pt x="11311" y="1009"/>
                  </a:cubicBezTo>
                  <a:lnTo>
                    <a:pt x="11311" y="1734"/>
                  </a:lnTo>
                  <a:lnTo>
                    <a:pt x="10366" y="1734"/>
                  </a:lnTo>
                  <a:lnTo>
                    <a:pt x="9106" y="663"/>
                  </a:lnTo>
                  <a:close/>
                  <a:moveTo>
                    <a:pt x="5136" y="694"/>
                  </a:moveTo>
                  <a:lnTo>
                    <a:pt x="6396" y="1765"/>
                  </a:lnTo>
                  <a:lnTo>
                    <a:pt x="4726" y="1765"/>
                  </a:lnTo>
                  <a:lnTo>
                    <a:pt x="3466" y="694"/>
                  </a:lnTo>
                  <a:close/>
                  <a:moveTo>
                    <a:pt x="7971" y="694"/>
                  </a:moveTo>
                  <a:lnTo>
                    <a:pt x="9232" y="1765"/>
                  </a:lnTo>
                  <a:lnTo>
                    <a:pt x="7562" y="1765"/>
                  </a:lnTo>
                  <a:lnTo>
                    <a:pt x="6302" y="694"/>
                  </a:lnTo>
                  <a:close/>
                  <a:moveTo>
                    <a:pt x="2363" y="663"/>
                  </a:moveTo>
                  <a:lnTo>
                    <a:pt x="4033" y="2080"/>
                  </a:lnTo>
                  <a:lnTo>
                    <a:pt x="2363" y="3498"/>
                  </a:lnTo>
                  <a:lnTo>
                    <a:pt x="694" y="3498"/>
                  </a:lnTo>
                  <a:lnTo>
                    <a:pt x="694" y="1009"/>
                  </a:lnTo>
                  <a:cubicBezTo>
                    <a:pt x="694" y="820"/>
                    <a:pt x="851" y="663"/>
                    <a:pt x="1040" y="663"/>
                  </a:cubicBezTo>
                  <a:close/>
                  <a:moveTo>
                    <a:pt x="6396" y="2427"/>
                  </a:moveTo>
                  <a:lnTo>
                    <a:pt x="5136" y="3498"/>
                  </a:lnTo>
                  <a:lnTo>
                    <a:pt x="3466" y="3498"/>
                  </a:lnTo>
                  <a:lnTo>
                    <a:pt x="4726" y="2427"/>
                  </a:lnTo>
                  <a:close/>
                  <a:moveTo>
                    <a:pt x="9200" y="2427"/>
                  </a:moveTo>
                  <a:lnTo>
                    <a:pt x="7940" y="3498"/>
                  </a:lnTo>
                  <a:lnTo>
                    <a:pt x="6239" y="3498"/>
                  </a:lnTo>
                  <a:lnTo>
                    <a:pt x="7499" y="2427"/>
                  </a:lnTo>
                  <a:close/>
                  <a:moveTo>
                    <a:pt x="11248" y="2427"/>
                  </a:moveTo>
                  <a:lnTo>
                    <a:pt x="11248" y="3498"/>
                  </a:lnTo>
                  <a:lnTo>
                    <a:pt x="9043" y="3498"/>
                  </a:lnTo>
                  <a:lnTo>
                    <a:pt x="10303" y="2427"/>
                  </a:lnTo>
                  <a:close/>
                  <a:moveTo>
                    <a:pt x="11311" y="4160"/>
                  </a:moveTo>
                  <a:lnTo>
                    <a:pt x="11311" y="10902"/>
                  </a:lnTo>
                  <a:cubicBezTo>
                    <a:pt x="11311" y="11091"/>
                    <a:pt x="11153" y="11248"/>
                    <a:pt x="10933" y="11248"/>
                  </a:cubicBezTo>
                  <a:lnTo>
                    <a:pt x="1072" y="11248"/>
                  </a:lnTo>
                  <a:cubicBezTo>
                    <a:pt x="851" y="11248"/>
                    <a:pt x="694" y="11091"/>
                    <a:pt x="694" y="10902"/>
                  </a:cubicBezTo>
                  <a:lnTo>
                    <a:pt x="694" y="4160"/>
                  </a:lnTo>
                  <a:close/>
                  <a:moveTo>
                    <a:pt x="1040" y="1"/>
                  </a:moveTo>
                  <a:cubicBezTo>
                    <a:pt x="473" y="1"/>
                    <a:pt x="1" y="474"/>
                    <a:pt x="1" y="1041"/>
                  </a:cubicBezTo>
                  <a:lnTo>
                    <a:pt x="1" y="10933"/>
                  </a:lnTo>
                  <a:cubicBezTo>
                    <a:pt x="1" y="11532"/>
                    <a:pt x="473" y="12004"/>
                    <a:pt x="1040" y="12004"/>
                  </a:cubicBezTo>
                  <a:lnTo>
                    <a:pt x="10933" y="12004"/>
                  </a:lnTo>
                  <a:cubicBezTo>
                    <a:pt x="11531" y="12004"/>
                    <a:pt x="12004" y="11532"/>
                    <a:pt x="12004" y="10933"/>
                  </a:cubicBezTo>
                  <a:lnTo>
                    <a:pt x="12004" y="3845"/>
                  </a:lnTo>
                  <a:lnTo>
                    <a:pt x="12004" y="1041"/>
                  </a:lnTo>
                  <a:cubicBezTo>
                    <a:pt x="11972" y="474"/>
                    <a:pt x="11500" y="1"/>
                    <a:pt x="1093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41"/>
            <p:cNvSpPr/>
            <p:nvPr/>
          </p:nvSpPr>
          <p:spPr>
            <a:xfrm>
              <a:off x="-49004150" y="2360100"/>
              <a:ext cx="17350" cy="17350"/>
            </a:xfrm>
            <a:custGeom>
              <a:avLst/>
              <a:gdLst/>
              <a:ahLst/>
              <a:cxnLst/>
              <a:rect l="l" t="t" r="r" b="b"/>
              <a:pathLst>
                <a:path w="694" h="694" extrusionOk="0">
                  <a:moveTo>
                    <a:pt x="347" y="1"/>
                  </a:moveTo>
                  <a:cubicBezTo>
                    <a:pt x="158" y="1"/>
                    <a:pt x="1" y="158"/>
                    <a:pt x="1" y="347"/>
                  </a:cubicBezTo>
                  <a:cubicBezTo>
                    <a:pt x="1" y="536"/>
                    <a:pt x="158" y="694"/>
                    <a:pt x="347" y="694"/>
                  </a:cubicBezTo>
                  <a:cubicBezTo>
                    <a:pt x="536" y="694"/>
                    <a:pt x="694" y="536"/>
                    <a:pt x="694" y="347"/>
                  </a:cubicBezTo>
                  <a:cubicBezTo>
                    <a:pt x="694" y="158"/>
                    <a:pt x="536" y="1"/>
                    <a:pt x="34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41"/>
            <p:cNvSpPr/>
            <p:nvPr/>
          </p:nvSpPr>
          <p:spPr>
            <a:xfrm>
              <a:off x="-48925375" y="2465650"/>
              <a:ext cx="71700" cy="86650"/>
            </a:xfrm>
            <a:custGeom>
              <a:avLst/>
              <a:gdLst/>
              <a:ahLst/>
              <a:cxnLst/>
              <a:rect l="l" t="t" r="r" b="b"/>
              <a:pathLst>
                <a:path w="2868" h="3466" extrusionOk="0">
                  <a:moveTo>
                    <a:pt x="693" y="1040"/>
                  </a:moveTo>
                  <a:lnTo>
                    <a:pt x="1859" y="1796"/>
                  </a:lnTo>
                  <a:lnTo>
                    <a:pt x="693" y="2552"/>
                  </a:lnTo>
                  <a:lnTo>
                    <a:pt x="693" y="1040"/>
                  </a:lnTo>
                  <a:close/>
                  <a:moveTo>
                    <a:pt x="343" y="1"/>
                  </a:moveTo>
                  <a:cubicBezTo>
                    <a:pt x="167" y="1"/>
                    <a:pt x="0" y="141"/>
                    <a:pt x="0" y="347"/>
                  </a:cubicBezTo>
                  <a:lnTo>
                    <a:pt x="0" y="3151"/>
                  </a:lnTo>
                  <a:cubicBezTo>
                    <a:pt x="0" y="3333"/>
                    <a:pt x="165" y="3466"/>
                    <a:pt x="340" y="3466"/>
                  </a:cubicBezTo>
                  <a:cubicBezTo>
                    <a:pt x="407" y="3466"/>
                    <a:pt x="475" y="3446"/>
                    <a:pt x="536" y="3403"/>
                  </a:cubicBezTo>
                  <a:lnTo>
                    <a:pt x="2678" y="1985"/>
                  </a:lnTo>
                  <a:cubicBezTo>
                    <a:pt x="2867" y="1922"/>
                    <a:pt x="2867" y="1639"/>
                    <a:pt x="2678" y="1481"/>
                  </a:cubicBezTo>
                  <a:lnTo>
                    <a:pt x="536" y="63"/>
                  </a:lnTo>
                  <a:cubicBezTo>
                    <a:pt x="476" y="20"/>
                    <a:pt x="409" y="1"/>
                    <a:pt x="34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41"/>
            <p:cNvSpPr/>
            <p:nvPr/>
          </p:nvSpPr>
          <p:spPr>
            <a:xfrm>
              <a:off x="-48977350" y="2431000"/>
              <a:ext cx="157525" cy="157550"/>
            </a:xfrm>
            <a:custGeom>
              <a:avLst/>
              <a:gdLst/>
              <a:ahLst/>
              <a:cxnLst/>
              <a:rect l="l" t="t" r="r" b="b"/>
              <a:pathLst>
                <a:path w="6301" h="6302" extrusionOk="0">
                  <a:moveTo>
                    <a:pt x="3151" y="756"/>
                  </a:moveTo>
                  <a:cubicBezTo>
                    <a:pt x="4474" y="756"/>
                    <a:pt x="5576" y="1859"/>
                    <a:pt x="5576" y="3182"/>
                  </a:cubicBezTo>
                  <a:cubicBezTo>
                    <a:pt x="5608" y="4537"/>
                    <a:pt x="4537" y="5640"/>
                    <a:pt x="3151" y="5640"/>
                  </a:cubicBezTo>
                  <a:cubicBezTo>
                    <a:pt x="1796" y="5640"/>
                    <a:pt x="693" y="4537"/>
                    <a:pt x="693" y="3182"/>
                  </a:cubicBezTo>
                  <a:cubicBezTo>
                    <a:pt x="693" y="1859"/>
                    <a:pt x="1796" y="756"/>
                    <a:pt x="3151" y="756"/>
                  </a:cubicBezTo>
                  <a:close/>
                  <a:moveTo>
                    <a:pt x="3151" y="0"/>
                  </a:moveTo>
                  <a:cubicBezTo>
                    <a:pt x="1418" y="0"/>
                    <a:pt x="0" y="1418"/>
                    <a:pt x="0" y="3151"/>
                  </a:cubicBezTo>
                  <a:cubicBezTo>
                    <a:pt x="0" y="4883"/>
                    <a:pt x="1418" y="6301"/>
                    <a:pt x="3151" y="6301"/>
                  </a:cubicBezTo>
                  <a:cubicBezTo>
                    <a:pt x="4883" y="6301"/>
                    <a:pt x="6301" y="4883"/>
                    <a:pt x="6301" y="3151"/>
                  </a:cubicBezTo>
                  <a:cubicBezTo>
                    <a:pt x="6301" y="1418"/>
                    <a:pt x="4915" y="0"/>
                    <a:pt x="315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5" name="Google Shape;445;p41"/>
          <p:cNvGrpSpPr/>
          <p:nvPr/>
        </p:nvGrpSpPr>
        <p:grpSpPr>
          <a:xfrm>
            <a:off x="4789480" y="980862"/>
            <a:ext cx="621780" cy="559600"/>
            <a:chOff x="-46033225" y="1982825"/>
            <a:chExt cx="300900" cy="263900"/>
          </a:xfrm>
        </p:grpSpPr>
        <p:sp>
          <p:nvSpPr>
            <p:cNvPr id="446" name="Google Shape;446;p41"/>
            <p:cNvSpPr/>
            <p:nvPr/>
          </p:nvSpPr>
          <p:spPr>
            <a:xfrm>
              <a:off x="-45962325" y="2053725"/>
              <a:ext cx="157525" cy="157550"/>
            </a:xfrm>
            <a:custGeom>
              <a:avLst/>
              <a:gdLst/>
              <a:ahLst/>
              <a:cxnLst/>
              <a:rect l="l" t="t" r="r" b="b"/>
              <a:pathLst>
                <a:path w="6301" h="6302" extrusionOk="0">
                  <a:moveTo>
                    <a:pt x="3151" y="725"/>
                  </a:moveTo>
                  <a:cubicBezTo>
                    <a:pt x="4505" y="725"/>
                    <a:pt x="5608" y="1828"/>
                    <a:pt x="5608" y="3151"/>
                  </a:cubicBezTo>
                  <a:cubicBezTo>
                    <a:pt x="5608" y="4506"/>
                    <a:pt x="4505" y="5608"/>
                    <a:pt x="3151" y="5608"/>
                  </a:cubicBezTo>
                  <a:cubicBezTo>
                    <a:pt x="1827" y="5608"/>
                    <a:pt x="725" y="4474"/>
                    <a:pt x="725" y="3151"/>
                  </a:cubicBezTo>
                  <a:cubicBezTo>
                    <a:pt x="725" y="1828"/>
                    <a:pt x="1827" y="725"/>
                    <a:pt x="3151" y="725"/>
                  </a:cubicBezTo>
                  <a:close/>
                  <a:moveTo>
                    <a:pt x="3151" y="0"/>
                  </a:moveTo>
                  <a:cubicBezTo>
                    <a:pt x="1418" y="0"/>
                    <a:pt x="0" y="1418"/>
                    <a:pt x="0" y="3151"/>
                  </a:cubicBezTo>
                  <a:cubicBezTo>
                    <a:pt x="0" y="4884"/>
                    <a:pt x="1418" y="6301"/>
                    <a:pt x="3151" y="6301"/>
                  </a:cubicBezTo>
                  <a:cubicBezTo>
                    <a:pt x="4883" y="6301"/>
                    <a:pt x="6301" y="4884"/>
                    <a:pt x="6301" y="3151"/>
                  </a:cubicBezTo>
                  <a:cubicBezTo>
                    <a:pt x="6301" y="1418"/>
                    <a:pt x="4883" y="0"/>
                    <a:pt x="315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41"/>
            <p:cNvSpPr/>
            <p:nvPr/>
          </p:nvSpPr>
          <p:spPr>
            <a:xfrm>
              <a:off x="-45927675" y="2088375"/>
              <a:ext cx="89025" cy="88250"/>
            </a:xfrm>
            <a:custGeom>
              <a:avLst/>
              <a:gdLst/>
              <a:ahLst/>
              <a:cxnLst/>
              <a:rect l="l" t="t" r="r" b="b"/>
              <a:pathLst>
                <a:path w="3561" h="3530" extrusionOk="0">
                  <a:moveTo>
                    <a:pt x="1765" y="694"/>
                  </a:moveTo>
                  <a:cubicBezTo>
                    <a:pt x="2363" y="694"/>
                    <a:pt x="2836" y="1166"/>
                    <a:pt x="2836" y="1765"/>
                  </a:cubicBezTo>
                  <a:cubicBezTo>
                    <a:pt x="2804" y="2363"/>
                    <a:pt x="2332" y="2836"/>
                    <a:pt x="1765" y="2836"/>
                  </a:cubicBezTo>
                  <a:cubicBezTo>
                    <a:pt x="1197" y="2836"/>
                    <a:pt x="725" y="2363"/>
                    <a:pt x="725" y="1765"/>
                  </a:cubicBezTo>
                  <a:cubicBezTo>
                    <a:pt x="725" y="1166"/>
                    <a:pt x="1197" y="694"/>
                    <a:pt x="1765" y="694"/>
                  </a:cubicBezTo>
                  <a:close/>
                  <a:moveTo>
                    <a:pt x="1765" y="1"/>
                  </a:moveTo>
                  <a:cubicBezTo>
                    <a:pt x="788" y="1"/>
                    <a:pt x="0" y="788"/>
                    <a:pt x="0" y="1765"/>
                  </a:cubicBezTo>
                  <a:cubicBezTo>
                    <a:pt x="0" y="2741"/>
                    <a:pt x="788" y="3529"/>
                    <a:pt x="1765" y="3529"/>
                  </a:cubicBezTo>
                  <a:cubicBezTo>
                    <a:pt x="2773" y="3529"/>
                    <a:pt x="3560" y="2741"/>
                    <a:pt x="3560" y="1765"/>
                  </a:cubicBezTo>
                  <a:cubicBezTo>
                    <a:pt x="3497" y="788"/>
                    <a:pt x="2710" y="1"/>
                    <a:pt x="176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41"/>
            <p:cNvSpPr/>
            <p:nvPr/>
          </p:nvSpPr>
          <p:spPr>
            <a:xfrm>
              <a:off x="-46033225" y="1982825"/>
              <a:ext cx="300900" cy="263900"/>
            </a:xfrm>
            <a:custGeom>
              <a:avLst/>
              <a:gdLst/>
              <a:ahLst/>
              <a:cxnLst/>
              <a:rect l="l" t="t" r="r" b="b"/>
              <a:pathLst>
                <a:path w="12036" h="10556" extrusionOk="0">
                  <a:moveTo>
                    <a:pt x="7184" y="726"/>
                  </a:moveTo>
                  <a:lnTo>
                    <a:pt x="7530" y="1419"/>
                  </a:lnTo>
                  <a:lnTo>
                    <a:pt x="4474" y="1419"/>
                  </a:lnTo>
                  <a:lnTo>
                    <a:pt x="4821" y="726"/>
                  </a:lnTo>
                  <a:close/>
                  <a:moveTo>
                    <a:pt x="694" y="3750"/>
                  </a:moveTo>
                  <a:lnTo>
                    <a:pt x="1387" y="4097"/>
                  </a:lnTo>
                  <a:lnTo>
                    <a:pt x="1387" y="7877"/>
                  </a:lnTo>
                  <a:lnTo>
                    <a:pt x="694" y="8224"/>
                  </a:lnTo>
                  <a:lnTo>
                    <a:pt x="694" y="3750"/>
                  </a:lnTo>
                  <a:close/>
                  <a:moveTo>
                    <a:pt x="11279" y="3750"/>
                  </a:moveTo>
                  <a:lnTo>
                    <a:pt x="11279" y="8224"/>
                  </a:lnTo>
                  <a:lnTo>
                    <a:pt x="10555" y="7877"/>
                  </a:lnTo>
                  <a:lnTo>
                    <a:pt x="10555" y="4097"/>
                  </a:lnTo>
                  <a:lnTo>
                    <a:pt x="11279" y="3750"/>
                  </a:lnTo>
                  <a:close/>
                  <a:moveTo>
                    <a:pt x="10933" y="2175"/>
                  </a:moveTo>
                  <a:cubicBezTo>
                    <a:pt x="11122" y="2175"/>
                    <a:pt x="11279" y="2332"/>
                    <a:pt x="11279" y="2521"/>
                  </a:cubicBezTo>
                  <a:lnTo>
                    <a:pt x="11279" y="2994"/>
                  </a:lnTo>
                  <a:lnTo>
                    <a:pt x="10051" y="3592"/>
                  </a:lnTo>
                  <a:cubicBezTo>
                    <a:pt x="9925" y="3655"/>
                    <a:pt x="9862" y="3781"/>
                    <a:pt x="9862" y="3908"/>
                  </a:cubicBezTo>
                  <a:lnTo>
                    <a:pt x="9862" y="8098"/>
                  </a:lnTo>
                  <a:cubicBezTo>
                    <a:pt x="9862" y="8224"/>
                    <a:pt x="9925" y="8350"/>
                    <a:pt x="10051" y="8444"/>
                  </a:cubicBezTo>
                  <a:lnTo>
                    <a:pt x="11279" y="9011"/>
                  </a:lnTo>
                  <a:lnTo>
                    <a:pt x="11279" y="9484"/>
                  </a:lnTo>
                  <a:cubicBezTo>
                    <a:pt x="11279" y="9704"/>
                    <a:pt x="11122" y="9830"/>
                    <a:pt x="10933" y="9830"/>
                  </a:cubicBezTo>
                  <a:lnTo>
                    <a:pt x="1040" y="9830"/>
                  </a:lnTo>
                  <a:cubicBezTo>
                    <a:pt x="851" y="9830"/>
                    <a:pt x="694" y="9673"/>
                    <a:pt x="694" y="9484"/>
                  </a:cubicBezTo>
                  <a:lnTo>
                    <a:pt x="694" y="9011"/>
                  </a:lnTo>
                  <a:lnTo>
                    <a:pt x="1891" y="8444"/>
                  </a:lnTo>
                  <a:cubicBezTo>
                    <a:pt x="2017" y="8350"/>
                    <a:pt x="2111" y="8224"/>
                    <a:pt x="2111" y="8098"/>
                  </a:cubicBezTo>
                  <a:lnTo>
                    <a:pt x="2111" y="3908"/>
                  </a:lnTo>
                  <a:cubicBezTo>
                    <a:pt x="2111" y="3781"/>
                    <a:pt x="2017" y="3655"/>
                    <a:pt x="1891" y="3592"/>
                  </a:cubicBezTo>
                  <a:lnTo>
                    <a:pt x="694" y="2994"/>
                  </a:lnTo>
                  <a:lnTo>
                    <a:pt x="694" y="2521"/>
                  </a:lnTo>
                  <a:cubicBezTo>
                    <a:pt x="694" y="2332"/>
                    <a:pt x="851" y="2175"/>
                    <a:pt x="1040" y="2175"/>
                  </a:cubicBezTo>
                  <a:close/>
                  <a:moveTo>
                    <a:pt x="4632" y="1"/>
                  </a:moveTo>
                  <a:cubicBezTo>
                    <a:pt x="4506" y="1"/>
                    <a:pt x="4380" y="95"/>
                    <a:pt x="4317" y="190"/>
                  </a:cubicBezTo>
                  <a:lnTo>
                    <a:pt x="3718" y="1419"/>
                  </a:lnTo>
                  <a:lnTo>
                    <a:pt x="2143" y="1419"/>
                  </a:lnTo>
                  <a:lnTo>
                    <a:pt x="2143" y="1072"/>
                  </a:lnTo>
                  <a:cubicBezTo>
                    <a:pt x="2143" y="883"/>
                    <a:pt x="1985" y="694"/>
                    <a:pt x="1796" y="694"/>
                  </a:cubicBezTo>
                  <a:cubicBezTo>
                    <a:pt x="1576" y="694"/>
                    <a:pt x="1418" y="883"/>
                    <a:pt x="1418" y="1072"/>
                  </a:cubicBezTo>
                  <a:lnTo>
                    <a:pt x="1418" y="1419"/>
                  </a:lnTo>
                  <a:lnTo>
                    <a:pt x="1072" y="1419"/>
                  </a:lnTo>
                  <a:cubicBezTo>
                    <a:pt x="473" y="1419"/>
                    <a:pt x="1" y="1891"/>
                    <a:pt x="1" y="2490"/>
                  </a:cubicBezTo>
                  <a:lnTo>
                    <a:pt x="1" y="9484"/>
                  </a:lnTo>
                  <a:cubicBezTo>
                    <a:pt x="1" y="10082"/>
                    <a:pt x="473" y="10555"/>
                    <a:pt x="1072" y="10555"/>
                  </a:cubicBezTo>
                  <a:lnTo>
                    <a:pt x="10964" y="10555"/>
                  </a:lnTo>
                  <a:cubicBezTo>
                    <a:pt x="11563" y="10555"/>
                    <a:pt x="12035" y="10082"/>
                    <a:pt x="12035" y="9484"/>
                  </a:cubicBezTo>
                  <a:lnTo>
                    <a:pt x="12035" y="2490"/>
                  </a:lnTo>
                  <a:cubicBezTo>
                    <a:pt x="12004" y="1891"/>
                    <a:pt x="11500" y="1419"/>
                    <a:pt x="10933" y="1419"/>
                  </a:cubicBezTo>
                  <a:lnTo>
                    <a:pt x="8318" y="1419"/>
                  </a:lnTo>
                  <a:lnTo>
                    <a:pt x="7719" y="190"/>
                  </a:lnTo>
                  <a:cubicBezTo>
                    <a:pt x="7656" y="95"/>
                    <a:pt x="7530" y="1"/>
                    <a:pt x="740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1" dur="2000" fill="hold"/>
                                        <p:tgtEl>
                                          <p:spTgt spid="4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5" grpId="0"/>
      <p:bldP spid="437" grpId="0"/>
      <p:bldP spid="4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33"/>
          <p:cNvSpPr/>
          <p:nvPr/>
        </p:nvSpPr>
        <p:spPr>
          <a:xfrm>
            <a:off x="-428550" y="2143125"/>
            <a:ext cx="2571600" cy="2571600"/>
          </a:xfrm>
          <a:prstGeom prst="ellipse">
            <a:avLst/>
          </a:prstGeom>
          <a:noFill/>
          <a:ln w="114300" cap="flat" cmpd="sng">
            <a:solidFill>
              <a:schemeClr val="dk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p33"/>
          <p:cNvSpPr/>
          <p:nvPr/>
        </p:nvSpPr>
        <p:spPr>
          <a:xfrm>
            <a:off x="174171" y="1143000"/>
            <a:ext cx="3201479" cy="3069771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33"/>
          <p:cNvSpPr txBox="1">
            <a:spLocks noGrp="1"/>
          </p:cNvSpPr>
          <p:nvPr>
            <p:ph type="title"/>
          </p:nvPr>
        </p:nvSpPr>
        <p:spPr>
          <a:xfrm>
            <a:off x="3580100" y="664293"/>
            <a:ext cx="3876600" cy="158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id-ID" sz="2800" dirty="0">
                <a:latin typeface="Comic Sans MS" panose="030F0702030302020204" pitchFamily="66" charset="0"/>
              </a:rPr>
              <a:t>Penyebab terjadinya pelecehan seksual</a:t>
            </a:r>
            <a:endParaRPr sz="2800" dirty="0">
              <a:latin typeface="Comic Sans MS" panose="030F0702030302020204" pitchFamily="66" charset="0"/>
            </a:endParaRPr>
          </a:p>
        </p:txBody>
      </p:sp>
      <p:sp>
        <p:nvSpPr>
          <p:cNvPr id="358" name="Google Shape;358;p33"/>
          <p:cNvSpPr txBox="1">
            <a:spLocks noGrp="1"/>
          </p:cNvSpPr>
          <p:nvPr>
            <p:ph type="subTitle" idx="1"/>
          </p:nvPr>
        </p:nvSpPr>
        <p:spPr>
          <a:xfrm>
            <a:off x="3578800" y="1909400"/>
            <a:ext cx="4389992" cy="7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d-ID" sz="1400" dirty="0" smtClean="0">
                <a:latin typeface="Comic Sans MS" panose="030F0702030302020204" pitchFamily="66" charset="0"/>
              </a:rPr>
              <a:t>Korban </a:t>
            </a:r>
            <a:r>
              <a:rPr lang="id-ID" sz="1400" dirty="0">
                <a:latin typeface="Comic Sans MS" panose="030F0702030302020204" pitchFamily="66" charset="0"/>
              </a:rPr>
              <a:t>mudah ditaklukkan. Pria menganggap bahwa wanita lebih lemah, sehingga ditempatkan dalam posisi subordinasi yang harus </a:t>
            </a:r>
            <a:r>
              <a:rPr lang="id-ID" sz="1400" dirty="0" smtClean="0">
                <a:latin typeface="Comic Sans MS" panose="030F0702030302020204" pitchFamily="66" charset="0"/>
              </a:rPr>
              <a:t>dikuasai.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d-ID" sz="1400" dirty="0" smtClean="0">
                <a:latin typeface="Comic Sans MS" panose="030F0702030302020204" pitchFamily="66" charset="0"/>
              </a:rPr>
              <a:t>Hasrat </a:t>
            </a:r>
            <a:r>
              <a:rPr lang="id-ID" sz="1400" dirty="0">
                <a:latin typeface="Comic Sans MS" panose="030F0702030302020204" pitchFamily="66" charset="0"/>
              </a:rPr>
              <a:t>seks yang tidak bisa disalurkan dengan pasangannya. Hal ini menyebabkan pelaku menyalurkan nafsunya dengan melakukan pelecehan </a:t>
            </a:r>
            <a:r>
              <a:rPr lang="id-ID" sz="1400" dirty="0" smtClean="0">
                <a:latin typeface="Comic Sans MS" panose="030F0702030302020204" pitchFamily="66" charset="0"/>
              </a:rPr>
              <a:t>seksual.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d-ID" sz="1400" dirty="0" smtClean="0">
                <a:latin typeface="Comic Sans MS" panose="030F0702030302020204" pitchFamily="66" charset="0"/>
              </a:rPr>
              <a:t>Mempunyai </a:t>
            </a:r>
            <a:r>
              <a:rPr lang="id-ID" sz="1400" dirty="0">
                <a:latin typeface="Comic Sans MS" panose="030F0702030302020204" pitchFamily="66" charset="0"/>
              </a:rPr>
              <a:t>riwayat kekerasan seksual saat masih kecil. Adanya trauma ini membuat pelaku ingin membalasnya ketika ia </a:t>
            </a:r>
            <a:r>
              <a:rPr lang="id-ID" sz="1400" dirty="0" smtClean="0">
                <a:latin typeface="Comic Sans MS" panose="030F0702030302020204" pitchFamily="66" charset="0"/>
              </a:rPr>
              <a:t>dewasa.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d-ID" sz="1400" dirty="0" smtClean="0">
                <a:latin typeface="Comic Sans MS" panose="030F0702030302020204" pitchFamily="66" charset="0"/>
              </a:rPr>
              <a:t>Pernah </a:t>
            </a:r>
            <a:r>
              <a:rPr lang="id-ID" sz="1400" dirty="0">
                <a:latin typeface="Comic Sans MS" panose="030F0702030302020204" pitchFamily="66" charset="0"/>
              </a:rPr>
              <a:t>menyaksikan kekerasan seksual terhadap anggota keluarga lain saat masih kecil.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36" y="1257811"/>
            <a:ext cx="2840147" cy="28401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50"/>
          <p:cNvSpPr txBox="1">
            <a:spLocks noGrp="1"/>
          </p:cNvSpPr>
          <p:nvPr>
            <p:ph type="ctrTitle"/>
          </p:nvPr>
        </p:nvSpPr>
        <p:spPr>
          <a:xfrm>
            <a:off x="125421" y="155524"/>
            <a:ext cx="7717500" cy="64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sz="2400" dirty="0" err="1" smtClean="0">
                <a:latin typeface="Comic Sans MS" panose="030F0702030302020204" pitchFamily="66" charset="0"/>
              </a:rPr>
              <a:t>Upaya</a:t>
            </a:r>
            <a:r>
              <a:rPr sz="2400" dirty="0" smtClean="0">
                <a:latin typeface="Comic Sans MS" panose="030F0702030302020204" pitchFamily="66" charset="0"/>
              </a:rPr>
              <a:t> </a:t>
            </a:r>
            <a:r>
              <a:rPr sz="2400" dirty="0" err="1" smtClean="0">
                <a:latin typeface="Comic Sans MS" panose="030F0702030302020204" pitchFamily="66" charset="0"/>
              </a:rPr>
              <a:t>atau</a:t>
            </a:r>
            <a:r>
              <a:rPr sz="2400" dirty="0" smtClean="0">
                <a:latin typeface="Comic Sans MS" panose="030F0702030302020204" pitchFamily="66" charset="0"/>
              </a:rPr>
              <a:t> </a:t>
            </a:r>
            <a:r>
              <a:rPr sz="2400" dirty="0" err="1" smtClean="0">
                <a:latin typeface="Comic Sans MS" panose="030F0702030302020204" pitchFamily="66" charset="0"/>
              </a:rPr>
              <a:t>cara</a:t>
            </a:r>
            <a:r>
              <a:rPr sz="2400" dirty="0" smtClean="0">
                <a:latin typeface="Comic Sans MS" panose="030F0702030302020204" pitchFamily="66" charset="0"/>
              </a:rPr>
              <a:t> </a:t>
            </a:r>
            <a:r>
              <a:rPr sz="2400" dirty="0" err="1" smtClean="0">
                <a:latin typeface="Comic Sans MS" panose="030F0702030302020204" pitchFamily="66" charset="0"/>
              </a:rPr>
              <a:t>pe</a:t>
            </a:r>
            <a:r>
              <a:rPr lang="en" sz="2400" dirty="0" smtClean="0">
                <a:latin typeface="Comic Sans MS" panose="030F0702030302020204" pitchFamily="66" charset="0"/>
              </a:rPr>
              <a:t>n</a:t>
            </a:r>
            <a:r>
              <a:rPr sz="2400" dirty="0" smtClean="0">
                <a:latin typeface="Comic Sans MS" panose="030F0702030302020204" pitchFamily="66" charset="0"/>
              </a:rPr>
              <a:t>a</a:t>
            </a:r>
            <a:r>
              <a:rPr lang="en" sz="2400" dirty="0" smtClean="0">
                <a:latin typeface="Comic Sans MS" panose="030F0702030302020204" pitchFamily="66" charset="0"/>
              </a:rPr>
              <a:t>n</a:t>
            </a:r>
            <a:r>
              <a:rPr sz="2400" dirty="0" err="1" smtClean="0">
                <a:latin typeface="Comic Sans MS" panose="030F0702030302020204" pitchFamily="66" charset="0"/>
              </a:rPr>
              <a:t>ga</a:t>
            </a:r>
            <a:r>
              <a:rPr lang="en" sz="2400" dirty="0" smtClean="0">
                <a:latin typeface="Comic Sans MS" panose="030F0702030302020204" pitchFamily="66" charset="0"/>
              </a:rPr>
              <a:t>n</a:t>
            </a:r>
            <a:r>
              <a:rPr sz="2400" dirty="0" smtClean="0">
                <a:latin typeface="Comic Sans MS" panose="030F0702030302020204" pitchFamily="66" charset="0"/>
              </a:rPr>
              <a:t>a</a:t>
            </a:r>
            <a:r>
              <a:rPr lang="en" sz="2400" dirty="0" smtClean="0">
                <a:latin typeface="Comic Sans MS" panose="030F0702030302020204" pitchFamily="66" charset="0"/>
              </a:rPr>
              <a:t>n</a:t>
            </a:r>
            <a:r>
              <a:rPr sz="2400" dirty="0" smtClean="0">
                <a:latin typeface="Comic Sans MS" panose="030F0702030302020204" pitchFamily="66" charset="0"/>
              </a:rPr>
              <a:t> </a:t>
            </a:r>
            <a:r>
              <a:rPr sz="2400" dirty="0" err="1" smtClean="0">
                <a:latin typeface="Comic Sans MS" panose="030F0702030302020204" pitchFamily="66" charset="0"/>
              </a:rPr>
              <a:t>peleceha</a:t>
            </a:r>
            <a:r>
              <a:rPr lang="en" sz="2400" dirty="0" smtClean="0">
                <a:latin typeface="Comic Sans MS" panose="030F0702030302020204" pitchFamily="66" charset="0"/>
              </a:rPr>
              <a:t>n</a:t>
            </a:r>
            <a:r>
              <a:rPr sz="2400" dirty="0" smtClean="0">
                <a:latin typeface="Comic Sans MS" panose="030F0702030302020204" pitchFamily="66" charset="0"/>
              </a:rPr>
              <a:t> </a:t>
            </a:r>
            <a:r>
              <a:rPr sz="2400" dirty="0" err="1" smtClean="0">
                <a:latin typeface="Comic Sans MS" panose="030F0702030302020204" pitchFamily="66" charset="0"/>
              </a:rPr>
              <a:t>seksual</a:t>
            </a:r>
            <a:endParaRPr sz="24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621" y="926997"/>
            <a:ext cx="3500892" cy="350089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22371" y="1807029"/>
            <a:ext cx="37011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latin typeface="Comic Sans MS" panose="030F0702030302020204" pitchFamily="66" charset="0"/>
              </a:rPr>
              <a:t>Cara pe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cegaha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 peleceha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 seksual :</a:t>
            </a:r>
          </a:p>
          <a:p>
            <a:pPr marL="342900" indent="-342900">
              <a:buAutoNum type="arabicPeriod"/>
            </a:pPr>
            <a:r>
              <a:rPr lang="id-ID" sz="1600" dirty="0" smtClean="0">
                <a:latin typeface="Comic Sans MS" panose="030F0702030302020204" pitchFamily="66" charset="0"/>
              </a:rPr>
              <a:t>Bekali 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ak de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ga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 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ilai agama ya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g kuat</a:t>
            </a:r>
          </a:p>
          <a:p>
            <a:pPr marL="342900" indent="-342900">
              <a:buAutoNum type="arabicPeriod"/>
            </a:pPr>
            <a:r>
              <a:rPr lang="id-ID" sz="1600" dirty="0" smtClean="0">
                <a:latin typeface="Comic Sans MS" panose="030F0702030302020204" pitchFamily="66" charset="0"/>
              </a:rPr>
              <a:t>Memberika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 pemahama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 batasa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 dalam pergaula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endParaRPr lang="id-ID" sz="1600" dirty="0" smtClean="0">
              <a:latin typeface="Comic Sans MS" panose="030F0702030302020204" pitchFamily="66" charset="0"/>
            </a:endParaRPr>
          </a:p>
          <a:p>
            <a:pPr marL="342900" indent="-342900">
              <a:buAutoNum type="arabicPeriod"/>
            </a:pPr>
            <a:r>
              <a:rPr lang="id-ID" sz="1600" dirty="0" smtClean="0">
                <a:latin typeface="Comic Sans MS" panose="030F0702030302020204" pitchFamily="66" charset="0"/>
              </a:rPr>
              <a:t>Memberika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 pemahama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 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ggota tubuh ya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g boleh dipega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g de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ga ya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g tidak boleh</a:t>
            </a:r>
          </a:p>
          <a:p>
            <a:pPr marL="342900" indent="-342900">
              <a:buAutoNum type="arabicPeriod"/>
            </a:pPr>
            <a:r>
              <a:rPr lang="id-ID" sz="1600" dirty="0" smtClean="0">
                <a:latin typeface="Comic Sans MS" panose="030F0702030302020204" pitchFamily="66" charset="0"/>
              </a:rPr>
              <a:t>Meghi</a:t>
            </a:r>
            <a:r>
              <a:rPr lang="en" sz="1600" dirty="0" smtClean="0">
                <a:latin typeface="Comic Sans MS" panose="030F0702030302020204" pitchFamily="66" charset="0"/>
              </a:rPr>
              <a:t>n</a:t>
            </a:r>
            <a:r>
              <a:rPr lang="id-ID" sz="1600" dirty="0" smtClean="0">
                <a:latin typeface="Comic Sans MS" panose="030F0702030302020204" pitchFamily="66" charset="0"/>
              </a:rPr>
              <a:t>dari tempat sepi</a:t>
            </a:r>
          </a:p>
          <a:p>
            <a:pPr marL="342900" indent="-342900">
              <a:buAutoNum type="arabicPeriod"/>
            </a:pPr>
            <a:endParaRPr lang="id-ID" sz="16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38"/>
          <p:cNvSpPr txBox="1">
            <a:spLocks noGrp="1"/>
          </p:cNvSpPr>
          <p:nvPr>
            <p:ph type="subTitle" idx="1"/>
          </p:nvPr>
        </p:nvSpPr>
        <p:spPr>
          <a:xfrm>
            <a:off x="4376058" y="2149303"/>
            <a:ext cx="4566346" cy="47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id-ID" sz="2800" dirty="0">
                <a:latin typeface="Comic Sans MS" panose="030F0702030302020204" pitchFamily="66" charset="0"/>
              </a:rPr>
              <a:t>Penyalahgunaan narkoba</a:t>
            </a:r>
            <a:endParaRPr sz="2800" dirty="0">
              <a:latin typeface="Comic Sans MS" panose="030F0702030302020204" pitchFamily="66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9946" y="2791110"/>
            <a:ext cx="4252458" cy="2149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335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31"/>
          <p:cNvSpPr txBox="1">
            <a:spLocks noGrp="1"/>
          </p:cNvSpPr>
          <p:nvPr>
            <p:ph type="ctrTitle"/>
          </p:nvPr>
        </p:nvSpPr>
        <p:spPr>
          <a:xfrm>
            <a:off x="-1427843" y="238355"/>
            <a:ext cx="7717500" cy="64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id-ID" dirty="0" smtClean="0">
                <a:latin typeface="Comic Sans MS" panose="030F0702030302020204" pitchFamily="66" charset="0"/>
              </a:rPr>
              <a:t>P</a:t>
            </a:r>
            <a:r>
              <a:rPr dirty="0" smtClean="0">
                <a:latin typeface="Comic Sans MS" panose="030F0702030302020204" pitchFamily="66" charset="0"/>
              </a:rPr>
              <a:t>e</a:t>
            </a:r>
            <a:r>
              <a:rPr lang="en" sz="2800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yalahgu</a:t>
            </a:r>
            <a:r>
              <a:rPr lang="en" sz="3200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aa</a:t>
            </a:r>
            <a:r>
              <a:rPr lang="en" sz="3200" dirty="0" smtClean="0">
                <a:latin typeface="Comic Sans MS" panose="030F0702030302020204" pitchFamily="66" charset="0"/>
              </a:rPr>
              <a:t>n</a:t>
            </a:r>
            <a:r>
              <a:rPr dirty="0" smtClean="0">
                <a:latin typeface="Comic Sans MS" panose="030F0702030302020204" pitchFamily="66" charset="0"/>
              </a:rPr>
              <a:t> </a:t>
            </a:r>
            <a:r>
              <a:rPr lang="en" sz="3200" dirty="0" smtClean="0">
                <a:latin typeface="Comic Sans MS" panose="030F0702030302020204" pitchFamily="66" charset="0"/>
              </a:rPr>
              <a:t>n</a:t>
            </a:r>
            <a:r>
              <a:rPr dirty="0" err="1" smtClean="0">
                <a:latin typeface="Comic Sans MS" panose="030F0702030302020204" pitchFamily="66" charset="0"/>
              </a:rPr>
              <a:t>arkoba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325" name="Google Shape;325;p31"/>
          <p:cNvSpPr txBox="1">
            <a:spLocks noGrp="1"/>
          </p:cNvSpPr>
          <p:nvPr>
            <p:ph type="subTitle" idx="1"/>
          </p:nvPr>
        </p:nvSpPr>
        <p:spPr>
          <a:xfrm>
            <a:off x="479075" y="876425"/>
            <a:ext cx="4985024" cy="343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  <a:buNone/>
            </a:pPr>
            <a:r>
              <a:rPr sz="1200" dirty="0" err="1" smtClean="0">
                <a:latin typeface="Comic Sans MS" panose="030F0702030302020204" pitchFamily="66" charset="0"/>
              </a:rPr>
              <a:t>Faktor</a:t>
            </a:r>
            <a:r>
              <a:rPr sz="1200" dirty="0" smtClean="0">
                <a:latin typeface="Comic Sans MS" panose="030F0702030302020204" pitchFamily="66" charset="0"/>
              </a:rPr>
              <a:t> a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sz="1200" dirty="0" err="1" smtClean="0">
                <a:latin typeface="Comic Sans MS" panose="030F0702030302020204" pitchFamily="66" charset="0"/>
              </a:rPr>
              <a:t>ak</a:t>
            </a:r>
            <a:r>
              <a:rPr sz="1200" dirty="0" smtClean="0">
                <a:latin typeface="Comic Sans MS" panose="030F0702030302020204" pitchFamily="66" charset="0"/>
              </a:rPr>
              <a:t>-a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sz="1200" dirty="0" err="1" smtClean="0">
                <a:latin typeface="Comic Sans MS" panose="030F0702030302020204" pitchFamily="66" charset="0"/>
              </a:rPr>
              <a:t>ak</a:t>
            </a:r>
            <a:r>
              <a:rPr sz="1200" dirty="0" smtClean="0">
                <a:latin typeface="Comic Sans MS" panose="030F0702030302020204" pitchFamily="66" charset="0"/>
              </a:rPr>
              <a:t> </a:t>
            </a:r>
            <a:r>
              <a:rPr sz="1200" dirty="0" err="1" smtClean="0">
                <a:latin typeface="Comic Sans MS" panose="030F0702030302020204" pitchFamily="66" charset="0"/>
              </a:rPr>
              <a:t>atau</a:t>
            </a:r>
            <a:r>
              <a:rPr sz="1200" dirty="0" smtClean="0">
                <a:latin typeface="Comic Sans MS" panose="030F0702030302020204" pitchFamily="66" charset="0"/>
              </a:rPr>
              <a:t> </a:t>
            </a:r>
            <a:r>
              <a:rPr sz="1200" dirty="0" err="1" smtClean="0">
                <a:latin typeface="Comic Sans MS" panose="030F0702030302020204" pitchFamily="66" charset="0"/>
              </a:rPr>
              <a:t>remaja</a:t>
            </a:r>
            <a:r>
              <a:rPr sz="1200" dirty="0" smtClean="0">
                <a:latin typeface="Comic Sans MS" panose="030F0702030302020204" pitchFamily="66" charset="0"/>
              </a:rPr>
              <a:t> </a:t>
            </a:r>
            <a:r>
              <a:rPr sz="1200" dirty="0" err="1" smtClean="0">
                <a:latin typeface="Comic Sans MS" panose="030F0702030302020204" pitchFamily="66" charset="0"/>
              </a:rPr>
              <a:t>terjerumus</a:t>
            </a:r>
            <a:r>
              <a:rPr sz="1200" dirty="0" smtClean="0">
                <a:latin typeface="Comic Sans MS" panose="030F0702030302020204" pitchFamily="66" charset="0"/>
              </a:rPr>
              <a:t> </a:t>
            </a:r>
            <a:r>
              <a:rPr sz="1200" dirty="0" err="1" smtClean="0">
                <a:latin typeface="Comic Sans MS" panose="030F0702030302020204" pitchFamily="66" charset="0"/>
              </a:rPr>
              <a:t>dalam</a:t>
            </a:r>
            <a:r>
              <a:rPr sz="1200" dirty="0" smtClean="0">
                <a:latin typeface="Comic Sans MS" panose="030F0702030302020204" pitchFamily="66" charset="0"/>
              </a:rPr>
              <a:t> du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sz="1200" dirty="0" err="1" smtClean="0">
                <a:latin typeface="Comic Sans MS" panose="030F0702030302020204" pitchFamily="66" charset="0"/>
              </a:rPr>
              <a:t>ia</a:t>
            </a:r>
            <a:r>
              <a:rPr sz="1200" dirty="0" smtClean="0">
                <a:latin typeface="Comic Sans MS" panose="030F0702030302020204" pitchFamily="66" charset="0"/>
              </a:rPr>
              <a:t> </a:t>
            </a:r>
            <a:r>
              <a:rPr sz="1200" dirty="0" err="1" smtClean="0">
                <a:latin typeface="Comic Sans MS" panose="030F0702030302020204" pitchFamily="66" charset="0"/>
              </a:rPr>
              <a:t>pe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sz="1200" dirty="0" err="1" smtClean="0">
                <a:latin typeface="Comic Sans MS" panose="030F0702030302020204" pitchFamily="66" charset="0"/>
              </a:rPr>
              <a:t>ggu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sz="1200" dirty="0" err="1" smtClean="0">
                <a:latin typeface="Comic Sans MS" panose="030F0702030302020204" pitchFamily="66" charset="0"/>
              </a:rPr>
              <a:t>aa</a:t>
            </a:r>
            <a:r>
              <a:rPr lang="en" sz="1200" dirty="0">
                <a:latin typeface="Comic Sans MS" panose="030F0702030302020204" pitchFamily="66" charset="0"/>
              </a:rPr>
              <a:t> n </a:t>
            </a:r>
            <a:r>
              <a:rPr lang="id-ID" sz="1200" dirty="0" smtClean="0">
                <a:latin typeface="Comic Sans MS" panose="030F0702030302020204" pitchFamily="66" charset="0"/>
              </a:rPr>
              <a:t> 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sz="1200" dirty="0" err="1" smtClean="0">
                <a:latin typeface="Comic Sans MS" panose="030F0702030302020204" pitchFamily="66" charset="0"/>
              </a:rPr>
              <a:t>arkoba</a:t>
            </a:r>
            <a:r>
              <a:rPr sz="1200" dirty="0" smtClean="0">
                <a:latin typeface="Comic Sans MS" panose="030F0702030302020204" pitchFamily="66" charset="0"/>
              </a:rPr>
              <a:t> :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x-none" sz="1200" dirty="0">
              <a:latin typeface="Comic Sans MS" panose="030F0702030302020204" pitchFamily="66" charset="0"/>
            </a:endParaRPr>
          </a:p>
          <a:p>
            <a:pPr marL="228600" lvl="0" indent="-228600">
              <a:buSzPts val="1100"/>
              <a:buFont typeface="Arial"/>
              <a:buAutoNum type="arabicPeriod"/>
            </a:pPr>
            <a:r>
              <a:rPr lang="x-none" sz="1200" b="1" dirty="0" smtClean="0">
                <a:latin typeface="Comic Sans MS" panose="030F0702030302020204" pitchFamily="66" charset="0"/>
              </a:rPr>
              <a:t>Faktor ligku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b="1" dirty="0" smtClean="0">
                <a:latin typeface="Comic Sans MS" panose="030F0702030302020204" pitchFamily="66" charset="0"/>
              </a:rPr>
              <a:t>ga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endParaRPr lang="x-none" sz="1200" b="1" dirty="0" smtClean="0">
              <a:latin typeface="Comic Sans MS" panose="030F0702030302020204" pitchFamily="66" charset="0"/>
            </a:endParaRPr>
          </a:p>
          <a:p>
            <a:pPr marL="0" lvl="0" indent="0">
              <a:buSzPts val="1100"/>
              <a:buNone/>
            </a:pPr>
            <a:r>
              <a:rPr lang="id-ID" sz="1200" dirty="0" smtClean="0">
                <a:latin typeface="Comic Sans MS" panose="030F0702030302020204" pitchFamily="66" charset="0"/>
              </a:rPr>
              <a:t>F</a:t>
            </a:r>
            <a:r>
              <a:rPr lang="x-none" sz="1200" dirty="0" smtClean="0">
                <a:latin typeface="Comic Sans MS" panose="030F0702030302020204" pitchFamily="66" charset="0"/>
              </a:rPr>
              <a:t>aktor li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gku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ga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 dari tema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 sebaya merupaka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 faktor risiko terti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ggi pe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yalahgu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aa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 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arkoba pada remaja. “ikut teme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” atau “agar diterima di pergaula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” dapat memicu remaja u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tuk memulai me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coba 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arkoba hi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gga me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jadi keca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dua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.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x-none" sz="1200" b="1" dirty="0" smtClean="0">
                <a:latin typeface="Comic Sans MS" panose="030F0702030302020204" pitchFamily="66" charset="0"/>
              </a:rPr>
              <a:t>2. </a:t>
            </a:r>
            <a:r>
              <a:rPr lang="id-ID" sz="1200" b="1" dirty="0" smtClean="0">
                <a:latin typeface="Comic Sans MS" panose="030F0702030302020204" pitchFamily="66" charset="0"/>
              </a:rPr>
              <a:t>F</a:t>
            </a:r>
            <a:r>
              <a:rPr lang="x-none" sz="1200" b="1" dirty="0" smtClean="0">
                <a:latin typeface="Comic Sans MS" panose="030F0702030302020204" pitchFamily="66" charset="0"/>
              </a:rPr>
              <a:t>aktor psikologis</a:t>
            </a:r>
          </a:p>
          <a:p>
            <a:pPr marL="0" lvl="0" indent="0">
              <a:buSzPts val="1100"/>
              <a:buNone/>
            </a:pPr>
            <a:r>
              <a:rPr lang="id-ID" sz="1200" dirty="0" smtClean="0">
                <a:latin typeface="Comic Sans MS" panose="030F0702030302020204" pitchFamily="66" charset="0"/>
              </a:rPr>
              <a:t>R</a:t>
            </a:r>
            <a:r>
              <a:rPr lang="x-none" sz="1200" dirty="0" smtClean="0">
                <a:latin typeface="Comic Sans MS" panose="030F0702030302020204" pitchFamily="66" charset="0"/>
              </a:rPr>
              <a:t>emaja yag me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galami stress berat, ga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ggua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 perilaku, atau masalah psikologis, seperti depresi da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 ga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ggua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 cemas, lebih berisiko me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galami kecadua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 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arkoba. </a:t>
            </a:r>
            <a:r>
              <a:rPr lang="id-ID" sz="1200" dirty="0" smtClean="0">
                <a:latin typeface="Comic Sans MS" panose="030F0702030302020204" pitchFamily="66" charset="0"/>
              </a:rPr>
              <a:t>B</a:t>
            </a:r>
            <a:r>
              <a:rPr lang="x-none" sz="1200" dirty="0" smtClean="0">
                <a:latin typeface="Comic Sans MS" panose="030F0702030302020204" pitchFamily="66" charset="0"/>
              </a:rPr>
              <a:t>agi mereka, me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go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sumsi 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arkoba bisa mejadi salah satu cara atau bahka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 solusi utuk me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gatasi berbagai masalah yag seda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g mereka alami.</a:t>
            </a:r>
          </a:p>
          <a:p>
            <a:pPr marL="0" lvl="0" indent="0">
              <a:buSzPts val="1100"/>
              <a:buNone/>
            </a:pPr>
            <a:r>
              <a:rPr lang="x-none" sz="1200" b="1" dirty="0" smtClean="0">
                <a:latin typeface="Comic Sans MS" panose="030F0702030302020204" pitchFamily="66" charset="0"/>
              </a:rPr>
              <a:t>3. </a:t>
            </a:r>
            <a:r>
              <a:rPr lang="id-ID" sz="1200" b="1" dirty="0" smtClean="0">
                <a:latin typeface="Comic Sans MS" panose="030F0702030302020204" pitchFamily="66" charset="0"/>
              </a:rPr>
              <a:t>R</a:t>
            </a:r>
            <a:r>
              <a:rPr lang="x-none" sz="1200" b="1" dirty="0" smtClean="0">
                <a:latin typeface="Comic Sans MS" panose="030F0702030302020204" pitchFamily="66" charset="0"/>
              </a:rPr>
              <a:t>asa i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b="1" dirty="0" smtClean="0">
                <a:latin typeface="Comic Sans MS" panose="030F0702030302020204" pitchFamily="66" charset="0"/>
              </a:rPr>
              <a:t>gi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b="1" dirty="0" smtClean="0">
                <a:latin typeface="Comic Sans MS" panose="030F0702030302020204" pitchFamily="66" charset="0"/>
              </a:rPr>
              <a:t> tahu</a:t>
            </a:r>
          </a:p>
          <a:p>
            <a:pPr marL="0" lvl="0" indent="0">
              <a:buSzPts val="1100"/>
              <a:buNone/>
            </a:pPr>
            <a:r>
              <a:rPr lang="id-ID" sz="1200" dirty="0" smtClean="0">
                <a:latin typeface="Comic Sans MS" panose="030F0702030302020204" pitchFamily="66" charset="0"/>
              </a:rPr>
              <a:t>R</a:t>
            </a:r>
            <a:r>
              <a:rPr lang="x-none" sz="1200" dirty="0" smtClean="0">
                <a:latin typeface="Comic Sans MS" panose="030F0702030302020204" pitchFamily="66" charset="0"/>
              </a:rPr>
              <a:t>asa i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gi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 tahu juga bisa membuat remaja pe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asara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 u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tuk me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coba 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arkoba hi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gga akhirya me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jadi seora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g peca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du </a:t>
            </a:r>
            <a:r>
              <a:rPr lang="en" sz="1200" dirty="0" smtClean="0">
                <a:latin typeface="Comic Sans MS" panose="030F0702030302020204" pitchFamily="66" charset="0"/>
              </a:rPr>
              <a:t>n</a:t>
            </a:r>
            <a:r>
              <a:rPr lang="x-none" sz="1200" dirty="0" smtClean="0">
                <a:latin typeface="Comic Sans MS" panose="030F0702030302020204" pitchFamily="66" charset="0"/>
              </a:rPr>
              <a:t>arkoba.</a:t>
            </a:r>
            <a:endParaRPr sz="1200" dirty="0" smtClean="0">
              <a:latin typeface="Comic Sans MS" panose="030F0702030302020204" pitchFamily="66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2517" y="1293542"/>
            <a:ext cx="3267307" cy="26316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" grpId="0"/>
    </p:bldLst>
  </p:timing>
</p:sld>
</file>

<file path=ppt/theme/theme1.xml><?xml version="1.0" encoding="utf-8"?>
<a:theme xmlns:a="http://schemas.openxmlformats.org/drawingml/2006/main" name="Continuation Project Proposal by Slidesgo">
  <a:themeElements>
    <a:clrScheme name="Simple Light">
      <a:dk1>
        <a:srgbClr val="000000"/>
      </a:dk1>
      <a:lt1>
        <a:srgbClr val="FFFFFF"/>
      </a:lt1>
      <a:dk2>
        <a:srgbClr val="190DDE"/>
      </a:dk2>
      <a:lt2>
        <a:srgbClr val="FF005C"/>
      </a:lt2>
      <a:accent1>
        <a:srgbClr val="FC9B96"/>
      </a:accent1>
      <a:accent2>
        <a:srgbClr val="F3F3F3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1093</Words>
  <Application>Microsoft Office PowerPoint</Application>
  <PresentationFormat>On-screen Show (16:9)</PresentationFormat>
  <Paragraphs>96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Comic Sans MS</vt:lpstr>
      <vt:lpstr>Fira Sans Condensed Medium</vt:lpstr>
      <vt:lpstr>Fira Sans Extra Condensed Medium</vt:lpstr>
      <vt:lpstr>Poppins</vt:lpstr>
      <vt:lpstr>Wingdings</vt:lpstr>
      <vt:lpstr>Continuation Project Proposal by Slidesgo</vt:lpstr>
      <vt:lpstr>Permasalahan Moral yang Terjadi Dilingkungan Sekitar</vt:lpstr>
      <vt:lpstr>Identitas Diri</vt:lpstr>
      <vt:lpstr>Pelecehan Seksual</vt:lpstr>
      <vt:lpstr>PowerPoint Presentation</vt:lpstr>
      <vt:lpstr>Pelecehan seksual non verbal (Berupa Tidakan)</vt:lpstr>
      <vt:lpstr>Penyebab terjadinya pelecehan seksual</vt:lpstr>
      <vt:lpstr>Upaya atau cara penanganan pelecehan seksual</vt:lpstr>
      <vt:lpstr>PowerPoint Presentation</vt:lpstr>
      <vt:lpstr>Penyalahgunaan narkoba</vt:lpstr>
      <vt:lpstr>Cara Penaggulangan narkoba</vt:lpstr>
      <vt:lpstr>PowerPoint Presentation</vt:lpstr>
      <vt:lpstr>Free Sex (Seks Bebas)</vt:lpstr>
      <vt:lpstr>Ketiga </vt:lpstr>
      <vt:lpstr>Ketiga </vt:lpstr>
      <vt:lpstr>PowerPoint Presentation</vt:lpstr>
      <vt:lpstr>Faktor Bullying </vt:lpstr>
      <vt:lpstr>Upaya atau cara pencegahan bullying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Permasalaha Moral yag Terjadi Diligkuga Sekitar</dc:title>
  <cp:lastModifiedBy>Windows User</cp:lastModifiedBy>
  <cp:revision>31</cp:revision>
  <dcterms:modified xsi:type="dcterms:W3CDTF">2021-09-20T04:31:52Z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398340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S9.1.0</vt:lpwstr>
  </property>
</Properties>
</file>