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Heebo Bold Bold" panose="020B0604020202020204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ebo Regular" panose="020B0604020202020204" charset="-79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82279" y="2258491"/>
            <a:ext cx="12923442" cy="418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6600" b="1" dirty="0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PERMASALAHAN MORAL YANG TERJADI DI LINGKUNGAN SEKITAR</a:t>
            </a:r>
            <a:endParaRPr lang="en-US" sz="6600" b="1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76722" y="6865202"/>
            <a:ext cx="573455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Wildah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Aprilia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Dharma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2013053078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3B/PGSD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02916" y="1538601"/>
            <a:ext cx="13082169" cy="7209799"/>
            <a:chOff x="0" y="0"/>
            <a:chExt cx="17442891" cy="961306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442891" cy="9613065"/>
              <a:chOff x="0" y="0"/>
              <a:chExt cx="2258592" cy="124474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58592" cy="1244747"/>
              </a:xfrm>
              <a:custGeom>
                <a:avLst/>
                <a:gdLst/>
                <a:ahLst/>
                <a:cxnLst/>
                <a:rect l="l" t="t" r="r" b="b"/>
                <a:pathLst>
                  <a:path w="2258592" h="1244747">
                    <a:moveTo>
                      <a:pt x="0" y="0"/>
                    </a:moveTo>
                    <a:lnTo>
                      <a:pt x="2258592" y="0"/>
                    </a:lnTo>
                    <a:lnTo>
                      <a:pt x="2258592" y="1244747"/>
                    </a:lnTo>
                    <a:lnTo>
                      <a:pt x="0" y="12447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70408" y="553786"/>
              <a:ext cx="719307" cy="71930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70408" y="8369355"/>
              <a:ext cx="719307" cy="71930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6226093" y="553786"/>
              <a:ext cx="719307" cy="71930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6226093" y="8369355"/>
              <a:ext cx="719307" cy="71930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62560" y="2080161"/>
            <a:ext cx="10762880" cy="618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menjanani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rutinitas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kehidupannya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kerap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dikaitkan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kodrat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hakikat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tenteram</a:t>
            </a:r>
            <a:r>
              <a:rPr lang="en-US" sz="54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03" t="275" r="3060" b="3244"/>
          <a:stretch>
            <a:fillRect/>
          </a:stretch>
        </p:blipFill>
        <p:spPr>
          <a:xfrm>
            <a:off x="1881578" y="988934"/>
            <a:ext cx="7448420" cy="832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752980" y="988934"/>
            <a:ext cx="6676859" cy="4203090"/>
            <a:chOff x="0" y="0"/>
            <a:chExt cx="2258592" cy="14217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8592" cy="1421786"/>
            </a:xfrm>
            <a:custGeom>
              <a:avLst/>
              <a:gdLst/>
              <a:ahLst/>
              <a:cxnLst/>
              <a:rect l="l" t="t" r="r" b="b"/>
              <a:pathLst>
                <a:path w="2258592" h="1421786">
                  <a:moveTo>
                    <a:pt x="0" y="0"/>
                  </a:moveTo>
                  <a:lnTo>
                    <a:pt x="2258592" y="0"/>
                  </a:lnTo>
                  <a:lnTo>
                    <a:pt x="2258592" y="1421786"/>
                  </a:lnTo>
                  <a:lnTo>
                    <a:pt x="0" y="14217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53879" y="1200915"/>
            <a:ext cx="6275062" cy="3799491"/>
            <a:chOff x="0" y="0"/>
            <a:chExt cx="8366750" cy="50659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4698869"/>
              <a:ext cx="367119" cy="36711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7999631" y="0"/>
              <a:ext cx="367119" cy="36711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999631" y="4698869"/>
              <a:ext cx="367119" cy="367119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2106674" y="8837330"/>
            <a:ext cx="7011585" cy="275339"/>
            <a:chOff x="0" y="0"/>
            <a:chExt cx="9348780" cy="36711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8981661" y="0"/>
              <a:ext cx="367119" cy="367119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479647" y="6964269"/>
            <a:ext cx="327949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2475">
                <a:solidFill>
                  <a:srgbClr val="57B252"/>
                </a:solidFill>
                <a:latin typeface="Heebo Bold Bold"/>
              </a:rPr>
              <a:t>Yang Harus Dikerjakan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28958" y="7786402"/>
            <a:ext cx="4437823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Buat kartu nama kamu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Kirim proyek Sains kamu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752980" y="5633676"/>
            <a:ext cx="6676859" cy="3679727"/>
            <a:chOff x="0" y="0"/>
            <a:chExt cx="8902479" cy="490630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8902479" cy="4906303"/>
              <a:chOff x="0" y="0"/>
              <a:chExt cx="2258592" cy="124474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258592" cy="1244747"/>
              </a:xfrm>
              <a:custGeom>
                <a:avLst/>
                <a:gdLst/>
                <a:ahLst/>
                <a:cxnLst/>
                <a:rect l="l" t="t" r="r" b="b"/>
                <a:pathLst>
                  <a:path w="2258592" h="1244747">
                    <a:moveTo>
                      <a:pt x="0" y="0"/>
                    </a:moveTo>
                    <a:lnTo>
                      <a:pt x="2258592" y="0"/>
                    </a:lnTo>
                    <a:lnTo>
                      <a:pt x="2258592" y="1244747"/>
                    </a:lnTo>
                    <a:lnTo>
                      <a:pt x="0" y="12447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291124" y="282641"/>
              <a:ext cx="367119" cy="367119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291124" y="4271540"/>
              <a:ext cx="367119" cy="367119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8281451" y="282641"/>
              <a:ext cx="367119" cy="3671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8281451" y="4271540"/>
              <a:ext cx="367119" cy="367119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29647" y="1565940"/>
            <a:ext cx="5352283" cy="406773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773063" y="5912429"/>
            <a:ext cx="766545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US" sz="3400" u="sng" spc="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ampah</a:t>
            </a:r>
            <a:r>
              <a:rPr lang="en-US" sz="3400" u="sng" spc="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embarangan</a:t>
            </a:r>
            <a:endParaRPr lang="en-US" sz="3400" u="sng" spc="39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628958" y="1508790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ermasalahan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671295" y="2501258"/>
            <a:ext cx="489619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pembuangan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pengolaan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pengangkutan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162674" y="6589677"/>
            <a:ext cx="688622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US" sz="1699" spc="1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sembarangan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air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mengalir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lancar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meluap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meluap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628958" y="5894352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500" dirty="0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enanganan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512575" y="6564028"/>
            <a:ext cx="5157668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Mengadakan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pemisahan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nonorganik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tempatnya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Daur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kompos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kantung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03" t="275" r="3060" b="3244"/>
          <a:stretch>
            <a:fillRect/>
          </a:stretch>
        </p:blipFill>
        <p:spPr>
          <a:xfrm>
            <a:off x="1881578" y="988934"/>
            <a:ext cx="7448420" cy="832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752980" y="988934"/>
            <a:ext cx="6676859" cy="4203090"/>
            <a:chOff x="0" y="0"/>
            <a:chExt cx="2258592" cy="14217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8592" cy="1421786"/>
            </a:xfrm>
            <a:custGeom>
              <a:avLst/>
              <a:gdLst/>
              <a:ahLst/>
              <a:cxnLst/>
              <a:rect l="l" t="t" r="r" b="b"/>
              <a:pathLst>
                <a:path w="2258592" h="1421786">
                  <a:moveTo>
                    <a:pt x="0" y="0"/>
                  </a:moveTo>
                  <a:lnTo>
                    <a:pt x="2258592" y="0"/>
                  </a:lnTo>
                  <a:lnTo>
                    <a:pt x="2258592" y="1421786"/>
                  </a:lnTo>
                  <a:lnTo>
                    <a:pt x="0" y="14217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53879" y="1200915"/>
            <a:ext cx="6275062" cy="3799491"/>
            <a:chOff x="0" y="0"/>
            <a:chExt cx="8366750" cy="50659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4698869"/>
              <a:ext cx="367119" cy="36711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7999631" y="0"/>
              <a:ext cx="367119" cy="36711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999631" y="4698869"/>
              <a:ext cx="367119" cy="367119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2106674" y="8837330"/>
            <a:ext cx="7011585" cy="275339"/>
            <a:chOff x="0" y="0"/>
            <a:chExt cx="9348780" cy="36711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8981661" y="0"/>
              <a:ext cx="367119" cy="367119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479647" y="6964269"/>
            <a:ext cx="327949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2475">
                <a:solidFill>
                  <a:srgbClr val="57B252"/>
                </a:solidFill>
                <a:latin typeface="Heebo Bold Bold"/>
              </a:rPr>
              <a:t>Yang Harus Dikerjakan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28958" y="7786402"/>
            <a:ext cx="4437823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Buat kartu nama kamu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Kirim proyek Sains kamu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752980" y="5633676"/>
            <a:ext cx="6676859" cy="3679727"/>
            <a:chOff x="0" y="0"/>
            <a:chExt cx="8902479" cy="490630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8902479" cy="4906303"/>
              <a:chOff x="0" y="0"/>
              <a:chExt cx="2258592" cy="124474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258592" cy="1244747"/>
              </a:xfrm>
              <a:custGeom>
                <a:avLst/>
                <a:gdLst/>
                <a:ahLst/>
                <a:cxnLst/>
                <a:rect l="l" t="t" r="r" b="b"/>
                <a:pathLst>
                  <a:path w="2258592" h="1244747">
                    <a:moveTo>
                      <a:pt x="0" y="0"/>
                    </a:moveTo>
                    <a:lnTo>
                      <a:pt x="2258592" y="0"/>
                    </a:lnTo>
                    <a:lnTo>
                      <a:pt x="2258592" y="1244747"/>
                    </a:lnTo>
                    <a:lnTo>
                      <a:pt x="0" y="12447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291124" y="282641"/>
              <a:ext cx="367119" cy="367119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291124" y="4271540"/>
              <a:ext cx="367119" cy="367119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8281451" y="282641"/>
              <a:ext cx="367119" cy="3671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8281451" y="4271540"/>
              <a:ext cx="367119" cy="367119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97571" y="1561333"/>
            <a:ext cx="5429790" cy="4072343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2162674" y="5983299"/>
            <a:ext cx="6886229" cy="48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enongkrong</a:t>
            </a:r>
            <a:endParaRPr lang="en-US" sz="3400" u="sng" spc="39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628958" y="1508790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ermasalahan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671295" y="2677470"/>
            <a:ext cx="4896194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Ikut-ikutan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kerjaan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mencoba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162674" y="6737315"/>
            <a:ext cx="688622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meresahkan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nak-anak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malam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tentunya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beristirahat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malam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kericuhan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mabuk-mabukan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tawuran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berkata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kasar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tercela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628958" y="5894352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500" dirty="0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enanganan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540558" y="7078377"/>
            <a:ext cx="5157668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malam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sanksi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Menertibkan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anak-anak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menongkrong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03" t="275" r="3060" b="3244"/>
          <a:stretch>
            <a:fillRect/>
          </a:stretch>
        </p:blipFill>
        <p:spPr>
          <a:xfrm>
            <a:off x="1881578" y="988934"/>
            <a:ext cx="7448420" cy="8329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752980" y="988934"/>
            <a:ext cx="6676859" cy="4203090"/>
            <a:chOff x="0" y="0"/>
            <a:chExt cx="2258592" cy="14217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8592" cy="1421786"/>
            </a:xfrm>
            <a:custGeom>
              <a:avLst/>
              <a:gdLst/>
              <a:ahLst/>
              <a:cxnLst/>
              <a:rect l="l" t="t" r="r" b="b"/>
              <a:pathLst>
                <a:path w="2258592" h="1421786">
                  <a:moveTo>
                    <a:pt x="0" y="0"/>
                  </a:moveTo>
                  <a:lnTo>
                    <a:pt x="2258592" y="0"/>
                  </a:lnTo>
                  <a:lnTo>
                    <a:pt x="2258592" y="1421786"/>
                  </a:lnTo>
                  <a:lnTo>
                    <a:pt x="0" y="14217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53879" y="1200915"/>
            <a:ext cx="6275062" cy="3799491"/>
            <a:chOff x="0" y="0"/>
            <a:chExt cx="8366750" cy="50659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4698869"/>
              <a:ext cx="367119" cy="36711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7999631" y="0"/>
              <a:ext cx="367119" cy="36711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999631" y="4698869"/>
              <a:ext cx="367119" cy="367119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2106674" y="8837330"/>
            <a:ext cx="7011585" cy="275339"/>
            <a:chOff x="0" y="0"/>
            <a:chExt cx="9348780" cy="36711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67119" cy="367119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8981661" y="0"/>
              <a:ext cx="367119" cy="367119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E484F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479647" y="6964269"/>
            <a:ext cx="327949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2475">
                <a:solidFill>
                  <a:srgbClr val="57B252"/>
                </a:solidFill>
                <a:latin typeface="Heebo Bold Bold"/>
              </a:rPr>
              <a:t>Yang Harus Dikerjakan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28958" y="7786402"/>
            <a:ext cx="4437823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Buat kartu nama kamu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Heebo Regular"/>
              </a:rPr>
              <a:t>Kirim proyek Sains kamu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752980" y="5633676"/>
            <a:ext cx="6676859" cy="3679727"/>
            <a:chOff x="0" y="0"/>
            <a:chExt cx="8902479" cy="490630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8902479" cy="4906303"/>
              <a:chOff x="0" y="0"/>
              <a:chExt cx="2258592" cy="124474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258592" cy="1244747"/>
              </a:xfrm>
              <a:custGeom>
                <a:avLst/>
                <a:gdLst/>
                <a:ahLst/>
                <a:cxnLst/>
                <a:rect l="l" t="t" r="r" b="b"/>
                <a:pathLst>
                  <a:path w="2258592" h="1244747">
                    <a:moveTo>
                      <a:pt x="0" y="0"/>
                    </a:moveTo>
                    <a:lnTo>
                      <a:pt x="2258592" y="0"/>
                    </a:lnTo>
                    <a:lnTo>
                      <a:pt x="2258592" y="1244747"/>
                    </a:lnTo>
                    <a:lnTo>
                      <a:pt x="0" y="12447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291124" y="282641"/>
              <a:ext cx="367119" cy="367119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291124" y="4271540"/>
              <a:ext cx="367119" cy="367119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8281451" y="282641"/>
              <a:ext cx="367119" cy="3671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8281451" y="4271540"/>
              <a:ext cx="367119" cy="367119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527518" y="1868281"/>
            <a:ext cx="6156540" cy="346305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2162674" y="5749937"/>
            <a:ext cx="6886229" cy="961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400" u="sng" spc="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opan</a:t>
            </a:r>
            <a:r>
              <a:rPr lang="en-US" sz="3400" u="sng" spc="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antun</a:t>
            </a:r>
            <a:r>
              <a:rPr lang="en-US" sz="3400" u="sng" spc="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erhadap</a:t>
            </a:r>
            <a:r>
              <a:rPr lang="en-US" sz="3400" u="sng" spc="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spc="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400" u="sng" spc="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en-US" sz="3400" u="sng" spc="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u="sng" spc="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3400" u="sng" spc="39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628958" y="1508790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ermasalahan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643313" y="2458395"/>
            <a:ext cx="4896194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Tontonan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dikekang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162674" y="7023132"/>
            <a:ext cx="688622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terpuji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tersendiri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berperilaku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 pun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99" spc="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99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628958" y="5894352"/>
            <a:ext cx="489619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500" dirty="0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US" sz="45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500" dirty="0" err="1" smtClean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enanganan</a:t>
            </a:r>
            <a:endParaRPr lang="en-US" sz="4500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425103" y="6549739"/>
            <a:ext cx="5529177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santun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apresiasi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Koreksi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US" sz="1999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lembut</a:t>
            </a:r>
            <a:endParaRPr lang="en-US" sz="1999" dirty="0">
              <a:solidFill>
                <a:srgbClr val="57B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98393" y="3908221"/>
            <a:ext cx="5454185" cy="6451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8802" y="309359"/>
            <a:ext cx="3417636" cy="2054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245462" y="2263903"/>
            <a:ext cx="3417636" cy="2054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043" y="4736047"/>
            <a:ext cx="2985875" cy="179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66781" y="6364797"/>
            <a:ext cx="4901489" cy="48480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02916" y="1538601"/>
            <a:ext cx="13082169" cy="7209799"/>
            <a:chOff x="0" y="0"/>
            <a:chExt cx="17442891" cy="961306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442891" cy="9613065"/>
              <a:chOff x="0" y="0"/>
              <a:chExt cx="2258592" cy="124474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58592" cy="1244747"/>
              </a:xfrm>
              <a:custGeom>
                <a:avLst/>
                <a:gdLst/>
                <a:ahLst/>
                <a:cxnLst/>
                <a:rect l="l" t="t" r="r" b="b"/>
                <a:pathLst>
                  <a:path w="2258592" h="1244747">
                    <a:moveTo>
                      <a:pt x="0" y="0"/>
                    </a:moveTo>
                    <a:lnTo>
                      <a:pt x="2258592" y="0"/>
                    </a:lnTo>
                    <a:lnTo>
                      <a:pt x="2258592" y="1244747"/>
                    </a:lnTo>
                    <a:lnTo>
                      <a:pt x="0" y="12447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70408" y="553786"/>
              <a:ext cx="719307" cy="71930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70408" y="8369355"/>
              <a:ext cx="719307" cy="71930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6226093" y="553786"/>
              <a:ext cx="719307" cy="71930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6226093" y="8369355"/>
              <a:ext cx="719307" cy="71930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499520" y="8975000"/>
            <a:ext cx="7259619" cy="71804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62560" y="2341130"/>
            <a:ext cx="10762880" cy="560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moralitas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henti-hentinya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moralitas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lain, minimal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3600" dirty="0">
                <a:solidFill>
                  <a:srgbClr val="57B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moral.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453</Words>
  <Application>Microsoft Office PowerPoint</Application>
  <PresentationFormat>Custom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Heebo Bold Bold</vt:lpstr>
      <vt:lpstr>Times New Roman</vt:lpstr>
      <vt:lpstr>Calibri</vt:lpstr>
      <vt:lpstr>Heebo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Wildah Aprilia Dharma_2013053078_Kuis 1 Pendidikan Nilai dan Moral_3B</dc:title>
  <cp:lastModifiedBy>AXIOO</cp:lastModifiedBy>
  <cp:revision>4</cp:revision>
  <dcterms:created xsi:type="dcterms:W3CDTF">2006-08-16T00:00:00Z</dcterms:created>
  <dcterms:modified xsi:type="dcterms:W3CDTF">2021-09-20T08:54:10Z</dcterms:modified>
  <dc:identifier>DAEqgO5E5l8</dc:identifier>
</cp:coreProperties>
</file>