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300" r:id="rId3"/>
    <p:sldId id="302" r:id="rId4"/>
    <p:sldId id="259" r:id="rId5"/>
    <p:sldId id="260" r:id="rId6"/>
    <p:sldId id="303" r:id="rId7"/>
    <p:sldId id="305" r:id="rId8"/>
    <p:sldId id="304" r:id="rId9"/>
    <p:sldId id="306" r:id="rId10"/>
    <p:sldId id="264" r:id="rId11"/>
    <p:sldId id="307" r:id="rId12"/>
    <p:sldId id="308" r:id="rId13"/>
    <p:sldId id="309" r:id="rId14"/>
    <p:sldId id="310" r:id="rId15"/>
    <p:sldId id="311" r:id="rId16"/>
    <p:sldId id="312" r:id="rId17"/>
    <p:sldId id="263" r:id="rId18"/>
    <p:sldId id="314" r:id="rId19"/>
    <p:sldId id="316" r:id="rId20"/>
    <p:sldId id="317" r:id="rId21"/>
    <p:sldId id="318" r:id="rId22"/>
    <p:sldId id="319" r:id="rId23"/>
    <p:sldId id="268" r:id="rId24"/>
    <p:sldId id="279" r:id="rId25"/>
  </p:sldIdLst>
  <p:sldSz cx="9144000" cy="5143500" type="screen16x9"/>
  <p:notesSz cx="6858000" cy="9144000"/>
  <p:embeddedFontLst>
    <p:embeddedFont>
      <p:font typeface="Roboto Mono" panose="020B0604020202020204" charset="0"/>
      <p:regular r:id="rId27"/>
      <p:bold r:id="rId28"/>
      <p:italic r:id="rId29"/>
      <p:boldItalic r:id="rId30"/>
    </p:embeddedFont>
    <p:embeddedFont>
      <p:font typeface="Coming Soon" panose="020B0604020202020204" charset="0"/>
      <p:regular r:id="rId31"/>
    </p:embeddedFont>
    <p:embeddedFont>
      <p:font typeface="Roboto Mono Regular" panose="020B0604020202020204" charset="0"/>
      <p:regular r:id="rId32"/>
      <p:bold r:id="rId33"/>
      <p:italic r:id="rId34"/>
      <p:boldItalic r:id="rId35"/>
    </p:embeddedFont>
    <p:embeddedFont>
      <p:font typeface="Concert On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2534AE-40E5-4C55-82A4-8F5E810EB23C}">
          <p14:sldIdLst>
            <p14:sldId id="256"/>
            <p14:sldId id="300"/>
            <p14:sldId id="302"/>
            <p14:sldId id="259"/>
            <p14:sldId id="260"/>
            <p14:sldId id="303"/>
            <p14:sldId id="305"/>
            <p14:sldId id="304"/>
            <p14:sldId id="306"/>
            <p14:sldId id="264"/>
            <p14:sldId id="307"/>
            <p14:sldId id="308"/>
            <p14:sldId id="309"/>
            <p14:sldId id="310"/>
            <p14:sldId id="311"/>
            <p14:sldId id="312"/>
            <p14:sldId id="263"/>
            <p14:sldId id="314"/>
            <p14:sldId id="316"/>
            <p14:sldId id="317"/>
            <p14:sldId id="318"/>
            <p14:sldId id="319"/>
            <p14:sldId id="26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D6CFA4-72E6-47D9-A389-79CA1F203712}">
  <a:tblStyle styleId="{BDD6CFA4-72E6-47D9-A389-79CA1F2037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6545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260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64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161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006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33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480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565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619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093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46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45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959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53034354b_0_24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853034354b_0_24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7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81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43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98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14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038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82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12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TITLE_AND_DESCRIPTION_1_1_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7" r:id="rId4"/>
    <p:sldLayoutId id="2147483658" r:id="rId5"/>
    <p:sldLayoutId id="2147483660" r:id="rId6"/>
    <p:sldLayoutId id="2147483662" r:id="rId7"/>
    <p:sldLayoutId id="2147483663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054614" y="1435766"/>
            <a:ext cx="5184386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PERMASALAHAN NILAI MORAL</a:t>
            </a:r>
            <a:endParaRPr sz="4400"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72763" y="359617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 smtClean="0"/>
              <a:t>Okta Mirnawati 2013053130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2386313" y="2653962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6232350" y="2647075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-368578" y="-309478"/>
            <a:ext cx="2188585" cy="2102358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37"/>
          <p:cNvSpPr txBox="1">
            <a:spLocks noGrp="1"/>
          </p:cNvSpPr>
          <p:nvPr>
            <p:ph type="body" idx="4294967295"/>
          </p:nvPr>
        </p:nvSpPr>
        <p:spPr>
          <a:xfrm>
            <a:off x="1289290" y="2887341"/>
            <a:ext cx="2976800" cy="1131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200" dirty="0" err="1">
                <a:solidFill>
                  <a:schemeClr val="tx1"/>
                </a:solidFill>
              </a:rPr>
              <a:t>Menciptakan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kehidupan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keluarga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beragama</a:t>
            </a:r>
            <a:r>
              <a:rPr lang="en-US" sz="1200" dirty="0">
                <a:solidFill>
                  <a:schemeClr val="tx1"/>
                </a:solidFill>
              </a:rPr>
              <a:t>, di mana orang </a:t>
            </a:r>
            <a:r>
              <a:rPr lang="en-US" sz="1200" dirty="0" err="1">
                <a:solidFill>
                  <a:schemeClr val="tx1"/>
                </a:solidFill>
              </a:rPr>
              <a:t>tua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menegakkan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pendidikan</a:t>
            </a:r>
            <a:r>
              <a:rPr lang="en-US" sz="1200" dirty="0">
                <a:solidFill>
                  <a:schemeClr val="tx1"/>
                </a:solidFill>
              </a:rPr>
              <a:t> agama yang </a:t>
            </a:r>
            <a:r>
              <a:rPr lang="en-US" sz="1200" dirty="0" err="1">
                <a:solidFill>
                  <a:schemeClr val="tx1"/>
                </a:solidFill>
              </a:rPr>
              <a:t>baik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pada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anak-anaknya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sehingga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terciptanya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perilaku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taat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akan</a:t>
            </a:r>
            <a:r>
              <a:rPr lang="en-US" sz="1200" dirty="0">
                <a:solidFill>
                  <a:schemeClr val="tx1"/>
                </a:solidFill>
              </a:rPr>
              <a:t> agama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takut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tuhan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295" name="Google Shape;295;p37"/>
          <p:cNvSpPr txBox="1">
            <a:spLocks noGrp="1"/>
          </p:cNvSpPr>
          <p:nvPr>
            <p:ph type="subTitle" idx="1"/>
          </p:nvPr>
        </p:nvSpPr>
        <p:spPr>
          <a:xfrm>
            <a:off x="1743500" y="1003545"/>
            <a:ext cx="27514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200" dirty="0"/>
              <a:t>Orang </a:t>
            </a:r>
            <a:r>
              <a:rPr lang="en-US" sz="1200" dirty="0" err="1"/>
              <a:t>tua</a:t>
            </a:r>
            <a:r>
              <a:rPr lang="en-US" sz="1200" dirty="0"/>
              <a:t> </a:t>
            </a:r>
            <a:r>
              <a:rPr lang="en-US" sz="1200" dirty="0" err="1"/>
              <a:t>mengontrol</a:t>
            </a:r>
            <a:r>
              <a:rPr lang="en-US" sz="1200" dirty="0"/>
              <a:t> </a:t>
            </a:r>
            <a:r>
              <a:rPr lang="en-US" sz="1200" dirty="0" err="1"/>
              <a:t>remaja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menyadari</a:t>
            </a:r>
            <a:r>
              <a:rPr lang="en-US" sz="1200" dirty="0"/>
              <a:t> </a:t>
            </a:r>
            <a:r>
              <a:rPr lang="en-US" sz="1200" dirty="0" err="1"/>
              <a:t>keadaan</a:t>
            </a:r>
            <a:r>
              <a:rPr lang="en-US" sz="1200" dirty="0"/>
              <a:t> </a:t>
            </a:r>
            <a:r>
              <a:rPr lang="en-US" sz="1200" dirty="0" err="1"/>
              <a:t>remaja</a:t>
            </a:r>
            <a:r>
              <a:rPr lang="en-US" sz="1200" dirty="0"/>
              <a:t>. Di </a:t>
            </a:r>
            <a:r>
              <a:rPr lang="en-US" sz="1200" dirty="0" err="1"/>
              <a:t>antara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menolong</a:t>
            </a:r>
            <a:r>
              <a:rPr lang="en-US" sz="1200" dirty="0"/>
              <a:t> </a:t>
            </a:r>
            <a:r>
              <a:rPr lang="en-US" sz="1200" dirty="0" err="1"/>
              <a:t>permasalahan</a:t>
            </a:r>
            <a:r>
              <a:rPr lang="en-US" sz="1200" dirty="0"/>
              <a:t> </a:t>
            </a:r>
            <a:r>
              <a:rPr lang="en-US" sz="1200" dirty="0" err="1"/>
              <a:t>remaja</a:t>
            </a:r>
            <a:r>
              <a:rPr lang="en-US" sz="1200" dirty="0"/>
              <a:t> </a:t>
            </a:r>
            <a:r>
              <a:rPr lang="en-US" sz="1200" dirty="0" err="1"/>
              <a:t>keluar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persoalan</a:t>
            </a:r>
            <a:r>
              <a:rPr lang="en-US" sz="1200" dirty="0"/>
              <a:t> </a:t>
            </a:r>
            <a:r>
              <a:rPr lang="en-US" sz="1200" dirty="0" err="1"/>
              <a:t>tubuh</a:t>
            </a:r>
            <a:r>
              <a:rPr lang="en-US" sz="1200" dirty="0"/>
              <a:t>, </a:t>
            </a:r>
            <a:r>
              <a:rPr lang="en-US" sz="1200" dirty="0" err="1"/>
              <a:t>misalnya</a:t>
            </a:r>
            <a:r>
              <a:rPr lang="en-US" sz="1200" dirty="0"/>
              <a:t> </a:t>
            </a:r>
            <a:r>
              <a:rPr lang="en-US" sz="1200" dirty="0" err="1"/>
              <a:t>pakaian</a:t>
            </a:r>
            <a:r>
              <a:rPr lang="en-US" sz="1200" dirty="0"/>
              <a:t>, </a:t>
            </a:r>
            <a:r>
              <a:rPr lang="en-US" sz="1200" dirty="0" err="1"/>
              <a:t>pola</a:t>
            </a:r>
            <a:r>
              <a:rPr lang="en-US" sz="1200" dirty="0"/>
              <a:t> </a:t>
            </a:r>
            <a:r>
              <a:rPr lang="en-US" sz="1200" dirty="0" err="1"/>
              <a:t>makan</a:t>
            </a:r>
            <a:r>
              <a:rPr lang="en-US" sz="1200" dirty="0"/>
              <a:t>, </a:t>
            </a:r>
            <a:r>
              <a:rPr lang="en-US" sz="1200" dirty="0" err="1"/>
              <a:t>keterampilan</a:t>
            </a:r>
            <a:r>
              <a:rPr lang="en-US" sz="1200" dirty="0"/>
              <a:t>, </a:t>
            </a:r>
            <a:r>
              <a:rPr lang="en-US" sz="1200" dirty="0" err="1"/>
              <a:t>ataupun</a:t>
            </a:r>
            <a:r>
              <a:rPr lang="en-US" sz="1200" dirty="0"/>
              <a:t> </a:t>
            </a:r>
            <a:r>
              <a:rPr lang="en-US" sz="1200" dirty="0" err="1"/>
              <a:t>kesehatan</a:t>
            </a:r>
            <a:r>
              <a:rPr lang="en-US" sz="1200" dirty="0"/>
              <a:t> </a:t>
            </a:r>
            <a:r>
              <a:rPr lang="en-US" sz="1200" dirty="0" err="1"/>
              <a:t>tubuh</a:t>
            </a:r>
            <a:r>
              <a:rPr lang="en-US" sz="1200" dirty="0"/>
              <a:t> </a:t>
            </a:r>
            <a:r>
              <a:rPr lang="en-US" sz="1200" dirty="0" err="1"/>
              <a:t>anak</a:t>
            </a:r>
            <a:r>
              <a:rPr lang="en-US" sz="1200" dirty="0"/>
              <a:t>.</a:t>
            </a:r>
            <a:endParaRPr sz="1200" dirty="0"/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3"/>
          </p:nvPr>
        </p:nvSpPr>
        <p:spPr>
          <a:xfrm>
            <a:off x="5458856" y="1048907"/>
            <a:ext cx="31163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200" dirty="0" err="1"/>
              <a:t>Menciptakan</a:t>
            </a:r>
            <a:r>
              <a:rPr lang="en-US" sz="1200" dirty="0"/>
              <a:t> </a:t>
            </a:r>
            <a:r>
              <a:rPr lang="en-US" sz="1200" dirty="0" err="1"/>
              <a:t>suasana</a:t>
            </a:r>
            <a:r>
              <a:rPr lang="en-US" sz="1200" dirty="0"/>
              <a:t> yang </a:t>
            </a:r>
            <a:r>
              <a:rPr lang="en-US" sz="1200" dirty="0" err="1"/>
              <a:t>harmonis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keluarga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menciptakan</a:t>
            </a:r>
            <a:r>
              <a:rPr lang="en-US" sz="1200" dirty="0"/>
              <a:t> </a:t>
            </a:r>
            <a:r>
              <a:rPr lang="en-US" sz="1200" dirty="0" err="1"/>
              <a:t>komunikasi</a:t>
            </a:r>
            <a:r>
              <a:rPr lang="en-US" sz="1200" dirty="0"/>
              <a:t> yang </a:t>
            </a:r>
            <a:r>
              <a:rPr lang="en-US" sz="1200" dirty="0" err="1"/>
              <a:t>baik</a:t>
            </a:r>
            <a:r>
              <a:rPr lang="en-US" sz="1200" dirty="0"/>
              <a:t> </a:t>
            </a:r>
            <a:r>
              <a:rPr lang="en-US" sz="1200" dirty="0" err="1"/>
              <a:t>antar</a:t>
            </a:r>
            <a:r>
              <a:rPr lang="en-US" sz="1200" dirty="0"/>
              <a:t> orang </a:t>
            </a:r>
            <a:r>
              <a:rPr lang="en-US" sz="1200" dirty="0" err="1"/>
              <a:t>tua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anak</a:t>
            </a:r>
            <a:r>
              <a:rPr lang="en-US" sz="1200" dirty="0"/>
              <a:t>. </a:t>
            </a:r>
            <a:r>
              <a:rPr lang="en-US" sz="1200" dirty="0" err="1"/>
              <a:t>Misalnya</a:t>
            </a:r>
            <a:r>
              <a:rPr lang="en-US" sz="1200" dirty="0"/>
              <a:t> para orang </a:t>
            </a:r>
            <a:r>
              <a:rPr lang="en-US" sz="1200" dirty="0" err="1"/>
              <a:t>tua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rasa </a:t>
            </a:r>
            <a:r>
              <a:rPr lang="en-US" sz="1200" dirty="0" err="1"/>
              <a:t>perhatiannya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anak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menceritakan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menanyakan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</a:t>
            </a:r>
            <a:r>
              <a:rPr lang="en-US" sz="1200" dirty="0" err="1"/>
              <a:t>apapun</a:t>
            </a:r>
            <a:r>
              <a:rPr lang="en-US" sz="1200" dirty="0"/>
              <a:t>, </a:t>
            </a:r>
            <a:r>
              <a:rPr lang="en-US" sz="1200" dirty="0" err="1"/>
              <a:t>baik</a:t>
            </a:r>
            <a:r>
              <a:rPr lang="en-US" sz="1200" dirty="0"/>
              <a:t> </a:t>
            </a:r>
            <a:r>
              <a:rPr lang="en-US" sz="1200" dirty="0" err="1"/>
              <a:t>permasalahan</a:t>
            </a:r>
            <a:r>
              <a:rPr lang="en-US" sz="1200" dirty="0"/>
              <a:t> </a:t>
            </a:r>
            <a:r>
              <a:rPr lang="en-US" sz="1200" dirty="0" err="1"/>
              <a:t>percintaan</a:t>
            </a:r>
            <a:r>
              <a:rPr lang="en-US" sz="1200" dirty="0"/>
              <a:t>, </a:t>
            </a:r>
            <a:r>
              <a:rPr lang="en-US" sz="1200" dirty="0" err="1"/>
              <a:t>sekolah</a:t>
            </a:r>
            <a:r>
              <a:rPr lang="en-US" sz="1200" dirty="0"/>
              <a:t>, </a:t>
            </a:r>
            <a:r>
              <a:rPr lang="en-US" sz="1200" dirty="0" err="1"/>
              <a:t>pertemanan</a:t>
            </a:r>
            <a:r>
              <a:rPr lang="en-US" sz="1200" dirty="0"/>
              <a:t>, </a:t>
            </a:r>
            <a:r>
              <a:rPr lang="en-US" sz="1200" dirty="0" err="1"/>
              <a:t>dsb</a:t>
            </a:r>
            <a:r>
              <a:rPr lang="en-US" sz="1200" dirty="0"/>
              <a:t>.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, </a:t>
            </a:r>
            <a:r>
              <a:rPr lang="en-US" sz="1200" dirty="0" err="1"/>
              <a:t>anak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merasa</a:t>
            </a:r>
            <a:r>
              <a:rPr lang="en-US" sz="1200" dirty="0"/>
              <a:t> </a:t>
            </a:r>
            <a:r>
              <a:rPr lang="en-US" sz="1200" dirty="0" err="1"/>
              <a:t>nyaman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keluarga</a:t>
            </a:r>
            <a:r>
              <a:rPr lang="en-US" sz="1200" dirty="0"/>
              <a:t>,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anak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terhindal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hal-hal</a:t>
            </a:r>
            <a:r>
              <a:rPr lang="en-US" sz="1200" dirty="0"/>
              <a:t> </a:t>
            </a:r>
            <a:r>
              <a:rPr lang="en-US" sz="1200" dirty="0" err="1"/>
              <a:t>negatif</a:t>
            </a:r>
            <a:r>
              <a:rPr lang="en-US" sz="1200" dirty="0"/>
              <a:t> </a:t>
            </a:r>
            <a:r>
              <a:rPr lang="en-US" sz="1200" dirty="0" err="1"/>
              <a:t>diluar</a:t>
            </a:r>
            <a:r>
              <a:rPr lang="en-US" sz="12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300" name="Google Shape;300;p37"/>
          <p:cNvGrpSpPr/>
          <p:nvPr/>
        </p:nvGrpSpPr>
        <p:grpSpPr>
          <a:xfrm>
            <a:off x="556659" y="3089200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37"/>
          <p:cNvSpPr/>
          <p:nvPr/>
        </p:nvSpPr>
        <p:spPr>
          <a:xfrm>
            <a:off x="4811830" y="2094684"/>
            <a:ext cx="578112" cy="572717"/>
          </a:xfrm>
          <a:custGeom>
            <a:avLst/>
            <a:gdLst/>
            <a:ahLst/>
            <a:cxnLst/>
            <a:rect l="l" t="t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lnTo>
                  <a:pt x="23243" y="17533"/>
                </a:ln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0" y="20490"/>
                </a:ln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88;p37"/>
          <p:cNvSpPr txBox="1">
            <a:spLocks/>
          </p:cNvSpPr>
          <p:nvPr/>
        </p:nvSpPr>
        <p:spPr>
          <a:xfrm rot="358672">
            <a:off x="71803" y="530095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 err="1" smtClean="0">
                <a:solidFill>
                  <a:schemeClr val="tx1"/>
                </a:solidFill>
              </a:rPr>
              <a:t>Lingkungan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Keluarga</a:t>
            </a:r>
            <a:endParaRPr lang="en-GB" sz="2400" dirty="0">
              <a:solidFill>
                <a:schemeClr val="tx1"/>
              </a:solidFill>
            </a:endParaRPr>
          </a:p>
        </p:txBody>
      </p:sp>
      <p:grpSp>
        <p:nvGrpSpPr>
          <p:cNvPr id="46" name="Google Shape;312;p37"/>
          <p:cNvGrpSpPr/>
          <p:nvPr/>
        </p:nvGrpSpPr>
        <p:grpSpPr>
          <a:xfrm>
            <a:off x="987428" y="1902330"/>
            <a:ext cx="679839" cy="489887"/>
            <a:chOff x="5310875" y="337375"/>
            <a:chExt cx="916225" cy="660225"/>
          </a:xfrm>
        </p:grpSpPr>
        <p:sp>
          <p:nvSpPr>
            <p:cNvPr id="47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-368578" y="-309478"/>
            <a:ext cx="2188585" cy="2102358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37"/>
          <p:cNvSpPr txBox="1">
            <a:spLocks noGrp="1"/>
          </p:cNvSpPr>
          <p:nvPr>
            <p:ph type="body" idx="4294967295"/>
          </p:nvPr>
        </p:nvSpPr>
        <p:spPr>
          <a:xfrm>
            <a:off x="5554656" y="3475131"/>
            <a:ext cx="2976800" cy="1131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200" dirty="0" err="1">
                <a:solidFill>
                  <a:schemeClr val="tx1"/>
                </a:solidFill>
              </a:rPr>
              <a:t>Mengarahkan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remaja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untuk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melakukan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kegiatan-kegiatan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positif</a:t>
            </a:r>
            <a:endParaRPr lang="en-US" sz="12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295" name="Google Shape;295;p37"/>
          <p:cNvSpPr txBox="1">
            <a:spLocks noGrp="1"/>
          </p:cNvSpPr>
          <p:nvPr>
            <p:ph type="subTitle" idx="1"/>
          </p:nvPr>
        </p:nvSpPr>
        <p:spPr>
          <a:xfrm>
            <a:off x="1741897" y="860819"/>
            <a:ext cx="27514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1200" dirty="0" err="1"/>
              <a:t>Menumbuhkan</a:t>
            </a:r>
            <a:r>
              <a:rPr lang="en-US" sz="1200" dirty="0"/>
              <a:t> </a:t>
            </a:r>
            <a:r>
              <a:rPr lang="en-US" sz="1200" dirty="0" err="1"/>
              <a:t>perilaku</a:t>
            </a:r>
            <a:r>
              <a:rPr lang="en-US" sz="1200" dirty="0"/>
              <a:t> </a:t>
            </a:r>
            <a:r>
              <a:rPr lang="en-US" sz="1200" dirty="0" err="1"/>
              <a:t>disiplin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anak</a:t>
            </a:r>
            <a:r>
              <a:rPr lang="en-US" sz="1200" dirty="0"/>
              <a:t> </a:t>
            </a:r>
            <a:r>
              <a:rPr lang="en-US" sz="1200" dirty="0" err="1"/>
              <a:t>sejak</a:t>
            </a:r>
            <a:r>
              <a:rPr lang="en-US" sz="1200" dirty="0"/>
              <a:t> </a:t>
            </a:r>
            <a:r>
              <a:rPr lang="en-US" sz="1200" dirty="0" err="1"/>
              <a:t>dini</a:t>
            </a:r>
            <a:r>
              <a:rPr lang="en-US" sz="1200" dirty="0"/>
              <a:t>. </a:t>
            </a:r>
            <a:r>
              <a:rPr lang="en-US" sz="1200" dirty="0" err="1"/>
              <a:t>Misalnya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membiasakan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jadwal</a:t>
            </a:r>
            <a:r>
              <a:rPr lang="en-US" sz="1200" dirty="0"/>
              <a:t> </a:t>
            </a:r>
            <a:r>
              <a:rPr lang="en-US" sz="1200" dirty="0" err="1"/>
              <a:t>kegiatan</a:t>
            </a:r>
            <a:r>
              <a:rPr lang="en-US" sz="1200" dirty="0"/>
              <a:t> </a:t>
            </a:r>
            <a:r>
              <a:rPr lang="en-US" sz="1200" dirty="0" err="1"/>
              <a:t>sehari-hari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melaksanakan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disiplin</a:t>
            </a:r>
            <a:r>
              <a:rPr lang="en-US" sz="1200" dirty="0"/>
              <a:t>,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anak</a:t>
            </a:r>
            <a:r>
              <a:rPr lang="en-US" sz="1200" dirty="0"/>
              <a:t> </a:t>
            </a:r>
            <a:r>
              <a:rPr lang="en-US" sz="1200" dirty="0" err="1"/>
              <a:t>terhindar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kegiatan</a:t>
            </a:r>
            <a:r>
              <a:rPr lang="en-US" sz="1200" dirty="0"/>
              <a:t> yang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manfaatnya</a:t>
            </a:r>
            <a:r>
              <a:rPr lang="en-US" sz="1200" dirty="0"/>
              <a:t>.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sz="1200" dirty="0"/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3"/>
          </p:nvPr>
        </p:nvSpPr>
        <p:spPr>
          <a:xfrm>
            <a:off x="5458855" y="653715"/>
            <a:ext cx="31163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7313" lvl="0" indent="26988"/>
            <a:r>
              <a:rPr lang="en-US" sz="1200" dirty="0" err="1"/>
              <a:t>Mengarahkan</a:t>
            </a:r>
            <a:r>
              <a:rPr lang="en-US" sz="1200" dirty="0"/>
              <a:t> </a:t>
            </a:r>
            <a:r>
              <a:rPr lang="en-US" sz="1200" dirty="0" err="1"/>
              <a:t>persepsi</a:t>
            </a:r>
            <a:r>
              <a:rPr lang="en-US" sz="1200" dirty="0"/>
              <a:t> </a:t>
            </a:r>
            <a:r>
              <a:rPr lang="en-US" sz="1200" dirty="0" err="1"/>
              <a:t>remaja</a:t>
            </a:r>
            <a:r>
              <a:rPr lang="en-US" sz="1200" dirty="0"/>
              <a:t> yang </a:t>
            </a:r>
            <a:r>
              <a:rPr lang="en-US" sz="1200" dirty="0" err="1"/>
              <a:t>benar</a:t>
            </a:r>
            <a:r>
              <a:rPr lang="en-US" sz="1200" dirty="0"/>
              <a:t> </a:t>
            </a:r>
            <a:r>
              <a:rPr lang="en-US" sz="1200" dirty="0" err="1"/>
              <a:t>tentang</a:t>
            </a:r>
            <a:r>
              <a:rPr lang="en-US" sz="1200" dirty="0"/>
              <a:t> “</a:t>
            </a:r>
            <a:r>
              <a:rPr lang="en-US" sz="1200" dirty="0" err="1"/>
              <a:t>kebebasan</a:t>
            </a:r>
            <a:r>
              <a:rPr lang="en-US" sz="1200" dirty="0"/>
              <a:t>”.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artian</a:t>
            </a:r>
            <a:r>
              <a:rPr lang="en-US" sz="1200" dirty="0"/>
              <a:t> </a:t>
            </a:r>
            <a:r>
              <a:rPr lang="en-US" sz="1200" dirty="0" err="1"/>
              <a:t>remaja</a:t>
            </a:r>
            <a:r>
              <a:rPr lang="en-US" sz="1200" dirty="0"/>
              <a:t> </a:t>
            </a:r>
            <a:r>
              <a:rPr lang="en-US" sz="1200" dirty="0" err="1"/>
              <a:t>ingin</a:t>
            </a:r>
            <a:r>
              <a:rPr lang="en-US" sz="1200" dirty="0"/>
              <a:t> </a:t>
            </a:r>
            <a:r>
              <a:rPr lang="en-US" sz="1200" dirty="0" err="1"/>
              <a:t>melepaskan</a:t>
            </a:r>
            <a:r>
              <a:rPr lang="en-US" sz="1200" dirty="0"/>
              <a:t> </a:t>
            </a:r>
            <a:r>
              <a:rPr lang="en-US" sz="1200" dirty="0" err="1"/>
              <a:t>ikatan</a:t>
            </a:r>
            <a:r>
              <a:rPr lang="en-US" sz="1200" dirty="0"/>
              <a:t> </a:t>
            </a:r>
            <a:r>
              <a:rPr lang="en-US" sz="1200" dirty="0" err="1"/>
              <a:t>psikis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orang </a:t>
            </a:r>
            <a:r>
              <a:rPr lang="en-US" sz="1200" dirty="0" err="1"/>
              <a:t>tua</a:t>
            </a:r>
            <a:r>
              <a:rPr lang="en-US" sz="1200" dirty="0"/>
              <a:t>, </a:t>
            </a:r>
            <a:r>
              <a:rPr lang="en-US" sz="1200" dirty="0" err="1"/>
              <a:t>ingin</a:t>
            </a:r>
            <a:r>
              <a:rPr lang="en-US" sz="1200" dirty="0"/>
              <a:t> </a:t>
            </a:r>
            <a:r>
              <a:rPr lang="en-US" sz="1200" dirty="0" err="1"/>
              <a:t>dihargai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orang </a:t>
            </a:r>
            <a:r>
              <a:rPr lang="en-US" sz="1200" dirty="0" err="1"/>
              <a:t>dewasa</a:t>
            </a:r>
            <a:r>
              <a:rPr lang="en-US" sz="1200" dirty="0"/>
              <a:t>, </a:t>
            </a:r>
            <a:r>
              <a:rPr lang="en-US" sz="1200" dirty="0" err="1"/>
              <a:t>ingin</a:t>
            </a:r>
            <a:r>
              <a:rPr lang="en-US" sz="1200" dirty="0"/>
              <a:t> </a:t>
            </a:r>
            <a:r>
              <a:rPr lang="en-US" sz="1200" dirty="0" err="1"/>
              <a:t>berpikir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merdeka</a:t>
            </a:r>
            <a:r>
              <a:rPr lang="en-US" sz="1200" dirty="0"/>
              <a:t>, </a:t>
            </a:r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mengambil</a:t>
            </a:r>
            <a:r>
              <a:rPr lang="en-US" sz="1200" dirty="0"/>
              <a:t> </a:t>
            </a:r>
            <a:r>
              <a:rPr lang="en-US" sz="1200" dirty="0" err="1"/>
              <a:t>keputusan</a:t>
            </a:r>
            <a:r>
              <a:rPr lang="en-US" sz="1200" dirty="0"/>
              <a:t> </a:t>
            </a:r>
            <a:r>
              <a:rPr lang="en-US" sz="1200" dirty="0" err="1"/>
              <a:t>sendiri</a:t>
            </a:r>
            <a:r>
              <a:rPr lang="en-US" sz="1200" dirty="0"/>
              <a:t>, </a:t>
            </a:r>
            <a:r>
              <a:rPr lang="en-US" sz="1200" dirty="0" err="1"/>
              <a:t>punya</a:t>
            </a:r>
            <a:r>
              <a:rPr lang="en-US" sz="1200" dirty="0"/>
              <a:t> </a:t>
            </a:r>
            <a:r>
              <a:rPr lang="en-US" sz="1200" dirty="0" err="1"/>
              <a:t>hak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menolak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menerima</a:t>
            </a:r>
            <a:r>
              <a:rPr lang="en-US" sz="1200" dirty="0"/>
              <a:t> </a:t>
            </a:r>
            <a:r>
              <a:rPr lang="en-US" sz="1200" dirty="0" err="1"/>
              <a:t>masukan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orang lain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 </a:t>
            </a:r>
            <a:r>
              <a:rPr lang="en-US" sz="1200" dirty="0" err="1"/>
              <a:t>bertanggung</a:t>
            </a:r>
            <a:r>
              <a:rPr lang="en-US" sz="1200" dirty="0"/>
              <a:t> </a:t>
            </a:r>
            <a:r>
              <a:rPr lang="en-US" sz="1200" dirty="0" err="1"/>
              <a:t>jawab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perbuatannya</a:t>
            </a:r>
            <a:r>
              <a:rPr lang="en-US" sz="1200" dirty="0"/>
              <a:t>.</a:t>
            </a:r>
          </a:p>
        </p:txBody>
      </p:sp>
      <p:sp>
        <p:nvSpPr>
          <p:cNvPr id="299" name="Google Shape;299;p37"/>
          <p:cNvSpPr txBox="1">
            <a:spLocks noGrp="1"/>
          </p:cNvSpPr>
          <p:nvPr>
            <p:ph type="subTitle" idx="5"/>
          </p:nvPr>
        </p:nvSpPr>
        <p:spPr>
          <a:xfrm>
            <a:off x="1225650" y="2891750"/>
            <a:ext cx="32236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1200" dirty="0"/>
              <a:t>Orang </a:t>
            </a:r>
            <a:r>
              <a:rPr lang="en-US" sz="1200" dirty="0" err="1"/>
              <a:t>tua</a:t>
            </a:r>
            <a:r>
              <a:rPr lang="en-US" sz="1200" dirty="0"/>
              <a:t>, </a:t>
            </a:r>
            <a:r>
              <a:rPr lang="en-US" sz="1200" dirty="0" err="1"/>
              <a:t>pendidik</a:t>
            </a:r>
            <a:r>
              <a:rPr lang="en-US" sz="1200" dirty="0"/>
              <a:t>, </a:t>
            </a:r>
            <a:r>
              <a:rPr lang="en-US" sz="1200" dirty="0" err="1"/>
              <a:t>ataupun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seks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anak</a:t>
            </a:r>
            <a:r>
              <a:rPr lang="en-US" sz="1200" dirty="0"/>
              <a:t>, di mana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seks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sex education </a:t>
            </a:r>
            <a:r>
              <a:rPr lang="en-US" sz="1200" dirty="0" err="1"/>
              <a:t>sudah</a:t>
            </a:r>
            <a:r>
              <a:rPr lang="en-US" sz="1200" dirty="0"/>
              <a:t> </a:t>
            </a:r>
            <a:r>
              <a:rPr lang="en-US" sz="1200" dirty="0" err="1"/>
              <a:t>seharusnya</a:t>
            </a:r>
            <a:r>
              <a:rPr lang="en-US" sz="1200" dirty="0"/>
              <a:t> </a:t>
            </a:r>
            <a:r>
              <a:rPr lang="en-US" sz="1200" dirty="0" err="1"/>
              <a:t>diberikan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anak-anak</a:t>
            </a:r>
            <a:r>
              <a:rPr lang="en-US" sz="1200" dirty="0"/>
              <a:t> yang </a:t>
            </a:r>
            <a:r>
              <a:rPr lang="en-US" sz="1200" dirty="0" err="1"/>
              <a:t>sudah</a:t>
            </a:r>
            <a:r>
              <a:rPr lang="en-US" sz="1200" dirty="0"/>
              <a:t> </a:t>
            </a:r>
            <a:r>
              <a:rPr lang="en-US" sz="1200" dirty="0" err="1"/>
              <a:t>beranjak</a:t>
            </a:r>
            <a:r>
              <a:rPr lang="en-US" sz="1200" dirty="0"/>
              <a:t> </a:t>
            </a:r>
            <a:r>
              <a:rPr lang="en-US" sz="1200" dirty="0" err="1"/>
              <a:t>dewasa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remaja</a:t>
            </a:r>
            <a:r>
              <a:rPr lang="en-US" sz="1200" dirty="0"/>
              <a:t> </a:t>
            </a:r>
            <a:r>
              <a:rPr lang="en-US" sz="1200" dirty="0" err="1"/>
              <a:t>baik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informal, formal </a:t>
            </a:r>
            <a:r>
              <a:rPr lang="en-US" sz="1200" dirty="0" err="1"/>
              <a:t>maupun</a:t>
            </a:r>
            <a:r>
              <a:rPr lang="en-US" sz="1200" dirty="0"/>
              <a:t> </a:t>
            </a:r>
            <a:r>
              <a:rPr lang="en-US" sz="1200" dirty="0" err="1"/>
              <a:t>nonformal</a:t>
            </a:r>
            <a:r>
              <a:rPr lang="en-US" sz="12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grpSp>
        <p:nvGrpSpPr>
          <p:cNvPr id="300" name="Google Shape;300;p37"/>
          <p:cNvGrpSpPr/>
          <p:nvPr/>
        </p:nvGrpSpPr>
        <p:grpSpPr>
          <a:xfrm>
            <a:off x="556659" y="3089200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37"/>
          <p:cNvGrpSpPr/>
          <p:nvPr/>
        </p:nvGrpSpPr>
        <p:grpSpPr>
          <a:xfrm>
            <a:off x="4779016" y="3591760"/>
            <a:ext cx="679839" cy="489887"/>
            <a:chOff x="5310875" y="337375"/>
            <a:chExt cx="916225" cy="660225"/>
          </a:xfrm>
        </p:grpSpPr>
        <p:sp>
          <p:nvSpPr>
            <p:cNvPr id="313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37"/>
          <p:cNvSpPr/>
          <p:nvPr/>
        </p:nvSpPr>
        <p:spPr>
          <a:xfrm>
            <a:off x="4880743" y="1407543"/>
            <a:ext cx="578112" cy="572717"/>
          </a:xfrm>
          <a:custGeom>
            <a:avLst/>
            <a:gdLst/>
            <a:ahLst/>
            <a:cxnLst/>
            <a:rect l="l" t="t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lnTo>
                  <a:pt x="23243" y="17533"/>
                </a:ln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0" y="20490"/>
                </a:ln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88;p37"/>
          <p:cNvSpPr txBox="1">
            <a:spLocks/>
          </p:cNvSpPr>
          <p:nvPr/>
        </p:nvSpPr>
        <p:spPr>
          <a:xfrm rot="358672">
            <a:off x="71803" y="530095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 err="1" smtClean="0">
                <a:solidFill>
                  <a:schemeClr val="tx1"/>
                </a:solidFill>
              </a:rPr>
              <a:t>Lingkungan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Keluarga</a:t>
            </a:r>
            <a:endParaRPr lang="en-GB" sz="2400" dirty="0">
              <a:solidFill>
                <a:schemeClr val="tx1"/>
              </a:solidFill>
            </a:endParaRPr>
          </a:p>
        </p:txBody>
      </p:sp>
      <p:grpSp>
        <p:nvGrpSpPr>
          <p:cNvPr id="46" name="Google Shape;312;p37"/>
          <p:cNvGrpSpPr/>
          <p:nvPr/>
        </p:nvGrpSpPr>
        <p:grpSpPr>
          <a:xfrm>
            <a:off x="987428" y="1902330"/>
            <a:ext cx="679839" cy="489887"/>
            <a:chOff x="5310875" y="337375"/>
            <a:chExt cx="916225" cy="660225"/>
          </a:xfrm>
        </p:grpSpPr>
        <p:sp>
          <p:nvSpPr>
            <p:cNvPr id="47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4540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-368578" y="-309478"/>
            <a:ext cx="2188585" cy="2102358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37"/>
          <p:cNvSpPr txBox="1">
            <a:spLocks noGrp="1"/>
          </p:cNvSpPr>
          <p:nvPr>
            <p:ph type="subTitle" idx="1"/>
          </p:nvPr>
        </p:nvSpPr>
        <p:spPr>
          <a:xfrm>
            <a:off x="5554656" y="1680345"/>
            <a:ext cx="27514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1200" dirty="0" err="1"/>
              <a:t>Menciptakan</a:t>
            </a:r>
            <a:r>
              <a:rPr lang="en-US" sz="1200" dirty="0"/>
              <a:t> </a:t>
            </a:r>
            <a:r>
              <a:rPr lang="en-US" sz="1200" dirty="0" err="1"/>
              <a:t>suasana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r>
              <a:rPr lang="en-US" sz="1200" dirty="0"/>
              <a:t> yang </a:t>
            </a:r>
            <a:r>
              <a:rPr lang="en-US" sz="1200" dirty="0" err="1"/>
              <a:t>baik</a:t>
            </a:r>
            <a:r>
              <a:rPr lang="en-US" sz="1200" dirty="0"/>
              <a:t>,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artian</a:t>
            </a:r>
            <a:r>
              <a:rPr lang="en-US" sz="1200" dirty="0"/>
              <a:t> </a:t>
            </a:r>
            <a:r>
              <a:rPr lang="en-US" sz="1200" dirty="0" err="1"/>
              <a:t>menciptakan</a:t>
            </a:r>
            <a:r>
              <a:rPr lang="en-US" sz="1200" dirty="0"/>
              <a:t> </a:t>
            </a:r>
            <a:r>
              <a:rPr lang="en-US" sz="1200" dirty="0" err="1"/>
              <a:t>hubungan</a:t>
            </a:r>
            <a:r>
              <a:rPr lang="en-US" sz="1200" dirty="0"/>
              <a:t> yang </a:t>
            </a:r>
            <a:r>
              <a:rPr lang="en-US" sz="1200" dirty="0" err="1"/>
              <a:t>baik</a:t>
            </a:r>
            <a:r>
              <a:rPr lang="en-US" sz="1200" dirty="0"/>
              <a:t> </a:t>
            </a:r>
            <a:r>
              <a:rPr lang="en-US" sz="1200" dirty="0" err="1"/>
              <a:t>antara</a:t>
            </a:r>
            <a:r>
              <a:rPr lang="en-US" sz="1200" dirty="0"/>
              <a:t> </a:t>
            </a:r>
            <a:r>
              <a:rPr lang="en-US" sz="1200" dirty="0" err="1"/>
              <a:t>pendidik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didik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menghindarkan</a:t>
            </a:r>
            <a:r>
              <a:rPr lang="en-US" sz="1200" dirty="0"/>
              <a:t> </a:t>
            </a: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didik</a:t>
            </a:r>
            <a:r>
              <a:rPr lang="en-US" sz="1200" dirty="0"/>
              <a:t> </a:t>
            </a:r>
            <a:r>
              <a:rPr lang="en-US" sz="1200" dirty="0" err="1"/>
              <a:t>khususnya</a:t>
            </a:r>
            <a:r>
              <a:rPr lang="en-US" sz="1200" dirty="0"/>
              <a:t> </a:t>
            </a:r>
            <a:r>
              <a:rPr lang="en-US" sz="1200" dirty="0" err="1"/>
              <a:t>remaja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pergaulan</a:t>
            </a:r>
            <a:r>
              <a:rPr lang="en-US" sz="1200" dirty="0"/>
              <a:t> </a:t>
            </a:r>
            <a:r>
              <a:rPr lang="en-US" sz="1200" dirty="0" err="1"/>
              <a:t>bebas</a:t>
            </a:r>
            <a:r>
              <a:rPr lang="en-US" sz="1200" dirty="0"/>
              <a:t> </a:t>
            </a:r>
            <a:r>
              <a:rPr lang="en-US" sz="1200" dirty="0" err="1"/>
              <a:t>tanpa</a:t>
            </a:r>
            <a:r>
              <a:rPr lang="en-US" sz="1200" dirty="0"/>
              <a:t> </a:t>
            </a:r>
            <a:r>
              <a:rPr lang="en-US" sz="1200" dirty="0" err="1"/>
              <a:t>batas</a:t>
            </a:r>
            <a:r>
              <a:rPr lang="en-US" sz="1200" dirty="0"/>
              <a:t>.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sz="1200" dirty="0"/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3"/>
          </p:nvPr>
        </p:nvSpPr>
        <p:spPr>
          <a:xfrm>
            <a:off x="1625829" y="1172786"/>
            <a:ext cx="282349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7313" indent="26988"/>
            <a:r>
              <a:rPr lang="en-US" sz="1200" dirty="0" err="1"/>
              <a:t>Perlu</a:t>
            </a:r>
            <a:r>
              <a:rPr lang="en-US" sz="1200" dirty="0"/>
              <a:t> </a:t>
            </a:r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hubungan</a:t>
            </a:r>
            <a:r>
              <a:rPr lang="en-US" sz="1200" dirty="0"/>
              <a:t> yang </a:t>
            </a:r>
            <a:r>
              <a:rPr lang="en-US" sz="1200" dirty="0" err="1"/>
              <a:t>baik</a:t>
            </a:r>
            <a:r>
              <a:rPr lang="en-US" sz="1200" dirty="0"/>
              <a:t> </a:t>
            </a:r>
            <a:r>
              <a:rPr lang="en-US" sz="1200" dirty="0" err="1"/>
              <a:t>antara</a:t>
            </a:r>
            <a:r>
              <a:rPr lang="en-US" sz="1200" dirty="0"/>
              <a:t> </a:t>
            </a:r>
            <a:r>
              <a:rPr lang="en-US" sz="1200" dirty="0" err="1"/>
              <a:t>pendidik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orang </a:t>
            </a:r>
            <a:r>
              <a:rPr lang="en-US" sz="1200" dirty="0" err="1"/>
              <a:t>tua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artian</a:t>
            </a:r>
            <a:r>
              <a:rPr lang="en-US" sz="1200" dirty="0"/>
              <a:t>, </a:t>
            </a:r>
            <a:r>
              <a:rPr lang="en-US" sz="1200" dirty="0" err="1"/>
              <a:t>apa</a:t>
            </a:r>
            <a:r>
              <a:rPr lang="en-US" sz="1200" dirty="0"/>
              <a:t> yang </a:t>
            </a:r>
            <a:r>
              <a:rPr lang="en-US" sz="1200" dirty="0" err="1"/>
              <a:t>diajarkan</a:t>
            </a:r>
            <a:r>
              <a:rPr lang="en-US" sz="1200" dirty="0"/>
              <a:t> di </a:t>
            </a:r>
            <a:r>
              <a:rPr lang="en-US" sz="1200" dirty="0" err="1"/>
              <a:t>sekolah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dilanjutkan</a:t>
            </a:r>
            <a:r>
              <a:rPr lang="en-US" sz="1200" dirty="0"/>
              <a:t> </a:t>
            </a:r>
            <a:r>
              <a:rPr lang="en-US" sz="1200" dirty="0" err="1"/>
              <a:t>bahkan</a:t>
            </a:r>
            <a:r>
              <a:rPr lang="en-US" sz="1200" dirty="0"/>
              <a:t> </a:t>
            </a:r>
            <a:r>
              <a:rPr lang="en-US" sz="1200" dirty="0" err="1"/>
              <a:t>dilatihkan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orang </a:t>
            </a:r>
            <a:r>
              <a:rPr lang="en-US" sz="1200" dirty="0" err="1"/>
              <a:t>tua</a:t>
            </a:r>
            <a:r>
              <a:rPr lang="en-US" sz="1200" dirty="0"/>
              <a:t> di </a:t>
            </a:r>
            <a:r>
              <a:rPr lang="en-US" sz="1200" dirty="0" err="1"/>
              <a:t>rumah</a:t>
            </a:r>
            <a:r>
              <a:rPr lang="en-US" sz="1200" dirty="0"/>
              <a:t>.</a:t>
            </a:r>
          </a:p>
          <a:p>
            <a:pPr marL="87313" lvl="0" indent="26988"/>
            <a:endParaRPr lang="en-US" sz="1200" dirty="0"/>
          </a:p>
        </p:txBody>
      </p:sp>
      <p:sp>
        <p:nvSpPr>
          <p:cNvPr id="299" name="Google Shape;299;p37"/>
          <p:cNvSpPr txBox="1">
            <a:spLocks noGrp="1"/>
          </p:cNvSpPr>
          <p:nvPr>
            <p:ph type="subTitle" idx="5"/>
          </p:nvPr>
        </p:nvSpPr>
        <p:spPr>
          <a:xfrm>
            <a:off x="1225650" y="2891750"/>
            <a:ext cx="32236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1200" dirty="0" err="1"/>
              <a:t>Perlu</a:t>
            </a:r>
            <a:r>
              <a:rPr lang="en-US" sz="1200" dirty="0"/>
              <a:t> </a:t>
            </a:r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kesatuan</a:t>
            </a:r>
            <a:r>
              <a:rPr lang="en-US" sz="1200" dirty="0"/>
              <a:t> </a:t>
            </a:r>
            <a:r>
              <a:rPr lang="en-US" sz="1200" dirty="0" err="1"/>
              <a:t>norma</a:t>
            </a:r>
            <a:r>
              <a:rPr lang="en-US" sz="1200" dirty="0"/>
              <a:t> di </a:t>
            </a:r>
            <a:r>
              <a:rPr lang="en-US" sz="1200" dirty="0" err="1"/>
              <a:t>antara</a:t>
            </a:r>
            <a:r>
              <a:rPr lang="en-US" sz="1200" dirty="0"/>
              <a:t> para </a:t>
            </a:r>
            <a:r>
              <a:rPr lang="en-US" sz="1200" dirty="0" err="1"/>
              <a:t>pendidik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artian</a:t>
            </a:r>
            <a:r>
              <a:rPr lang="en-US" sz="1200" dirty="0"/>
              <a:t>, </a:t>
            </a:r>
            <a:r>
              <a:rPr lang="en-US" sz="1200" dirty="0" err="1"/>
              <a:t>apa</a:t>
            </a:r>
            <a:r>
              <a:rPr lang="en-US" sz="1200" dirty="0"/>
              <a:t> yang </a:t>
            </a:r>
            <a:r>
              <a:rPr lang="en-US" sz="1200" dirty="0" err="1"/>
              <a:t>boleh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boleh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dijadikan</a:t>
            </a:r>
            <a:r>
              <a:rPr lang="en-US" sz="1200" dirty="0"/>
              <a:t> </a:t>
            </a:r>
            <a:r>
              <a:rPr lang="en-US" sz="1200" dirty="0" err="1"/>
              <a:t>pedoman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semua</a:t>
            </a:r>
            <a:r>
              <a:rPr lang="en-US" sz="1200" dirty="0"/>
              <a:t> </a:t>
            </a:r>
            <a:r>
              <a:rPr lang="en-US" sz="1200" dirty="0" err="1"/>
              <a:t>pendidik</a:t>
            </a:r>
            <a:r>
              <a:rPr lang="en-US" sz="12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grpSp>
        <p:nvGrpSpPr>
          <p:cNvPr id="300" name="Google Shape;300;p37"/>
          <p:cNvGrpSpPr/>
          <p:nvPr/>
        </p:nvGrpSpPr>
        <p:grpSpPr>
          <a:xfrm>
            <a:off x="556659" y="3089200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37"/>
          <p:cNvSpPr/>
          <p:nvPr/>
        </p:nvSpPr>
        <p:spPr>
          <a:xfrm>
            <a:off x="4959720" y="2214783"/>
            <a:ext cx="578112" cy="572717"/>
          </a:xfrm>
          <a:custGeom>
            <a:avLst/>
            <a:gdLst/>
            <a:ahLst/>
            <a:cxnLst/>
            <a:rect l="l" t="t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lnTo>
                  <a:pt x="23243" y="17533"/>
                </a:ln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0" y="20490"/>
                </a:ln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88;p37"/>
          <p:cNvSpPr txBox="1">
            <a:spLocks/>
          </p:cNvSpPr>
          <p:nvPr/>
        </p:nvSpPr>
        <p:spPr>
          <a:xfrm rot="358672">
            <a:off x="71803" y="530095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 err="1" smtClean="0">
                <a:solidFill>
                  <a:schemeClr val="tx1"/>
                </a:solidFill>
              </a:rPr>
              <a:t>Lingkungan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Sekolah</a:t>
            </a:r>
            <a:endParaRPr lang="en-GB" sz="2400" dirty="0">
              <a:solidFill>
                <a:schemeClr val="tx1"/>
              </a:solidFill>
            </a:endParaRPr>
          </a:p>
        </p:txBody>
      </p:sp>
      <p:grpSp>
        <p:nvGrpSpPr>
          <p:cNvPr id="46" name="Google Shape;312;p37"/>
          <p:cNvGrpSpPr/>
          <p:nvPr/>
        </p:nvGrpSpPr>
        <p:grpSpPr>
          <a:xfrm>
            <a:off x="987428" y="1902330"/>
            <a:ext cx="679839" cy="489887"/>
            <a:chOff x="5310875" y="337375"/>
            <a:chExt cx="916225" cy="660225"/>
          </a:xfrm>
        </p:grpSpPr>
        <p:sp>
          <p:nvSpPr>
            <p:cNvPr id="47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4745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37"/>
          <p:cNvGrpSpPr/>
          <p:nvPr/>
        </p:nvGrpSpPr>
        <p:grpSpPr>
          <a:xfrm>
            <a:off x="-368578" y="-309478"/>
            <a:ext cx="2188585" cy="2102358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95;p37"/>
          <p:cNvSpPr txBox="1">
            <a:spLocks noGrp="1"/>
          </p:cNvSpPr>
          <p:nvPr>
            <p:ph type="subTitle" idx="1"/>
          </p:nvPr>
        </p:nvSpPr>
        <p:spPr>
          <a:xfrm>
            <a:off x="5554656" y="1680345"/>
            <a:ext cx="27514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endParaRPr sz="1200" dirty="0"/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3"/>
          </p:nvPr>
        </p:nvSpPr>
        <p:spPr>
          <a:xfrm>
            <a:off x="1625829" y="1172786"/>
            <a:ext cx="282349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7313" indent="26988"/>
            <a:r>
              <a:rPr lang="en-US" sz="1200" dirty="0" err="1"/>
              <a:t>Perlu</a:t>
            </a:r>
            <a:r>
              <a:rPr lang="en-US" sz="1200" dirty="0"/>
              <a:t> </a:t>
            </a:r>
            <a:r>
              <a:rPr lang="en-US" sz="1200" dirty="0" err="1"/>
              <a:t>adanya</a:t>
            </a:r>
            <a:r>
              <a:rPr lang="en-US" sz="1200" dirty="0"/>
              <a:t> control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pengawasan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perkumpulan</a:t>
            </a:r>
            <a:r>
              <a:rPr lang="en-US" sz="1200" dirty="0"/>
              <a:t> para </a:t>
            </a:r>
            <a:r>
              <a:rPr lang="en-US" sz="1200" dirty="0" err="1"/>
              <a:t>remaja</a:t>
            </a:r>
            <a:r>
              <a:rPr lang="en-US" sz="1200" dirty="0"/>
              <a:t> di </a:t>
            </a:r>
            <a:r>
              <a:rPr lang="en-US" sz="1200" dirty="0" err="1"/>
              <a:t>masyarakat</a:t>
            </a:r>
            <a:r>
              <a:rPr lang="en-US" sz="1200" dirty="0"/>
              <a:t>. Para orang </a:t>
            </a:r>
            <a:r>
              <a:rPr lang="en-US" sz="1200" dirty="0" err="1"/>
              <a:t>dewasa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dijadikan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pengarah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penasehat</a:t>
            </a:r>
            <a:r>
              <a:rPr lang="en-US" sz="1200" dirty="0"/>
              <a:t> </a:t>
            </a:r>
            <a:r>
              <a:rPr lang="en-US" sz="1200" dirty="0" err="1"/>
              <a:t>kegiatan</a:t>
            </a:r>
            <a:r>
              <a:rPr lang="en-US" sz="1200" dirty="0"/>
              <a:t> yang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.</a:t>
            </a:r>
          </a:p>
          <a:p>
            <a:pPr marL="87313" indent="26988"/>
            <a:endParaRPr lang="en-US" sz="1200" dirty="0"/>
          </a:p>
        </p:txBody>
      </p:sp>
      <p:sp>
        <p:nvSpPr>
          <p:cNvPr id="299" name="Google Shape;299;p37"/>
          <p:cNvSpPr txBox="1">
            <a:spLocks noGrp="1"/>
          </p:cNvSpPr>
          <p:nvPr>
            <p:ph type="subTitle" idx="5"/>
          </p:nvPr>
        </p:nvSpPr>
        <p:spPr>
          <a:xfrm>
            <a:off x="1225650" y="2891750"/>
            <a:ext cx="32236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1200" dirty="0" err="1"/>
              <a:t>Pembentukan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kegiatan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organisasi</a:t>
            </a:r>
            <a:r>
              <a:rPr lang="en-US" sz="1200" dirty="0"/>
              <a:t> </a:t>
            </a:r>
            <a:r>
              <a:rPr lang="en-US" sz="1200" dirty="0" err="1"/>
              <a:t>remaja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mengisi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luang</a:t>
            </a:r>
            <a:r>
              <a:rPr lang="en-US" sz="1200" dirty="0"/>
              <a:t> para </a:t>
            </a:r>
            <a:r>
              <a:rPr lang="en-US" sz="1200" dirty="0" err="1"/>
              <a:t>remaja</a:t>
            </a:r>
            <a:r>
              <a:rPr lang="en-US" sz="1200" dirty="0"/>
              <a:t>, </a:t>
            </a:r>
            <a:r>
              <a:rPr lang="en-US" sz="1200" dirty="0" err="1"/>
              <a:t>misalnya</a:t>
            </a:r>
            <a:r>
              <a:rPr lang="en-US" sz="1200" dirty="0"/>
              <a:t> </a:t>
            </a:r>
            <a:r>
              <a:rPr lang="en-US" sz="1200" dirty="0" err="1"/>
              <a:t>karang</a:t>
            </a:r>
            <a:r>
              <a:rPr lang="en-US" sz="1200" dirty="0"/>
              <a:t> </a:t>
            </a:r>
            <a:r>
              <a:rPr lang="en-US" sz="1200" dirty="0" err="1"/>
              <a:t>taruna</a:t>
            </a:r>
            <a:r>
              <a:rPr lang="en-US" sz="1200" dirty="0"/>
              <a:t>, IRMAFA, </a:t>
            </a:r>
            <a:r>
              <a:rPr lang="en-US" sz="1200" dirty="0" err="1"/>
              <a:t>dll</a:t>
            </a:r>
            <a:r>
              <a:rPr lang="en-US" sz="12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grpSp>
        <p:nvGrpSpPr>
          <p:cNvPr id="300" name="Google Shape;300;p37"/>
          <p:cNvGrpSpPr/>
          <p:nvPr/>
        </p:nvGrpSpPr>
        <p:grpSpPr>
          <a:xfrm>
            <a:off x="556659" y="3089200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88;p37"/>
          <p:cNvSpPr txBox="1">
            <a:spLocks/>
          </p:cNvSpPr>
          <p:nvPr/>
        </p:nvSpPr>
        <p:spPr>
          <a:xfrm rot="358672">
            <a:off x="71803" y="530095"/>
            <a:ext cx="240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 err="1" smtClean="0">
                <a:solidFill>
                  <a:schemeClr val="tx1"/>
                </a:solidFill>
              </a:rPr>
              <a:t>Lingkungan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Masyarakat</a:t>
            </a:r>
            <a:endParaRPr lang="en-GB" sz="2400" dirty="0">
              <a:solidFill>
                <a:schemeClr val="tx1"/>
              </a:solidFill>
            </a:endParaRPr>
          </a:p>
        </p:txBody>
      </p:sp>
      <p:grpSp>
        <p:nvGrpSpPr>
          <p:cNvPr id="46" name="Google Shape;312;p37"/>
          <p:cNvGrpSpPr/>
          <p:nvPr/>
        </p:nvGrpSpPr>
        <p:grpSpPr>
          <a:xfrm>
            <a:off x="987428" y="1902330"/>
            <a:ext cx="679839" cy="489887"/>
            <a:chOff x="5310875" y="337375"/>
            <a:chExt cx="916225" cy="660225"/>
          </a:xfrm>
        </p:grpSpPr>
        <p:sp>
          <p:nvSpPr>
            <p:cNvPr id="47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" descr="Artikel Bahasa Inggris Tentang Social Media – K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37" y="816445"/>
            <a:ext cx="2485783" cy="35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10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408" y="966424"/>
            <a:ext cx="4686364" cy="557577"/>
          </a:xfrm>
        </p:spPr>
        <p:txBody>
          <a:bodyPr/>
          <a:lstStyle/>
          <a:p>
            <a:r>
              <a:rPr lang="en-GB" sz="2400" dirty="0" smtClean="0"/>
              <a:t>BULLYING ATAU PERUNDUNGAN</a:t>
            </a:r>
            <a:endParaRPr lang="en-US" sz="2400" dirty="0"/>
          </a:p>
        </p:txBody>
      </p:sp>
      <p:sp>
        <p:nvSpPr>
          <p:cNvPr id="5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50992" y="3729387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smtClean="0"/>
              <a:t>Salah </a:t>
            </a:r>
            <a:r>
              <a:rPr lang="en-GB" sz="1200" dirty="0" err="1" smtClean="0"/>
              <a:t>Satu</a:t>
            </a:r>
            <a:r>
              <a:rPr lang="en-GB" sz="1200" dirty="0" smtClean="0"/>
              <a:t> </a:t>
            </a:r>
            <a:r>
              <a:rPr lang="en-GB" sz="1200" dirty="0" err="1" smtClean="0"/>
              <a:t>Contoh</a:t>
            </a:r>
            <a:r>
              <a:rPr lang="en-GB" sz="1200" dirty="0" smtClean="0"/>
              <a:t> </a:t>
            </a:r>
            <a:r>
              <a:rPr lang="en-GB" sz="1200" dirty="0" err="1" smtClean="0"/>
              <a:t>Permasalahan</a:t>
            </a:r>
            <a:r>
              <a:rPr lang="en-GB" sz="1200" dirty="0" smtClean="0"/>
              <a:t> </a:t>
            </a:r>
            <a:r>
              <a:rPr lang="en-GB" sz="1200" dirty="0" err="1" smtClean="0"/>
              <a:t>Nilai</a:t>
            </a:r>
            <a:r>
              <a:rPr lang="en-GB" sz="1200" dirty="0" smtClean="0"/>
              <a:t> Moral</a:t>
            </a:r>
            <a:endParaRPr sz="12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28" y="1701742"/>
            <a:ext cx="4103915" cy="23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0010" y="1172899"/>
            <a:ext cx="4925179" cy="716700"/>
          </a:xfrm>
        </p:spPr>
        <p:txBody>
          <a:bodyPr/>
          <a:lstStyle/>
          <a:p>
            <a:pPr marL="87313" indent="26988" algn="l"/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perilaku</a:t>
            </a:r>
            <a:r>
              <a:rPr lang="en-US" dirty="0"/>
              <a:t> bullying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marak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dikalangan</a:t>
            </a:r>
            <a:r>
              <a:rPr lang="en-US" dirty="0"/>
              <a:t> para </a:t>
            </a:r>
            <a:r>
              <a:rPr lang="en-US" dirty="0" err="1"/>
              <a:t>pelajar</a:t>
            </a:r>
            <a:r>
              <a:rPr lang="en-US" dirty="0"/>
              <a:t>.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moral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kemanusiaan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. </a:t>
            </a:r>
            <a:r>
              <a:rPr lang="en-US" dirty="0" err="1"/>
              <a:t>Seharusnya</a:t>
            </a:r>
            <a:r>
              <a:rPr lang="en-US" dirty="0"/>
              <a:t>, orang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keberagaman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menyimpang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bullying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  <a:p>
            <a:pPr marL="87313" indent="26988" algn="just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82" y="1174278"/>
            <a:ext cx="1803328" cy="278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57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659208" y="1747523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704933" y="1668198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672991" y="2726423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Faktor</a:t>
            </a:r>
            <a:r>
              <a:rPr lang="en-GB" dirty="0" smtClean="0"/>
              <a:t> </a:t>
            </a:r>
            <a:r>
              <a:rPr lang="en-GB" dirty="0" err="1" smtClean="0"/>
              <a:t>Penyebab</a:t>
            </a:r>
            <a:endParaRPr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6681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/>
          <p:nvPr/>
        </p:nvSpPr>
        <p:spPr>
          <a:xfrm>
            <a:off x="3700877" y="2807996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5312158" y="23906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7">
            <a:off x="120970" y="-176760"/>
            <a:ext cx="1673204" cy="20075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67" name="Google Shape;267;p36"/>
          <p:cNvGrpSpPr/>
          <p:nvPr/>
        </p:nvGrpSpPr>
        <p:grpSpPr>
          <a:xfrm>
            <a:off x="7664560" y="910185"/>
            <a:ext cx="272906" cy="434118"/>
            <a:chOff x="1312450" y="4093350"/>
            <a:chExt cx="685350" cy="1090200"/>
          </a:xfrm>
        </p:grpSpPr>
        <p:sp>
          <p:nvSpPr>
            <p:cNvPr id="268" name="Google Shape;268;p36"/>
            <p:cNvSpPr/>
            <p:nvPr/>
          </p:nvSpPr>
          <p:spPr>
            <a:xfrm>
              <a:off x="1312450" y="4093350"/>
              <a:ext cx="685350" cy="1090200"/>
            </a:xfrm>
            <a:custGeom>
              <a:avLst/>
              <a:gdLst/>
              <a:ahLst/>
              <a:cxnLst/>
              <a:rect l="l" t="t" r="r" b="b"/>
              <a:pathLst>
                <a:path w="27414" h="43608" extrusionOk="0">
                  <a:moveTo>
                    <a:pt x="5201" y="10009"/>
                  </a:moveTo>
                  <a:lnTo>
                    <a:pt x="5201" y="10009"/>
                  </a:lnTo>
                  <a:cubicBezTo>
                    <a:pt x="5040" y="10996"/>
                    <a:pt x="5002" y="11987"/>
                    <a:pt x="5102" y="12937"/>
                  </a:cubicBezTo>
                  <a:cubicBezTo>
                    <a:pt x="5170" y="13571"/>
                    <a:pt x="5297" y="14196"/>
                    <a:pt x="5478" y="14807"/>
                  </a:cubicBezTo>
                  <a:cubicBezTo>
                    <a:pt x="4743" y="13294"/>
                    <a:pt x="4728" y="11634"/>
                    <a:pt x="5201" y="10009"/>
                  </a:cubicBezTo>
                  <a:close/>
                  <a:moveTo>
                    <a:pt x="15811" y="1265"/>
                  </a:moveTo>
                  <a:cubicBezTo>
                    <a:pt x="20541" y="1265"/>
                    <a:pt x="25145" y="5101"/>
                    <a:pt x="25884" y="9796"/>
                  </a:cubicBezTo>
                  <a:cubicBezTo>
                    <a:pt x="26649" y="14663"/>
                    <a:pt x="23581" y="19908"/>
                    <a:pt x="18734" y="21156"/>
                  </a:cubicBezTo>
                  <a:lnTo>
                    <a:pt x="18733" y="21156"/>
                  </a:lnTo>
                  <a:cubicBezTo>
                    <a:pt x="17919" y="21366"/>
                    <a:pt x="17082" y="21467"/>
                    <a:pt x="16245" y="21467"/>
                  </a:cubicBezTo>
                  <a:cubicBezTo>
                    <a:pt x="12150" y="21467"/>
                    <a:pt x="8059" y="19044"/>
                    <a:pt x="6641" y="15088"/>
                  </a:cubicBezTo>
                  <a:cubicBezTo>
                    <a:pt x="5469" y="11816"/>
                    <a:pt x="6172" y="7764"/>
                    <a:pt x="8270" y="4955"/>
                  </a:cubicBezTo>
                  <a:cubicBezTo>
                    <a:pt x="9623" y="3549"/>
                    <a:pt x="11222" y="2430"/>
                    <a:pt x="12774" y="1829"/>
                  </a:cubicBezTo>
                  <a:cubicBezTo>
                    <a:pt x="13408" y="1665"/>
                    <a:pt x="14061" y="1582"/>
                    <a:pt x="14715" y="1582"/>
                  </a:cubicBezTo>
                  <a:cubicBezTo>
                    <a:pt x="14773" y="1582"/>
                    <a:pt x="14831" y="1582"/>
                    <a:pt x="14889" y="1584"/>
                  </a:cubicBezTo>
                  <a:cubicBezTo>
                    <a:pt x="14890" y="1584"/>
                    <a:pt x="14891" y="1584"/>
                    <a:pt x="14891" y="1584"/>
                  </a:cubicBezTo>
                  <a:cubicBezTo>
                    <a:pt x="15042" y="1584"/>
                    <a:pt x="15084" y="1340"/>
                    <a:pt x="14936" y="1309"/>
                  </a:cubicBezTo>
                  <a:cubicBezTo>
                    <a:pt x="15228" y="1279"/>
                    <a:pt x="15519" y="1265"/>
                    <a:pt x="15811" y="1265"/>
                  </a:cubicBezTo>
                  <a:close/>
                  <a:moveTo>
                    <a:pt x="11744" y="28418"/>
                  </a:moveTo>
                  <a:lnTo>
                    <a:pt x="11744" y="28418"/>
                  </a:lnTo>
                  <a:cubicBezTo>
                    <a:pt x="12408" y="28787"/>
                    <a:pt x="13268" y="28878"/>
                    <a:pt x="14064" y="28978"/>
                  </a:cubicBezTo>
                  <a:cubicBezTo>
                    <a:pt x="13489" y="31053"/>
                    <a:pt x="12936" y="33136"/>
                    <a:pt x="12378" y="35217"/>
                  </a:cubicBezTo>
                  <a:lnTo>
                    <a:pt x="12377" y="35217"/>
                  </a:lnTo>
                  <a:lnTo>
                    <a:pt x="11752" y="37548"/>
                  </a:lnTo>
                  <a:cubicBezTo>
                    <a:pt x="11436" y="37515"/>
                    <a:pt x="11118" y="37500"/>
                    <a:pt x="10804" y="37432"/>
                  </a:cubicBezTo>
                  <a:cubicBezTo>
                    <a:pt x="10450" y="37354"/>
                    <a:pt x="10108" y="37230"/>
                    <a:pt x="9772" y="37098"/>
                  </a:cubicBezTo>
                  <a:cubicBezTo>
                    <a:pt x="9899" y="36422"/>
                    <a:pt x="10035" y="35749"/>
                    <a:pt x="10185" y="35077"/>
                  </a:cubicBezTo>
                  <a:cubicBezTo>
                    <a:pt x="10425" y="33999"/>
                    <a:pt x="10695" y="32928"/>
                    <a:pt x="10992" y="31864"/>
                  </a:cubicBezTo>
                  <a:cubicBezTo>
                    <a:pt x="11305" y="30745"/>
                    <a:pt x="11807" y="29661"/>
                    <a:pt x="11760" y="28491"/>
                  </a:cubicBezTo>
                  <a:cubicBezTo>
                    <a:pt x="11757" y="28467"/>
                    <a:pt x="11752" y="28442"/>
                    <a:pt x="11744" y="28418"/>
                  </a:cubicBezTo>
                  <a:close/>
                  <a:moveTo>
                    <a:pt x="9701" y="37483"/>
                  </a:moveTo>
                  <a:cubicBezTo>
                    <a:pt x="10246" y="37833"/>
                    <a:pt x="10942" y="38077"/>
                    <a:pt x="11595" y="38077"/>
                  </a:cubicBezTo>
                  <a:cubicBezTo>
                    <a:pt x="11600" y="38077"/>
                    <a:pt x="11605" y="38077"/>
                    <a:pt x="11609" y="38077"/>
                  </a:cubicBezTo>
                  <a:lnTo>
                    <a:pt x="11609" y="38077"/>
                  </a:lnTo>
                  <a:cubicBezTo>
                    <a:pt x="11580" y="38193"/>
                    <a:pt x="11549" y="38311"/>
                    <a:pt x="11517" y="38428"/>
                  </a:cubicBezTo>
                  <a:lnTo>
                    <a:pt x="11517" y="38427"/>
                  </a:lnTo>
                  <a:cubicBezTo>
                    <a:pt x="11470" y="38603"/>
                    <a:pt x="11418" y="38860"/>
                    <a:pt x="11359" y="39156"/>
                  </a:cubicBezTo>
                  <a:cubicBezTo>
                    <a:pt x="11204" y="39085"/>
                    <a:pt x="11033" y="39072"/>
                    <a:pt x="10858" y="39072"/>
                  </a:cubicBezTo>
                  <a:cubicBezTo>
                    <a:pt x="10752" y="39072"/>
                    <a:pt x="10645" y="39077"/>
                    <a:pt x="10540" y="39077"/>
                  </a:cubicBezTo>
                  <a:cubicBezTo>
                    <a:pt x="10481" y="39077"/>
                    <a:pt x="10423" y="39075"/>
                    <a:pt x="10366" y="39070"/>
                  </a:cubicBezTo>
                  <a:cubicBezTo>
                    <a:pt x="10056" y="39046"/>
                    <a:pt x="9752" y="38970"/>
                    <a:pt x="9446" y="38922"/>
                  </a:cubicBezTo>
                  <a:cubicBezTo>
                    <a:pt x="9465" y="38818"/>
                    <a:pt x="9482" y="38724"/>
                    <a:pt x="9492" y="38655"/>
                  </a:cubicBezTo>
                  <a:cubicBezTo>
                    <a:pt x="9556" y="38264"/>
                    <a:pt x="9631" y="37874"/>
                    <a:pt x="9701" y="37483"/>
                  </a:cubicBezTo>
                  <a:close/>
                  <a:moveTo>
                    <a:pt x="9371" y="39374"/>
                  </a:moveTo>
                  <a:cubicBezTo>
                    <a:pt x="9633" y="39480"/>
                    <a:pt x="9916" y="39543"/>
                    <a:pt x="10196" y="39580"/>
                  </a:cubicBezTo>
                  <a:cubicBezTo>
                    <a:pt x="10388" y="39606"/>
                    <a:pt x="10607" y="39642"/>
                    <a:pt x="10819" y="39642"/>
                  </a:cubicBezTo>
                  <a:cubicBezTo>
                    <a:pt x="10980" y="39642"/>
                    <a:pt x="11137" y="39622"/>
                    <a:pt x="11275" y="39560"/>
                  </a:cubicBezTo>
                  <a:lnTo>
                    <a:pt x="11275" y="39560"/>
                  </a:lnTo>
                  <a:cubicBezTo>
                    <a:pt x="11189" y="39985"/>
                    <a:pt x="11082" y="40437"/>
                    <a:pt x="10950" y="40815"/>
                  </a:cubicBezTo>
                  <a:cubicBezTo>
                    <a:pt x="10924" y="40814"/>
                    <a:pt x="10899" y="40814"/>
                    <a:pt x="10873" y="40814"/>
                  </a:cubicBezTo>
                  <a:cubicBezTo>
                    <a:pt x="10639" y="40814"/>
                    <a:pt x="10398" y="40862"/>
                    <a:pt x="10159" y="40862"/>
                  </a:cubicBezTo>
                  <a:cubicBezTo>
                    <a:pt x="10125" y="40862"/>
                    <a:pt x="10090" y="40861"/>
                    <a:pt x="10056" y="40859"/>
                  </a:cubicBezTo>
                  <a:cubicBezTo>
                    <a:pt x="9795" y="40841"/>
                    <a:pt x="9538" y="40801"/>
                    <a:pt x="9284" y="40736"/>
                  </a:cubicBezTo>
                  <a:cubicBezTo>
                    <a:pt x="9251" y="40301"/>
                    <a:pt x="9306" y="39796"/>
                    <a:pt x="9371" y="39374"/>
                  </a:cubicBezTo>
                  <a:close/>
                  <a:moveTo>
                    <a:pt x="9402" y="41289"/>
                  </a:moveTo>
                  <a:lnTo>
                    <a:pt x="9402" y="41289"/>
                  </a:lnTo>
                  <a:cubicBezTo>
                    <a:pt x="9559" y="41334"/>
                    <a:pt x="9718" y="41367"/>
                    <a:pt x="9881" y="41388"/>
                  </a:cubicBezTo>
                  <a:cubicBezTo>
                    <a:pt x="10049" y="41410"/>
                    <a:pt x="10255" y="41433"/>
                    <a:pt x="10462" y="41433"/>
                  </a:cubicBezTo>
                  <a:cubicBezTo>
                    <a:pt x="10528" y="41433"/>
                    <a:pt x="10593" y="41431"/>
                    <a:pt x="10658" y="41426"/>
                  </a:cubicBezTo>
                  <a:lnTo>
                    <a:pt x="10658" y="41426"/>
                  </a:lnTo>
                  <a:cubicBezTo>
                    <a:pt x="10569" y="41553"/>
                    <a:pt x="10471" y="41645"/>
                    <a:pt x="10362" y="41677"/>
                  </a:cubicBezTo>
                  <a:cubicBezTo>
                    <a:pt x="10234" y="41715"/>
                    <a:pt x="10121" y="41733"/>
                    <a:pt x="10020" y="41733"/>
                  </a:cubicBezTo>
                  <a:cubicBezTo>
                    <a:pt x="9703" y="41733"/>
                    <a:pt x="9511" y="41557"/>
                    <a:pt x="9402" y="41289"/>
                  </a:cubicBezTo>
                  <a:close/>
                  <a:moveTo>
                    <a:pt x="15893" y="1"/>
                  </a:moveTo>
                  <a:cubicBezTo>
                    <a:pt x="15395" y="1"/>
                    <a:pt x="14894" y="37"/>
                    <a:pt x="14392" y="112"/>
                  </a:cubicBezTo>
                  <a:cubicBezTo>
                    <a:pt x="8294" y="1027"/>
                    <a:pt x="1" y="10835"/>
                    <a:pt x="5909" y="16358"/>
                  </a:cubicBezTo>
                  <a:cubicBezTo>
                    <a:pt x="5961" y="16407"/>
                    <a:pt x="6017" y="16426"/>
                    <a:pt x="6069" y="16426"/>
                  </a:cubicBezTo>
                  <a:cubicBezTo>
                    <a:pt x="6083" y="16426"/>
                    <a:pt x="6096" y="16425"/>
                    <a:pt x="6110" y="16423"/>
                  </a:cubicBezTo>
                  <a:cubicBezTo>
                    <a:pt x="7517" y="19288"/>
                    <a:pt x="10185" y="21363"/>
                    <a:pt x="13288" y="22188"/>
                  </a:cubicBezTo>
                  <a:cubicBezTo>
                    <a:pt x="12902" y="23062"/>
                    <a:pt x="12749" y="24055"/>
                    <a:pt x="12540" y="24979"/>
                  </a:cubicBezTo>
                  <a:cubicBezTo>
                    <a:pt x="12385" y="25662"/>
                    <a:pt x="12080" y="26433"/>
                    <a:pt x="12061" y="27162"/>
                  </a:cubicBezTo>
                  <a:cubicBezTo>
                    <a:pt x="11762" y="27201"/>
                    <a:pt x="11473" y="27285"/>
                    <a:pt x="11204" y="27442"/>
                  </a:cubicBezTo>
                  <a:cubicBezTo>
                    <a:pt x="11018" y="27550"/>
                    <a:pt x="11015" y="27777"/>
                    <a:pt x="11142" y="27928"/>
                  </a:cubicBezTo>
                  <a:cubicBezTo>
                    <a:pt x="11145" y="27935"/>
                    <a:pt x="11150" y="27938"/>
                    <a:pt x="11155" y="27944"/>
                  </a:cubicBezTo>
                  <a:cubicBezTo>
                    <a:pt x="11028" y="27948"/>
                    <a:pt x="10910" y="28008"/>
                    <a:pt x="10832" y="28108"/>
                  </a:cubicBezTo>
                  <a:cubicBezTo>
                    <a:pt x="9928" y="29229"/>
                    <a:pt x="9683" y="30715"/>
                    <a:pt x="9312" y="32089"/>
                  </a:cubicBezTo>
                  <a:cubicBezTo>
                    <a:pt x="8852" y="33796"/>
                    <a:pt x="8465" y="35519"/>
                    <a:pt x="8149" y="37259"/>
                  </a:cubicBezTo>
                  <a:cubicBezTo>
                    <a:pt x="7935" y="38433"/>
                    <a:pt x="7369" y="40158"/>
                    <a:pt x="7613" y="41356"/>
                  </a:cubicBezTo>
                  <a:cubicBezTo>
                    <a:pt x="7832" y="42434"/>
                    <a:pt x="8920" y="43013"/>
                    <a:pt x="9873" y="43417"/>
                  </a:cubicBezTo>
                  <a:cubicBezTo>
                    <a:pt x="10183" y="43548"/>
                    <a:pt x="10458" y="43608"/>
                    <a:pt x="10702" y="43608"/>
                  </a:cubicBezTo>
                  <a:cubicBezTo>
                    <a:pt x="12509" y="43608"/>
                    <a:pt x="12630" y="40342"/>
                    <a:pt x="13029" y="38845"/>
                  </a:cubicBezTo>
                  <a:cubicBezTo>
                    <a:pt x="13941" y="35420"/>
                    <a:pt x="14878" y="31999"/>
                    <a:pt x="15749" y="28562"/>
                  </a:cubicBezTo>
                  <a:cubicBezTo>
                    <a:pt x="15842" y="28197"/>
                    <a:pt x="15632" y="27698"/>
                    <a:pt x="15220" y="27630"/>
                  </a:cubicBezTo>
                  <a:cubicBezTo>
                    <a:pt x="14854" y="27569"/>
                    <a:pt x="14466" y="27473"/>
                    <a:pt x="14071" y="27380"/>
                  </a:cubicBezTo>
                  <a:cubicBezTo>
                    <a:pt x="14478" y="25797"/>
                    <a:pt x="14896" y="24136"/>
                    <a:pt x="15010" y="22508"/>
                  </a:cubicBezTo>
                  <a:cubicBezTo>
                    <a:pt x="15443" y="22557"/>
                    <a:pt x="15877" y="22582"/>
                    <a:pt x="16312" y="22582"/>
                  </a:cubicBezTo>
                  <a:cubicBezTo>
                    <a:pt x="16645" y="22582"/>
                    <a:pt x="16978" y="22568"/>
                    <a:pt x="17310" y="22539"/>
                  </a:cubicBezTo>
                  <a:cubicBezTo>
                    <a:pt x="23190" y="22007"/>
                    <a:pt x="27413" y="16567"/>
                    <a:pt x="27170" y="10774"/>
                  </a:cubicBezTo>
                  <a:cubicBezTo>
                    <a:pt x="26925" y="4930"/>
                    <a:pt x="21682" y="1"/>
                    <a:pt x="1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477975" y="4161250"/>
              <a:ext cx="487250" cy="450450"/>
            </a:xfrm>
            <a:custGeom>
              <a:avLst/>
              <a:gdLst/>
              <a:ahLst/>
              <a:cxnLst/>
              <a:rect l="l" t="t" r="r" b="b"/>
              <a:pathLst>
                <a:path w="19490" h="18018" extrusionOk="0">
                  <a:moveTo>
                    <a:pt x="1614" y="7205"/>
                  </a:moveTo>
                  <a:cubicBezTo>
                    <a:pt x="1122" y="9193"/>
                    <a:pt x="1161" y="11265"/>
                    <a:pt x="1871" y="12865"/>
                  </a:cubicBezTo>
                  <a:cubicBezTo>
                    <a:pt x="1911" y="12957"/>
                    <a:pt x="1956" y="13046"/>
                    <a:pt x="2001" y="13135"/>
                  </a:cubicBezTo>
                  <a:cubicBezTo>
                    <a:pt x="1442" y="12197"/>
                    <a:pt x="1127" y="11132"/>
                    <a:pt x="1088" y="10040"/>
                  </a:cubicBezTo>
                  <a:cubicBezTo>
                    <a:pt x="1052" y="9061"/>
                    <a:pt x="1251" y="8105"/>
                    <a:pt x="1614" y="7205"/>
                  </a:cubicBezTo>
                  <a:close/>
                  <a:moveTo>
                    <a:pt x="8769" y="1099"/>
                  </a:moveTo>
                  <a:cubicBezTo>
                    <a:pt x="10213" y="1099"/>
                    <a:pt x="11739" y="1834"/>
                    <a:pt x="12928" y="2514"/>
                  </a:cubicBezTo>
                  <a:cubicBezTo>
                    <a:pt x="15190" y="3806"/>
                    <a:pt x="17154" y="5801"/>
                    <a:pt x="17151" y="8562"/>
                  </a:cubicBezTo>
                  <a:cubicBezTo>
                    <a:pt x="17150" y="11027"/>
                    <a:pt x="16062" y="14041"/>
                    <a:pt x="14176" y="15676"/>
                  </a:cubicBezTo>
                  <a:cubicBezTo>
                    <a:pt x="13112" y="16598"/>
                    <a:pt x="11835" y="16976"/>
                    <a:pt x="10526" y="16976"/>
                  </a:cubicBezTo>
                  <a:cubicBezTo>
                    <a:pt x="8796" y="16976"/>
                    <a:pt x="7009" y="16315"/>
                    <a:pt x="5579" y="15381"/>
                  </a:cubicBezTo>
                  <a:cubicBezTo>
                    <a:pt x="2756" y="13536"/>
                    <a:pt x="1781" y="10776"/>
                    <a:pt x="2574" y="7531"/>
                  </a:cubicBezTo>
                  <a:cubicBezTo>
                    <a:pt x="2925" y="6098"/>
                    <a:pt x="3537" y="4567"/>
                    <a:pt x="4464" y="3322"/>
                  </a:cubicBezTo>
                  <a:cubicBezTo>
                    <a:pt x="4471" y="3316"/>
                    <a:pt x="4477" y="3308"/>
                    <a:pt x="4485" y="3302"/>
                  </a:cubicBezTo>
                  <a:cubicBezTo>
                    <a:pt x="5475" y="2436"/>
                    <a:pt x="6694" y="1440"/>
                    <a:pt x="8014" y="1172"/>
                  </a:cubicBezTo>
                  <a:cubicBezTo>
                    <a:pt x="8262" y="1122"/>
                    <a:pt x="8514" y="1099"/>
                    <a:pt x="8769" y="1099"/>
                  </a:cubicBezTo>
                  <a:close/>
                  <a:moveTo>
                    <a:pt x="8887" y="1"/>
                  </a:moveTo>
                  <a:cubicBezTo>
                    <a:pt x="8837" y="1"/>
                    <a:pt x="8788" y="1"/>
                    <a:pt x="8738" y="3"/>
                  </a:cubicBezTo>
                  <a:cubicBezTo>
                    <a:pt x="6181" y="71"/>
                    <a:pt x="3888" y="2245"/>
                    <a:pt x="2440" y="4180"/>
                  </a:cubicBezTo>
                  <a:cubicBezTo>
                    <a:pt x="877" y="6267"/>
                    <a:pt x="1" y="8911"/>
                    <a:pt x="661" y="11505"/>
                  </a:cubicBezTo>
                  <a:cubicBezTo>
                    <a:pt x="1175" y="13521"/>
                    <a:pt x="2542" y="15297"/>
                    <a:pt x="4474" y="15997"/>
                  </a:cubicBezTo>
                  <a:cubicBezTo>
                    <a:pt x="6169" y="17258"/>
                    <a:pt x="8337" y="18017"/>
                    <a:pt x="10414" y="18017"/>
                  </a:cubicBezTo>
                  <a:cubicBezTo>
                    <a:pt x="12074" y="18017"/>
                    <a:pt x="13676" y="17532"/>
                    <a:pt x="14932" y="16430"/>
                  </a:cubicBezTo>
                  <a:cubicBezTo>
                    <a:pt x="18721" y="13109"/>
                    <a:pt x="19489" y="6595"/>
                    <a:pt x="15668" y="3108"/>
                  </a:cubicBezTo>
                  <a:cubicBezTo>
                    <a:pt x="13933" y="1526"/>
                    <a:pt x="11308" y="1"/>
                    <a:pt x="8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611400" y="4264325"/>
              <a:ext cx="204725" cy="224825"/>
            </a:xfrm>
            <a:custGeom>
              <a:avLst/>
              <a:gdLst/>
              <a:ahLst/>
              <a:cxnLst/>
              <a:rect l="l" t="t" r="r" b="b"/>
              <a:pathLst>
                <a:path w="8189" h="8993" extrusionOk="0">
                  <a:moveTo>
                    <a:pt x="3561" y="0"/>
                  </a:moveTo>
                  <a:cubicBezTo>
                    <a:pt x="1727" y="0"/>
                    <a:pt x="0" y="1490"/>
                    <a:pt x="935" y="3575"/>
                  </a:cubicBezTo>
                  <a:cubicBezTo>
                    <a:pt x="1077" y="3892"/>
                    <a:pt x="1311" y="4020"/>
                    <a:pt x="1557" y="4020"/>
                  </a:cubicBezTo>
                  <a:cubicBezTo>
                    <a:pt x="2000" y="4020"/>
                    <a:pt x="2483" y="3607"/>
                    <a:pt x="2546" y="3138"/>
                  </a:cubicBezTo>
                  <a:cubicBezTo>
                    <a:pt x="2652" y="2350"/>
                    <a:pt x="3006" y="2037"/>
                    <a:pt x="3405" y="2037"/>
                  </a:cubicBezTo>
                  <a:cubicBezTo>
                    <a:pt x="4054" y="2037"/>
                    <a:pt x="4819" y="2864"/>
                    <a:pt x="4821" y="3825"/>
                  </a:cubicBezTo>
                  <a:cubicBezTo>
                    <a:pt x="4825" y="5165"/>
                    <a:pt x="3942" y="6358"/>
                    <a:pt x="3228" y="7421"/>
                  </a:cubicBezTo>
                  <a:cubicBezTo>
                    <a:pt x="2689" y="8221"/>
                    <a:pt x="3437" y="8993"/>
                    <a:pt x="4195" y="8993"/>
                  </a:cubicBezTo>
                  <a:cubicBezTo>
                    <a:pt x="4522" y="8993"/>
                    <a:pt x="4850" y="8849"/>
                    <a:pt x="5078" y="8503"/>
                  </a:cubicBezTo>
                  <a:cubicBezTo>
                    <a:pt x="6537" y="6287"/>
                    <a:pt x="8188" y="2626"/>
                    <a:pt x="5438" y="602"/>
                  </a:cubicBezTo>
                  <a:cubicBezTo>
                    <a:pt x="4875" y="188"/>
                    <a:pt x="4211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688575" y="4506825"/>
              <a:ext cx="60375" cy="62375"/>
            </a:xfrm>
            <a:custGeom>
              <a:avLst/>
              <a:gdLst/>
              <a:ahLst/>
              <a:cxnLst/>
              <a:rect l="l" t="t" r="r" b="b"/>
              <a:pathLst>
                <a:path w="2415" h="2495" extrusionOk="0">
                  <a:moveTo>
                    <a:pt x="1242" y="0"/>
                  </a:moveTo>
                  <a:cubicBezTo>
                    <a:pt x="1230" y="0"/>
                    <a:pt x="1219" y="1"/>
                    <a:pt x="1207" y="1"/>
                  </a:cubicBezTo>
                  <a:cubicBezTo>
                    <a:pt x="1005" y="10"/>
                    <a:pt x="807" y="63"/>
                    <a:pt x="629" y="158"/>
                  </a:cubicBezTo>
                  <a:cubicBezTo>
                    <a:pt x="403" y="277"/>
                    <a:pt x="150" y="585"/>
                    <a:pt x="103" y="841"/>
                  </a:cubicBezTo>
                  <a:cubicBezTo>
                    <a:pt x="93" y="897"/>
                    <a:pt x="83" y="952"/>
                    <a:pt x="73" y="1007"/>
                  </a:cubicBezTo>
                  <a:cubicBezTo>
                    <a:pt x="0" y="1417"/>
                    <a:pt x="50" y="1851"/>
                    <a:pt x="375" y="2151"/>
                  </a:cubicBezTo>
                  <a:cubicBezTo>
                    <a:pt x="605" y="2361"/>
                    <a:pt x="887" y="2495"/>
                    <a:pt x="1207" y="2495"/>
                  </a:cubicBezTo>
                  <a:cubicBezTo>
                    <a:pt x="1517" y="2490"/>
                    <a:pt x="1814" y="2367"/>
                    <a:pt x="2037" y="2151"/>
                  </a:cubicBezTo>
                  <a:cubicBezTo>
                    <a:pt x="2354" y="1833"/>
                    <a:pt x="2415" y="1430"/>
                    <a:pt x="2339" y="1007"/>
                  </a:cubicBezTo>
                  <a:cubicBezTo>
                    <a:pt x="2329" y="952"/>
                    <a:pt x="2319" y="897"/>
                    <a:pt x="2309" y="841"/>
                  </a:cubicBezTo>
                  <a:cubicBezTo>
                    <a:pt x="2267" y="605"/>
                    <a:pt x="2080" y="387"/>
                    <a:pt x="1900" y="247"/>
                  </a:cubicBezTo>
                  <a:cubicBezTo>
                    <a:pt x="1716" y="105"/>
                    <a:pt x="1480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36"/>
          <p:cNvSpPr/>
          <p:nvPr/>
        </p:nvSpPr>
        <p:spPr>
          <a:xfrm>
            <a:off x="3673797" y="2807996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subTitle" idx="1"/>
          </p:nvPr>
        </p:nvSpPr>
        <p:spPr>
          <a:xfrm>
            <a:off x="546059" y="2023328"/>
            <a:ext cx="2944815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1200" dirty="0" err="1"/>
              <a:t>Dianggap</a:t>
            </a:r>
            <a:r>
              <a:rPr lang="en-US" sz="1200" dirty="0"/>
              <a:t> “</a:t>
            </a:r>
            <a:r>
              <a:rPr lang="en-US" sz="1200" dirty="0" err="1"/>
              <a:t>berbeda</a:t>
            </a:r>
            <a:r>
              <a:rPr lang="en-US" sz="1200" dirty="0"/>
              <a:t>”, </a:t>
            </a:r>
            <a:r>
              <a:rPr lang="en-US" sz="1200" dirty="0" err="1"/>
              <a:t>misalnya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ciri-ciri</a:t>
            </a:r>
            <a:r>
              <a:rPr lang="en-US" sz="1200" dirty="0"/>
              <a:t> </a:t>
            </a:r>
            <a:r>
              <a:rPr lang="en-US" sz="1200" dirty="0" err="1"/>
              <a:t>fisik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r>
              <a:rPr lang="en-US" sz="1200" dirty="0"/>
              <a:t> yang </a:t>
            </a:r>
            <a:r>
              <a:rPr lang="en-US" sz="1200" dirty="0" err="1"/>
              <a:t>mencolok</a:t>
            </a:r>
            <a:r>
              <a:rPr lang="en-US" sz="1200" dirty="0"/>
              <a:t> </a:t>
            </a:r>
            <a:r>
              <a:rPr lang="en-US" sz="1200" dirty="0" err="1"/>
              <a:t>seperti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kurus</a:t>
            </a:r>
            <a:r>
              <a:rPr lang="en-US" sz="1200" dirty="0"/>
              <a:t>, </a:t>
            </a:r>
            <a:r>
              <a:rPr lang="en-US" sz="1200" dirty="0" err="1"/>
              <a:t>gemuk</a:t>
            </a:r>
            <a:r>
              <a:rPr lang="en-US" sz="1200" dirty="0"/>
              <a:t>, </a:t>
            </a:r>
            <a:r>
              <a:rPr lang="en-US" sz="1200" dirty="0" err="1"/>
              <a:t>tinggi</a:t>
            </a:r>
            <a:r>
              <a:rPr lang="en-US" sz="1200" dirty="0"/>
              <a:t>,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pendek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dibandingkan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fisik</a:t>
            </a:r>
            <a:r>
              <a:rPr lang="en-US" sz="1200" dirty="0"/>
              <a:t> orang lain. </a:t>
            </a:r>
            <a:r>
              <a:rPr lang="en-US" sz="1200" dirty="0" err="1"/>
              <a:t>Kemudian</a:t>
            </a:r>
            <a:r>
              <a:rPr lang="en-US" sz="1200" dirty="0"/>
              <a:t>, </a:t>
            </a:r>
            <a:r>
              <a:rPr lang="en-US" sz="1200" dirty="0" err="1"/>
              <a:t>berbeda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status </a:t>
            </a:r>
            <a:r>
              <a:rPr lang="en-US" sz="1200" dirty="0" err="1"/>
              <a:t>ekonomi</a:t>
            </a:r>
            <a:r>
              <a:rPr lang="en-US" sz="1200" dirty="0"/>
              <a:t>,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hobi</a:t>
            </a:r>
            <a:r>
              <a:rPr lang="en-US" sz="1200" dirty="0"/>
              <a:t> yang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lazim</a:t>
            </a:r>
            <a:r>
              <a:rPr lang="en-US" sz="1200" dirty="0"/>
              <a:t>,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didik</a:t>
            </a:r>
            <a:r>
              <a:rPr lang="en-US" sz="1200" dirty="0"/>
              <a:t> </a:t>
            </a:r>
            <a:r>
              <a:rPr lang="en-US" sz="1200" dirty="0" err="1"/>
              <a:t>baru</a:t>
            </a:r>
            <a:r>
              <a:rPr lang="en-US" sz="1200" dirty="0"/>
              <a:t>,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sp>
        <p:nvSpPr>
          <p:cNvPr id="276" name="Google Shape;276;p36"/>
          <p:cNvSpPr txBox="1">
            <a:spLocks noGrp="1"/>
          </p:cNvSpPr>
          <p:nvPr>
            <p:ph type="subTitle" idx="3"/>
          </p:nvPr>
        </p:nvSpPr>
        <p:spPr>
          <a:xfrm>
            <a:off x="5850880" y="223635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err="1"/>
              <a:t>Memiliki</a:t>
            </a:r>
            <a:r>
              <a:rPr lang="en-US" dirty="0"/>
              <a:t> rasa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yang </a:t>
            </a:r>
            <a:r>
              <a:rPr lang="en-US" dirty="0" err="1"/>
              <a:t>rendah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5"/>
          </p:nvPr>
        </p:nvSpPr>
        <p:spPr>
          <a:xfrm>
            <a:off x="5818421" y="1396664"/>
            <a:ext cx="2760717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membela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80" name="Google Shape;280;p36"/>
          <p:cNvSpPr txBox="1">
            <a:spLocks noGrp="1"/>
          </p:cNvSpPr>
          <p:nvPr>
            <p:ph type="subTitle" idx="7"/>
          </p:nvPr>
        </p:nvSpPr>
        <p:spPr>
          <a:xfrm>
            <a:off x="5850880" y="3114700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err="1"/>
              <a:t>Kurang</a:t>
            </a:r>
            <a:r>
              <a:rPr lang="en-US" dirty="0"/>
              <a:t> popular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teman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36"/>
          <p:cNvSpPr/>
          <p:nvPr/>
        </p:nvSpPr>
        <p:spPr>
          <a:xfrm>
            <a:off x="5312158" y="1602516"/>
            <a:ext cx="298800" cy="30499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6"/>
          <p:cNvSpPr/>
          <p:nvPr/>
        </p:nvSpPr>
        <p:spPr>
          <a:xfrm>
            <a:off x="5316765" y="3494404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5331337" y="3473050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62;p36"/>
          <p:cNvSpPr txBox="1">
            <a:spLocks/>
          </p:cNvSpPr>
          <p:nvPr/>
        </p:nvSpPr>
        <p:spPr>
          <a:xfrm rot="20879391">
            <a:off x="272943" y="675338"/>
            <a:ext cx="166448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 smtClean="0"/>
              <a:t>KORBAN BULLYING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8883" y="586431"/>
            <a:ext cx="2695800" cy="48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2"/>
          </p:nvPr>
        </p:nvSpPr>
        <p:spPr>
          <a:xfrm>
            <a:off x="5850880" y="408392"/>
            <a:ext cx="2695800" cy="48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6"/>
          </p:nvPr>
        </p:nvSpPr>
        <p:spPr>
          <a:xfrm>
            <a:off x="5971773" y="421785"/>
            <a:ext cx="2695800" cy="48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Google Shape;283;p36"/>
          <p:cNvSpPr/>
          <p:nvPr/>
        </p:nvSpPr>
        <p:spPr>
          <a:xfrm>
            <a:off x="5331337" y="2362919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83;p36"/>
          <p:cNvSpPr/>
          <p:nvPr/>
        </p:nvSpPr>
        <p:spPr>
          <a:xfrm>
            <a:off x="5327788" y="1579147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09" y="764937"/>
            <a:ext cx="2094983" cy="12207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795000" y="2239853"/>
            <a:ext cx="3528944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200" dirty="0" err="1"/>
              <a:t>Faktor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lingkungan</a:t>
            </a:r>
            <a:r>
              <a:rPr lang="en-US" sz="1200" dirty="0"/>
              <a:t> </a:t>
            </a:r>
            <a:r>
              <a:rPr lang="en-US" sz="1200" dirty="0" err="1"/>
              <a:t>keluarga</a:t>
            </a:r>
            <a:r>
              <a:rPr lang="en-US" sz="1200" dirty="0"/>
              <a:t> yang </a:t>
            </a:r>
            <a:r>
              <a:rPr lang="en-US" sz="1200" dirty="0" err="1"/>
              <a:t>menjadikan</a:t>
            </a:r>
            <a:r>
              <a:rPr lang="en-US" sz="1200" dirty="0"/>
              <a:t> </a:t>
            </a:r>
            <a:r>
              <a:rPr lang="en-US" sz="1200" dirty="0" err="1"/>
              <a:t>anak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pelaku</a:t>
            </a:r>
            <a:r>
              <a:rPr lang="en-US" sz="1200" dirty="0"/>
              <a:t> bullying </a:t>
            </a:r>
            <a:r>
              <a:rPr lang="en-US" sz="1200" dirty="0" err="1"/>
              <a:t>antara</a:t>
            </a:r>
            <a:r>
              <a:rPr lang="en-US" sz="1200" dirty="0"/>
              <a:t> lain </a:t>
            </a:r>
            <a:r>
              <a:rPr lang="en-US" sz="1200" dirty="0" err="1"/>
              <a:t>kurang</a:t>
            </a:r>
            <a:r>
              <a:rPr lang="en-US" sz="1200" dirty="0"/>
              <a:t> </a:t>
            </a:r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kasih</a:t>
            </a:r>
            <a:r>
              <a:rPr lang="en-US" sz="1200" dirty="0"/>
              <a:t> saying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perhatian</a:t>
            </a:r>
            <a:r>
              <a:rPr lang="en-US" sz="1200" dirty="0"/>
              <a:t> orang </a:t>
            </a:r>
            <a:r>
              <a:rPr lang="en-US" sz="1200" dirty="0" err="1"/>
              <a:t>tua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anak-anaknya</a:t>
            </a:r>
            <a:r>
              <a:rPr lang="en-US" sz="1200" dirty="0"/>
              <a:t>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anak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tindakan</a:t>
            </a:r>
            <a:r>
              <a:rPr lang="en-US" sz="1200" dirty="0"/>
              <a:t> </a:t>
            </a:r>
            <a:r>
              <a:rPr lang="en-US" sz="1200" dirty="0" err="1"/>
              <a:t>negatif</a:t>
            </a:r>
            <a:r>
              <a:rPr lang="en-US" sz="1200" dirty="0"/>
              <a:t> </a:t>
            </a:r>
            <a:r>
              <a:rPr lang="en-US" sz="1200" dirty="0" err="1"/>
              <a:t>misalnya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pelaku</a:t>
            </a:r>
            <a:r>
              <a:rPr lang="en-US" sz="1200" dirty="0"/>
              <a:t> bullying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menarik</a:t>
            </a:r>
            <a:r>
              <a:rPr lang="en-US" sz="1200" dirty="0"/>
              <a:t> </a:t>
            </a:r>
            <a:r>
              <a:rPr lang="en-US" sz="1200" dirty="0" err="1"/>
              <a:t>perhatian</a:t>
            </a:r>
            <a:r>
              <a:rPr lang="en-US" sz="1200" dirty="0"/>
              <a:t> orang </a:t>
            </a:r>
            <a:r>
              <a:rPr lang="en-US" sz="1200" dirty="0" err="1"/>
              <a:t>tua</a:t>
            </a:r>
            <a:r>
              <a:rPr lang="en-US" sz="1200" dirty="0"/>
              <a:t>. </a:t>
            </a:r>
            <a:endParaRPr sz="12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2133931" y="847131"/>
            <a:ext cx="1999562" cy="392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984610" y="1658868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97653" y="2135725"/>
            <a:ext cx="34725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Kemudian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,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keluarga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yang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tidak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harmonis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juga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akan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menimbulkan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suasana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rumah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yang negative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dan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kurang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nyaman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bagi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anak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serta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pola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asuh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yang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diterapkan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oleh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orang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tua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kepada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anaknya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juga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akan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berpengaruh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kepada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karakter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anak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,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misalnya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selalu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membeda-bedakan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anak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yang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akan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menimbulkan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perasaan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iri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dan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berakibat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pelampiasaan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kekesalan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kepada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teman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sekolahnya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. </a:t>
            </a:r>
            <a:endParaRPr lang="en-US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pic>
        <p:nvPicPr>
          <p:cNvPr id="6" name="Google Shape;2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95467">
            <a:off x="-41602" y="-156660"/>
            <a:ext cx="1673204" cy="20075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" name="Google Shape;262;p36"/>
          <p:cNvSpPr txBox="1">
            <a:spLocks/>
          </p:cNvSpPr>
          <p:nvPr/>
        </p:nvSpPr>
        <p:spPr>
          <a:xfrm rot="20879391">
            <a:off x="132841" y="658600"/>
            <a:ext cx="166448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 smtClean="0"/>
              <a:t>PELAKU BULLYING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66" y="758323"/>
            <a:ext cx="2171019" cy="1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0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795000" y="2135725"/>
            <a:ext cx="3528944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1200" dirty="0" err="1"/>
              <a:t>Teman</a:t>
            </a:r>
            <a:r>
              <a:rPr lang="en-US" sz="1200" dirty="0"/>
              <a:t> </a:t>
            </a:r>
            <a:r>
              <a:rPr lang="en-US" sz="1200" dirty="0" err="1"/>
              <a:t>sebaya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andil</a:t>
            </a:r>
            <a:r>
              <a:rPr lang="en-US" sz="1200" dirty="0"/>
              <a:t> yang </a:t>
            </a:r>
            <a:r>
              <a:rPr lang="en-US" sz="1200" dirty="0" err="1"/>
              <a:t>cukup</a:t>
            </a:r>
            <a:r>
              <a:rPr lang="en-US" sz="1200" dirty="0"/>
              <a:t> </a:t>
            </a:r>
            <a:r>
              <a:rPr lang="en-US" sz="1200" dirty="0" err="1"/>
              <a:t>besar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permasalahan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,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kebanyakan</a:t>
            </a:r>
            <a:r>
              <a:rPr lang="en-US" sz="1200" dirty="0"/>
              <a:t> </a:t>
            </a:r>
            <a:r>
              <a:rPr lang="en-US" sz="1200" dirty="0" err="1"/>
              <a:t>remaja</a:t>
            </a:r>
            <a:r>
              <a:rPr lang="en-US" sz="1200" dirty="0"/>
              <a:t> </a:t>
            </a:r>
            <a:r>
              <a:rPr lang="en-US" sz="1200" dirty="0" err="1"/>
              <a:t>sekarang</a:t>
            </a:r>
            <a:r>
              <a:rPr lang="en-US" sz="1200" dirty="0"/>
              <a:t> </a:t>
            </a:r>
            <a:r>
              <a:rPr lang="en-US" sz="1200" dirty="0" err="1"/>
              <a:t>sebagian</a:t>
            </a:r>
            <a:r>
              <a:rPr lang="en-US" sz="1200" dirty="0"/>
              <a:t> </a:t>
            </a:r>
            <a:r>
              <a:rPr lang="en-US" sz="1200" dirty="0" err="1"/>
              <a:t>besar</a:t>
            </a:r>
            <a:r>
              <a:rPr lang="en-US" sz="1200" dirty="0"/>
              <a:t> </a:t>
            </a:r>
            <a:r>
              <a:rPr lang="en-US" sz="1200" dirty="0" err="1"/>
              <a:t>waktunya</a:t>
            </a:r>
            <a:r>
              <a:rPr lang="en-US" sz="1200" dirty="0"/>
              <a:t> </a:t>
            </a:r>
            <a:r>
              <a:rPr lang="en-US" sz="1200" dirty="0" err="1"/>
              <a:t>dihabiskan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berinteraksi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teman</a:t>
            </a:r>
            <a:r>
              <a:rPr lang="en-US" sz="1200" dirty="0"/>
              <a:t> </a:t>
            </a:r>
            <a:r>
              <a:rPr lang="en-US" sz="1200" dirty="0" err="1"/>
              <a:t>sebayanya</a:t>
            </a:r>
            <a:r>
              <a:rPr lang="en-US" sz="1200" dirty="0"/>
              <a:t>.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intensitas</a:t>
            </a:r>
            <a:r>
              <a:rPr lang="en-US" sz="1200" dirty="0"/>
              <a:t> </a:t>
            </a:r>
            <a:r>
              <a:rPr lang="en-US" sz="1200" dirty="0" err="1"/>
              <a:t>komunikasi</a:t>
            </a:r>
            <a:r>
              <a:rPr lang="en-US" sz="1200" dirty="0"/>
              <a:t> yang </a:t>
            </a:r>
            <a:r>
              <a:rPr lang="en-US" sz="1200" dirty="0" err="1"/>
              <a:t>besar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memungkinkan</a:t>
            </a:r>
            <a:r>
              <a:rPr lang="en-US" sz="1200" dirty="0"/>
              <a:t> </a:t>
            </a:r>
            <a:r>
              <a:rPr lang="en-US" sz="1200" dirty="0" err="1"/>
              <a:t>muncul</a:t>
            </a:r>
            <a:r>
              <a:rPr lang="en-US" sz="1200" dirty="0"/>
              <a:t> </a:t>
            </a:r>
            <a:r>
              <a:rPr lang="en-US" sz="1200" dirty="0" err="1"/>
              <a:t>hasrat</a:t>
            </a:r>
            <a:r>
              <a:rPr lang="en-US" sz="1200" dirty="0"/>
              <a:t> </a:t>
            </a:r>
            <a:r>
              <a:rPr lang="en-US" sz="1200" dirty="0" err="1"/>
              <a:t>ingin</a:t>
            </a:r>
            <a:r>
              <a:rPr lang="en-US" sz="1200" dirty="0"/>
              <a:t> </a:t>
            </a:r>
            <a:r>
              <a:rPr lang="en-US" sz="1200" dirty="0" err="1"/>
              <a:t>menindas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aksi</a:t>
            </a:r>
            <a:r>
              <a:rPr lang="en-US" sz="1200" dirty="0"/>
              <a:t> bullying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hasutan</a:t>
            </a:r>
            <a:r>
              <a:rPr lang="en-US" sz="1200" dirty="0"/>
              <a:t> </a:t>
            </a:r>
            <a:r>
              <a:rPr lang="en-US" sz="1200" dirty="0" err="1"/>
              <a:t>teman-temannya</a:t>
            </a:r>
            <a:endParaRPr sz="12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984610" y="939835"/>
            <a:ext cx="2481612" cy="392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Sebaya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984610" y="1658868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84738" y="1074469"/>
            <a:ext cx="3472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Kemudian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,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timbul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rasa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ingin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untuk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diakui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oleh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kelompok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teman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sebayanya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sebagai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pemegang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kekuasaan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penuh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atas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kelompoknya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dan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ditakuti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oleh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kelompok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lain, di mana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hal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itu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lah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penyebab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timbulnya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aksi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penindasan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.</a:t>
            </a:r>
            <a:endParaRPr lang="en-US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pic>
        <p:nvPicPr>
          <p:cNvPr id="6" name="Google Shape;2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95467">
            <a:off x="-41602" y="-156660"/>
            <a:ext cx="1673204" cy="20075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" name="Google Shape;262;p36"/>
          <p:cNvSpPr txBox="1">
            <a:spLocks/>
          </p:cNvSpPr>
          <p:nvPr/>
        </p:nvSpPr>
        <p:spPr>
          <a:xfrm rot="20879391">
            <a:off x="132841" y="658600"/>
            <a:ext cx="166448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 smtClean="0"/>
              <a:t>PELAKU BULLYING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84738" y="2763484"/>
            <a:ext cx="3472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Pernah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menjadi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korban bullying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sehingga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mengalami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kesulitan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dalam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diterima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dalam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pergaulan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,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kesulitan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dalam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mengikuti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pelajaran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di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sekolah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,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mudah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terbawa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emosi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,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merasa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kesepian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dan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>
                <a:latin typeface="Roboto Mono" panose="020B0604020202020204" charset="0"/>
                <a:ea typeface="Roboto Mono" panose="020B0604020202020204" charset="0"/>
              </a:rPr>
              <a:t>mengalami</a:t>
            </a:r>
            <a:r>
              <a:rPr lang="en-US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sz="1200" dirty="0" err="1" smtClean="0">
                <a:latin typeface="Roboto Mono" panose="020B0604020202020204" charset="0"/>
                <a:ea typeface="Roboto Mono" panose="020B0604020202020204" charset="0"/>
              </a:rPr>
              <a:t>depresi</a:t>
            </a:r>
            <a:endParaRPr lang="en-US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30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1522" y="879338"/>
            <a:ext cx="3464443" cy="557577"/>
          </a:xfrm>
        </p:spPr>
        <p:txBody>
          <a:bodyPr/>
          <a:lstStyle/>
          <a:p>
            <a:r>
              <a:rPr lang="en-GB" sz="2400" dirty="0" smtClean="0"/>
              <a:t>HAMIL DI LUAR NIKAH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86" y="1436915"/>
            <a:ext cx="4033158" cy="2688772"/>
          </a:xfrm>
          <a:prstGeom prst="rect">
            <a:avLst/>
          </a:prstGeom>
        </p:spPr>
      </p:pic>
      <p:sp>
        <p:nvSpPr>
          <p:cNvPr id="5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50992" y="3729387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smtClean="0"/>
              <a:t>Salah </a:t>
            </a:r>
            <a:r>
              <a:rPr lang="en-GB" sz="1200" dirty="0" err="1" smtClean="0"/>
              <a:t>Satu</a:t>
            </a:r>
            <a:r>
              <a:rPr lang="en-GB" sz="1200" dirty="0" smtClean="0"/>
              <a:t> </a:t>
            </a:r>
            <a:r>
              <a:rPr lang="en-GB" sz="1200" dirty="0" err="1" smtClean="0"/>
              <a:t>Contoh</a:t>
            </a:r>
            <a:r>
              <a:rPr lang="en-GB" sz="1200" dirty="0" smtClean="0"/>
              <a:t> </a:t>
            </a:r>
            <a:r>
              <a:rPr lang="en-GB" sz="1200" dirty="0" err="1" smtClean="0"/>
              <a:t>Permasalahan</a:t>
            </a:r>
            <a:r>
              <a:rPr lang="en-GB" sz="1200" dirty="0" smtClean="0"/>
              <a:t> </a:t>
            </a:r>
            <a:r>
              <a:rPr lang="en-GB" sz="1200" dirty="0" err="1" smtClean="0"/>
              <a:t>Nilai</a:t>
            </a:r>
            <a:r>
              <a:rPr lang="en-GB" sz="1200" dirty="0" smtClean="0"/>
              <a:t> Moral</a:t>
            </a:r>
            <a:endParaRPr sz="1200" b="0" dirty="0"/>
          </a:p>
        </p:txBody>
      </p:sp>
    </p:spTree>
    <p:extLst>
      <p:ext uri="{BB962C8B-B14F-4D97-AF65-F5344CB8AC3E}">
        <p14:creationId xmlns:p14="http://schemas.microsoft.com/office/powerpoint/2010/main" val="3461192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659208" y="1747523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704933" y="1682612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554007" y="2688507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err="1" smtClean="0"/>
              <a:t>Solusi</a:t>
            </a:r>
            <a:r>
              <a:rPr lang="en-GB" sz="3600" dirty="0" smtClean="0"/>
              <a:t> </a:t>
            </a:r>
            <a:r>
              <a:rPr lang="en-GB" sz="3600" dirty="0" err="1" smtClean="0"/>
              <a:t>dari</a:t>
            </a:r>
            <a:r>
              <a:rPr lang="en-GB" sz="3600" dirty="0" smtClean="0"/>
              <a:t> </a:t>
            </a:r>
            <a:r>
              <a:rPr lang="en-GB" sz="3600" dirty="0" err="1" smtClean="0"/>
              <a:t>Permasalahan</a:t>
            </a:r>
            <a:endParaRPr sz="36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/>
          <p:nvPr/>
        </p:nvSpPr>
        <p:spPr>
          <a:xfrm>
            <a:off x="3657183" y="1992672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3653068" y="3608376"/>
            <a:ext cx="350343" cy="32650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26" y="0"/>
            <a:ext cx="3035284" cy="15372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2" name="Google Shape;272;p36"/>
          <p:cNvSpPr/>
          <p:nvPr/>
        </p:nvSpPr>
        <p:spPr>
          <a:xfrm>
            <a:off x="3678840" y="1950111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subTitle" idx="1"/>
          </p:nvPr>
        </p:nvSpPr>
        <p:spPr>
          <a:xfrm>
            <a:off x="646929" y="1890340"/>
            <a:ext cx="2944815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maaf</a:t>
            </a:r>
            <a:endParaRPr lang="en-US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76" name="Google Shape;276;p36"/>
          <p:cNvSpPr txBox="1">
            <a:spLocks noGrp="1"/>
          </p:cNvSpPr>
          <p:nvPr>
            <p:ph type="subTitle" idx="3"/>
          </p:nvPr>
        </p:nvSpPr>
        <p:spPr>
          <a:xfrm>
            <a:off x="630319" y="3374200"/>
            <a:ext cx="2986951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intensif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sekolah</a:t>
            </a:r>
            <a:endParaRPr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5"/>
          </p:nvPr>
        </p:nvSpPr>
        <p:spPr>
          <a:xfrm>
            <a:off x="5745304" y="1038313"/>
            <a:ext cx="2760717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social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dimaknai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menertibkan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penindakan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36"/>
          <p:cNvSpPr txBox="1">
            <a:spLocks noGrp="1"/>
          </p:cNvSpPr>
          <p:nvPr>
            <p:ph type="subTitle" idx="7"/>
          </p:nvPr>
        </p:nvSpPr>
        <p:spPr>
          <a:xfrm>
            <a:off x="5747795" y="3615600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yang </a:t>
            </a:r>
            <a:r>
              <a:rPr lang="en-US" dirty="0" err="1"/>
              <a:t>aman</a:t>
            </a:r>
            <a:r>
              <a:rPr lang="en-US" dirty="0"/>
              <a:t>, </a:t>
            </a:r>
            <a:r>
              <a:rPr lang="en-US" dirty="0" err="1"/>
              <a:t>nyaman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kondusif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36"/>
          <p:cNvSpPr/>
          <p:nvPr/>
        </p:nvSpPr>
        <p:spPr>
          <a:xfrm>
            <a:off x="5316765" y="1943695"/>
            <a:ext cx="298800" cy="30499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6"/>
          <p:cNvSpPr/>
          <p:nvPr/>
        </p:nvSpPr>
        <p:spPr>
          <a:xfrm>
            <a:off x="5316765" y="3990008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5343418" y="3941610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62;p36"/>
          <p:cNvSpPr txBox="1">
            <a:spLocks/>
          </p:cNvSpPr>
          <p:nvPr/>
        </p:nvSpPr>
        <p:spPr>
          <a:xfrm>
            <a:off x="940893" y="554544"/>
            <a:ext cx="290938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 idx="2"/>
          </p:nvPr>
        </p:nvSpPr>
        <p:spPr>
          <a:xfrm>
            <a:off x="5850880" y="408392"/>
            <a:ext cx="2695800" cy="48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6"/>
          </p:nvPr>
        </p:nvSpPr>
        <p:spPr>
          <a:xfrm>
            <a:off x="5971773" y="421785"/>
            <a:ext cx="2695800" cy="48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Google Shape;283;p36"/>
          <p:cNvSpPr/>
          <p:nvPr/>
        </p:nvSpPr>
        <p:spPr>
          <a:xfrm>
            <a:off x="3678840" y="3557600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83;p36"/>
          <p:cNvSpPr/>
          <p:nvPr/>
        </p:nvSpPr>
        <p:spPr>
          <a:xfrm>
            <a:off x="5343418" y="1883141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74;p36"/>
          <p:cNvSpPr txBox="1">
            <a:spLocks/>
          </p:cNvSpPr>
          <p:nvPr/>
        </p:nvSpPr>
        <p:spPr>
          <a:xfrm>
            <a:off x="646930" y="2641270"/>
            <a:ext cx="294481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4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4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4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4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4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4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4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4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4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/>
              <a:t>anti </a:t>
            </a:r>
            <a:r>
              <a:rPr lang="en-US" dirty="0" err="1"/>
              <a:t>kekerasan</a:t>
            </a:r>
            <a:endParaRPr lang="nn-NO" dirty="0"/>
          </a:p>
        </p:txBody>
      </p:sp>
      <p:sp>
        <p:nvSpPr>
          <p:cNvPr id="27" name="Google Shape;263;p36"/>
          <p:cNvSpPr/>
          <p:nvPr/>
        </p:nvSpPr>
        <p:spPr>
          <a:xfrm>
            <a:off x="3678840" y="2775136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72;p36"/>
          <p:cNvSpPr/>
          <p:nvPr/>
        </p:nvSpPr>
        <p:spPr>
          <a:xfrm>
            <a:off x="3697667" y="2691061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44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/>
          <p:nvPr/>
        </p:nvSpPr>
        <p:spPr>
          <a:xfrm>
            <a:off x="3730383" y="2984086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299" y="711476"/>
            <a:ext cx="3035284" cy="15372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2" name="Google Shape;272;p36"/>
          <p:cNvSpPr/>
          <p:nvPr/>
        </p:nvSpPr>
        <p:spPr>
          <a:xfrm>
            <a:off x="3743633" y="2924536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subTitle" idx="1"/>
          </p:nvPr>
        </p:nvSpPr>
        <p:spPr>
          <a:xfrm>
            <a:off x="517451" y="2566186"/>
            <a:ext cx="2944815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yang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lang="en-US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5"/>
          </p:nvPr>
        </p:nvSpPr>
        <p:spPr>
          <a:xfrm>
            <a:off x="5745304" y="1038313"/>
            <a:ext cx="2760717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rasa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keberanian</a:t>
            </a:r>
            <a:r>
              <a:rPr lang="en-US" dirty="0"/>
              <a:t>, </a:t>
            </a:r>
            <a:r>
              <a:rPr lang="en-US" dirty="0" err="1"/>
              <a:t>ketegasan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bersosialisasi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36"/>
          <p:cNvSpPr txBox="1">
            <a:spLocks noGrp="1"/>
          </p:cNvSpPr>
          <p:nvPr>
            <p:ph type="subTitle" idx="7"/>
          </p:nvPr>
        </p:nvSpPr>
        <p:spPr>
          <a:xfrm>
            <a:off x="5850880" y="292453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, </a:t>
            </a:r>
            <a:r>
              <a:rPr lang="en-US" dirty="0" err="1"/>
              <a:t>norma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kepedulian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menghargai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36"/>
          <p:cNvSpPr/>
          <p:nvPr/>
        </p:nvSpPr>
        <p:spPr>
          <a:xfrm>
            <a:off x="5316765" y="1943695"/>
            <a:ext cx="298800" cy="30499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6"/>
          <p:cNvSpPr/>
          <p:nvPr/>
        </p:nvSpPr>
        <p:spPr>
          <a:xfrm>
            <a:off x="5316765" y="370978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5343418" y="3709780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62;p36"/>
          <p:cNvSpPr txBox="1">
            <a:spLocks/>
          </p:cNvSpPr>
          <p:nvPr/>
        </p:nvSpPr>
        <p:spPr>
          <a:xfrm>
            <a:off x="834249" y="1284935"/>
            <a:ext cx="290938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Lingkup</a:t>
            </a:r>
            <a:r>
              <a:rPr lang="en-US" sz="2400" dirty="0"/>
              <a:t> </a:t>
            </a:r>
            <a:r>
              <a:rPr lang="en-US" sz="2400" dirty="0" err="1"/>
              <a:t>Keluarga</a:t>
            </a:r>
            <a:endParaRPr lang="en-GB" sz="2400" dirty="0"/>
          </a:p>
        </p:txBody>
      </p:sp>
      <p:sp>
        <p:nvSpPr>
          <p:cNvPr id="5" name="Title 4"/>
          <p:cNvSpPr>
            <a:spLocks noGrp="1"/>
          </p:cNvSpPr>
          <p:nvPr>
            <p:ph type="title" idx="2"/>
          </p:nvPr>
        </p:nvSpPr>
        <p:spPr>
          <a:xfrm>
            <a:off x="5850880" y="408392"/>
            <a:ext cx="2695800" cy="48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6"/>
          </p:nvPr>
        </p:nvSpPr>
        <p:spPr>
          <a:xfrm>
            <a:off x="5971773" y="421785"/>
            <a:ext cx="2695800" cy="48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Google Shape;283;p36"/>
          <p:cNvSpPr/>
          <p:nvPr/>
        </p:nvSpPr>
        <p:spPr>
          <a:xfrm>
            <a:off x="5343418" y="1883141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27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"/>
          <p:cNvSpPr txBox="1">
            <a:spLocks noGrp="1"/>
          </p:cNvSpPr>
          <p:nvPr>
            <p:ph type="body" idx="1"/>
          </p:nvPr>
        </p:nvSpPr>
        <p:spPr>
          <a:xfrm>
            <a:off x="3303017" y="1251948"/>
            <a:ext cx="3141325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spcAft>
                <a:spcPts val="1600"/>
              </a:spcAft>
              <a:buNone/>
            </a:pPr>
            <a:r>
              <a:rPr lang="en-US" sz="1400" dirty="0" err="1"/>
              <a:t>Upaya</a:t>
            </a:r>
            <a:r>
              <a:rPr lang="en-US" sz="1400" dirty="0"/>
              <a:t> </a:t>
            </a:r>
            <a:r>
              <a:rPr lang="en-US" sz="1400" dirty="0" err="1"/>
              <a:t>penanganan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permasalahan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smtClean="0"/>
              <a:t>juga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pemberdayaan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diri</a:t>
            </a:r>
            <a:r>
              <a:rPr lang="en-US" sz="1400" dirty="0"/>
              <a:t> </a:t>
            </a:r>
            <a:r>
              <a:rPr lang="en-US" sz="1400" dirty="0" err="1"/>
              <a:t>anak</a:t>
            </a:r>
            <a:r>
              <a:rPr lang="en-US" sz="1400" dirty="0"/>
              <a:t>, yang </a:t>
            </a:r>
            <a:r>
              <a:rPr lang="en-US" sz="1400" dirty="0" err="1"/>
              <a:t>nantinya</a:t>
            </a:r>
            <a:r>
              <a:rPr lang="en-US" sz="1400" dirty="0"/>
              <a:t> </a:t>
            </a:r>
            <a:r>
              <a:rPr lang="en-US" sz="1400" dirty="0" err="1"/>
              <a:t>anak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mengidentifikasi</a:t>
            </a:r>
            <a:r>
              <a:rPr lang="en-US" sz="1400" dirty="0"/>
              <a:t> </a:t>
            </a:r>
            <a:r>
              <a:rPr lang="en-US" sz="1400" dirty="0" err="1"/>
              <a:t>terjadinya</a:t>
            </a:r>
            <a:r>
              <a:rPr lang="en-US" sz="1400" dirty="0"/>
              <a:t> </a:t>
            </a:r>
            <a:r>
              <a:rPr lang="en-US" sz="1400" dirty="0" err="1"/>
              <a:t>kasus</a:t>
            </a:r>
            <a:r>
              <a:rPr lang="en-US" sz="1400" dirty="0"/>
              <a:t> bullying, </a:t>
            </a:r>
            <a:r>
              <a:rPr lang="en-US" sz="1400" dirty="0" err="1"/>
              <a:t>melawaan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korban bullying,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bantuan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orang lain </a:t>
            </a:r>
            <a:r>
              <a:rPr lang="en-US" sz="1400" dirty="0" err="1"/>
              <a:t>ketika</a:t>
            </a:r>
            <a:r>
              <a:rPr lang="en-US" sz="1400" dirty="0"/>
              <a:t> </a:t>
            </a:r>
            <a:r>
              <a:rPr lang="en-US" sz="1400" dirty="0" err="1"/>
              <a:t>melihat</a:t>
            </a:r>
            <a:r>
              <a:rPr lang="en-US" sz="1400" dirty="0"/>
              <a:t> </a:t>
            </a:r>
            <a:r>
              <a:rPr lang="en-US" sz="1400" dirty="0" err="1"/>
              <a:t>kasus</a:t>
            </a:r>
            <a:r>
              <a:rPr lang="en-US" sz="1400" dirty="0"/>
              <a:t> bullying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lingkungannya</a:t>
            </a:r>
            <a:r>
              <a:rPr lang="en-US" sz="14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546981" y="542260"/>
            <a:ext cx="958525" cy="6146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18" y="1305238"/>
            <a:ext cx="1309182" cy="59711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2"/>
          <p:cNvSpPr txBox="1">
            <a:spLocks noGrp="1"/>
          </p:cNvSpPr>
          <p:nvPr>
            <p:ph type="title"/>
          </p:nvPr>
        </p:nvSpPr>
        <p:spPr>
          <a:xfrm>
            <a:off x="1041650" y="2483879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TERIMA KASIH!</a:t>
            </a:r>
            <a:endParaRPr sz="5400" dirty="0"/>
          </a:p>
        </p:txBody>
      </p:sp>
      <p:pic>
        <p:nvPicPr>
          <p:cNvPr id="545" name="Google Shape;545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598987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654232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7085250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52"/>
          <p:cNvGrpSpPr/>
          <p:nvPr/>
        </p:nvGrpSpPr>
        <p:grpSpPr>
          <a:xfrm>
            <a:off x="7400159" y="291277"/>
            <a:ext cx="282068" cy="274480"/>
            <a:chOff x="7400159" y="291277"/>
            <a:chExt cx="282068" cy="274480"/>
          </a:xfrm>
        </p:grpSpPr>
        <p:sp>
          <p:nvSpPr>
            <p:cNvPr id="549" name="Google Shape;549;p52"/>
            <p:cNvSpPr/>
            <p:nvPr/>
          </p:nvSpPr>
          <p:spPr>
            <a:xfrm>
              <a:off x="7613904" y="322889"/>
              <a:ext cx="37563" cy="33951"/>
            </a:xfrm>
            <a:custGeom>
              <a:avLst/>
              <a:gdLst/>
              <a:ahLst/>
              <a:cxnLst/>
              <a:rect l="l" t="t" r="r" b="b"/>
              <a:pathLst>
                <a:path w="10118" h="9145" extrusionOk="0">
                  <a:moveTo>
                    <a:pt x="4732" y="2689"/>
                  </a:moveTo>
                  <a:cubicBezTo>
                    <a:pt x="5672" y="2689"/>
                    <a:pt x="6415" y="3023"/>
                    <a:pt x="6839" y="3655"/>
                  </a:cubicBezTo>
                  <a:cubicBezTo>
                    <a:pt x="7264" y="4290"/>
                    <a:pt x="7264" y="5087"/>
                    <a:pt x="6844" y="5689"/>
                  </a:cubicBezTo>
                  <a:cubicBezTo>
                    <a:pt x="6470" y="6224"/>
                    <a:pt x="5776" y="6456"/>
                    <a:pt x="5101" y="6456"/>
                  </a:cubicBezTo>
                  <a:cubicBezTo>
                    <a:pt x="4845" y="6456"/>
                    <a:pt x="4592" y="6422"/>
                    <a:pt x="4360" y="6360"/>
                  </a:cubicBezTo>
                  <a:cubicBezTo>
                    <a:pt x="3875" y="6230"/>
                    <a:pt x="3050" y="5864"/>
                    <a:pt x="2967" y="4881"/>
                  </a:cubicBezTo>
                  <a:cubicBezTo>
                    <a:pt x="2822" y="3159"/>
                    <a:pt x="3572" y="2847"/>
                    <a:pt x="3691" y="2811"/>
                  </a:cubicBezTo>
                  <a:cubicBezTo>
                    <a:pt x="4033" y="2733"/>
                    <a:pt x="4381" y="2692"/>
                    <a:pt x="4732" y="2689"/>
                  </a:cubicBezTo>
                  <a:close/>
                  <a:moveTo>
                    <a:pt x="4732" y="0"/>
                  </a:moveTo>
                  <a:cubicBezTo>
                    <a:pt x="4218" y="0"/>
                    <a:pt x="3682" y="59"/>
                    <a:pt x="3132" y="180"/>
                  </a:cubicBezTo>
                  <a:cubicBezTo>
                    <a:pt x="2023" y="407"/>
                    <a:pt x="1" y="1730"/>
                    <a:pt x="286" y="5108"/>
                  </a:cubicBezTo>
                  <a:cubicBezTo>
                    <a:pt x="445" y="6966"/>
                    <a:pt x="1737" y="8441"/>
                    <a:pt x="3662" y="8956"/>
                  </a:cubicBezTo>
                  <a:cubicBezTo>
                    <a:pt x="4126" y="9082"/>
                    <a:pt x="4604" y="9145"/>
                    <a:pt x="5085" y="9145"/>
                  </a:cubicBezTo>
                  <a:cubicBezTo>
                    <a:pt x="6686" y="9145"/>
                    <a:pt x="8199" y="8443"/>
                    <a:pt x="9050" y="7226"/>
                  </a:cubicBezTo>
                  <a:cubicBezTo>
                    <a:pt x="10107" y="5710"/>
                    <a:pt x="10118" y="3722"/>
                    <a:pt x="9076" y="2163"/>
                  </a:cubicBezTo>
                  <a:cubicBezTo>
                    <a:pt x="8138" y="758"/>
                    <a:pt x="6574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7454520" y="344442"/>
              <a:ext cx="180320" cy="168978"/>
            </a:xfrm>
            <a:custGeom>
              <a:avLst/>
              <a:gdLst/>
              <a:ahLst/>
              <a:cxnLst/>
              <a:rect l="l" t="t" r="r" b="b"/>
              <a:pathLst>
                <a:path w="48571" h="45516" extrusionOk="0">
                  <a:moveTo>
                    <a:pt x="23895" y="2651"/>
                  </a:moveTo>
                  <a:cubicBezTo>
                    <a:pt x="25170" y="2651"/>
                    <a:pt x="26002" y="2785"/>
                    <a:pt x="26138" y="2811"/>
                  </a:cubicBezTo>
                  <a:cubicBezTo>
                    <a:pt x="26199" y="2822"/>
                    <a:pt x="26260" y="2829"/>
                    <a:pt x="26322" y="2831"/>
                  </a:cubicBezTo>
                  <a:cubicBezTo>
                    <a:pt x="31983" y="3067"/>
                    <a:pt x="36907" y="6166"/>
                    <a:pt x="41377" y="12305"/>
                  </a:cubicBezTo>
                  <a:cubicBezTo>
                    <a:pt x="44043" y="15967"/>
                    <a:pt x="45712" y="23481"/>
                    <a:pt x="43562" y="30198"/>
                  </a:cubicBezTo>
                  <a:cubicBezTo>
                    <a:pt x="42330" y="34042"/>
                    <a:pt x="39326" y="39138"/>
                    <a:pt x="32011" y="41576"/>
                  </a:cubicBezTo>
                  <a:cubicBezTo>
                    <a:pt x="29553" y="42395"/>
                    <a:pt x="26996" y="42791"/>
                    <a:pt x="24471" y="42791"/>
                  </a:cubicBezTo>
                  <a:cubicBezTo>
                    <a:pt x="18646" y="42791"/>
                    <a:pt x="12991" y="40683"/>
                    <a:pt x="9109" y="36799"/>
                  </a:cubicBezTo>
                  <a:cubicBezTo>
                    <a:pt x="4202" y="31892"/>
                    <a:pt x="2850" y="25142"/>
                    <a:pt x="5302" y="17790"/>
                  </a:cubicBezTo>
                  <a:cubicBezTo>
                    <a:pt x="9804" y="4277"/>
                    <a:pt x="19492" y="2651"/>
                    <a:pt x="23895" y="2651"/>
                  </a:cubicBezTo>
                  <a:close/>
                  <a:moveTo>
                    <a:pt x="24154" y="0"/>
                  </a:moveTo>
                  <a:cubicBezTo>
                    <a:pt x="19138" y="0"/>
                    <a:pt x="7804" y="1774"/>
                    <a:pt x="2751" y="16939"/>
                  </a:cubicBezTo>
                  <a:cubicBezTo>
                    <a:pt x="1" y="25187"/>
                    <a:pt x="1625" y="33120"/>
                    <a:pt x="7205" y="38700"/>
                  </a:cubicBezTo>
                  <a:cubicBezTo>
                    <a:pt x="11640" y="43135"/>
                    <a:pt x="17868" y="45515"/>
                    <a:pt x="24352" y="45515"/>
                  </a:cubicBezTo>
                  <a:cubicBezTo>
                    <a:pt x="27245" y="45511"/>
                    <a:pt x="30119" y="45043"/>
                    <a:pt x="32862" y="44127"/>
                  </a:cubicBezTo>
                  <a:cubicBezTo>
                    <a:pt x="41247" y="41331"/>
                    <a:pt x="44701" y="35456"/>
                    <a:pt x="46124" y="31017"/>
                  </a:cubicBezTo>
                  <a:cubicBezTo>
                    <a:pt x="48571" y="23377"/>
                    <a:pt x="46683" y="15025"/>
                    <a:pt x="43551" y="10724"/>
                  </a:cubicBezTo>
                  <a:cubicBezTo>
                    <a:pt x="38657" y="3998"/>
                    <a:pt x="32923" y="440"/>
                    <a:pt x="26509" y="148"/>
                  </a:cubicBezTo>
                  <a:cubicBezTo>
                    <a:pt x="26217" y="105"/>
                    <a:pt x="25371" y="0"/>
                    <a:pt x="24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2"/>
            <p:cNvSpPr/>
            <p:nvPr/>
          </p:nvSpPr>
          <p:spPr>
            <a:xfrm>
              <a:off x="7400159" y="291277"/>
              <a:ext cx="282068" cy="274480"/>
            </a:xfrm>
            <a:custGeom>
              <a:avLst/>
              <a:gdLst/>
              <a:ahLst/>
              <a:cxnLst/>
              <a:rect l="l" t="t" r="r" b="b"/>
              <a:pathLst>
                <a:path w="75978" h="73934" extrusionOk="0">
                  <a:moveTo>
                    <a:pt x="51311" y="2690"/>
                  </a:moveTo>
                  <a:cubicBezTo>
                    <a:pt x="58159" y="2690"/>
                    <a:pt x="63248" y="2796"/>
                    <a:pt x="64173" y="3076"/>
                  </a:cubicBezTo>
                  <a:lnTo>
                    <a:pt x="64440" y="3172"/>
                  </a:lnTo>
                  <a:cubicBezTo>
                    <a:pt x="67188" y="4144"/>
                    <a:pt x="71341" y="5612"/>
                    <a:pt x="72270" y="15103"/>
                  </a:cubicBezTo>
                  <a:cubicBezTo>
                    <a:pt x="73297" y="25545"/>
                    <a:pt x="72277" y="55362"/>
                    <a:pt x="72266" y="55661"/>
                  </a:cubicBezTo>
                  <a:cubicBezTo>
                    <a:pt x="72266" y="55697"/>
                    <a:pt x="72266" y="55731"/>
                    <a:pt x="72266" y="55767"/>
                  </a:cubicBezTo>
                  <a:lnTo>
                    <a:pt x="72266" y="55767"/>
                  </a:lnTo>
                  <a:cubicBezTo>
                    <a:pt x="72272" y="55893"/>
                    <a:pt x="72716" y="68241"/>
                    <a:pt x="64340" y="70062"/>
                  </a:cubicBezTo>
                  <a:cubicBezTo>
                    <a:pt x="60094" y="70985"/>
                    <a:pt x="49624" y="71238"/>
                    <a:pt x="39431" y="71238"/>
                  </a:cubicBezTo>
                  <a:cubicBezTo>
                    <a:pt x="27873" y="71238"/>
                    <a:pt x="16671" y="70913"/>
                    <a:pt x="15296" y="70872"/>
                  </a:cubicBezTo>
                  <a:cubicBezTo>
                    <a:pt x="14232" y="70601"/>
                    <a:pt x="5741" y="68167"/>
                    <a:pt x="4325" y="59665"/>
                  </a:cubicBezTo>
                  <a:cubicBezTo>
                    <a:pt x="2701" y="49914"/>
                    <a:pt x="5564" y="12942"/>
                    <a:pt x="5592" y="12570"/>
                  </a:cubicBezTo>
                  <a:cubicBezTo>
                    <a:pt x="5594" y="12535"/>
                    <a:pt x="5596" y="12500"/>
                    <a:pt x="5596" y="12464"/>
                  </a:cubicBezTo>
                  <a:cubicBezTo>
                    <a:pt x="5596" y="12093"/>
                    <a:pt x="5733" y="3384"/>
                    <a:pt x="17444" y="3154"/>
                  </a:cubicBezTo>
                  <a:cubicBezTo>
                    <a:pt x="27462" y="2917"/>
                    <a:pt x="41275" y="2690"/>
                    <a:pt x="51311" y="2690"/>
                  </a:cubicBezTo>
                  <a:close/>
                  <a:moveTo>
                    <a:pt x="50310" y="1"/>
                  </a:moveTo>
                  <a:cubicBezTo>
                    <a:pt x="38047" y="1"/>
                    <a:pt x="21993" y="358"/>
                    <a:pt x="17388" y="467"/>
                  </a:cubicBezTo>
                  <a:cubicBezTo>
                    <a:pt x="3702" y="735"/>
                    <a:pt x="2950" y="11351"/>
                    <a:pt x="2909" y="12384"/>
                  </a:cubicBezTo>
                  <a:cubicBezTo>
                    <a:pt x="2764" y="14246"/>
                    <a:pt x="1" y="50083"/>
                    <a:pt x="1672" y="60107"/>
                  </a:cubicBezTo>
                  <a:cubicBezTo>
                    <a:pt x="3472" y="70906"/>
                    <a:pt x="14362" y="73423"/>
                    <a:pt x="14826" y="73524"/>
                  </a:cubicBezTo>
                  <a:cubicBezTo>
                    <a:pt x="14908" y="73542"/>
                    <a:pt x="14990" y="73552"/>
                    <a:pt x="15073" y="73555"/>
                  </a:cubicBezTo>
                  <a:cubicBezTo>
                    <a:pt x="15947" y="73583"/>
                    <a:pt x="27362" y="73934"/>
                    <a:pt x="39277" y="73934"/>
                  </a:cubicBezTo>
                  <a:cubicBezTo>
                    <a:pt x="49654" y="73934"/>
                    <a:pt x="60414" y="73667"/>
                    <a:pt x="64912" y="72691"/>
                  </a:cubicBezTo>
                  <a:cubicBezTo>
                    <a:pt x="75278" y="70436"/>
                    <a:pt x="74997" y="56852"/>
                    <a:pt x="74953" y="55704"/>
                  </a:cubicBezTo>
                  <a:cubicBezTo>
                    <a:pt x="75018" y="53883"/>
                    <a:pt x="75978" y="25344"/>
                    <a:pt x="74949" y="14839"/>
                  </a:cubicBezTo>
                  <a:cubicBezTo>
                    <a:pt x="73849" y="3648"/>
                    <a:pt x="68314" y="1688"/>
                    <a:pt x="65338" y="636"/>
                  </a:cubicBezTo>
                  <a:lnTo>
                    <a:pt x="65081" y="545"/>
                  </a:lnTo>
                  <a:cubicBezTo>
                    <a:pt x="63935" y="135"/>
                    <a:pt x="57837" y="1"/>
                    <a:pt x="50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52"/>
          <p:cNvGrpSpPr/>
          <p:nvPr/>
        </p:nvGrpSpPr>
        <p:grpSpPr>
          <a:xfrm>
            <a:off x="7953799" y="283851"/>
            <a:ext cx="299752" cy="289321"/>
            <a:chOff x="4958324" y="-1574249"/>
            <a:chExt cx="299752" cy="289321"/>
          </a:xfrm>
        </p:grpSpPr>
        <p:sp>
          <p:nvSpPr>
            <p:cNvPr id="553" name="Google Shape;553;p52"/>
            <p:cNvSpPr/>
            <p:nvPr/>
          </p:nvSpPr>
          <p:spPr>
            <a:xfrm>
              <a:off x="4958324" y="-1485711"/>
              <a:ext cx="78260" cy="196774"/>
            </a:xfrm>
            <a:custGeom>
              <a:avLst/>
              <a:gdLst/>
              <a:ahLst/>
              <a:cxnLst/>
              <a:rect l="l" t="t" r="r" b="b"/>
              <a:pathLst>
                <a:path w="21080" h="53003" extrusionOk="0">
                  <a:moveTo>
                    <a:pt x="10803" y="2702"/>
                  </a:moveTo>
                  <a:cubicBezTo>
                    <a:pt x="13638" y="2702"/>
                    <a:pt x="16471" y="2813"/>
                    <a:pt x="17822" y="2968"/>
                  </a:cubicBezTo>
                  <a:cubicBezTo>
                    <a:pt x="18570" y="8401"/>
                    <a:pt x="17918" y="43933"/>
                    <a:pt x="17543" y="49230"/>
                  </a:cubicBezTo>
                  <a:cubicBezTo>
                    <a:pt x="16166" y="49949"/>
                    <a:pt x="10952" y="50301"/>
                    <a:pt x="7064" y="50301"/>
                  </a:cubicBezTo>
                  <a:cubicBezTo>
                    <a:pt x="5412" y="50301"/>
                    <a:pt x="3999" y="50237"/>
                    <a:pt x="3223" y="50111"/>
                  </a:cubicBezTo>
                  <a:cubicBezTo>
                    <a:pt x="2631" y="45726"/>
                    <a:pt x="3039" y="19747"/>
                    <a:pt x="3467" y="3176"/>
                  </a:cubicBezTo>
                  <a:cubicBezTo>
                    <a:pt x="4671" y="2832"/>
                    <a:pt x="7739" y="2702"/>
                    <a:pt x="10803" y="2702"/>
                  </a:cubicBezTo>
                  <a:close/>
                  <a:moveTo>
                    <a:pt x="10587" y="0"/>
                  </a:moveTo>
                  <a:cubicBezTo>
                    <a:pt x="6701" y="0"/>
                    <a:pt x="2739" y="267"/>
                    <a:pt x="1553" y="1121"/>
                  </a:cubicBezTo>
                  <a:cubicBezTo>
                    <a:pt x="910" y="1582"/>
                    <a:pt x="802" y="2174"/>
                    <a:pt x="793" y="2483"/>
                  </a:cubicBezTo>
                  <a:cubicBezTo>
                    <a:pt x="789" y="2676"/>
                    <a:pt x="477" y="14625"/>
                    <a:pt x="323" y="26522"/>
                  </a:cubicBezTo>
                  <a:cubicBezTo>
                    <a:pt x="0" y="51382"/>
                    <a:pt x="553" y="51751"/>
                    <a:pt x="1393" y="52311"/>
                  </a:cubicBezTo>
                  <a:cubicBezTo>
                    <a:pt x="2088" y="52775"/>
                    <a:pt x="4600" y="53002"/>
                    <a:pt x="7543" y="53002"/>
                  </a:cubicBezTo>
                  <a:cubicBezTo>
                    <a:pt x="11735" y="53002"/>
                    <a:pt x="16803" y="52539"/>
                    <a:pt x="18721" y="51631"/>
                  </a:cubicBezTo>
                  <a:cubicBezTo>
                    <a:pt x="19841" y="51101"/>
                    <a:pt x="20137" y="50378"/>
                    <a:pt x="20189" y="49862"/>
                  </a:cubicBezTo>
                  <a:cubicBezTo>
                    <a:pt x="20300" y="48745"/>
                    <a:pt x="20638" y="36863"/>
                    <a:pt x="20785" y="25147"/>
                  </a:cubicBezTo>
                  <a:cubicBezTo>
                    <a:pt x="21079" y="1065"/>
                    <a:pt x="20506" y="887"/>
                    <a:pt x="19245" y="500"/>
                  </a:cubicBezTo>
                  <a:cubicBezTo>
                    <a:pt x="18551" y="286"/>
                    <a:pt x="14610" y="0"/>
                    <a:pt x="10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2"/>
            <p:cNvSpPr/>
            <p:nvPr/>
          </p:nvSpPr>
          <p:spPr>
            <a:xfrm>
              <a:off x="4958643" y="-1574249"/>
              <a:ext cx="75995" cy="74573"/>
            </a:xfrm>
            <a:custGeom>
              <a:avLst/>
              <a:gdLst/>
              <a:ahLst/>
              <a:cxnLst/>
              <a:rect l="l" t="t" r="r" b="b"/>
              <a:pathLst>
                <a:path w="20470" h="20087" extrusionOk="0">
                  <a:moveTo>
                    <a:pt x="10338" y="2694"/>
                  </a:moveTo>
                  <a:cubicBezTo>
                    <a:pt x="11722" y="2694"/>
                    <a:pt x="13985" y="2941"/>
                    <a:pt x="15612" y="4358"/>
                  </a:cubicBezTo>
                  <a:cubicBezTo>
                    <a:pt x="16844" y="5432"/>
                    <a:pt x="17516" y="7039"/>
                    <a:pt x="17609" y="9135"/>
                  </a:cubicBezTo>
                  <a:cubicBezTo>
                    <a:pt x="17739" y="12050"/>
                    <a:pt x="16316" y="14796"/>
                    <a:pt x="13895" y="16296"/>
                  </a:cubicBezTo>
                  <a:cubicBezTo>
                    <a:pt x="12720" y="17026"/>
                    <a:pt x="11421" y="17392"/>
                    <a:pt x="10126" y="17392"/>
                  </a:cubicBezTo>
                  <a:cubicBezTo>
                    <a:pt x="8969" y="17392"/>
                    <a:pt x="7815" y="17100"/>
                    <a:pt x="6755" y="16515"/>
                  </a:cubicBezTo>
                  <a:cubicBezTo>
                    <a:pt x="2054" y="13917"/>
                    <a:pt x="3416" y="8016"/>
                    <a:pt x="3617" y="7247"/>
                  </a:cubicBezTo>
                  <a:cubicBezTo>
                    <a:pt x="4258" y="5800"/>
                    <a:pt x="6601" y="2994"/>
                    <a:pt x="9362" y="2736"/>
                  </a:cubicBezTo>
                  <a:cubicBezTo>
                    <a:pt x="9579" y="2716"/>
                    <a:pt x="9918" y="2694"/>
                    <a:pt x="10338" y="2694"/>
                  </a:cubicBezTo>
                  <a:close/>
                  <a:moveTo>
                    <a:pt x="10378" y="1"/>
                  </a:moveTo>
                  <a:cubicBezTo>
                    <a:pt x="9872" y="1"/>
                    <a:pt x="9440" y="28"/>
                    <a:pt x="9113" y="59"/>
                  </a:cubicBezTo>
                  <a:cubicBezTo>
                    <a:pt x="5226" y="421"/>
                    <a:pt x="2088" y="3918"/>
                    <a:pt x="1101" y="6285"/>
                  </a:cubicBezTo>
                  <a:cubicBezTo>
                    <a:pt x="1082" y="6333"/>
                    <a:pt x="1064" y="6381"/>
                    <a:pt x="1051" y="6430"/>
                  </a:cubicBezTo>
                  <a:cubicBezTo>
                    <a:pt x="189" y="9417"/>
                    <a:pt x="1" y="15857"/>
                    <a:pt x="5454" y="18869"/>
                  </a:cubicBezTo>
                  <a:cubicBezTo>
                    <a:pt x="6926" y="19681"/>
                    <a:pt x="8524" y="20086"/>
                    <a:pt x="10125" y="20086"/>
                  </a:cubicBezTo>
                  <a:cubicBezTo>
                    <a:pt x="11909" y="20086"/>
                    <a:pt x="13698" y="19584"/>
                    <a:pt x="15311" y="18581"/>
                  </a:cubicBezTo>
                  <a:cubicBezTo>
                    <a:pt x="18559" y="16567"/>
                    <a:pt x="20469" y="12901"/>
                    <a:pt x="20296" y="9014"/>
                  </a:cubicBezTo>
                  <a:cubicBezTo>
                    <a:pt x="20168" y="6155"/>
                    <a:pt x="19185" y="3905"/>
                    <a:pt x="17379" y="2331"/>
                  </a:cubicBezTo>
                  <a:cubicBezTo>
                    <a:pt x="15138" y="378"/>
                    <a:pt x="12253" y="1"/>
                    <a:pt x="10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2"/>
            <p:cNvSpPr/>
            <p:nvPr/>
          </p:nvSpPr>
          <p:spPr>
            <a:xfrm>
              <a:off x="5065913" y="-1485244"/>
              <a:ext cx="192163" cy="200315"/>
            </a:xfrm>
            <a:custGeom>
              <a:avLst/>
              <a:gdLst/>
              <a:ahLst/>
              <a:cxnLst/>
              <a:rect l="l" t="t" r="r" b="b"/>
              <a:pathLst>
                <a:path w="51761" h="53957" extrusionOk="0">
                  <a:moveTo>
                    <a:pt x="31818" y="2691"/>
                  </a:moveTo>
                  <a:cubicBezTo>
                    <a:pt x="32135" y="2691"/>
                    <a:pt x="32436" y="2707"/>
                    <a:pt x="32723" y="2740"/>
                  </a:cubicBezTo>
                  <a:cubicBezTo>
                    <a:pt x="39473" y="3507"/>
                    <a:pt x="45937" y="6151"/>
                    <a:pt x="47520" y="20194"/>
                  </a:cubicBezTo>
                  <a:cubicBezTo>
                    <a:pt x="48960" y="32928"/>
                    <a:pt x="47715" y="48370"/>
                    <a:pt x="47548" y="50343"/>
                  </a:cubicBezTo>
                  <a:lnTo>
                    <a:pt x="47546" y="50343"/>
                  </a:lnTo>
                  <a:cubicBezTo>
                    <a:pt x="47281" y="50567"/>
                    <a:pt x="46160" y="51267"/>
                    <a:pt x="42466" y="51267"/>
                  </a:cubicBezTo>
                  <a:cubicBezTo>
                    <a:pt x="42138" y="51267"/>
                    <a:pt x="41791" y="51262"/>
                    <a:pt x="41422" y="51250"/>
                  </a:cubicBezTo>
                  <a:cubicBezTo>
                    <a:pt x="36855" y="51098"/>
                    <a:pt x="35584" y="50784"/>
                    <a:pt x="35339" y="50568"/>
                  </a:cubicBezTo>
                  <a:cubicBezTo>
                    <a:pt x="35302" y="50503"/>
                    <a:pt x="35257" y="50260"/>
                    <a:pt x="35226" y="50106"/>
                  </a:cubicBezTo>
                  <a:cubicBezTo>
                    <a:pt x="35203" y="49775"/>
                    <a:pt x="35326" y="48166"/>
                    <a:pt x="35458" y="46464"/>
                  </a:cubicBezTo>
                  <a:cubicBezTo>
                    <a:pt x="36595" y="31656"/>
                    <a:pt x="37011" y="17570"/>
                    <a:pt x="32407" y="14778"/>
                  </a:cubicBezTo>
                  <a:cubicBezTo>
                    <a:pt x="30085" y="13371"/>
                    <a:pt x="27937" y="12676"/>
                    <a:pt x="25893" y="12676"/>
                  </a:cubicBezTo>
                  <a:cubicBezTo>
                    <a:pt x="25178" y="12676"/>
                    <a:pt x="24468" y="12762"/>
                    <a:pt x="23775" y="12933"/>
                  </a:cubicBezTo>
                  <a:cubicBezTo>
                    <a:pt x="20772" y="13676"/>
                    <a:pt x="18147" y="15976"/>
                    <a:pt x="15748" y="19967"/>
                  </a:cubicBezTo>
                  <a:cubicBezTo>
                    <a:pt x="15620" y="20179"/>
                    <a:pt x="15553" y="20424"/>
                    <a:pt x="15557" y="20673"/>
                  </a:cubicBezTo>
                  <a:cubicBezTo>
                    <a:pt x="15702" y="34201"/>
                    <a:pt x="15345" y="48134"/>
                    <a:pt x="15035" y="50416"/>
                  </a:cubicBezTo>
                  <a:cubicBezTo>
                    <a:pt x="14700" y="50546"/>
                    <a:pt x="14059" y="50592"/>
                    <a:pt x="13296" y="50592"/>
                  </a:cubicBezTo>
                  <a:cubicBezTo>
                    <a:pt x="12073" y="50592"/>
                    <a:pt x="10534" y="50473"/>
                    <a:pt x="9429" y="50388"/>
                  </a:cubicBezTo>
                  <a:cubicBezTo>
                    <a:pt x="8068" y="50285"/>
                    <a:pt x="6653" y="50177"/>
                    <a:pt x="5454" y="50177"/>
                  </a:cubicBezTo>
                  <a:cubicBezTo>
                    <a:pt x="5397" y="50177"/>
                    <a:pt x="5341" y="50177"/>
                    <a:pt x="5286" y="50178"/>
                  </a:cubicBezTo>
                  <a:cubicBezTo>
                    <a:pt x="5246" y="50179"/>
                    <a:pt x="5206" y="50179"/>
                    <a:pt x="5166" y="50179"/>
                  </a:cubicBezTo>
                  <a:cubicBezTo>
                    <a:pt x="3507" y="50179"/>
                    <a:pt x="2899" y="49562"/>
                    <a:pt x="2884" y="48970"/>
                  </a:cubicBezTo>
                  <a:cubicBezTo>
                    <a:pt x="2811" y="31944"/>
                    <a:pt x="2746" y="6337"/>
                    <a:pt x="2863" y="3860"/>
                  </a:cubicBezTo>
                  <a:cubicBezTo>
                    <a:pt x="2919" y="3791"/>
                    <a:pt x="3090" y="3628"/>
                    <a:pt x="3538" y="3444"/>
                  </a:cubicBezTo>
                  <a:cubicBezTo>
                    <a:pt x="4779" y="2934"/>
                    <a:pt x="6793" y="2753"/>
                    <a:pt x="8805" y="2753"/>
                  </a:cubicBezTo>
                  <a:cubicBezTo>
                    <a:pt x="11218" y="2753"/>
                    <a:pt x="13627" y="3014"/>
                    <a:pt x="14689" y="3280"/>
                  </a:cubicBezTo>
                  <a:cubicBezTo>
                    <a:pt x="14795" y="3743"/>
                    <a:pt x="14972" y="4819"/>
                    <a:pt x="15137" y="7260"/>
                  </a:cubicBezTo>
                  <a:cubicBezTo>
                    <a:pt x="15188" y="8007"/>
                    <a:pt x="15813" y="8517"/>
                    <a:pt x="16483" y="8517"/>
                  </a:cubicBezTo>
                  <a:cubicBezTo>
                    <a:pt x="16719" y="8517"/>
                    <a:pt x="16959" y="8454"/>
                    <a:pt x="17183" y="8317"/>
                  </a:cubicBezTo>
                  <a:cubicBezTo>
                    <a:pt x="23064" y="4706"/>
                    <a:pt x="28319" y="2691"/>
                    <a:pt x="31818" y="2691"/>
                  </a:cubicBezTo>
                  <a:close/>
                  <a:moveTo>
                    <a:pt x="31791" y="0"/>
                  </a:moveTo>
                  <a:cubicBezTo>
                    <a:pt x="27361" y="0"/>
                    <a:pt x="21985" y="2431"/>
                    <a:pt x="17645" y="4917"/>
                  </a:cubicBezTo>
                  <a:cubicBezTo>
                    <a:pt x="17326" y="1814"/>
                    <a:pt x="16917" y="1274"/>
                    <a:pt x="16187" y="954"/>
                  </a:cubicBezTo>
                  <a:cubicBezTo>
                    <a:pt x="15128" y="482"/>
                    <a:pt x="12064" y="60"/>
                    <a:pt x="8934" y="60"/>
                  </a:cubicBezTo>
                  <a:cubicBezTo>
                    <a:pt x="6394" y="60"/>
                    <a:pt x="3810" y="338"/>
                    <a:pt x="2217" y="1090"/>
                  </a:cubicBezTo>
                  <a:cubicBezTo>
                    <a:pt x="1152" y="1593"/>
                    <a:pt x="487" y="2299"/>
                    <a:pt x="245" y="3182"/>
                  </a:cubicBezTo>
                  <a:cubicBezTo>
                    <a:pt x="184" y="3401"/>
                    <a:pt x="0" y="4064"/>
                    <a:pt x="197" y="48922"/>
                  </a:cubicBezTo>
                  <a:cubicBezTo>
                    <a:pt x="191" y="49067"/>
                    <a:pt x="169" y="50379"/>
                    <a:pt x="1239" y="51477"/>
                  </a:cubicBezTo>
                  <a:cubicBezTo>
                    <a:pt x="2128" y="52397"/>
                    <a:pt x="3468" y="52868"/>
                    <a:pt x="5187" y="52868"/>
                  </a:cubicBezTo>
                  <a:cubicBezTo>
                    <a:pt x="5229" y="52868"/>
                    <a:pt x="5271" y="52868"/>
                    <a:pt x="5314" y="52867"/>
                  </a:cubicBezTo>
                  <a:cubicBezTo>
                    <a:pt x="5391" y="52866"/>
                    <a:pt x="5469" y="52866"/>
                    <a:pt x="5549" y="52866"/>
                  </a:cubicBezTo>
                  <a:cubicBezTo>
                    <a:pt x="6636" y="52866"/>
                    <a:pt x="7947" y="52972"/>
                    <a:pt x="9221" y="53069"/>
                  </a:cubicBezTo>
                  <a:cubicBezTo>
                    <a:pt x="10665" y="53180"/>
                    <a:pt x="12004" y="53283"/>
                    <a:pt x="13171" y="53283"/>
                  </a:cubicBezTo>
                  <a:cubicBezTo>
                    <a:pt x="15342" y="53283"/>
                    <a:pt x="16922" y="52927"/>
                    <a:pt x="17500" y="51605"/>
                  </a:cubicBezTo>
                  <a:cubicBezTo>
                    <a:pt x="18173" y="50070"/>
                    <a:pt x="18346" y="30851"/>
                    <a:pt x="18249" y="21030"/>
                  </a:cubicBezTo>
                  <a:cubicBezTo>
                    <a:pt x="20178" y="17925"/>
                    <a:pt x="22253" y="16082"/>
                    <a:pt x="24420" y="15545"/>
                  </a:cubicBezTo>
                  <a:cubicBezTo>
                    <a:pt x="24893" y="15428"/>
                    <a:pt x="25378" y="15369"/>
                    <a:pt x="25877" y="15369"/>
                  </a:cubicBezTo>
                  <a:cubicBezTo>
                    <a:pt x="27431" y="15369"/>
                    <a:pt x="29127" y="15937"/>
                    <a:pt x="31014" y="17080"/>
                  </a:cubicBezTo>
                  <a:cubicBezTo>
                    <a:pt x="33552" y="18618"/>
                    <a:pt x="34146" y="28434"/>
                    <a:pt x="32777" y="46258"/>
                  </a:cubicBezTo>
                  <a:cubicBezTo>
                    <a:pt x="32539" y="49381"/>
                    <a:pt x="32494" y="50091"/>
                    <a:pt x="32582" y="50568"/>
                  </a:cubicBezTo>
                  <a:cubicBezTo>
                    <a:pt x="33067" y="53205"/>
                    <a:pt x="34375" y="53708"/>
                    <a:pt x="41333" y="53937"/>
                  </a:cubicBezTo>
                  <a:cubicBezTo>
                    <a:pt x="41721" y="53950"/>
                    <a:pt x="42093" y="53957"/>
                    <a:pt x="42448" y="53957"/>
                  </a:cubicBezTo>
                  <a:cubicBezTo>
                    <a:pt x="48999" y="53957"/>
                    <a:pt x="50049" y="51878"/>
                    <a:pt x="50199" y="50877"/>
                  </a:cubicBezTo>
                  <a:cubicBezTo>
                    <a:pt x="50214" y="50708"/>
                    <a:pt x="51760" y="33761"/>
                    <a:pt x="50194" y="19891"/>
                  </a:cubicBezTo>
                  <a:cubicBezTo>
                    <a:pt x="48763" y="7201"/>
                    <a:pt x="43629" y="1272"/>
                    <a:pt x="33028" y="68"/>
                  </a:cubicBezTo>
                  <a:cubicBezTo>
                    <a:pt x="32626" y="22"/>
                    <a:pt x="32212" y="0"/>
                    <a:pt x="31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52"/>
          <p:cNvSpPr/>
          <p:nvPr/>
        </p:nvSpPr>
        <p:spPr>
          <a:xfrm>
            <a:off x="6878873" y="264080"/>
            <a:ext cx="177981" cy="328887"/>
          </a:xfrm>
          <a:custGeom>
            <a:avLst/>
            <a:gdLst/>
            <a:ahLst/>
            <a:cxnLst/>
            <a:rect l="l" t="t" r="r" b="b"/>
            <a:pathLst>
              <a:path w="47941" h="88589" extrusionOk="0">
                <a:moveTo>
                  <a:pt x="38141" y="2691"/>
                </a:moveTo>
                <a:cubicBezTo>
                  <a:pt x="43569" y="2691"/>
                  <a:pt x="44491" y="4019"/>
                  <a:pt x="44606" y="4701"/>
                </a:cubicBezTo>
                <a:lnTo>
                  <a:pt x="44660" y="5022"/>
                </a:lnTo>
                <a:cubicBezTo>
                  <a:pt x="44844" y="6092"/>
                  <a:pt x="45229" y="8318"/>
                  <a:pt x="45056" y="10271"/>
                </a:cubicBezTo>
                <a:cubicBezTo>
                  <a:pt x="44798" y="13194"/>
                  <a:pt x="43521" y="13415"/>
                  <a:pt x="43038" y="13498"/>
                </a:cubicBezTo>
                <a:cubicBezTo>
                  <a:pt x="42397" y="13608"/>
                  <a:pt x="41671" y="13710"/>
                  <a:pt x="40898" y="13816"/>
                </a:cubicBezTo>
                <a:cubicBezTo>
                  <a:pt x="36035" y="14494"/>
                  <a:pt x="28681" y="15518"/>
                  <a:pt x="28722" y="21257"/>
                </a:cubicBezTo>
                <a:cubicBezTo>
                  <a:pt x="28732" y="22476"/>
                  <a:pt x="28810" y="26265"/>
                  <a:pt x="28921" y="31564"/>
                </a:cubicBezTo>
                <a:cubicBezTo>
                  <a:pt x="28936" y="32294"/>
                  <a:pt x="29534" y="32881"/>
                  <a:pt x="30266" y="32881"/>
                </a:cubicBezTo>
                <a:lnTo>
                  <a:pt x="30417" y="32881"/>
                </a:lnTo>
                <a:cubicBezTo>
                  <a:pt x="39181" y="32881"/>
                  <a:pt x="41522" y="33182"/>
                  <a:pt x="42139" y="33331"/>
                </a:cubicBezTo>
                <a:cubicBezTo>
                  <a:pt x="43239" y="35122"/>
                  <a:pt x="43363" y="44174"/>
                  <a:pt x="42297" y="45744"/>
                </a:cubicBezTo>
                <a:cubicBezTo>
                  <a:pt x="41373" y="45989"/>
                  <a:pt x="37330" y="46511"/>
                  <a:pt x="30504" y="47017"/>
                </a:cubicBezTo>
                <a:cubicBezTo>
                  <a:pt x="29791" y="47069"/>
                  <a:pt x="29246" y="47669"/>
                  <a:pt x="29259" y="48384"/>
                </a:cubicBezTo>
                <a:cubicBezTo>
                  <a:pt x="29778" y="75929"/>
                  <a:pt x="29655" y="83246"/>
                  <a:pt x="29460" y="84394"/>
                </a:cubicBezTo>
                <a:cubicBezTo>
                  <a:pt x="28902" y="85003"/>
                  <a:pt x="26053" y="85926"/>
                  <a:pt x="22979" y="85926"/>
                </a:cubicBezTo>
                <a:cubicBezTo>
                  <a:pt x="21770" y="85926"/>
                  <a:pt x="20526" y="85783"/>
                  <a:pt x="19373" y="85423"/>
                </a:cubicBezTo>
                <a:cubicBezTo>
                  <a:pt x="17132" y="84719"/>
                  <a:pt x="16008" y="83391"/>
                  <a:pt x="15936" y="81358"/>
                </a:cubicBezTo>
                <a:cubicBezTo>
                  <a:pt x="15930" y="81195"/>
                  <a:pt x="15308" y="65021"/>
                  <a:pt x="15101" y="49066"/>
                </a:cubicBezTo>
                <a:cubicBezTo>
                  <a:pt x="15090" y="48330"/>
                  <a:pt x="14490" y="47738"/>
                  <a:pt x="13756" y="47738"/>
                </a:cubicBezTo>
                <a:lnTo>
                  <a:pt x="13667" y="47738"/>
                </a:lnTo>
                <a:cubicBezTo>
                  <a:pt x="6436" y="47738"/>
                  <a:pt x="5230" y="47085"/>
                  <a:pt x="5146" y="47035"/>
                </a:cubicBezTo>
                <a:cubicBezTo>
                  <a:pt x="3043" y="45166"/>
                  <a:pt x="2508" y="35417"/>
                  <a:pt x="3476" y="33500"/>
                </a:cubicBezTo>
                <a:cubicBezTo>
                  <a:pt x="4680" y="33420"/>
                  <a:pt x="8379" y="33271"/>
                  <a:pt x="13786" y="33126"/>
                </a:cubicBezTo>
                <a:cubicBezTo>
                  <a:pt x="14505" y="33108"/>
                  <a:pt x="15083" y="32526"/>
                  <a:pt x="15096" y="31807"/>
                </a:cubicBezTo>
                <a:cubicBezTo>
                  <a:pt x="15211" y="25371"/>
                  <a:pt x="15488" y="21010"/>
                  <a:pt x="15915" y="18842"/>
                </a:cubicBezTo>
                <a:cubicBezTo>
                  <a:pt x="17875" y="8892"/>
                  <a:pt x="23115" y="4008"/>
                  <a:pt x="32908" y="2997"/>
                </a:cubicBezTo>
                <a:cubicBezTo>
                  <a:pt x="35003" y="2781"/>
                  <a:pt x="36725" y="2691"/>
                  <a:pt x="38141" y="2691"/>
                </a:cubicBezTo>
                <a:close/>
                <a:moveTo>
                  <a:pt x="38089" y="1"/>
                </a:moveTo>
                <a:cubicBezTo>
                  <a:pt x="36249" y="1"/>
                  <a:pt x="34354" y="148"/>
                  <a:pt x="32633" y="325"/>
                </a:cubicBezTo>
                <a:cubicBezTo>
                  <a:pt x="21621" y="1460"/>
                  <a:pt x="15471" y="7179"/>
                  <a:pt x="13275" y="18324"/>
                </a:cubicBezTo>
                <a:cubicBezTo>
                  <a:pt x="12842" y="20525"/>
                  <a:pt x="12565" y="24507"/>
                  <a:pt x="12433" y="30475"/>
                </a:cubicBezTo>
                <a:cubicBezTo>
                  <a:pt x="2742" y="30739"/>
                  <a:pt x="2493" y="30878"/>
                  <a:pt x="2207" y="31032"/>
                </a:cubicBezTo>
                <a:cubicBezTo>
                  <a:pt x="1250" y="31545"/>
                  <a:pt x="687" y="32781"/>
                  <a:pt x="438" y="34917"/>
                </a:cubicBezTo>
                <a:cubicBezTo>
                  <a:pt x="0" y="38663"/>
                  <a:pt x="600" y="46591"/>
                  <a:pt x="3361" y="49044"/>
                </a:cubicBezTo>
                <a:cubicBezTo>
                  <a:pt x="4089" y="49690"/>
                  <a:pt x="5759" y="50350"/>
                  <a:pt x="12433" y="50422"/>
                </a:cubicBezTo>
                <a:cubicBezTo>
                  <a:pt x="12656" y="65972"/>
                  <a:pt x="13245" y="81306"/>
                  <a:pt x="13251" y="81458"/>
                </a:cubicBezTo>
                <a:cubicBezTo>
                  <a:pt x="13383" y="85282"/>
                  <a:pt x="16103" y="87833"/>
                  <a:pt x="20716" y="88456"/>
                </a:cubicBezTo>
                <a:cubicBezTo>
                  <a:pt x="21393" y="88543"/>
                  <a:pt x="22074" y="88589"/>
                  <a:pt x="22758" y="88589"/>
                </a:cubicBezTo>
                <a:cubicBezTo>
                  <a:pt x="22789" y="88589"/>
                  <a:pt x="22820" y="88589"/>
                  <a:pt x="22851" y="88589"/>
                </a:cubicBezTo>
                <a:cubicBezTo>
                  <a:pt x="26682" y="88589"/>
                  <a:pt x="31331" y="87456"/>
                  <a:pt x="32018" y="85260"/>
                </a:cubicBezTo>
                <a:cubicBezTo>
                  <a:pt x="32206" y="84654"/>
                  <a:pt x="32598" y="83400"/>
                  <a:pt x="31972" y="49603"/>
                </a:cubicBezTo>
                <a:cubicBezTo>
                  <a:pt x="35448" y="49328"/>
                  <a:pt x="42291" y="48730"/>
                  <a:pt x="43516" y="48163"/>
                </a:cubicBezTo>
                <a:cubicBezTo>
                  <a:pt x="44573" y="47676"/>
                  <a:pt x="45186" y="46348"/>
                  <a:pt x="45502" y="43867"/>
                </a:cubicBezTo>
                <a:cubicBezTo>
                  <a:pt x="45873" y="40952"/>
                  <a:pt x="45914" y="32896"/>
                  <a:pt x="43807" y="31175"/>
                </a:cubicBezTo>
                <a:cubicBezTo>
                  <a:pt x="43289" y="30750"/>
                  <a:pt x="42650" y="30226"/>
                  <a:pt x="31582" y="30194"/>
                </a:cubicBezTo>
                <a:cubicBezTo>
                  <a:pt x="31487" y="25616"/>
                  <a:pt x="31420" y="22339"/>
                  <a:pt x="31411" y="21237"/>
                </a:cubicBezTo>
                <a:cubicBezTo>
                  <a:pt x="31390" y="18114"/>
                  <a:pt x="36063" y="17205"/>
                  <a:pt x="41269" y="16479"/>
                </a:cubicBezTo>
                <a:cubicBezTo>
                  <a:pt x="42074" y="16369"/>
                  <a:pt x="42828" y="16263"/>
                  <a:pt x="43497" y="16148"/>
                </a:cubicBezTo>
                <a:cubicBezTo>
                  <a:pt x="45229" y="15849"/>
                  <a:pt x="47371" y="14628"/>
                  <a:pt x="47737" y="10507"/>
                </a:cubicBezTo>
                <a:cubicBezTo>
                  <a:pt x="47941" y="8205"/>
                  <a:pt x="47514" y="5747"/>
                  <a:pt x="47310" y="4565"/>
                </a:cubicBezTo>
                <a:lnTo>
                  <a:pt x="47256" y="4260"/>
                </a:lnTo>
                <a:cubicBezTo>
                  <a:pt x="46692" y="865"/>
                  <a:pt x="42552" y="1"/>
                  <a:pt x="38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2"/>
          <p:cNvSpPr txBox="1"/>
          <p:nvPr/>
        </p:nvSpPr>
        <p:spPr>
          <a:xfrm rot="-417866">
            <a:off x="7054142" y="3665421"/>
            <a:ext cx="1088632" cy="79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Please keep this slide for attribution.</a:t>
            </a:r>
            <a:endParaRPr sz="120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17" name="Google Shape;56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16" y="855499"/>
            <a:ext cx="4231856" cy="325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85" y="923216"/>
            <a:ext cx="6841065" cy="716700"/>
          </a:xfrm>
        </p:spPr>
        <p:txBody>
          <a:bodyPr/>
          <a:lstStyle/>
          <a:p>
            <a:pPr marL="87313" indent="26988" algn="just"/>
            <a:r>
              <a:rPr lang="en-GB" dirty="0"/>
              <a:t>Hal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salah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permasalahan</a:t>
            </a:r>
            <a:r>
              <a:rPr lang="en-GB" dirty="0"/>
              <a:t> </a:t>
            </a:r>
            <a:r>
              <a:rPr lang="en-GB" dirty="0" err="1"/>
              <a:t>nilai</a:t>
            </a:r>
            <a:r>
              <a:rPr lang="en-GB" dirty="0"/>
              <a:t> moral di </a:t>
            </a:r>
            <a:r>
              <a:rPr lang="en-GB" dirty="0" err="1"/>
              <a:t>kalangan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yang </a:t>
            </a:r>
            <a:r>
              <a:rPr lang="en-GB" dirty="0" err="1"/>
              <a:t>sekarang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marak</a:t>
            </a:r>
            <a:r>
              <a:rPr lang="en-GB" dirty="0"/>
              <a:t> </a:t>
            </a:r>
            <a:r>
              <a:rPr lang="en-GB" dirty="0" err="1"/>
              <a:t>terjadi</a:t>
            </a:r>
            <a:r>
              <a:rPr lang="en-GB" dirty="0"/>
              <a:t>. </a:t>
            </a:r>
            <a:r>
              <a:rPr lang="en-GB" dirty="0" err="1"/>
              <a:t>Permasalahan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marak</a:t>
            </a:r>
            <a:r>
              <a:rPr lang="en-GB" dirty="0"/>
              <a:t> </a:t>
            </a:r>
            <a:r>
              <a:rPr lang="en-GB" dirty="0" err="1"/>
              <a:t>terjadi</a:t>
            </a:r>
            <a:r>
              <a:rPr lang="en-GB" dirty="0"/>
              <a:t> di </a:t>
            </a:r>
            <a:r>
              <a:rPr lang="en-GB" dirty="0" err="1"/>
              <a:t>kalangan</a:t>
            </a:r>
            <a:r>
              <a:rPr lang="en-GB" dirty="0"/>
              <a:t> </a:t>
            </a:r>
            <a:r>
              <a:rPr lang="en-GB" dirty="0" err="1"/>
              <a:t>remaja</a:t>
            </a:r>
            <a:r>
              <a:rPr lang="en-GB" dirty="0"/>
              <a:t>, di mana masa </a:t>
            </a:r>
            <a:r>
              <a:rPr lang="en-GB" dirty="0" err="1"/>
              <a:t>remaja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masa </a:t>
            </a:r>
            <a:r>
              <a:rPr lang="en-GB" dirty="0" err="1"/>
              <a:t>pencarian</a:t>
            </a:r>
            <a:r>
              <a:rPr lang="en-GB" dirty="0"/>
              <a:t> </a:t>
            </a:r>
            <a:r>
              <a:rPr lang="en-GB" dirty="0" err="1"/>
              <a:t>jati</a:t>
            </a:r>
            <a:r>
              <a:rPr lang="en-GB" dirty="0"/>
              <a:t> </a:t>
            </a:r>
            <a:r>
              <a:rPr lang="en-GB" dirty="0" err="1"/>
              <a:t>diri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masa </a:t>
            </a:r>
            <a:r>
              <a:rPr lang="en-GB" dirty="0" err="1"/>
              <a:t>peralihan</a:t>
            </a:r>
            <a:r>
              <a:rPr lang="en-GB" dirty="0"/>
              <a:t> </a:t>
            </a:r>
            <a:r>
              <a:rPr lang="en-GB" dirty="0" err="1"/>
              <a:t>menuju</a:t>
            </a:r>
            <a:r>
              <a:rPr lang="en-GB" dirty="0"/>
              <a:t> </a:t>
            </a:r>
            <a:r>
              <a:rPr lang="en-GB" dirty="0" err="1"/>
              <a:t>dewasa</a:t>
            </a:r>
            <a:r>
              <a:rPr lang="en-GB" dirty="0"/>
              <a:t>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mereka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mencari</a:t>
            </a:r>
            <a:r>
              <a:rPr lang="en-GB" dirty="0"/>
              <a:t> tau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hal</a:t>
            </a:r>
            <a:r>
              <a:rPr lang="en-GB" dirty="0"/>
              <a:t>, </a:t>
            </a:r>
            <a:r>
              <a:rPr lang="en-GB" dirty="0" err="1"/>
              <a:t>baik</a:t>
            </a:r>
            <a:r>
              <a:rPr lang="en-GB" dirty="0"/>
              <a:t> yang </a:t>
            </a:r>
            <a:r>
              <a:rPr lang="en-GB" dirty="0" err="1"/>
              <a:t>benar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. </a:t>
            </a:r>
            <a:r>
              <a:rPr lang="en-GB" dirty="0" err="1"/>
              <a:t>Permasalahan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timbul</a:t>
            </a:r>
            <a:r>
              <a:rPr lang="en-GB" dirty="0"/>
              <a:t> </a:t>
            </a:r>
            <a:r>
              <a:rPr lang="en-GB" dirty="0" err="1"/>
              <a:t>dilihat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perkembangan</a:t>
            </a:r>
            <a:r>
              <a:rPr lang="en-GB" dirty="0"/>
              <a:t> zaman, di mana para </a:t>
            </a:r>
            <a:r>
              <a:rPr lang="en-GB" dirty="0" err="1"/>
              <a:t>remaja</a:t>
            </a:r>
            <a:r>
              <a:rPr lang="en-GB" dirty="0"/>
              <a:t> </a:t>
            </a:r>
            <a:r>
              <a:rPr lang="en-GB" dirty="0" err="1"/>
              <a:t>mengadopsi</a:t>
            </a:r>
            <a:r>
              <a:rPr lang="en-GB" dirty="0"/>
              <a:t> </a:t>
            </a:r>
            <a:r>
              <a:rPr lang="en-GB" dirty="0" err="1"/>
              <a:t>gaya</a:t>
            </a:r>
            <a:r>
              <a:rPr lang="en-GB" dirty="0"/>
              <a:t> </a:t>
            </a:r>
            <a:r>
              <a:rPr lang="en-GB" dirty="0" err="1"/>
              <a:t>hidup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negara</a:t>
            </a:r>
            <a:r>
              <a:rPr lang="en-GB" dirty="0"/>
              <a:t> lain yang </a:t>
            </a:r>
            <a:r>
              <a:rPr lang="en-GB" dirty="0" err="1"/>
              <a:t>berasal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tontonan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pergaulan</a:t>
            </a:r>
            <a:r>
              <a:rPr lang="en-GB" dirty="0"/>
              <a:t> di social media, </a:t>
            </a:r>
            <a:r>
              <a:rPr lang="en-GB" dirty="0" err="1"/>
              <a:t>misalnya</a:t>
            </a:r>
            <a:r>
              <a:rPr lang="en-GB" dirty="0"/>
              <a:t> </a:t>
            </a:r>
            <a:r>
              <a:rPr lang="en-GB" dirty="0" err="1"/>
              <a:t>pergaulan</a:t>
            </a:r>
            <a:r>
              <a:rPr lang="en-GB" dirty="0"/>
              <a:t> yang </a:t>
            </a:r>
            <a:r>
              <a:rPr lang="en-GB" dirty="0" err="1"/>
              <a:t>bebas</a:t>
            </a:r>
            <a:r>
              <a:rPr lang="en-GB" dirty="0"/>
              <a:t> </a:t>
            </a:r>
            <a:r>
              <a:rPr lang="en-GB" dirty="0" err="1"/>
              <a:t>diadopsi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negara</a:t>
            </a:r>
            <a:r>
              <a:rPr lang="en-GB" dirty="0"/>
              <a:t> </a:t>
            </a:r>
            <a:r>
              <a:rPr lang="en-GB" dirty="0" err="1"/>
              <a:t>barat</a:t>
            </a:r>
            <a:r>
              <a:rPr lang="en-GB" dirty="0"/>
              <a:t>. </a:t>
            </a:r>
            <a:endParaRPr lang="en-GB" dirty="0" smtClean="0"/>
          </a:p>
          <a:p>
            <a:pPr marL="87313" indent="26988" algn="just"/>
            <a:endParaRPr lang="en-GB" dirty="0"/>
          </a:p>
          <a:p>
            <a:pPr marL="87313" indent="26988" algn="just"/>
            <a:r>
              <a:rPr lang="en-GB" dirty="0" err="1" smtClean="0"/>
              <a:t>Adanya</a:t>
            </a:r>
            <a:r>
              <a:rPr lang="en-GB" dirty="0" smtClean="0"/>
              <a:t> </a:t>
            </a:r>
            <a:r>
              <a:rPr lang="en-GB" dirty="0" err="1"/>
              <a:t>penyerapan</a:t>
            </a:r>
            <a:r>
              <a:rPr lang="en-GB" dirty="0"/>
              <a:t> </a:t>
            </a:r>
            <a:r>
              <a:rPr lang="en-GB" dirty="0" err="1"/>
              <a:t>budaya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, </a:t>
            </a:r>
            <a:r>
              <a:rPr lang="en-GB" dirty="0" err="1"/>
              <a:t>nantinya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terjadi</a:t>
            </a:r>
            <a:r>
              <a:rPr lang="en-GB" dirty="0"/>
              <a:t> </a:t>
            </a:r>
            <a:r>
              <a:rPr lang="en-GB" dirty="0" err="1"/>
              <a:t>pergeseran</a:t>
            </a:r>
            <a:r>
              <a:rPr lang="en-GB" dirty="0"/>
              <a:t> </a:t>
            </a:r>
            <a:r>
              <a:rPr lang="en-GB" dirty="0" err="1"/>
              <a:t>nilai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moral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diri</a:t>
            </a:r>
            <a:r>
              <a:rPr lang="en-GB" dirty="0"/>
              <a:t> </a:t>
            </a:r>
            <a:r>
              <a:rPr lang="en-GB" dirty="0" err="1"/>
              <a:t>remaja</a:t>
            </a:r>
            <a:r>
              <a:rPr lang="en-GB" dirty="0"/>
              <a:t>. </a:t>
            </a:r>
            <a:r>
              <a:rPr lang="en-GB" dirty="0" err="1"/>
              <a:t>Permasalahan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termasuk</a:t>
            </a:r>
            <a:r>
              <a:rPr lang="en-GB" dirty="0"/>
              <a:t> </a:t>
            </a:r>
            <a:r>
              <a:rPr lang="en-GB" dirty="0" err="1"/>
              <a:t>kedalam</a:t>
            </a:r>
            <a:r>
              <a:rPr lang="en-GB" dirty="0"/>
              <a:t> </a:t>
            </a:r>
            <a:r>
              <a:rPr lang="en-GB" dirty="0" err="1"/>
              <a:t>pelanggaran</a:t>
            </a:r>
            <a:r>
              <a:rPr lang="en-GB" dirty="0"/>
              <a:t> </a:t>
            </a:r>
            <a:r>
              <a:rPr lang="en-GB" dirty="0" err="1"/>
              <a:t>norma</a:t>
            </a:r>
            <a:r>
              <a:rPr lang="en-GB" dirty="0"/>
              <a:t> agama, </a:t>
            </a:r>
            <a:r>
              <a:rPr lang="en-GB" dirty="0" err="1"/>
              <a:t>susila</a:t>
            </a:r>
            <a:r>
              <a:rPr lang="en-GB" dirty="0"/>
              <a:t>, hokum,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yang </a:t>
            </a:r>
            <a:r>
              <a:rPr lang="en-GB" dirty="0" err="1"/>
              <a:t>tumbuh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berkembang</a:t>
            </a:r>
            <a:r>
              <a:rPr lang="en-GB" dirty="0"/>
              <a:t> di </a:t>
            </a:r>
            <a:r>
              <a:rPr lang="en-GB" dirty="0" err="1"/>
              <a:t>masyarakat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9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659208" y="1747523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704933" y="1668198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672991" y="2726423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Faktor</a:t>
            </a:r>
            <a:r>
              <a:rPr lang="en-GB" dirty="0" smtClean="0"/>
              <a:t> </a:t>
            </a:r>
            <a:r>
              <a:rPr lang="en-GB" dirty="0" err="1" smtClean="0"/>
              <a:t>Penyebab</a:t>
            </a:r>
            <a:endParaRPr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56842" y="1679774"/>
            <a:ext cx="3920374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GB" sz="1200" dirty="0"/>
              <a:t>Factor </a:t>
            </a:r>
            <a:r>
              <a:rPr lang="en-GB" sz="1200" dirty="0" err="1"/>
              <a:t>dari</a:t>
            </a:r>
            <a:r>
              <a:rPr lang="en-GB" sz="1200" dirty="0"/>
              <a:t> </a:t>
            </a:r>
            <a:r>
              <a:rPr lang="en-GB" sz="1200" dirty="0" err="1"/>
              <a:t>lingkungan</a:t>
            </a:r>
            <a:r>
              <a:rPr lang="en-GB" sz="1200" dirty="0"/>
              <a:t> </a:t>
            </a:r>
            <a:r>
              <a:rPr lang="en-GB" sz="1200" dirty="0" err="1"/>
              <a:t>keluarga</a:t>
            </a:r>
            <a:r>
              <a:rPr lang="en-GB" sz="1200" dirty="0"/>
              <a:t> </a:t>
            </a:r>
            <a:r>
              <a:rPr lang="en-GB" sz="1200" dirty="0" err="1"/>
              <a:t>ini</a:t>
            </a:r>
            <a:r>
              <a:rPr lang="en-GB" sz="1200" dirty="0"/>
              <a:t> </a:t>
            </a:r>
            <a:r>
              <a:rPr lang="en-GB" sz="1200" dirty="0" err="1"/>
              <a:t>memiliki</a:t>
            </a:r>
            <a:r>
              <a:rPr lang="en-GB" sz="1200" dirty="0"/>
              <a:t> </a:t>
            </a:r>
            <a:r>
              <a:rPr lang="en-GB" sz="1200" dirty="0" err="1"/>
              <a:t>peranan</a:t>
            </a:r>
            <a:r>
              <a:rPr lang="en-GB" sz="1200" dirty="0"/>
              <a:t> </a:t>
            </a:r>
            <a:r>
              <a:rPr lang="en-GB" sz="1200" dirty="0" err="1"/>
              <a:t>penting</a:t>
            </a:r>
            <a:r>
              <a:rPr lang="en-GB" sz="1200" dirty="0"/>
              <a:t>, </a:t>
            </a:r>
            <a:r>
              <a:rPr lang="en-GB" sz="1200" dirty="0" err="1"/>
              <a:t>karena</a:t>
            </a:r>
            <a:r>
              <a:rPr lang="en-GB" sz="1200" dirty="0"/>
              <a:t> </a:t>
            </a:r>
            <a:r>
              <a:rPr lang="en-GB" sz="1200" dirty="0" err="1"/>
              <a:t>sejatinya</a:t>
            </a:r>
            <a:r>
              <a:rPr lang="en-GB" sz="1200" dirty="0"/>
              <a:t> </a:t>
            </a:r>
            <a:r>
              <a:rPr lang="en-GB" sz="1200" dirty="0" err="1"/>
              <a:t>keluarga</a:t>
            </a:r>
            <a:r>
              <a:rPr lang="en-GB" sz="1200" dirty="0"/>
              <a:t> </a:t>
            </a:r>
            <a:r>
              <a:rPr lang="en-GB" sz="1200" dirty="0" err="1"/>
              <a:t>merupakan</a:t>
            </a:r>
            <a:r>
              <a:rPr lang="en-GB" sz="1200" dirty="0"/>
              <a:t> </a:t>
            </a:r>
            <a:r>
              <a:rPr lang="en-GB" sz="1200" dirty="0" err="1"/>
              <a:t>langkah</a:t>
            </a:r>
            <a:r>
              <a:rPr lang="en-GB" sz="1200" dirty="0"/>
              <a:t> </a:t>
            </a:r>
            <a:r>
              <a:rPr lang="en-GB" sz="1200" dirty="0" err="1"/>
              <a:t>awal</a:t>
            </a:r>
            <a:r>
              <a:rPr lang="en-GB" sz="1200" dirty="0"/>
              <a:t> </a:t>
            </a:r>
            <a:r>
              <a:rPr lang="en-GB" sz="1200" dirty="0" err="1"/>
              <a:t>dari</a:t>
            </a:r>
            <a:r>
              <a:rPr lang="en-GB" sz="1200" dirty="0"/>
              <a:t> </a:t>
            </a:r>
            <a:r>
              <a:rPr lang="en-GB" sz="1200" dirty="0" err="1"/>
              <a:t>pembentukan</a:t>
            </a:r>
            <a:r>
              <a:rPr lang="en-GB" sz="1200" dirty="0"/>
              <a:t> </a:t>
            </a:r>
            <a:r>
              <a:rPr lang="en-GB" sz="1200" dirty="0" err="1"/>
              <a:t>karakter</a:t>
            </a:r>
            <a:r>
              <a:rPr lang="en-GB" sz="1200" dirty="0"/>
              <a:t> </a:t>
            </a:r>
            <a:r>
              <a:rPr lang="en-GB" sz="1200" dirty="0" err="1"/>
              <a:t>seseorang</a:t>
            </a:r>
            <a:r>
              <a:rPr lang="en-GB" sz="1200" dirty="0"/>
              <a:t>. </a:t>
            </a:r>
            <a:r>
              <a:rPr lang="en-GB" sz="1200" dirty="0" err="1"/>
              <a:t>Adapun</a:t>
            </a:r>
            <a:r>
              <a:rPr lang="en-GB" sz="1200" dirty="0"/>
              <a:t> </a:t>
            </a:r>
            <a:r>
              <a:rPr lang="en-GB" sz="1200" dirty="0" err="1"/>
              <a:t>beberapa</a:t>
            </a:r>
            <a:r>
              <a:rPr lang="en-GB" sz="1200" dirty="0"/>
              <a:t> </a:t>
            </a:r>
            <a:r>
              <a:rPr lang="en-GB" sz="1200" dirty="0" err="1"/>
              <a:t>hal</a:t>
            </a:r>
            <a:r>
              <a:rPr lang="en-GB" sz="1200" dirty="0"/>
              <a:t> yang </a:t>
            </a:r>
            <a:r>
              <a:rPr lang="en-GB" sz="1200" dirty="0" err="1"/>
              <a:t>menjadikan</a:t>
            </a:r>
            <a:r>
              <a:rPr lang="en-GB" sz="1200" dirty="0"/>
              <a:t> factor </a:t>
            </a:r>
            <a:r>
              <a:rPr lang="en-GB" sz="1200" dirty="0" err="1"/>
              <a:t>keluarga</a:t>
            </a:r>
            <a:r>
              <a:rPr lang="en-GB" sz="1200" dirty="0"/>
              <a:t> </a:t>
            </a:r>
            <a:r>
              <a:rPr lang="en-GB" sz="1200" dirty="0" err="1"/>
              <a:t>mengambil</a:t>
            </a:r>
            <a:r>
              <a:rPr lang="en-GB" sz="1200" dirty="0"/>
              <a:t> </a:t>
            </a:r>
            <a:r>
              <a:rPr lang="en-GB" sz="1200" dirty="0" err="1"/>
              <a:t>alih</a:t>
            </a:r>
            <a:r>
              <a:rPr lang="en-GB" sz="1200" dirty="0"/>
              <a:t> </a:t>
            </a:r>
            <a:r>
              <a:rPr lang="en-GB" sz="1200" dirty="0" err="1"/>
              <a:t>banyak</a:t>
            </a:r>
            <a:r>
              <a:rPr lang="en-GB" sz="1200" dirty="0"/>
              <a:t> </a:t>
            </a:r>
            <a:r>
              <a:rPr lang="en-GB" sz="1200" dirty="0" err="1"/>
              <a:t>peran</a:t>
            </a:r>
            <a:r>
              <a:rPr lang="en-GB" sz="1200" dirty="0"/>
              <a:t>, </a:t>
            </a:r>
            <a:r>
              <a:rPr lang="en-GB" sz="1200" dirty="0" err="1"/>
              <a:t>yaitu</a:t>
            </a:r>
            <a:r>
              <a:rPr lang="en-GB" sz="1200" dirty="0"/>
              <a:t> </a:t>
            </a:r>
            <a:r>
              <a:rPr lang="en-GB" sz="1200" dirty="0" err="1"/>
              <a:t>kurangnya</a:t>
            </a:r>
            <a:r>
              <a:rPr lang="en-GB" sz="1200" dirty="0"/>
              <a:t> </a:t>
            </a:r>
            <a:r>
              <a:rPr lang="en-GB" sz="1200" dirty="0" err="1"/>
              <a:t>pengawasan</a:t>
            </a:r>
            <a:r>
              <a:rPr lang="en-GB" sz="1200" dirty="0"/>
              <a:t>, </a:t>
            </a:r>
            <a:r>
              <a:rPr lang="en-GB" sz="1200" dirty="0" err="1"/>
              <a:t>pembinaan</a:t>
            </a:r>
            <a:r>
              <a:rPr lang="en-GB" sz="1200" dirty="0"/>
              <a:t>, </a:t>
            </a:r>
            <a:r>
              <a:rPr lang="en-GB" sz="1200" dirty="0" err="1"/>
              <a:t>dan</a:t>
            </a:r>
            <a:r>
              <a:rPr lang="en-GB" sz="1200" dirty="0"/>
              <a:t> </a:t>
            </a:r>
            <a:r>
              <a:rPr lang="en-GB" sz="1200" dirty="0" err="1"/>
              <a:t>pendidikan</a:t>
            </a:r>
            <a:r>
              <a:rPr lang="en-GB" sz="1200" dirty="0"/>
              <a:t> </a:t>
            </a:r>
            <a:r>
              <a:rPr lang="en-GB" sz="1200" dirty="0" err="1"/>
              <a:t>nilai</a:t>
            </a:r>
            <a:r>
              <a:rPr lang="en-GB" sz="1200" dirty="0"/>
              <a:t> moral </a:t>
            </a:r>
            <a:r>
              <a:rPr lang="en-GB" sz="1200" dirty="0" err="1"/>
              <a:t>dari</a:t>
            </a:r>
            <a:r>
              <a:rPr lang="en-GB" sz="1200" dirty="0"/>
              <a:t> orang </a:t>
            </a:r>
            <a:r>
              <a:rPr lang="en-GB" sz="1200" dirty="0" err="1"/>
              <a:t>tua</a:t>
            </a:r>
            <a:r>
              <a:rPr lang="en-GB" sz="1200" dirty="0"/>
              <a:t>, </a:t>
            </a:r>
            <a:r>
              <a:rPr lang="en-GB" sz="1200" dirty="0" err="1"/>
              <a:t>keluarga</a:t>
            </a:r>
            <a:r>
              <a:rPr lang="en-GB" sz="1200" dirty="0"/>
              <a:t> yang </a:t>
            </a:r>
            <a:r>
              <a:rPr lang="en-GB" sz="1200" dirty="0" err="1"/>
              <a:t>kurang</a:t>
            </a:r>
            <a:r>
              <a:rPr lang="en-GB" sz="1200" dirty="0"/>
              <a:t> </a:t>
            </a:r>
            <a:r>
              <a:rPr lang="en-GB" sz="1200" dirty="0" err="1"/>
              <a:t>harmonis</a:t>
            </a:r>
            <a:r>
              <a:rPr lang="en-GB" sz="1200" dirty="0"/>
              <a:t>, </a:t>
            </a:r>
            <a:r>
              <a:rPr lang="en-GB" sz="1200" dirty="0" err="1"/>
              <a:t>pola</a:t>
            </a:r>
            <a:r>
              <a:rPr lang="en-GB" sz="1200" dirty="0"/>
              <a:t> </a:t>
            </a:r>
            <a:r>
              <a:rPr lang="en-GB" sz="1200" dirty="0" err="1"/>
              <a:t>asuh</a:t>
            </a:r>
            <a:r>
              <a:rPr lang="en-GB" sz="1200" dirty="0"/>
              <a:t> yang </a:t>
            </a:r>
            <a:r>
              <a:rPr lang="en-GB" sz="1200" dirty="0" err="1"/>
              <a:t>diterapkan</a:t>
            </a:r>
            <a:r>
              <a:rPr lang="en-GB" sz="1200" dirty="0"/>
              <a:t> </a:t>
            </a:r>
            <a:r>
              <a:rPr lang="en-GB" sz="1200" dirty="0" err="1"/>
              <a:t>oleh</a:t>
            </a:r>
            <a:r>
              <a:rPr lang="en-GB" sz="1200" dirty="0"/>
              <a:t> orang </a:t>
            </a:r>
            <a:r>
              <a:rPr lang="en-GB" sz="1200" dirty="0" err="1"/>
              <a:t>tua</a:t>
            </a:r>
            <a:r>
              <a:rPr lang="en-GB" sz="1200" dirty="0"/>
              <a:t>, </a:t>
            </a:r>
            <a:r>
              <a:rPr lang="en-GB" sz="1200" dirty="0" err="1"/>
              <a:t>serta</a:t>
            </a:r>
            <a:r>
              <a:rPr lang="en-GB" sz="1200" dirty="0"/>
              <a:t> </a:t>
            </a:r>
            <a:r>
              <a:rPr lang="en-GB" sz="1200" dirty="0" err="1"/>
              <a:t>kurangnya</a:t>
            </a:r>
            <a:r>
              <a:rPr lang="en-GB" sz="1200" dirty="0"/>
              <a:t> </a:t>
            </a:r>
            <a:r>
              <a:rPr lang="en-GB" sz="1200" dirty="0" err="1"/>
              <a:t>pendidikan</a:t>
            </a:r>
            <a:r>
              <a:rPr lang="en-GB" sz="1200" dirty="0"/>
              <a:t> orang </a:t>
            </a:r>
            <a:r>
              <a:rPr lang="en-GB" sz="1200" dirty="0" err="1"/>
              <a:t>tua</a:t>
            </a:r>
            <a:r>
              <a:rPr lang="en-GB" sz="1200" dirty="0"/>
              <a:t> </a:t>
            </a:r>
            <a:r>
              <a:rPr lang="en-GB" sz="1200" dirty="0" err="1"/>
              <a:t>ke</a:t>
            </a:r>
            <a:r>
              <a:rPr lang="en-GB" sz="1200" dirty="0"/>
              <a:t> </a:t>
            </a:r>
            <a:r>
              <a:rPr lang="en-GB" sz="1200" dirty="0" err="1"/>
              <a:t>anak</a:t>
            </a:r>
            <a:r>
              <a:rPr lang="en-GB" sz="1200" dirty="0"/>
              <a:t>.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904353" y="711181"/>
            <a:ext cx="2872989" cy="392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err="1"/>
              <a:t>Faktor</a:t>
            </a:r>
            <a:r>
              <a:rPr lang="en-GB" dirty="0"/>
              <a:t> </a:t>
            </a:r>
            <a:r>
              <a:rPr lang="en-GB" dirty="0" err="1" smtClean="0"/>
              <a:t>Keluarga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 rotWithShape="1">
          <a:blip r:embed="rId4">
            <a:alphaModFix/>
          </a:blip>
          <a:srcRect l="8880" r="18745"/>
          <a:stretch/>
        </p:blipFill>
        <p:spPr>
          <a:xfrm rot="473094">
            <a:off x="5877795" y="1094479"/>
            <a:ext cx="1844901" cy="169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6" name="Google Shape;226;p33"/>
          <p:cNvSpPr/>
          <p:nvPr/>
        </p:nvSpPr>
        <p:spPr>
          <a:xfrm rot="-2148808">
            <a:off x="5649174" y="107857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7449875" y="914336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6023610" flipH="1">
            <a:off x="4575756" y="2456753"/>
            <a:ext cx="1579416" cy="71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69" y="3105398"/>
            <a:ext cx="2460171" cy="12954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95948" y="1496119"/>
            <a:ext cx="3779894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GB" sz="1400" dirty="0" err="1"/>
              <a:t>Dilihat</a:t>
            </a:r>
            <a:r>
              <a:rPr lang="en-GB" sz="1400" dirty="0"/>
              <a:t> </a:t>
            </a:r>
            <a:r>
              <a:rPr lang="en-GB" sz="1400" dirty="0" err="1"/>
              <a:t>dari</a:t>
            </a:r>
            <a:r>
              <a:rPr lang="en-GB" sz="1400" dirty="0"/>
              <a:t> </a:t>
            </a:r>
            <a:r>
              <a:rPr lang="en-GB" sz="1400" dirty="0" err="1"/>
              <a:t>pandangan</a:t>
            </a:r>
            <a:r>
              <a:rPr lang="en-GB" sz="1400" dirty="0"/>
              <a:t> agama, factor </a:t>
            </a:r>
            <a:r>
              <a:rPr lang="en-GB" sz="1400" dirty="0" err="1"/>
              <a:t>penyebab</a:t>
            </a:r>
            <a:r>
              <a:rPr lang="en-GB" sz="1400" dirty="0"/>
              <a:t> </a:t>
            </a:r>
            <a:r>
              <a:rPr lang="en-GB" sz="1400" dirty="0" err="1"/>
              <a:t>permasalahan</a:t>
            </a:r>
            <a:r>
              <a:rPr lang="en-GB" sz="1400" dirty="0"/>
              <a:t> </a:t>
            </a:r>
            <a:r>
              <a:rPr lang="en-GB" sz="1400" dirty="0" err="1"/>
              <a:t>hamil</a:t>
            </a:r>
            <a:r>
              <a:rPr lang="en-GB" sz="1400" dirty="0"/>
              <a:t> </a:t>
            </a:r>
            <a:r>
              <a:rPr lang="en-GB" sz="1400" dirty="0" err="1"/>
              <a:t>diluar</a:t>
            </a:r>
            <a:r>
              <a:rPr lang="en-GB" sz="1400" dirty="0"/>
              <a:t> </a:t>
            </a:r>
            <a:r>
              <a:rPr lang="en-GB" sz="1400" dirty="0" err="1"/>
              <a:t>ini</a:t>
            </a:r>
            <a:r>
              <a:rPr lang="en-GB" sz="1400" dirty="0"/>
              <a:t> </a:t>
            </a:r>
            <a:r>
              <a:rPr lang="en-GB" sz="1400" dirty="0" err="1"/>
              <a:t>adalah</a:t>
            </a:r>
            <a:r>
              <a:rPr lang="en-GB" sz="1400" dirty="0"/>
              <a:t> </a:t>
            </a:r>
            <a:r>
              <a:rPr lang="en-GB" sz="1400" dirty="0" err="1"/>
              <a:t>kurangnya</a:t>
            </a:r>
            <a:r>
              <a:rPr lang="en-GB" sz="1400" dirty="0"/>
              <a:t> </a:t>
            </a:r>
            <a:r>
              <a:rPr lang="en-GB" sz="1400" dirty="0" err="1"/>
              <a:t>pemahaman</a:t>
            </a:r>
            <a:r>
              <a:rPr lang="en-GB" sz="1400" dirty="0"/>
              <a:t> </a:t>
            </a:r>
            <a:r>
              <a:rPr lang="en-GB" sz="1400" dirty="0" err="1"/>
              <a:t>akan</a:t>
            </a:r>
            <a:r>
              <a:rPr lang="en-GB" sz="1400" dirty="0"/>
              <a:t> </a:t>
            </a:r>
            <a:r>
              <a:rPr lang="en-GB" sz="1400" dirty="0" err="1"/>
              <a:t>nilai</a:t>
            </a:r>
            <a:r>
              <a:rPr lang="en-GB" sz="1400" dirty="0"/>
              <a:t> agama </a:t>
            </a:r>
            <a:r>
              <a:rPr lang="en-GB" sz="1400" dirty="0" err="1"/>
              <a:t>dan</a:t>
            </a:r>
            <a:r>
              <a:rPr lang="en-GB" sz="1400" dirty="0"/>
              <a:t> </a:t>
            </a:r>
            <a:r>
              <a:rPr lang="en-GB" sz="1400" dirty="0" err="1"/>
              <a:t>akhlak</a:t>
            </a:r>
            <a:r>
              <a:rPr lang="en-GB" sz="1400" dirty="0"/>
              <a:t> </a:t>
            </a:r>
            <a:r>
              <a:rPr lang="en-GB" sz="1400" dirty="0" err="1"/>
              <a:t>dalam</a:t>
            </a:r>
            <a:r>
              <a:rPr lang="en-GB" sz="1400" dirty="0"/>
              <a:t> </a:t>
            </a:r>
            <a:r>
              <a:rPr lang="en-GB" sz="1400" dirty="0" err="1"/>
              <a:t>diri</a:t>
            </a:r>
            <a:r>
              <a:rPr lang="en-GB" sz="1400" dirty="0"/>
              <a:t> </a:t>
            </a:r>
            <a:r>
              <a:rPr lang="en-GB" sz="1400" dirty="0" err="1"/>
              <a:t>remaja</a:t>
            </a:r>
            <a:r>
              <a:rPr lang="en-GB" sz="1400" dirty="0"/>
              <a:t>. </a:t>
            </a:r>
            <a:r>
              <a:rPr lang="en-GB" sz="1400" dirty="0" err="1"/>
              <a:t>Dengan</a:t>
            </a:r>
            <a:r>
              <a:rPr lang="en-GB" sz="1400" dirty="0"/>
              <a:t> </a:t>
            </a:r>
            <a:r>
              <a:rPr lang="en-GB" sz="1400" dirty="0" err="1"/>
              <a:t>adanya</a:t>
            </a:r>
            <a:r>
              <a:rPr lang="en-GB" sz="1400" dirty="0"/>
              <a:t> </a:t>
            </a:r>
            <a:r>
              <a:rPr lang="en-GB" sz="1400" dirty="0" err="1"/>
              <a:t>hal</a:t>
            </a:r>
            <a:r>
              <a:rPr lang="en-GB" sz="1400" dirty="0"/>
              <a:t> </a:t>
            </a:r>
            <a:r>
              <a:rPr lang="en-GB" sz="1400" dirty="0" err="1"/>
              <a:t>tersebut</a:t>
            </a:r>
            <a:r>
              <a:rPr lang="en-GB" sz="1400" dirty="0"/>
              <a:t>, para </a:t>
            </a:r>
            <a:r>
              <a:rPr lang="en-GB" sz="1400" dirty="0" err="1"/>
              <a:t>remaja</a:t>
            </a:r>
            <a:r>
              <a:rPr lang="en-GB" sz="1400" dirty="0"/>
              <a:t> yang </a:t>
            </a:r>
            <a:r>
              <a:rPr lang="en-GB" sz="1400" dirty="0" err="1"/>
              <a:t>cenderung</a:t>
            </a:r>
            <a:r>
              <a:rPr lang="en-GB" sz="1400" dirty="0"/>
              <a:t> </a:t>
            </a:r>
            <a:r>
              <a:rPr lang="en-GB" sz="1400" dirty="0" err="1"/>
              <a:t>belum</a:t>
            </a:r>
            <a:r>
              <a:rPr lang="en-GB" sz="1400" dirty="0"/>
              <a:t> </a:t>
            </a:r>
            <a:r>
              <a:rPr lang="en-GB" sz="1400" dirty="0" err="1"/>
              <a:t>bisa</a:t>
            </a:r>
            <a:r>
              <a:rPr lang="en-GB" sz="1400" dirty="0"/>
              <a:t> </a:t>
            </a:r>
            <a:r>
              <a:rPr lang="en-GB" sz="1400" dirty="0" err="1"/>
              <a:t>mengendalikan</a:t>
            </a:r>
            <a:r>
              <a:rPr lang="en-GB" sz="1400" dirty="0"/>
              <a:t> </a:t>
            </a:r>
            <a:r>
              <a:rPr lang="en-GB" sz="1400" dirty="0" err="1"/>
              <a:t>emosinya</a:t>
            </a:r>
            <a:r>
              <a:rPr lang="en-GB" sz="1400" dirty="0"/>
              <a:t> </a:t>
            </a:r>
            <a:r>
              <a:rPr lang="en-GB" sz="1400" dirty="0" err="1"/>
              <a:t>dengan</a:t>
            </a:r>
            <a:r>
              <a:rPr lang="en-GB" sz="1400" dirty="0"/>
              <a:t> </a:t>
            </a:r>
            <a:r>
              <a:rPr lang="en-GB" sz="1400" dirty="0" err="1"/>
              <a:t>baik</a:t>
            </a:r>
            <a:r>
              <a:rPr lang="en-GB" sz="1400" dirty="0"/>
              <a:t> </a:t>
            </a:r>
            <a:r>
              <a:rPr lang="en-GB" sz="1400" dirty="0" err="1"/>
              <a:t>akan</a:t>
            </a:r>
            <a:r>
              <a:rPr lang="en-GB" sz="1400" dirty="0"/>
              <a:t> </a:t>
            </a:r>
            <a:r>
              <a:rPr lang="en-GB" sz="1400" dirty="0" err="1"/>
              <a:t>mudah</a:t>
            </a:r>
            <a:r>
              <a:rPr lang="en-GB" sz="1400" dirty="0"/>
              <a:t> </a:t>
            </a:r>
            <a:r>
              <a:rPr lang="en-GB" sz="1400" dirty="0" err="1"/>
              <a:t>goyah</a:t>
            </a:r>
            <a:r>
              <a:rPr lang="en-GB" sz="1400" dirty="0"/>
              <a:t> </a:t>
            </a:r>
            <a:r>
              <a:rPr lang="en-GB" sz="1400" dirty="0" err="1"/>
              <a:t>dan</a:t>
            </a:r>
            <a:r>
              <a:rPr lang="en-GB" sz="1400" dirty="0"/>
              <a:t> </a:t>
            </a:r>
            <a:r>
              <a:rPr lang="en-GB" sz="1400" dirty="0" err="1"/>
              <a:t>terjerumus</a:t>
            </a:r>
            <a:r>
              <a:rPr lang="en-GB" sz="1400" dirty="0"/>
              <a:t> </a:t>
            </a:r>
            <a:r>
              <a:rPr lang="en-GB" sz="1400" dirty="0" err="1"/>
              <a:t>kedalam</a:t>
            </a:r>
            <a:r>
              <a:rPr lang="en-GB" sz="1400" dirty="0"/>
              <a:t> </a:t>
            </a:r>
            <a:r>
              <a:rPr lang="en-GB" sz="1400" dirty="0" err="1"/>
              <a:t>hal</a:t>
            </a:r>
            <a:r>
              <a:rPr lang="en-GB" sz="1400" dirty="0"/>
              <a:t> yang </a:t>
            </a:r>
            <a:r>
              <a:rPr lang="en-GB" sz="1400" dirty="0" err="1"/>
              <a:t>tidak</a:t>
            </a:r>
            <a:r>
              <a:rPr lang="en-GB" sz="1400" dirty="0"/>
              <a:t> </a:t>
            </a:r>
            <a:r>
              <a:rPr lang="en-GB" sz="1400" dirty="0" err="1"/>
              <a:t>baik</a:t>
            </a:r>
            <a:r>
              <a:rPr lang="en-GB" sz="1400" dirty="0"/>
              <a:t> yang </a:t>
            </a:r>
            <a:r>
              <a:rPr lang="en-GB" sz="1400" dirty="0" err="1"/>
              <a:t>mengikuti</a:t>
            </a:r>
            <a:r>
              <a:rPr lang="en-GB" sz="1400" dirty="0"/>
              <a:t> </a:t>
            </a:r>
            <a:r>
              <a:rPr lang="en-GB" sz="1400" dirty="0" err="1"/>
              <a:t>hawa</a:t>
            </a:r>
            <a:r>
              <a:rPr lang="en-GB" sz="1400" dirty="0"/>
              <a:t> </a:t>
            </a:r>
            <a:r>
              <a:rPr lang="en-GB" sz="1400" dirty="0" err="1"/>
              <a:t>nafsunya</a:t>
            </a:r>
            <a:r>
              <a:rPr lang="en-GB" sz="1400" dirty="0"/>
              <a:t>.</a:t>
            </a: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904354" y="711181"/>
            <a:ext cx="2383132" cy="392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err="1"/>
              <a:t>Faktor</a:t>
            </a:r>
            <a:r>
              <a:rPr lang="en-GB" dirty="0"/>
              <a:t> Agama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36507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1;p33"/>
          <p:cNvSpPr txBox="1">
            <a:spLocks/>
          </p:cNvSpPr>
          <p:nvPr/>
        </p:nvSpPr>
        <p:spPr>
          <a:xfrm>
            <a:off x="4964725" y="692845"/>
            <a:ext cx="2992731" cy="39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 err="1" smtClean="0"/>
              <a:t>Faktor</a:t>
            </a:r>
            <a:r>
              <a:rPr lang="en-GB" dirty="0" smtClean="0"/>
              <a:t> </a:t>
            </a:r>
            <a:r>
              <a:rPr lang="en-GB" dirty="0" err="1" smtClean="0"/>
              <a:t>Lingkungan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5501677" y="1085314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20;p33"/>
          <p:cNvSpPr txBox="1">
            <a:spLocks/>
          </p:cNvSpPr>
          <p:nvPr/>
        </p:nvSpPr>
        <p:spPr>
          <a:xfrm>
            <a:off x="4732519" y="1702947"/>
            <a:ext cx="3779894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●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○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■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●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○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■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●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○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Regular"/>
              <a:buChar char="■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GB" sz="1400" dirty="0"/>
              <a:t>Factor </a:t>
            </a:r>
            <a:r>
              <a:rPr lang="en-GB" sz="1400" dirty="0" err="1"/>
              <a:t>penyebab</a:t>
            </a:r>
            <a:r>
              <a:rPr lang="en-GB" sz="1400" dirty="0"/>
              <a:t> </a:t>
            </a:r>
            <a:r>
              <a:rPr lang="en-GB" sz="1400" dirty="0" err="1"/>
              <a:t>permasalahan</a:t>
            </a:r>
            <a:r>
              <a:rPr lang="en-GB" sz="1400" dirty="0"/>
              <a:t> </a:t>
            </a:r>
            <a:r>
              <a:rPr lang="en-GB" sz="1400" dirty="0" err="1"/>
              <a:t>ini</a:t>
            </a:r>
            <a:r>
              <a:rPr lang="en-GB" sz="1400" dirty="0"/>
              <a:t> </a:t>
            </a:r>
            <a:r>
              <a:rPr lang="en-GB" sz="1400" dirty="0" err="1"/>
              <a:t>dari</a:t>
            </a:r>
            <a:r>
              <a:rPr lang="en-GB" sz="1400" dirty="0"/>
              <a:t> </a:t>
            </a:r>
            <a:r>
              <a:rPr lang="en-GB" sz="1400" dirty="0" err="1"/>
              <a:t>lingkungan</a:t>
            </a:r>
            <a:r>
              <a:rPr lang="en-GB" sz="1400" dirty="0"/>
              <a:t> </a:t>
            </a:r>
            <a:r>
              <a:rPr lang="en-GB" sz="1400" dirty="0" err="1"/>
              <a:t>sekitar</a:t>
            </a:r>
            <a:r>
              <a:rPr lang="en-GB" sz="1400" dirty="0"/>
              <a:t>, </a:t>
            </a:r>
            <a:r>
              <a:rPr lang="en-GB" sz="1400" dirty="0" err="1"/>
              <a:t>yaitu</a:t>
            </a:r>
            <a:r>
              <a:rPr lang="en-GB" sz="1400" dirty="0"/>
              <a:t> </a:t>
            </a:r>
            <a:r>
              <a:rPr lang="en-GB" sz="1400" dirty="0" err="1"/>
              <a:t>kurangnya</a:t>
            </a:r>
            <a:r>
              <a:rPr lang="en-GB" sz="1400" dirty="0"/>
              <a:t> </a:t>
            </a:r>
            <a:r>
              <a:rPr lang="en-GB" sz="1400" dirty="0" err="1"/>
              <a:t>kontrol</a:t>
            </a:r>
            <a:r>
              <a:rPr lang="en-GB" sz="1400" dirty="0"/>
              <a:t> </a:t>
            </a:r>
            <a:r>
              <a:rPr lang="en-GB" sz="1400" dirty="0" err="1"/>
              <a:t>dari</a:t>
            </a:r>
            <a:r>
              <a:rPr lang="en-GB" sz="1400" dirty="0"/>
              <a:t> </a:t>
            </a:r>
            <a:r>
              <a:rPr lang="en-GB" sz="1400" dirty="0" err="1"/>
              <a:t>masyarakat</a:t>
            </a:r>
            <a:r>
              <a:rPr lang="en-GB" sz="1400" dirty="0"/>
              <a:t> </a:t>
            </a:r>
            <a:r>
              <a:rPr lang="en-GB" sz="1400" dirty="0" err="1"/>
              <a:t>akan</a:t>
            </a:r>
            <a:r>
              <a:rPr lang="en-GB" sz="1400" dirty="0"/>
              <a:t> </a:t>
            </a:r>
            <a:r>
              <a:rPr lang="en-GB" sz="1400" dirty="0" err="1"/>
              <a:t>penanaman</a:t>
            </a:r>
            <a:r>
              <a:rPr lang="en-GB" sz="1400" dirty="0"/>
              <a:t> </a:t>
            </a:r>
            <a:r>
              <a:rPr lang="en-GB" sz="1400" dirty="0" err="1"/>
              <a:t>nilai</a:t>
            </a:r>
            <a:r>
              <a:rPr lang="en-GB" sz="1400" dirty="0"/>
              <a:t> moral </a:t>
            </a:r>
            <a:r>
              <a:rPr lang="en-GB" sz="1400" dirty="0" err="1"/>
              <a:t>dalam</a:t>
            </a:r>
            <a:r>
              <a:rPr lang="en-GB" sz="1400" dirty="0"/>
              <a:t> </a:t>
            </a:r>
            <a:r>
              <a:rPr lang="en-GB" sz="1400" dirty="0" err="1"/>
              <a:t>diri</a:t>
            </a:r>
            <a:r>
              <a:rPr lang="en-GB" sz="1400" dirty="0"/>
              <a:t> </a:t>
            </a:r>
            <a:r>
              <a:rPr lang="en-GB" sz="1400" dirty="0" err="1"/>
              <a:t>anak-anak</a:t>
            </a:r>
            <a:r>
              <a:rPr lang="en-GB" sz="1400" dirty="0"/>
              <a:t> </a:t>
            </a:r>
            <a:r>
              <a:rPr lang="en-GB" sz="1400" dirty="0" err="1"/>
              <a:t>maupun</a:t>
            </a:r>
            <a:r>
              <a:rPr lang="en-GB" sz="1400" dirty="0"/>
              <a:t> </a:t>
            </a:r>
            <a:r>
              <a:rPr lang="en-GB" sz="1400" dirty="0" err="1"/>
              <a:t>remaja</a:t>
            </a:r>
            <a:r>
              <a:rPr lang="en-GB" sz="1400" dirty="0"/>
              <a:t> </a:t>
            </a:r>
            <a:r>
              <a:rPr lang="en-GB" sz="1400" dirty="0" err="1"/>
              <a:t>serta</a:t>
            </a:r>
            <a:r>
              <a:rPr lang="en-GB" sz="1400" dirty="0"/>
              <a:t> </a:t>
            </a:r>
            <a:r>
              <a:rPr lang="en-GB" sz="1400" dirty="0" err="1"/>
              <a:t>pengaruh</a:t>
            </a:r>
            <a:r>
              <a:rPr lang="en-GB" sz="1400" dirty="0"/>
              <a:t> </a:t>
            </a:r>
            <a:r>
              <a:rPr lang="en-GB" sz="1400" dirty="0" err="1"/>
              <a:t>kehidupan</a:t>
            </a:r>
            <a:r>
              <a:rPr lang="en-GB" sz="1400" dirty="0"/>
              <a:t> </a:t>
            </a:r>
            <a:r>
              <a:rPr lang="en-GB" sz="1400" dirty="0" err="1"/>
              <a:t>lingkungan</a:t>
            </a:r>
            <a:r>
              <a:rPr lang="en-GB" sz="1400" dirty="0"/>
              <a:t> yang </a:t>
            </a:r>
            <a:r>
              <a:rPr lang="en-GB" sz="1400" dirty="0" err="1"/>
              <a:t>negatif</a:t>
            </a:r>
            <a:r>
              <a:rPr lang="en-GB" sz="1400" dirty="0"/>
              <a:t> </a:t>
            </a:r>
            <a:r>
              <a:rPr lang="en-GB" sz="1400" dirty="0" err="1"/>
              <a:t>sehingga</a:t>
            </a:r>
            <a:r>
              <a:rPr lang="en-GB" sz="1400" dirty="0"/>
              <a:t> </a:t>
            </a:r>
            <a:r>
              <a:rPr lang="en-GB" sz="1400" dirty="0" err="1"/>
              <a:t>akan</a:t>
            </a:r>
            <a:r>
              <a:rPr lang="en-GB" sz="1400" dirty="0"/>
              <a:t> </a:t>
            </a:r>
            <a:r>
              <a:rPr lang="en-GB" sz="1400" dirty="0" err="1"/>
              <a:t>memberikan</a:t>
            </a:r>
            <a:r>
              <a:rPr lang="en-GB" sz="1400" dirty="0"/>
              <a:t> </a:t>
            </a:r>
            <a:r>
              <a:rPr lang="en-GB" sz="1400" dirty="0" err="1"/>
              <a:t>dampak</a:t>
            </a:r>
            <a:r>
              <a:rPr lang="en-GB" sz="1400" dirty="0"/>
              <a:t> </a:t>
            </a:r>
            <a:r>
              <a:rPr lang="en-GB" sz="1400" dirty="0" err="1"/>
              <a:t>buruk</a:t>
            </a:r>
            <a:r>
              <a:rPr lang="en-GB" sz="1400" dirty="0"/>
              <a:t> </a:t>
            </a:r>
            <a:r>
              <a:rPr lang="en-GB" sz="1400" dirty="0" err="1"/>
              <a:t>bagi</a:t>
            </a:r>
            <a:r>
              <a:rPr lang="en-GB" sz="1400" dirty="0"/>
              <a:t> </a:t>
            </a:r>
            <a:r>
              <a:rPr lang="en-GB" sz="1400" dirty="0" err="1"/>
              <a:t>perkembangan</a:t>
            </a:r>
            <a:r>
              <a:rPr lang="en-GB" sz="1400" dirty="0"/>
              <a:t> </a:t>
            </a:r>
            <a:r>
              <a:rPr lang="en-GB" sz="1400" dirty="0" err="1"/>
              <a:t>anak</a:t>
            </a:r>
            <a:r>
              <a:rPr lang="en-GB" sz="1400" dirty="0"/>
              <a:t> </a:t>
            </a:r>
            <a:r>
              <a:rPr lang="en-GB" sz="1400" dirty="0" err="1"/>
              <a:t>ataupun</a:t>
            </a:r>
            <a:r>
              <a:rPr lang="en-GB" sz="1400" dirty="0"/>
              <a:t> </a:t>
            </a:r>
            <a:r>
              <a:rPr lang="en-GB" sz="1400" dirty="0" err="1"/>
              <a:t>remaja</a:t>
            </a:r>
            <a:r>
              <a:rPr lang="en-GB" sz="1400" dirty="0"/>
              <a:t>.</a:t>
            </a:r>
            <a:endParaRPr lang="en-US" sz="1400" dirty="0"/>
          </a:p>
          <a:p>
            <a:pPr marL="0" indent="0">
              <a:spcAft>
                <a:spcPts val="1600"/>
              </a:spcAft>
              <a:buFont typeface="Roboto Mono Regular"/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32262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09656" y="1802221"/>
            <a:ext cx="3920374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GB" sz="1400" dirty="0"/>
              <a:t>Factor </a:t>
            </a:r>
            <a:r>
              <a:rPr lang="en-GB" sz="1400" dirty="0" err="1"/>
              <a:t>penyebab</a:t>
            </a:r>
            <a:r>
              <a:rPr lang="en-GB" sz="1400" dirty="0"/>
              <a:t> </a:t>
            </a:r>
            <a:r>
              <a:rPr lang="en-GB" sz="1400" dirty="0" err="1"/>
              <a:t>dari</a:t>
            </a:r>
            <a:r>
              <a:rPr lang="en-GB" sz="1400" dirty="0"/>
              <a:t> </a:t>
            </a:r>
            <a:r>
              <a:rPr lang="en-GB" sz="1400" dirty="0" err="1"/>
              <a:t>permasalahan</a:t>
            </a:r>
            <a:r>
              <a:rPr lang="en-GB" sz="1400" dirty="0"/>
              <a:t> </a:t>
            </a:r>
            <a:r>
              <a:rPr lang="en-GB" sz="1400" dirty="0" err="1"/>
              <a:t>hamil</a:t>
            </a:r>
            <a:r>
              <a:rPr lang="en-GB" sz="1400" dirty="0"/>
              <a:t> </a:t>
            </a:r>
            <a:r>
              <a:rPr lang="en-GB" sz="1400" dirty="0" err="1"/>
              <a:t>diluar</a:t>
            </a:r>
            <a:r>
              <a:rPr lang="en-GB" sz="1400" dirty="0"/>
              <a:t> </a:t>
            </a:r>
            <a:r>
              <a:rPr lang="en-GB" sz="1400" dirty="0" err="1"/>
              <a:t>nikah</a:t>
            </a:r>
            <a:r>
              <a:rPr lang="en-GB" sz="1400" dirty="0"/>
              <a:t> </a:t>
            </a:r>
            <a:r>
              <a:rPr lang="en-GB" sz="1400" dirty="0" err="1"/>
              <a:t>terkait</a:t>
            </a:r>
            <a:r>
              <a:rPr lang="en-GB" sz="1400" dirty="0"/>
              <a:t> </a:t>
            </a:r>
            <a:r>
              <a:rPr lang="en-GB" sz="1400" dirty="0" err="1"/>
              <a:t>dengan</a:t>
            </a:r>
            <a:r>
              <a:rPr lang="en-GB" sz="1400" dirty="0"/>
              <a:t> </a:t>
            </a:r>
            <a:r>
              <a:rPr lang="en-GB" sz="1400" dirty="0" err="1"/>
              <a:t>perkembangan</a:t>
            </a:r>
            <a:r>
              <a:rPr lang="en-GB" sz="1400" dirty="0"/>
              <a:t> zaman </a:t>
            </a:r>
            <a:r>
              <a:rPr lang="en-GB" sz="1400" dirty="0" err="1"/>
              <a:t>dan</a:t>
            </a:r>
            <a:r>
              <a:rPr lang="en-GB" sz="1400" dirty="0"/>
              <a:t> </a:t>
            </a:r>
            <a:r>
              <a:rPr lang="en-GB" sz="1400" dirty="0" err="1"/>
              <a:t>teknologi</a:t>
            </a:r>
            <a:r>
              <a:rPr lang="en-GB" sz="1400" dirty="0"/>
              <a:t>, </a:t>
            </a:r>
            <a:r>
              <a:rPr lang="en-GB" sz="1400" dirty="0" err="1"/>
              <a:t>yaitu</a:t>
            </a:r>
            <a:r>
              <a:rPr lang="en-GB" sz="1400" dirty="0"/>
              <a:t> </a:t>
            </a:r>
            <a:r>
              <a:rPr lang="en-GB" sz="1400" dirty="0" err="1"/>
              <a:t>adanya</a:t>
            </a:r>
            <a:r>
              <a:rPr lang="en-GB" sz="1400" dirty="0"/>
              <a:t> </a:t>
            </a:r>
            <a:r>
              <a:rPr lang="en-GB" sz="1400" dirty="0" err="1"/>
              <a:t>pengaruh</a:t>
            </a:r>
            <a:r>
              <a:rPr lang="en-GB" sz="1400" dirty="0"/>
              <a:t> media </a:t>
            </a:r>
            <a:r>
              <a:rPr lang="en-GB" sz="1400" dirty="0" err="1"/>
              <a:t>baik</a:t>
            </a:r>
            <a:r>
              <a:rPr lang="en-GB" sz="1400" dirty="0"/>
              <a:t> </a:t>
            </a:r>
            <a:r>
              <a:rPr lang="en-GB" sz="1400" dirty="0" err="1"/>
              <a:t>cetak</a:t>
            </a:r>
            <a:r>
              <a:rPr lang="en-GB" sz="1400" dirty="0"/>
              <a:t> </a:t>
            </a:r>
            <a:r>
              <a:rPr lang="en-GB" sz="1400" dirty="0" err="1"/>
              <a:t>ataupun</a:t>
            </a:r>
            <a:r>
              <a:rPr lang="en-GB" sz="1400" dirty="0"/>
              <a:t> digital, di mana </a:t>
            </a:r>
            <a:r>
              <a:rPr lang="en-GB" sz="1400" dirty="0" err="1"/>
              <a:t>sekarang</a:t>
            </a:r>
            <a:r>
              <a:rPr lang="en-GB" sz="1400" dirty="0"/>
              <a:t> </a:t>
            </a:r>
            <a:r>
              <a:rPr lang="en-GB" sz="1400" dirty="0" err="1"/>
              <a:t>ini</a:t>
            </a:r>
            <a:r>
              <a:rPr lang="en-GB" sz="1400" dirty="0"/>
              <a:t> </a:t>
            </a:r>
            <a:r>
              <a:rPr lang="en-GB" sz="1400" dirty="0" err="1"/>
              <a:t>informasi</a:t>
            </a:r>
            <a:r>
              <a:rPr lang="en-GB" sz="1400" dirty="0"/>
              <a:t> </a:t>
            </a:r>
            <a:r>
              <a:rPr lang="en-GB" sz="1400" dirty="0" err="1"/>
              <a:t>sangat</a:t>
            </a:r>
            <a:r>
              <a:rPr lang="en-GB" sz="1400" dirty="0"/>
              <a:t> </a:t>
            </a:r>
            <a:r>
              <a:rPr lang="en-GB" sz="1400" dirty="0" err="1"/>
              <a:t>mudah</a:t>
            </a:r>
            <a:r>
              <a:rPr lang="en-GB" sz="1400" dirty="0"/>
              <a:t> </a:t>
            </a:r>
            <a:r>
              <a:rPr lang="en-GB" sz="1400" dirty="0" err="1"/>
              <a:t>didapatkan</a:t>
            </a:r>
            <a:r>
              <a:rPr lang="en-GB" sz="1400" dirty="0"/>
              <a:t> </a:t>
            </a:r>
            <a:r>
              <a:rPr lang="en-GB" sz="1400" dirty="0" err="1"/>
              <a:t>sehingga</a:t>
            </a:r>
            <a:r>
              <a:rPr lang="en-GB" sz="1400" dirty="0"/>
              <a:t> </a:t>
            </a:r>
            <a:r>
              <a:rPr lang="en-GB" sz="1400" dirty="0" err="1"/>
              <a:t>adanya</a:t>
            </a:r>
            <a:r>
              <a:rPr lang="en-GB" sz="1400" dirty="0"/>
              <a:t> </a:t>
            </a:r>
            <a:r>
              <a:rPr lang="en-GB" sz="1400" dirty="0" err="1"/>
              <a:t>penyerapan</a:t>
            </a:r>
            <a:r>
              <a:rPr lang="en-GB" sz="1400" dirty="0"/>
              <a:t> </a:t>
            </a:r>
            <a:r>
              <a:rPr lang="en-GB" sz="1400" dirty="0" err="1"/>
              <a:t>dan</a:t>
            </a:r>
            <a:r>
              <a:rPr lang="en-GB" sz="1400" dirty="0"/>
              <a:t> </a:t>
            </a:r>
            <a:r>
              <a:rPr lang="en-GB" sz="1400" dirty="0" err="1"/>
              <a:t>detoktifikasi</a:t>
            </a:r>
            <a:r>
              <a:rPr lang="en-GB" sz="1400" dirty="0"/>
              <a:t> </a:t>
            </a:r>
            <a:r>
              <a:rPr lang="en-GB" sz="1400" dirty="0" err="1"/>
              <a:t>dari</a:t>
            </a:r>
            <a:r>
              <a:rPr lang="en-GB" sz="1400" dirty="0"/>
              <a:t> </a:t>
            </a:r>
            <a:r>
              <a:rPr lang="en-GB" sz="1400" dirty="0" err="1"/>
              <a:t>budaya</a:t>
            </a:r>
            <a:r>
              <a:rPr lang="en-GB" sz="1400" dirty="0"/>
              <a:t> </a:t>
            </a:r>
            <a:r>
              <a:rPr lang="en-GB" sz="1400" dirty="0" err="1"/>
              <a:t>asing</a:t>
            </a:r>
            <a:r>
              <a:rPr lang="en-GB" sz="1400" dirty="0"/>
              <a:t> </a:t>
            </a:r>
            <a:r>
              <a:rPr lang="en-GB" sz="1400" dirty="0" err="1"/>
              <a:t>atau</a:t>
            </a:r>
            <a:r>
              <a:rPr lang="en-GB" sz="1400" dirty="0"/>
              <a:t> </a:t>
            </a:r>
            <a:r>
              <a:rPr lang="en-GB" sz="1400" dirty="0" err="1"/>
              <a:t>hal</a:t>
            </a:r>
            <a:r>
              <a:rPr lang="en-GB" sz="1400" dirty="0"/>
              <a:t> </a:t>
            </a:r>
            <a:r>
              <a:rPr lang="en-GB" sz="1400" dirty="0" err="1"/>
              <a:t>lainnya</a:t>
            </a:r>
            <a:r>
              <a:rPr lang="en-GB" sz="1400" dirty="0" smtClean="0"/>
              <a:t>.</a:t>
            </a:r>
            <a:r>
              <a:rPr lang="en-US" sz="1400" dirty="0" smtClean="0"/>
              <a:t>. </a:t>
            </a:r>
            <a:endParaRPr lang="en-US" sz="1400" dirty="0"/>
          </a:p>
          <a:p>
            <a:pPr marL="0" indent="0"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721866" y="847131"/>
            <a:ext cx="3495954" cy="392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err="1" smtClean="0"/>
              <a:t>Perkembangan</a:t>
            </a:r>
            <a:r>
              <a:rPr lang="en-GB" dirty="0" smtClean="0"/>
              <a:t> </a:t>
            </a:r>
            <a:r>
              <a:rPr lang="en-GB" dirty="0"/>
              <a:t>Zaman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56832" y="1239600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64996" y="1043365"/>
            <a:ext cx="3472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Roboto Mono" panose="020B0604020202020204" charset="0"/>
                <a:ea typeface="Roboto Mono" panose="020B0604020202020204" charset="0"/>
              </a:rPr>
              <a:t>Melalui</a:t>
            </a:r>
            <a:r>
              <a:rPr lang="en-GB" dirty="0">
                <a:latin typeface="Roboto Mono" panose="020B0604020202020204" charset="0"/>
                <a:ea typeface="Roboto Mono" panose="020B0604020202020204" charset="0"/>
              </a:rPr>
              <a:t> media, </a:t>
            </a:r>
            <a:r>
              <a:rPr lang="en-GB" dirty="0" err="1">
                <a:latin typeface="Roboto Mono" panose="020B0604020202020204" charset="0"/>
                <a:ea typeface="Roboto Mono" panose="020B0604020202020204" charset="0"/>
              </a:rPr>
              <a:t>akan</a:t>
            </a:r>
            <a:r>
              <a:rPr lang="en-GB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GB" dirty="0" err="1">
                <a:latin typeface="Roboto Mono" panose="020B0604020202020204" charset="0"/>
                <a:ea typeface="Roboto Mono" panose="020B0604020202020204" charset="0"/>
              </a:rPr>
              <a:t>memberikan</a:t>
            </a:r>
            <a:r>
              <a:rPr lang="en-GB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GB" dirty="0" err="1">
                <a:latin typeface="Roboto Mono" panose="020B0604020202020204" charset="0"/>
                <a:ea typeface="Roboto Mono" panose="020B0604020202020204" charset="0"/>
              </a:rPr>
              <a:t>peluang</a:t>
            </a:r>
            <a:r>
              <a:rPr lang="en-GB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GB" dirty="0" err="1">
                <a:latin typeface="Roboto Mono" panose="020B0604020202020204" charset="0"/>
                <a:ea typeface="Roboto Mono" panose="020B0604020202020204" charset="0"/>
              </a:rPr>
              <a:t>dan</a:t>
            </a:r>
            <a:r>
              <a:rPr lang="en-GB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GB" dirty="0" err="1">
                <a:latin typeface="Roboto Mono" panose="020B0604020202020204" charset="0"/>
                <a:ea typeface="Roboto Mono" panose="020B0604020202020204" charset="0"/>
              </a:rPr>
              <a:t>memicu</a:t>
            </a:r>
            <a:r>
              <a:rPr lang="en-GB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GB" dirty="0" err="1">
                <a:latin typeface="Roboto Mono" panose="020B0604020202020204" charset="0"/>
                <a:ea typeface="Roboto Mono" panose="020B0604020202020204" charset="0"/>
              </a:rPr>
              <a:t>permasalahan</a:t>
            </a:r>
            <a:r>
              <a:rPr lang="en-GB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GB" dirty="0" err="1">
                <a:latin typeface="Roboto Mono" panose="020B0604020202020204" charset="0"/>
                <a:ea typeface="Roboto Mono" panose="020B0604020202020204" charset="0"/>
              </a:rPr>
              <a:t>ini</a:t>
            </a:r>
            <a:r>
              <a:rPr lang="en-GB" dirty="0">
                <a:latin typeface="Roboto Mono" panose="020B0604020202020204" charset="0"/>
                <a:ea typeface="Roboto Mono" panose="020B0604020202020204" charset="0"/>
              </a:rPr>
              <a:t> yang </a:t>
            </a:r>
            <a:r>
              <a:rPr lang="en-GB" dirty="0" err="1">
                <a:latin typeface="Roboto Mono" panose="020B0604020202020204" charset="0"/>
                <a:ea typeface="Roboto Mono" panose="020B0604020202020204" charset="0"/>
              </a:rPr>
              <a:t>berasal</a:t>
            </a:r>
            <a:r>
              <a:rPr lang="en-GB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GB" dirty="0" err="1">
                <a:latin typeface="Roboto Mono" panose="020B0604020202020204" charset="0"/>
                <a:ea typeface="Roboto Mono" panose="020B0604020202020204" charset="0"/>
              </a:rPr>
              <a:t>dari</a:t>
            </a:r>
            <a:r>
              <a:rPr lang="en-GB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menonton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VCD porno yang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dijual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bebas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dan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murah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,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melihat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tayangan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erotis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di TV,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bahkan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pornoaksi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di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tempat-tempat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umum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atau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di media TV </a:t>
            </a:r>
            <a:r>
              <a:rPr lang="en-US" dirty="0" err="1">
                <a:latin typeface="Roboto Mono" panose="020B0604020202020204" charset="0"/>
                <a:ea typeface="Roboto Mono" panose="020B0604020202020204" charset="0"/>
              </a:rPr>
              <a:t>dan</a:t>
            </a:r>
            <a:r>
              <a:rPr lang="en-US" dirty="0">
                <a:latin typeface="Roboto Mono" panose="020B0604020202020204" charset="0"/>
                <a:ea typeface="Roboto Mono" panose="020B0604020202020204" charset="0"/>
              </a:rPr>
              <a:t> internet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26" y="3074690"/>
            <a:ext cx="2535481" cy="144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95948" y="1496119"/>
            <a:ext cx="3779894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GB" sz="1400" dirty="0" err="1"/>
              <a:t>Pergaulan</a:t>
            </a:r>
            <a:r>
              <a:rPr lang="en-GB" sz="1400" dirty="0"/>
              <a:t> </a:t>
            </a:r>
            <a:r>
              <a:rPr lang="en-GB" sz="1400" dirty="0" err="1"/>
              <a:t>bebas</a:t>
            </a:r>
            <a:r>
              <a:rPr lang="en-GB" sz="1400" dirty="0"/>
              <a:t> </a:t>
            </a:r>
            <a:r>
              <a:rPr lang="en-GB" sz="1400" dirty="0" err="1"/>
              <a:t>yaitu</a:t>
            </a:r>
            <a:r>
              <a:rPr lang="en-GB" sz="1400" dirty="0"/>
              <a:t> </a:t>
            </a:r>
            <a:r>
              <a:rPr lang="en-GB" sz="1400" dirty="0" err="1"/>
              <a:t>bentuk</a:t>
            </a:r>
            <a:r>
              <a:rPr lang="en-GB" sz="1400" dirty="0"/>
              <a:t> </a:t>
            </a:r>
            <a:r>
              <a:rPr lang="en-GB" sz="1400" dirty="0" err="1"/>
              <a:t>dari</a:t>
            </a:r>
            <a:r>
              <a:rPr lang="en-GB" sz="1400" dirty="0"/>
              <a:t> </a:t>
            </a:r>
            <a:r>
              <a:rPr lang="en-GB" sz="1400" dirty="0" err="1"/>
              <a:t>perilaku</a:t>
            </a:r>
            <a:r>
              <a:rPr lang="en-GB" sz="1400" dirty="0"/>
              <a:t> </a:t>
            </a:r>
            <a:r>
              <a:rPr lang="en-GB" sz="1400" dirty="0" err="1"/>
              <a:t>menyimpang</a:t>
            </a:r>
            <a:r>
              <a:rPr lang="en-GB" sz="1400" dirty="0"/>
              <a:t> di mana </a:t>
            </a:r>
            <a:r>
              <a:rPr lang="en-GB" sz="1400" dirty="0" err="1"/>
              <a:t>mengartikan</a:t>
            </a:r>
            <a:r>
              <a:rPr lang="en-GB" sz="1400" dirty="0"/>
              <a:t> </a:t>
            </a:r>
            <a:r>
              <a:rPr lang="en-GB" sz="1400" dirty="0" err="1"/>
              <a:t>kebebasan</a:t>
            </a:r>
            <a:r>
              <a:rPr lang="en-GB" sz="1400" dirty="0"/>
              <a:t> </a:t>
            </a:r>
            <a:r>
              <a:rPr lang="en-GB" sz="1400" dirty="0" err="1"/>
              <a:t>sebgai</a:t>
            </a:r>
            <a:r>
              <a:rPr lang="en-GB" sz="1400" dirty="0"/>
              <a:t> </a:t>
            </a:r>
            <a:r>
              <a:rPr lang="en-GB" sz="1400" dirty="0" err="1"/>
              <a:t>melewati</a:t>
            </a:r>
            <a:r>
              <a:rPr lang="en-GB" sz="1400" dirty="0"/>
              <a:t> </a:t>
            </a:r>
            <a:r>
              <a:rPr lang="en-GB" sz="1400" dirty="0" err="1"/>
              <a:t>batas</a:t>
            </a:r>
            <a:r>
              <a:rPr lang="en-GB" sz="1400" dirty="0"/>
              <a:t> </a:t>
            </a:r>
            <a:r>
              <a:rPr lang="en-GB" sz="1400" dirty="0" err="1"/>
              <a:t>norma</a:t>
            </a:r>
            <a:r>
              <a:rPr lang="en-GB" sz="1400" dirty="0"/>
              <a:t> yang </a:t>
            </a:r>
            <a:r>
              <a:rPr lang="en-GB" sz="1400" dirty="0" err="1"/>
              <a:t>berlaku</a:t>
            </a:r>
            <a:r>
              <a:rPr lang="en-GB" sz="1400" dirty="0"/>
              <a:t>. </a:t>
            </a:r>
            <a:r>
              <a:rPr lang="en-GB" sz="1400" dirty="0" err="1"/>
              <a:t>Pergaulan</a:t>
            </a:r>
            <a:r>
              <a:rPr lang="en-GB" sz="1400" dirty="0"/>
              <a:t> </a:t>
            </a:r>
            <a:r>
              <a:rPr lang="en-GB" sz="1400" dirty="0" err="1"/>
              <a:t>bebas</a:t>
            </a:r>
            <a:r>
              <a:rPr lang="en-GB" sz="1400" dirty="0"/>
              <a:t> </a:t>
            </a:r>
            <a:r>
              <a:rPr lang="en-GB" sz="1400" dirty="0" err="1"/>
              <a:t>ini</a:t>
            </a:r>
            <a:r>
              <a:rPr lang="en-GB" sz="1400" dirty="0"/>
              <a:t> </a:t>
            </a:r>
            <a:r>
              <a:rPr lang="en-GB" sz="1400" dirty="0" err="1"/>
              <a:t>diartikan</a:t>
            </a:r>
            <a:r>
              <a:rPr lang="en-GB" sz="1400" dirty="0"/>
              <a:t> juga </a:t>
            </a:r>
            <a:r>
              <a:rPr lang="en-GB" sz="1400" dirty="0" err="1"/>
              <a:t>sebagai</a:t>
            </a:r>
            <a:r>
              <a:rPr lang="en-GB" sz="1400" dirty="0"/>
              <a:t> </a:t>
            </a:r>
            <a:r>
              <a:rPr lang="en-GB" sz="1400" dirty="0" err="1"/>
              <a:t>kenakalan</a:t>
            </a:r>
            <a:r>
              <a:rPr lang="en-GB" sz="1400" dirty="0"/>
              <a:t> </a:t>
            </a:r>
            <a:r>
              <a:rPr lang="en-GB" sz="1400" dirty="0" err="1"/>
              <a:t>remaja</a:t>
            </a:r>
            <a:r>
              <a:rPr lang="en-GB" sz="1400" dirty="0"/>
              <a:t>, di mana </a:t>
            </a:r>
            <a:r>
              <a:rPr lang="en-GB" sz="1400" dirty="0" err="1"/>
              <a:t>mencakup</a:t>
            </a:r>
            <a:r>
              <a:rPr lang="en-GB" sz="1400" dirty="0"/>
              <a:t> </a:t>
            </a:r>
            <a:r>
              <a:rPr lang="en-GB" sz="1400" dirty="0" err="1"/>
              <a:t>lingkungan</a:t>
            </a:r>
            <a:r>
              <a:rPr lang="en-GB" sz="1400" dirty="0"/>
              <a:t> </a:t>
            </a:r>
            <a:r>
              <a:rPr lang="en-GB" sz="1400" dirty="0" err="1"/>
              <a:t>pertemanan</a:t>
            </a:r>
            <a:r>
              <a:rPr lang="en-GB" sz="1400" dirty="0"/>
              <a:t> </a:t>
            </a:r>
            <a:r>
              <a:rPr lang="en-GB" sz="1400" dirty="0" err="1"/>
              <a:t>seseorang</a:t>
            </a:r>
            <a:r>
              <a:rPr lang="en-GB" sz="1400" dirty="0"/>
              <a:t>. </a:t>
            </a:r>
            <a:r>
              <a:rPr lang="en-GB" sz="1400" dirty="0" err="1"/>
              <a:t>Permasalahan</a:t>
            </a:r>
            <a:r>
              <a:rPr lang="en-GB" sz="1400" dirty="0"/>
              <a:t> </a:t>
            </a:r>
            <a:r>
              <a:rPr lang="en-GB" sz="1400" dirty="0" err="1"/>
              <a:t>hamil</a:t>
            </a:r>
            <a:r>
              <a:rPr lang="en-GB" sz="1400" dirty="0"/>
              <a:t> </a:t>
            </a:r>
            <a:r>
              <a:rPr lang="en-GB" sz="1400" dirty="0" err="1"/>
              <a:t>diluar</a:t>
            </a:r>
            <a:r>
              <a:rPr lang="en-GB" sz="1400" dirty="0"/>
              <a:t> </a:t>
            </a:r>
            <a:r>
              <a:rPr lang="en-GB" sz="1400" dirty="0" err="1"/>
              <a:t>nikah</a:t>
            </a:r>
            <a:r>
              <a:rPr lang="en-GB" sz="1400" dirty="0"/>
              <a:t> </a:t>
            </a:r>
            <a:r>
              <a:rPr lang="en-GB" sz="1400" dirty="0" err="1"/>
              <a:t>ini</a:t>
            </a:r>
            <a:r>
              <a:rPr lang="en-GB" sz="1400" dirty="0"/>
              <a:t> </a:t>
            </a:r>
            <a:r>
              <a:rPr lang="en-GB" sz="1400" dirty="0" err="1"/>
              <a:t>termasuk</a:t>
            </a:r>
            <a:r>
              <a:rPr lang="en-GB" sz="1400" dirty="0"/>
              <a:t> </a:t>
            </a:r>
            <a:r>
              <a:rPr lang="en-GB" sz="1400" dirty="0" err="1"/>
              <a:t>kedalam</a:t>
            </a:r>
            <a:r>
              <a:rPr lang="en-GB" sz="1400" dirty="0"/>
              <a:t> </a:t>
            </a:r>
            <a:r>
              <a:rPr lang="en-GB" sz="1400" dirty="0" err="1"/>
              <a:t>akibat</a:t>
            </a:r>
            <a:r>
              <a:rPr lang="en-GB" sz="1400" dirty="0"/>
              <a:t> </a:t>
            </a:r>
            <a:r>
              <a:rPr lang="en-GB" sz="1400" dirty="0" err="1"/>
              <a:t>dari</a:t>
            </a:r>
            <a:r>
              <a:rPr lang="en-GB" sz="1400" dirty="0"/>
              <a:t> </a:t>
            </a:r>
            <a:r>
              <a:rPr lang="en-GB" sz="1400" dirty="0" err="1"/>
              <a:t>pergaulan</a:t>
            </a:r>
            <a:r>
              <a:rPr lang="en-GB" sz="1400" dirty="0"/>
              <a:t> </a:t>
            </a:r>
            <a:r>
              <a:rPr lang="en-GB" sz="1400" dirty="0" err="1"/>
              <a:t>bebas</a:t>
            </a:r>
            <a:r>
              <a:rPr lang="en-GB" sz="1400" dirty="0"/>
              <a:t> para </a:t>
            </a:r>
            <a:r>
              <a:rPr lang="en-GB" sz="1400" dirty="0" err="1"/>
              <a:t>remaja</a:t>
            </a:r>
            <a:r>
              <a:rPr lang="en-GB" sz="1400" dirty="0"/>
              <a:t> yang </a:t>
            </a:r>
            <a:r>
              <a:rPr lang="en-GB" sz="1400" dirty="0" err="1"/>
              <a:t>melanggar</a:t>
            </a:r>
            <a:r>
              <a:rPr lang="en-GB" sz="1400" dirty="0"/>
              <a:t> </a:t>
            </a:r>
            <a:r>
              <a:rPr lang="en-GB" sz="1400" dirty="0" err="1"/>
              <a:t>nilai</a:t>
            </a:r>
            <a:r>
              <a:rPr lang="en-GB" sz="1400" dirty="0"/>
              <a:t> moral di </a:t>
            </a:r>
            <a:r>
              <a:rPr lang="en-GB" sz="1400" dirty="0" err="1"/>
              <a:t>masyarakat</a:t>
            </a:r>
            <a:r>
              <a:rPr lang="en-GB" sz="1400" dirty="0"/>
              <a:t>.</a:t>
            </a: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904353" y="711181"/>
            <a:ext cx="2949189" cy="392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 smtClean="0"/>
              <a:t>Pergaulan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36507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1;p33"/>
          <p:cNvSpPr txBox="1">
            <a:spLocks/>
          </p:cNvSpPr>
          <p:nvPr/>
        </p:nvSpPr>
        <p:spPr>
          <a:xfrm>
            <a:off x="4964723" y="514946"/>
            <a:ext cx="2992731" cy="39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2400" dirty="0"/>
              <a:t>Permissive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kebebasan</a:t>
            </a:r>
            <a:r>
              <a:rPr lang="en-US" sz="2400" dirty="0"/>
              <a:t> </a:t>
            </a:r>
            <a:r>
              <a:rPr lang="en-US" sz="2400" dirty="0" err="1"/>
              <a:t>berbuat</a:t>
            </a:r>
            <a:endParaRPr lang="en-US" sz="2400" dirty="0"/>
          </a:p>
        </p:txBody>
      </p:sp>
      <p:pic>
        <p:nvPicPr>
          <p:cNvPr id="1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5501675" y="1197081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20;p33"/>
          <p:cNvSpPr txBox="1">
            <a:spLocks/>
          </p:cNvSpPr>
          <p:nvPr/>
        </p:nvSpPr>
        <p:spPr>
          <a:xfrm>
            <a:off x="4732519" y="1702947"/>
            <a:ext cx="3779894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●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○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■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●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○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■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●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Char char="○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Roboto Mono Regular"/>
              <a:buChar char="■"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sz="1400" dirty="0" err="1"/>
              <a:t>Faktor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mencakup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remaja</a:t>
            </a:r>
            <a:r>
              <a:rPr lang="en-US" sz="1400" dirty="0"/>
              <a:t> </a:t>
            </a:r>
            <a:r>
              <a:rPr lang="en-US" sz="1400" dirty="0" err="1"/>
              <a:t>bebas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apapun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di </a:t>
            </a:r>
            <a:r>
              <a:rPr lang="en-US" sz="1400" dirty="0" err="1"/>
              <a:t>manapun</a:t>
            </a:r>
            <a:r>
              <a:rPr lang="en-US" sz="1400" dirty="0"/>
              <a:t>, </a:t>
            </a:r>
            <a:r>
              <a:rPr lang="en-US" sz="1400" dirty="0" err="1"/>
              <a:t>mulai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berbusana</a:t>
            </a:r>
            <a:r>
              <a:rPr lang="en-US" sz="1400" dirty="0"/>
              <a:t>, </a:t>
            </a:r>
            <a:r>
              <a:rPr lang="en-US" sz="1400" dirty="0" err="1"/>
              <a:t>berdnadan</a:t>
            </a:r>
            <a:r>
              <a:rPr lang="en-US" sz="1400" dirty="0"/>
              <a:t>, </a:t>
            </a:r>
            <a:r>
              <a:rPr lang="en-US" sz="1400" dirty="0" err="1"/>
              <a:t>berbicara</a:t>
            </a:r>
            <a:r>
              <a:rPr lang="en-US" sz="1400" dirty="0"/>
              <a:t>, </a:t>
            </a:r>
            <a:r>
              <a:rPr lang="en-US" sz="1400" dirty="0" err="1"/>
              <a:t>bergaul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berprilaku</a:t>
            </a:r>
            <a:r>
              <a:rPr lang="en-US" sz="1400" dirty="0"/>
              <a:t>.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diri</a:t>
            </a:r>
            <a:r>
              <a:rPr lang="en-US" sz="1400" dirty="0"/>
              <a:t> </a:t>
            </a:r>
            <a:r>
              <a:rPr lang="en-US" sz="1400" dirty="0" err="1"/>
              <a:t>remaja</a:t>
            </a:r>
            <a:r>
              <a:rPr lang="en-US" sz="1400" dirty="0"/>
              <a:t> juga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timbul</a:t>
            </a:r>
            <a:r>
              <a:rPr lang="en-US" sz="1400" dirty="0"/>
              <a:t> </a:t>
            </a:r>
            <a:r>
              <a:rPr lang="en-US" sz="1400" dirty="0" err="1"/>
              <a:t>perasaan</a:t>
            </a:r>
            <a:r>
              <a:rPr lang="en-US" sz="1400" dirty="0"/>
              <a:t> </a:t>
            </a:r>
            <a:r>
              <a:rPr lang="en-US" sz="1400" dirty="0" err="1"/>
              <a:t>bangga</a:t>
            </a:r>
            <a:r>
              <a:rPr lang="en-US" sz="1400" dirty="0"/>
              <a:t> </a:t>
            </a:r>
            <a:r>
              <a:rPr lang="en-US" sz="1400" dirty="0" err="1"/>
              <a:t>jikalau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</a:t>
            </a:r>
            <a:r>
              <a:rPr lang="en-US" sz="1400" dirty="0" err="1"/>
              <a:t>tarik</a:t>
            </a:r>
            <a:r>
              <a:rPr lang="en-US" sz="1400" dirty="0"/>
              <a:t> yang </a:t>
            </a:r>
            <a:r>
              <a:rPr lang="en-US" sz="1400" dirty="0" err="1"/>
              <a:t>kuat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lawan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. </a:t>
            </a:r>
          </a:p>
          <a:p>
            <a:pPr marL="0" indent="0">
              <a:spcAft>
                <a:spcPts val="1600"/>
              </a:spcAft>
              <a:buFont typeface="Roboto Mono Regular"/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42225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659208" y="1747523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704933" y="1682612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554007" y="2688507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err="1" smtClean="0"/>
              <a:t>Solusi</a:t>
            </a:r>
            <a:r>
              <a:rPr lang="en-GB" sz="3600" dirty="0" smtClean="0"/>
              <a:t> </a:t>
            </a:r>
            <a:r>
              <a:rPr lang="en-GB" sz="3600" dirty="0" err="1" smtClean="0"/>
              <a:t>dari</a:t>
            </a:r>
            <a:r>
              <a:rPr lang="en-GB" sz="3600" dirty="0" smtClean="0"/>
              <a:t> </a:t>
            </a:r>
            <a:r>
              <a:rPr lang="en-GB" sz="3600" dirty="0" err="1" smtClean="0"/>
              <a:t>Permasalahan</a:t>
            </a:r>
            <a:endParaRPr sz="36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8334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1447</Words>
  <Application>Microsoft Office PowerPoint</Application>
  <PresentationFormat>On-screen Show (16:9)</PresentationFormat>
  <Paragraphs>74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Roboto Mono</vt:lpstr>
      <vt:lpstr>Coming Soon</vt:lpstr>
      <vt:lpstr>Roboto Mono Regular</vt:lpstr>
      <vt:lpstr>Concert One</vt:lpstr>
      <vt:lpstr>Notebook Lesson by Slidesgo</vt:lpstr>
      <vt:lpstr>PERMASALAHAN NILAI MORAL</vt:lpstr>
      <vt:lpstr>HAMIL DI LUAR NIKAH</vt:lpstr>
      <vt:lpstr>PowerPoint Presentation</vt:lpstr>
      <vt:lpstr>01</vt:lpstr>
      <vt:lpstr>Faktor Keluarga </vt:lpstr>
      <vt:lpstr>Faktor Agama </vt:lpstr>
      <vt:lpstr>Perkembangan Zaman  </vt:lpstr>
      <vt:lpstr>Pergaulan Bebas </vt:lpstr>
      <vt:lpstr>02</vt:lpstr>
      <vt:lpstr>PowerPoint Presentation</vt:lpstr>
      <vt:lpstr>PowerPoint Presentation</vt:lpstr>
      <vt:lpstr>PowerPoint Presentation</vt:lpstr>
      <vt:lpstr>PowerPoint Presentation</vt:lpstr>
      <vt:lpstr>BULLYING ATAU PERUNDUNGAN</vt:lpstr>
      <vt:lpstr>PowerPoint Presentation</vt:lpstr>
      <vt:lpstr>01</vt:lpstr>
      <vt:lpstr>PowerPoint Presentation</vt:lpstr>
      <vt:lpstr>Faktor Keluarga </vt:lpstr>
      <vt:lpstr>Faktor  Teman Sebaya </vt:lpstr>
      <vt:lpstr>02</vt:lpstr>
      <vt:lpstr>PowerPoint Presentation</vt:lpstr>
      <vt:lpstr>PowerPoint Presentation</vt:lpstr>
      <vt:lpstr>PowerPoint Presentation</vt:lpstr>
      <vt:lpstr>TERIMA KASIH!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PERMASALAHAN NILAI MORAL</dc:title>
  <dc:creator>Okta Mirnawati</dc:creator>
  <cp:lastModifiedBy>Okta Mirnawati</cp:lastModifiedBy>
  <cp:revision>13</cp:revision>
  <dcterms:modified xsi:type="dcterms:W3CDTF">2021-09-20T08:41:40Z</dcterms:modified>
</cp:coreProperties>
</file>